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0" r:id="rId2"/>
    <p:sldId id="291" r:id="rId3"/>
    <p:sldId id="292" r:id="rId4"/>
    <p:sldId id="262" r:id="rId5"/>
    <p:sldId id="263" r:id="rId6"/>
    <p:sldId id="293" r:id="rId7"/>
    <p:sldId id="259" r:id="rId8"/>
    <p:sldId id="294" r:id="rId9"/>
    <p:sldId id="306" r:id="rId10"/>
    <p:sldId id="307" r:id="rId11"/>
    <p:sldId id="308" r:id="rId12"/>
    <p:sldId id="298" r:id="rId13"/>
    <p:sldId id="309" r:id="rId14"/>
    <p:sldId id="29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0EE"/>
    <a:srgbClr val="FFE69F"/>
    <a:srgbClr val="D5F4FF"/>
    <a:srgbClr val="C3F584"/>
    <a:srgbClr val="F94A29"/>
    <a:srgbClr val="69D8FF"/>
    <a:srgbClr val="FDAC74"/>
    <a:srgbClr val="FCE22A"/>
    <a:srgbClr val="F266A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84600" autoAdjust="0"/>
  </p:normalViewPr>
  <p:slideViewPr>
    <p:cSldViewPr snapToGrid="0">
      <p:cViewPr varScale="1">
        <p:scale>
          <a:sx n="50" d="100"/>
          <a:sy n="50" d="100"/>
        </p:scale>
        <p:origin x="13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5DD41-017C-4FC3-A66A-35E5597B9B1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6589A-9B5F-4608-AE57-189D02C82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3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B9D7D-2F95-4FBE-DDEE-2CC1873F8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69346-BE51-EB23-E9F4-F053A2FA2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660FF-95E3-305E-458A-50DB2CC1E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D97DE-9443-68C7-D167-FA4ED78B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9E05E-5E1E-8F37-2EC1-421D25F1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100D-6302-816A-5608-EDFB3038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8798C-5839-57AA-28F4-DA292BC9E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5175C-19CC-397F-6FEB-CAFE8263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765FE-1859-106C-4E6D-FFF9B32F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72294-4F9E-BCAD-8633-59590FDA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00133F-C3A4-D60D-3B97-169E885DD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E3596-7189-FED5-D09B-80D1B4E65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35CE8-2860-80C5-FAE6-42D015A3F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0BB13-9340-04E1-88E7-31B1CD1D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61603-566A-ECEF-0D90-97190539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14508-9006-D818-9DFB-5DFED9821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1E150-1AA4-1816-C419-E0298D0E5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ADDED-B0B9-D808-9BF9-EB9A4FFA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B9521-0A52-BDFC-7541-468106160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145CC-8FAE-F2AD-6BDC-4F48010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5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9B6F5-570D-72B1-24EC-1C4C6021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9FAA1-BE3D-7950-8119-DF0679B58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B9394-951C-E919-6891-E6D496130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BFAE-A4F5-2DE3-6424-A4F97320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E186E-B9E4-2676-6349-3869C0B28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3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E194F-3B20-0FA3-E2B3-22126048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F37F2-5670-1A13-9F08-231F344BC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A8DC1-A91B-401B-0394-AECD55E37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D80CF-A046-0C1E-B2DA-A58380D9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380C7-6CCE-2DF4-42D4-BD6F4CB5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8E721-F261-A7D9-934F-071B2800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8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B55F-9194-AA41-53EA-19322DE3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F80F0-E855-9FCC-F81C-4261CFA44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43C41-4D18-4882-AE90-942FC3928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5251A-5B89-268D-20E5-4A2BA6684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7AD989-25F6-4114-FECB-62DB75BA4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19BEFD-9849-0716-EF78-7EDAE495E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70163-6044-A230-4E7B-7C5B34A6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C0954-6E98-E3CE-E647-46196BB9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8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B73D-D2DF-DDC8-EB65-274A346B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79090-693A-9DB0-E7D3-12BAA853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61469-E8AE-9F39-E36C-8F89756E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3FB56-EC01-25E2-B848-C85AC600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74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00E8C-BE61-39B5-0B0B-00DF0B18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0AC43D-1C1C-4417-1AAB-96D2EC07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142D2-0A25-8CD1-6E70-2D0EDB51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5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BF4EB-1CAC-D2B0-D5DB-FC251E39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C337D-0F16-C8A9-0A9D-8C7AEAC77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16B65-882B-F26B-C19F-9528BED9B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40D4A-C916-85B6-D6B0-7BE60096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F830D-C36B-1893-2D65-7B696588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0E052-C897-FF5D-D93D-3C20C7BB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9F72-607F-CB02-2F43-DA683CFD1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8E9386-A708-8119-9C4F-FC4102C9A7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66E0B-2A3B-D063-4729-958B73E66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C1E8B-5840-7A55-DCA3-8196A929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9852F-B1C0-C4F7-0707-24878AC7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E86FC-C469-067D-43D2-F0D5E7D3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84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381BAB9-9BC7-BCE4-CF7E-69B2222648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7EC5E-50BE-F23D-FB4B-74D456CD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AC4C2-2429-96FE-6BCB-6BE92123D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6B660-2B6E-EDB6-70D3-E4530E3E9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68DDB6-58AD-46CF-95DA-4AECA3A6ECC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B557C-5D5F-F642-8CE7-9EFE724FC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485CB-8DA0-BDE4-2FC7-41E0E253F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E62592-88EE-4A12-AFC1-13BB54B44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7071F3-9698-A103-C4CB-C884F4802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4" b="11932"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EE5781EE-51A9-BB99-7B55-4F1572306D99}"/>
              </a:ext>
            </a:extLst>
          </p:cNvPr>
          <p:cNvSpPr/>
          <p:nvPr/>
        </p:nvSpPr>
        <p:spPr>
          <a:xfrm>
            <a:off x="415470" y="474522"/>
            <a:ext cx="8465318" cy="5176868"/>
          </a:xfrm>
          <a:custGeom>
            <a:avLst/>
            <a:gdLst>
              <a:gd name="connsiteX0" fmla="*/ 0 w 8465318"/>
              <a:gd name="connsiteY0" fmla="*/ 862829 h 5176868"/>
              <a:gd name="connsiteX1" fmla="*/ 862829 w 8465318"/>
              <a:gd name="connsiteY1" fmla="*/ 0 h 5176868"/>
              <a:gd name="connsiteX2" fmla="*/ 7602489 w 8465318"/>
              <a:gd name="connsiteY2" fmla="*/ 0 h 5176868"/>
              <a:gd name="connsiteX3" fmla="*/ 8465318 w 8465318"/>
              <a:gd name="connsiteY3" fmla="*/ 862829 h 5176868"/>
              <a:gd name="connsiteX4" fmla="*/ 8465318 w 8465318"/>
              <a:gd name="connsiteY4" fmla="*/ 4314039 h 5176868"/>
              <a:gd name="connsiteX5" fmla="*/ 7602489 w 8465318"/>
              <a:gd name="connsiteY5" fmla="*/ 5176868 h 5176868"/>
              <a:gd name="connsiteX6" fmla="*/ 862829 w 8465318"/>
              <a:gd name="connsiteY6" fmla="*/ 5176868 h 5176868"/>
              <a:gd name="connsiteX7" fmla="*/ 0 w 8465318"/>
              <a:gd name="connsiteY7" fmla="*/ 4314039 h 5176868"/>
              <a:gd name="connsiteX8" fmla="*/ 0 w 8465318"/>
              <a:gd name="connsiteY8" fmla="*/ 862829 h 517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5176868" fill="none" extrusionOk="0">
                <a:moveTo>
                  <a:pt x="0" y="862829"/>
                </a:moveTo>
                <a:cubicBezTo>
                  <a:pt x="-65100" y="375772"/>
                  <a:pt x="431483" y="36950"/>
                  <a:pt x="862829" y="0"/>
                </a:cubicBezTo>
                <a:cubicBezTo>
                  <a:pt x="3713396" y="130954"/>
                  <a:pt x="6909158" y="43574"/>
                  <a:pt x="7602489" y="0"/>
                </a:cubicBezTo>
                <a:cubicBezTo>
                  <a:pt x="8100632" y="33297"/>
                  <a:pt x="8473498" y="396322"/>
                  <a:pt x="8465318" y="862829"/>
                </a:cubicBezTo>
                <a:cubicBezTo>
                  <a:pt x="8314879" y="2067944"/>
                  <a:pt x="8551197" y="3933498"/>
                  <a:pt x="8465318" y="4314039"/>
                </a:cubicBezTo>
                <a:cubicBezTo>
                  <a:pt x="8439178" y="4794858"/>
                  <a:pt x="8006945" y="5127140"/>
                  <a:pt x="7602489" y="5176868"/>
                </a:cubicBezTo>
                <a:cubicBezTo>
                  <a:pt x="6046873" y="5332065"/>
                  <a:pt x="2077370" y="5339888"/>
                  <a:pt x="862829" y="5176868"/>
                </a:cubicBezTo>
                <a:cubicBezTo>
                  <a:pt x="393326" y="5081856"/>
                  <a:pt x="-34629" y="4810786"/>
                  <a:pt x="0" y="4314039"/>
                </a:cubicBezTo>
                <a:cubicBezTo>
                  <a:pt x="64656" y="3879124"/>
                  <a:pt x="-17807" y="1289251"/>
                  <a:pt x="0" y="862829"/>
                </a:cubicBezTo>
                <a:close/>
              </a:path>
              <a:path w="8465318" h="5176868" stroke="0" extrusionOk="0">
                <a:moveTo>
                  <a:pt x="0" y="862829"/>
                </a:moveTo>
                <a:cubicBezTo>
                  <a:pt x="-27086" y="369595"/>
                  <a:pt x="343680" y="15997"/>
                  <a:pt x="862829" y="0"/>
                </a:cubicBezTo>
                <a:cubicBezTo>
                  <a:pt x="2199817" y="132882"/>
                  <a:pt x="5104447" y="-84951"/>
                  <a:pt x="7602489" y="0"/>
                </a:cubicBezTo>
                <a:cubicBezTo>
                  <a:pt x="8056121" y="22358"/>
                  <a:pt x="8460285" y="414123"/>
                  <a:pt x="8465318" y="862829"/>
                </a:cubicBezTo>
                <a:cubicBezTo>
                  <a:pt x="8485505" y="2567036"/>
                  <a:pt x="8617798" y="3920309"/>
                  <a:pt x="8465318" y="4314039"/>
                </a:cubicBezTo>
                <a:cubicBezTo>
                  <a:pt x="8495131" y="4794103"/>
                  <a:pt x="8092603" y="5148907"/>
                  <a:pt x="7602489" y="5176868"/>
                </a:cubicBezTo>
                <a:cubicBezTo>
                  <a:pt x="6192950" y="5264507"/>
                  <a:pt x="3586297" y="5104189"/>
                  <a:pt x="862829" y="5176868"/>
                </a:cubicBezTo>
                <a:cubicBezTo>
                  <a:pt x="377414" y="5092108"/>
                  <a:pt x="-45617" y="4853960"/>
                  <a:pt x="0" y="4314039"/>
                </a:cubicBezTo>
                <a:cubicBezTo>
                  <a:pt x="-38581" y="3419765"/>
                  <a:pt x="63341" y="1500409"/>
                  <a:pt x="0" y="862829"/>
                </a:cubicBezTo>
                <a:close/>
              </a:path>
            </a:pathLst>
          </a:custGeom>
          <a:solidFill>
            <a:schemeClr val="bg1">
              <a:alpha val="65000"/>
            </a:schemeClr>
          </a:solidFill>
          <a:ln w="38100">
            <a:solidFill>
              <a:srgbClr val="00206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id="{184D209E-C524-5B33-5FEB-D846A8F76D49}"/>
              </a:ext>
            </a:extLst>
          </p:cNvPr>
          <p:cNvSpPr txBox="1"/>
          <p:nvPr/>
        </p:nvSpPr>
        <p:spPr>
          <a:xfrm>
            <a:off x="356102" y="210584"/>
            <a:ext cx="8801138" cy="125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Thứ … ngày … tháng … năm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117B1B-0D71-DC1B-C1B1-2968C42A1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78990" y="2999582"/>
            <a:ext cx="4432647" cy="379332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115F5D2-E269-B16D-DBEE-93F60910A29A}"/>
              </a:ext>
            </a:extLst>
          </p:cNvPr>
          <p:cNvGrpSpPr/>
          <p:nvPr/>
        </p:nvGrpSpPr>
        <p:grpSpPr>
          <a:xfrm>
            <a:off x="2983919" y="1206610"/>
            <a:ext cx="3042171" cy="1820590"/>
            <a:chOff x="4150975" y="575490"/>
            <a:chExt cx="8825118" cy="182059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6033E3-3AB9-4A81-4872-E146EBFF9C87}"/>
                </a:ext>
              </a:extLst>
            </p:cNvPr>
            <p:cNvSpPr txBox="1"/>
            <p:nvPr/>
          </p:nvSpPr>
          <p:spPr>
            <a:xfrm>
              <a:off x="4191002" y="575490"/>
              <a:ext cx="8785091" cy="91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212725">
                    <a:solidFill>
                      <a:prstClr val="white"/>
                    </a:solidFill>
                    <a:prstDash val="solid"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>
                    <a:outerShdw dist="76200" dir="6000000" algn="ctr" rotWithShape="0">
                      <a:srgbClr val="FF5050"/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Toán</a:t>
              </a:r>
              <a:endParaRPr kumimoji="0" lang="vi-VN" sz="4800" b="0" i="0" u="none" strike="noStrike" kern="1200" cap="none" spc="0" normalizeH="0" baseline="0" noProof="0" dirty="0">
                <a:ln w="2127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dist="76200" dir="6000000" algn="ctr" rotWithShape="0">
                    <a:srgbClr val="FF5050"/>
                  </a:outerShdw>
                </a:effectLst>
                <a:uLnTx/>
                <a:uFillTx/>
                <a:latin typeface="iCiel Pony" panose="020000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33F97A-B0DC-DE90-C5D2-BEFBFA6DB61E}"/>
                </a:ext>
              </a:extLst>
            </p:cNvPr>
            <p:cNvSpPr txBox="1"/>
            <p:nvPr/>
          </p:nvSpPr>
          <p:spPr>
            <a:xfrm>
              <a:off x="4150975" y="582185"/>
              <a:ext cx="8785091" cy="1813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6600">
                    <a:solidFill>
                      <a:srgbClr val="660033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dist="25400" dir="5400000" algn="ctr" rotWithShape="0">
                      <a:srgbClr val="E25937"/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Toán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 w="6600">
                  <a:solidFill>
                    <a:srgbClr val="660033"/>
                  </a:solidFill>
                  <a:prstDash val="solid"/>
                </a:ln>
                <a:solidFill>
                  <a:srgbClr val="FF5050"/>
                </a:solidFill>
                <a:effectLst>
                  <a:outerShdw dist="25400" dir="5400000" algn="ctr" rotWithShape="0">
                    <a:srgbClr val="E25937"/>
                  </a:outerShdw>
                </a:effectLst>
                <a:uLnTx/>
                <a:uFillTx/>
                <a:latin typeface="iCiel Pony" panose="02000000000000000000" pitchFamily="2" charset="-93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ACAA88-A641-5215-61CE-86CB0CEC827E}"/>
              </a:ext>
            </a:extLst>
          </p:cNvPr>
          <p:cNvSpPr txBox="1"/>
          <p:nvPr/>
        </p:nvSpPr>
        <p:spPr>
          <a:xfrm>
            <a:off x="730744" y="2318536"/>
            <a:ext cx="76676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0" normalizeH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THỰC HÀNH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5426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159C04-B7D8-9DCA-7D5D-A42277671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0" r="2470"/>
          <a:stretch/>
        </p:blipFill>
        <p:spPr>
          <a:xfrm>
            <a:off x="-1" y="-17970"/>
            <a:ext cx="12192001" cy="6875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A4AB6-84ED-2D88-5FD5-EC957009E43A}"/>
              </a:ext>
            </a:extLst>
          </p:cNvPr>
          <p:cNvSpPr txBox="1"/>
          <p:nvPr/>
        </p:nvSpPr>
        <p:spPr>
          <a:xfrm>
            <a:off x="348332" y="1091556"/>
            <a:ext cx="6509668" cy="2553891"/>
          </a:xfrm>
          <a:prstGeom prst="wedgeRoundRectCallout">
            <a:avLst>
              <a:gd name="adj1" fmla="val 62440"/>
              <a:gd name="adj2" fmla="val -28065"/>
              <a:gd name="adj3" fmla="val 16667"/>
            </a:avLst>
          </a:prstGeom>
          <a:solidFill>
            <a:srgbClr val="E4FFC9"/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Nêu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lang="vi-VN" sz="480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Công thức tính diện tích xung quanh của hình hộp chữ nhật.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C71B7-C80B-FF42-1EC4-AB0068212EC4}"/>
              </a:ext>
            </a:extLst>
          </p:cNvPr>
          <p:cNvSpPr txBox="1"/>
          <p:nvPr/>
        </p:nvSpPr>
        <p:spPr>
          <a:xfrm>
            <a:off x="348332" y="4070027"/>
            <a:ext cx="6509668" cy="1225868"/>
          </a:xfrm>
          <a:prstGeom prst="wedgeRoundRectCallout">
            <a:avLst>
              <a:gd name="adj1" fmla="val 62733"/>
              <a:gd name="adj2" fmla="val -42325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pt-BR" sz="660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S xq= P đáy x 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60FBCFB-F492-B97E-24EA-7D3D46514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89733" cy="7021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32CC0-01D6-61B0-C0FF-BC0AE0C5A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8" y="164784"/>
            <a:ext cx="2175276" cy="23776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B5DF2-4EC5-2904-864D-44F14DF60C06}"/>
              </a:ext>
            </a:extLst>
          </p:cNvPr>
          <p:cNvGrpSpPr/>
          <p:nvPr/>
        </p:nvGrpSpPr>
        <p:grpSpPr>
          <a:xfrm>
            <a:off x="762140" y="3465163"/>
            <a:ext cx="10705108" cy="3228053"/>
            <a:chOff x="663185" y="3629947"/>
            <a:chExt cx="10705108" cy="32280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C1B24B-B5E6-E130-D5B3-30133FC9F4EA}"/>
                </a:ext>
              </a:extLst>
            </p:cNvPr>
            <p:cNvGrpSpPr/>
            <p:nvPr/>
          </p:nvGrpSpPr>
          <p:grpSpPr>
            <a:xfrm>
              <a:off x="1208963" y="3629947"/>
              <a:ext cx="9771804" cy="2924128"/>
              <a:chOff x="1317983" y="3653096"/>
              <a:chExt cx="9771804" cy="2924128"/>
            </a:xfrm>
          </p:grpSpPr>
          <p:sp>
            <p:nvSpPr>
              <p:cNvPr id="2" name="Rectangle: Rounded Corners 2">
                <a:extLst>
                  <a:ext uri="{FF2B5EF4-FFF2-40B4-BE49-F238E27FC236}">
                    <a16:creationId xmlns:a16="http://schemas.microsoft.com/office/drawing/2014/main" id="{E102250F-F4CA-512B-7D98-1FEC005AF89C}"/>
                  </a:ext>
                </a:extLst>
              </p:cNvPr>
              <p:cNvSpPr/>
              <p:nvPr/>
            </p:nvSpPr>
            <p:spPr>
              <a:xfrm>
                <a:off x="1539433" y="3653096"/>
                <a:ext cx="9328904" cy="2924128"/>
              </a:xfrm>
              <a:custGeom>
                <a:avLst/>
                <a:gdLst>
                  <a:gd name="connsiteX0" fmla="*/ 0 w 9328904"/>
                  <a:gd name="connsiteY0" fmla="*/ 487364 h 2924128"/>
                  <a:gd name="connsiteX1" fmla="*/ 888443 w 9328904"/>
                  <a:gd name="connsiteY1" fmla="*/ 0 h 2924128"/>
                  <a:gd name="connsiteX2" fmla="*/ 8440460 w 9328904"/>
                  <a:gd name="connsiteY2" fmla="*/ 0 h 2924128"/>
                  <a:gd name="connsiteX3" fmla="*/ 9328904 w 9328904"/>
                  <a:gd name="connsiteY3" fmla="*/ 487364 h 2924128"/>
                  <a:gd name="connsiteX4" fmla="*/ 9328904 w 9328904"/>
                  <a:gd name="connsiteY4" fmla="*/ 2436763 h 2924128"/>
                  <a:gd name="connsiteX5" fmla="*/ 8440460 w 9328904"/>
                  <a:gd name="connsiteY5" fmla="*/ 2924128 h 2924128"/>
                  <a:gd name="connsiteX6" fmla="*/ 888443 w 9328904"/>
                  <a:gd name="connsiteY6" fmla="*/ 2924128 h 2924128"/>
                  <a:gd name="connsiteX7" fmla="*/ 0 w 9328904"/>
                  <a:gd name="connsiteY7" fmla="*/ 2436763 h 2924128"/>
                  <a:gd name="connsiteX8" fmla="*/ 0 w 9328904"/>
                  <a:gd name="connsiteY8" fmla="*/ 487364 h 2924128"/>
                  <a:gd name="connsiteX0" fmla="*/ 0 w 9328904"/>
                  <a:gd name="connsiteY0" fmla="*/ 487364 h 2924128"/>
                  <a:gd name="connsiteX1" fmla="*/ 888443 w 9328904"/>
                  <a:gd name="connsiteY1" fmla="*/ 0 h 2924128"/>
                  <a:gd name="connsiteX2" fmla="*/ 8440460 w 9328904"/>
                  <a:gd name="connsiteY2" fmla="*/ 0 h 2924128"/>
                  <a:gd name="connsiteX3" fmla="*/ 9328904 w 9328904"/>
                  <a:gd name="connsiteY3" fmla="*/ 487364 h 2924128"/>
                  <a:gd name="connsiteX4" fmla="*/ 9328904 w 9328904"/>
                  <a:gd name="connsiteY4" fmla="*/ 2436763 h 2924128"/>
                  <a:gd name="connsiteX5" fmla="*/ 8440460 w 9328904"/>
                  <a:gd name="connsiteY5" fmla="*/ 2924128 h 2924128"/>
                  <a:gd name="connsiteX6" fmla="*/ 888443 w 9328904"/>
                  <a:gd name="connsiteY6" fmla="*/ 2924128 h 2924128"/>
                  <a:gd name="connsiteX7" fmla="*/ 0 w 9328904"/>
                  <a:gd name="connsiteY7" fmla="*/ 2436763 h 2924128"/>
                  <a:gd name="connsiteX8" fmla="*/ 0 w 9328904"/>
                  <a:gd name="connsiteY8" fmla="*/ 487364 h 2924128"/>
                  <a:gd name="connsiteX0" fmla="*/ 0 w 9328904"/>
                  <a:gd name="connsiteY0" fmla="*/ 487364 h 2924128"/>
                  <a:gd name="connsiteX1" fmla="*/ 888443 w 9328904"/>
                  <a:gd name="connsiteY1" fmla="*/ 0 h 2924128"/>
                  <a:gd name="connsiteX2" fmla="*/ 8440460 w 9328904"/>
                  <a:gd name="connsiteY2" fmla="*/ 0 h 2924128"/>
                  <a:gd name="connsiteX3" fmla="*/ 9328904 w 9328904"/>
                  <a:gd name="connsiteY3" fmla="*/ 487364 h 2924128"/>
                  <a:gd name="connsiteX4" fmla="*/ 9328904 w 9328904"/>
                  <a:gd name="connsiteY4" fmla="*/ 2436763 h 2924128"/>
                  <a:gd name="connsiteX5" fmla="*/ 8440460 w 9328904"/>
                  <a:gd name="connsiteY5" fmla="*/ 2924128 h 2924128"/>
                  <a:gd name="connsiteX6" fmla="*/ 888443 w 9328904"/>
                  <a:gd name="connsiteY6" fmla="*/ 2924128 h 2924128"/>
                  <a:gd name="connsiteX7" fmla="*/ 0 w 9328904"/>
                  <a:gd name="connsiteY7" fmla="*/ 2436763 h 2924128"/>
                  <a:gd name="connsiteX8" fmla="*/ 0 w 9328904"/>
                  <a:gd name="connsiteY8" fmla="*/ 487364 h 292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28904" h="2924128" fill="none" extrusionOk="0">
                    <a:moveTo>
                      <a:pt x="0" y="487364"/>
                    </a:moveTo>
                    <a:cubicBezTo>
                      <a:pt x="-129321" y="200630"/>
                      <a:pt x="494371" y="72974"/>
                      <a:pt x="888443" y="0"/>
                    </a:cubicBezTo>
                    <a:cubicBezTo>
                      <a:pt x="4247619" y="232543"/>
                      <a:pt x="4918590" y="262477"/>
                      <a:pt x="8440460" y="0"/>
                    </a:cubicBezTo>
                    <a:cubicBezTo>
                      <a:pt x="8982518" y="74062"/>
                      <a:pt x="9400864" y="273691"/>
                      <a:pt x="9328904" y="487364"/>
                    </a:cubicBezTo>
                    <a:cubicBezTo>
                      <a:pt x="9205894" y="1128070"/>
                      <a:pt x="9448773" y="1597104"/>
                      <a:pt x="9328904" y="2436763"/>
                    </a:cubicBezTo>
                    <a:cubicBezTo>
                      <a:pt x="9166301" y="2730191"/>
                      <a:pt x="8827660" y="2863722"/>
                      <a:pt x="8440460" y="2924128"/>
                    </a:cubicBezTo>
                    <a:cubicBezTo>
                      <a:pt x="5491894" y="2993737"/>
                      <a:pt x="1977378" y="2592888"/>
                      <a:pt x="888443" y="2924128"/>
                    </a:cubicBezTo>
                    <a:cubicBezTo>
                      <a:pt x="402432" y="2879288"/>
                      <a:pt x="-122195" y="2765572"/>
                      <a:pt x="0" y="2436763"/>
                    </a:cubicBezTo>
                    <a:cubicBezTo>
                      <a:pt x="11320" y="2298581"/>
                      <a:pt x="59820" y="995119"/>
                      <a:pt x="0" y="487364"/>
                    </a:cubicBezTo>
                    <a:close/>
                  </a:path>
                  <a:path w="9328904" h="2924128" stroke="0" extrusionOk="0">
                    <a:moveTo>
                      <a:pt x="0" y="487364"/>
                    </a:moveTo>
                    <a:cubicBezTo>
                      <a:pt x="-32377" y="290340"/>
                      <a:pt x="350820" y="-6812"/>
                      <a:pt x="888443" y="0"/>
                    </a:cubicBezTo>
                    <a:cubicBezTo>
                      <a:pt x="4069358" y="528334"/>
                      <a:pt x="6491347" y="-35987"/>
                      <a:pt x="8440460" y="0"/>
                    </a:cubicBezTo>
                    <a:cubicBezTo>
                      <a:pt x="8912390" y="117749"/>
                      <a:pt x="9291354" y="245479"/>
                      <a:pt x="9328904" y="487364"/>
                    </a:cubicBezTo>
                    <a:cubicBezTo>
                      <a:pt x="9378237" y="554346"/>
                      <a:pt x="9349933" y="1790421"/>
                      <a:pt x="9328904" y="2436763"/>
                    </a:cubicBezTo>
                    <a:cubicBezTo>
                      <a:pt x="9457618" y="2796707"/>
                      <a:pt x="8913891" y="2995815"/>
                      <a:pt x="8440460" y="2924128"/>
                    </a:cubicBezTo>
                    <a:cubicBezTo>
                      <a:pt x="6448518" y="3221397"/>
                      <a:pt x="1694308" y="2736102"/>
                      <a:pt x="888443" y="2924128"/>
                    </a:cubicBezTo>
                    <a:cubicBezTo>
                      <a:pt x="462038" y="2930870"/>
                      <a:pt x="-52031" y="2668031"/>
                      <a:pt x="0" y="2436763"/>
                    </a:cubicBezTo>
                    <a:cubicBezTo>
                      <a:pt x="125441" y="2121772"/>
                      <a:pt x="-93905" y="1239275"/>
                      <a:pt x="0" y="487364"/>
                    </a:cubicBezTo>
                    <a:close/>
                  </a:path>
                  <a:path w="9328904" h="2924128" fill="none" stroke="0" extrusionOk="0">
                    <a:moveTo>
                      <a:pt x="0" y="487364"/>
                    </a:moveTo>
                    <a:cubicBezTo>
                      <a:pt x="-100531" y="264364"/>
                      <a:pt x="366123" y="13539"/>
                      <a:pt x="888443" y="0"/>
                    </a:cubicBezTo>
                    <a:cubicBezTo>
                      <a:pt x="4353279" y="59922"/>
                      <a:pt x="4824584" y="-36261"/>
                      <a:pt x="8440460" y="0"/>
                    </a:cubicBezTo>
                    <a:cubicBezTo>
                      <a:pt x="8917093" y="20136"/>
                      <a:pt x="9387899" y="271231"/>
                      <a:pt x="9328904" y="487364"/>
                    </a:cubicBezTo>
                    <a:cubicBezTo>
                      <a:pt x="9113829" y="1158251"/>
                      <a:pt x="9506205" y="1839307"/>
                      <a:pt x="9328904" y="2436763"/>
                    </a:cubicBezTo>
                    <a:cubicBezTo>
                      <a:pt x="9353945" y="2703152"/>
                      <a:pt x="8888664" y="2943108"/>
                      <a:pt x="8440460" y="2924128"/>
                    </a:cubicBezTo>
                    <a:cubicBezTo>
                      <a:pt x="5730040" y="3016368"/>
                      <a:pt x="2131459" y="2887750"/>
                      <a:pt x="888443" y="2924128"/>
                    </a:cubicBezTo>
                    <a:cubicBezTo>
                      <a:pt x="449078" y="2848481"/>
                      <a:pt x="-20171" y="2779236"/>
                      <a:pt x="0" y="2436763"/>
                    </a:cubicBezTo>
                    <a:cubicBezTo>
                      <a:pt x="135138" y="2246004"/>
                      <a:pt x="41211" y="1025154"/>
                      <a:pt x="0" y="487364"/>
                    </a:cubicBezTo>
                    <a:close/>
                  </a:path>
                  <a:path w="9328904" h="2924128" fill="none" stroke="0" extrusionOk="0">
                    <a:moveTo>
                      <a:pt x="0" y="487364"/>
                    </a:moveTo>
                    <a:cubicBezTo>
                      <a:pt x="-174169" y="170205"/>
                      <a:pt x="445115" y="40798"/>
                      <a:pt x="888443" y="0"/>
                    </a:cubicBezTo>
                    <a:cubicBezTo>
                      <a:pt x="4288017" y="165729"/>
                      <a:pt x="4851019" y="165399"/>
                      <a:pt x="8440460" y="0"/>
                    </a:cubicBezTo>
                    <a:cubicBezTo>
                      <a:pt x="8940928" y="58629"/>
                      <a:pt x="9388484" y="298942"/>
                      <a:pt x="9328904" y="487364"/>
                    </a:cubicBezTo>
                    <a:cubicBezTo>
                      <a:pt x="9119554" y="1114060"/>
                      <a:pt x="9532508" y="1686911"/>
                      <a:pt x="9328904" y="2436763"/>
                    </a:cubicBezTo>
                    <a:cubicBezTo>
                      <a:pt x="9309316" y="2726900"/>
                      <a:pt x="8863103" y="2801829"/>
                      <a:pt x="8440460" y="2924128"/>
                    </a:cubicBezTo>
                    <a:cubicBezTo>
                      <a:pt x="5503048" y="2983496"/>
                      <a:pt x="1933797" y="2922037"/>
                      <a:pt x="888443" y="2924128"/>
                    </a:cubicBezTo>
                    <a:cubicBezTo>
                      <a:pt x="401035" y="2887616"/>
                      <a:pt x="-114486" y="2779252"/>
                      <a:pt x="0" y="2436763"/>
                    </a:cubicBezTo>
                    <a:cubicBezTo>
                      <a:pt x="93080" y="2241044"/>
                      <a:pt x="65311" y="967197"/>
                      <a:pt x="0" y="487364"/>
                    </a:cubicBezTo>
                    <a:close/>
                  </a:path>
                </a:pathLst>
              </a:custGeom>
              <a:solidFill>
                <a:schemeClr val="bg1">
                  <a:alpha val="95000"/>
                </a:schemeClr>
              </a:solidFill>
              <a:ln w="38100">
                <a:solidFill>
                  <a:srgbClr val="E36724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9328904"/>
                          <a:gd name="connsiteY0" fmla="*/ 487364 h 2924128"/>
                          <a:gd name="connsiteX1" fmla="*/ 888443 w 9328904"/>
                          <a:gd name="connsiteY1" fmla="*/ 0 h 2924128"/>
                          <a:gd name="connsiteX2" fmla="*/ 8440460 w 9328904"/>
                          <a:gd name="connsiteY2" fmla="*/ 0 h 2924128"/>
                          <a:gd name="connsiteX3" fmla="*/ 9328904 w 9328904"/>
                          <a:gd name="connsiteY3" fmla="*/ 487364 h 2924128"/>
                          <a:gd name="connsiteX4" fmla="*/ 9328904 w 9328904"/>
                          <a:gd name="connsiteY4" fmla="*/ 2436763 h 2924128"/>
                          <a:gd name="connsiteX5" fmla="*/ 8440460 w 9328904"/>
                          <a:gd name="connsiteY5" fmla="*/ 2924128 h 2924128"/>
                          <a:gd name="connsiteX6" fmla="*/ 888443 w 9328904"/>
                          <a:gd name="connsiteY6" fmla="*/ 2924128 h 2924128"/>
                          <a:gd name="connsiteX7" fmla="*/ 0 w 9328904"/>
                          <a:gd name="connsiteY7" fmla="*/ 2436763 h 2924128"/>
                          <a:gd name="connsiteX8" fmla="*/ 0 w 9328904"/>
                          <a:gd name="connsiteY8" fmla="*/ 487364 h 2924128"/>
                          <a:gd name="connsiteX0" fmla="*/ 0 w 9328904"/>
                          <a:gd name="connsiteY0" fmla="*/ 487364 h 2924128"/>
                          <a:gd name="connsiteX1" fmla="*/ 888443 w 9328904"/>
                          <a:gd name="connsiteY1" fmla="*/ 0 h 2924128"/>
                          <a:gd name="connsiteX2" fmla="*/ 8440460 w 9328904"/>
                          <a:gd name="connsiteY2" fmla="*/ 0 h 2924128"/>
                          <a:gd name="connsiteX3" fmla="*/ 9328904 w 9328904"/>
                          <a:gd name="connsiteY3" fmla="*/ 487364 h 2924128"/>
                          <a:gd name="connsiteX4" fmla="*/ 9328904 w 9328904"/>
                          <a:gd name="connsiteY4" fmla="*/ 2436763 h 2924128"/>
                          <a:gd name="connsiteX5" fmla="*/ 8440460 w 9328904"/>
                          <a:gd name="connsiteY5" fmla="*/ 2924128 h 2924128"/>
                          <a:gd name="connsiteX6" fmla="*/ 888443 w 9328904"/>
                          <a:gd name="connsiteY6" fmla="*/ 2924128 h 2924128"/>
                          <a:gd name="connsiteX7" fmla="*/ 0 w 9328904"/>
                          <a:gd name="connsiteY7" fmla="*/ 2436763 h 2924128"/>
                          <a:gd name="connsiteX8" fmla="*/ 0 w 9328904"/>
                          <a:gd name="connsiteY8" fmla="*/ 487364 h 29241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328904" h="2924128" fill="none" extrusionOk="0">
                            <a:moveTo>
                              <a:pt x="0" y="487364"/>
                            </a:moveTo>
                            <a:cubicBezTo>
                              <a:pt x="-123254" y="201611"/>
                              <a:pt x="451910" y="38248"/>
                              <a:pt x="888443" y="0"/>
                            </a:cubicBezTo>
                            <a:cubicBezTo>
                              <a:pt x="4188688" y="144818"/>
                              <a:pt x="4909039" y="163554"/>
                              <a:pt x="8440460" y="0"/>
                            </a:cubicBezTo>
                            <a:cubicBezTo>
                              <a:pt x="8960249" y="39761"/>
                              <a:pt x="9394470" y="265858"/>
                              <a:pt x="9328904" y="487364"/>
                            </a:cubicBezTo>
                            <a:cubicBezTo>
                              <a:pt x="9182538" y="1148520"/>
                              <a:pt x="9439162" y="1642310"/>
                              <a:pt x="9328904" y="2436763"/>
                            </a:cubicBezTo>
                            <a:cubicBezTo>
                              <a:pt x="9237919" y="2718430"/>
                              <a:pt x="8831681" y="2866496"/>
                              <a:pt x="8440460" y="2924128"/>
                            </a:cubicBezTo>
                            <a:cubicBezTo>
                              <a:pt x="5637344" y="3004062"/>
                              <a:pt x="2074064" y="2789977"/>
                              <a:pt x="888443" y="2924128"/>
                            </a:cubicBezTo>
                            <a:cubicBezTo>
                              <a:pt x="401493" y="2891984"/>
                              <a:pt x="-91924" y="2747897"/>
                              <a:pt x="0" y="2436763"/>
                            </a:cubicBezTo>
                            <a:cubicBezTo>
                              <a:pt x="55321" y="2219905"/>
                              <a:pt x="1642" y="951889"/>
                              <a:pt x="0" y="487364"/>
                            </a:cubicBezTo>
                            <a:close/>
                          </a:path>
                          <a:path w="9328904" h="2924128" stroke="0" extrusionOk="0">
                            <a:moveTo>
                              <a:pt x="0" y="487364"/>
                            </a:moveTo>
                            <a:cubicBezTo>
                              <a:pt x="-31135" y="260812"/>
                              <a:pt x="320967" y="10896"/>
                              <a:pt x="888443" y="0"/>
                            </a:cubicBezTo>
                            <a:cubicBezTo>
                              <a:pt x="4221499" y="286803"/>
                              <a:pt x="6728536" y="-48634"/>
                              <a:pt x="8440460" y="0"/>
                            </a:cubicBezTo>
                            <a:cubicBezTo>
                              <a:pt x="8892550" y="78466"/>
                              <a:pt x="9320906" y="229895"/>
                              <a:pt x="9328904" y="487364"/>
                            </a:cubicBezTo>
                            <a:cubicBezTo>
                              <a:pt x="9370243" y="600057"/>
                              <a:pt x="9426992" y="1794782"/>
                              <a:pt x="9328904" y="2436763"/>
                            </a:cubicBezTo>
                            <a:cubicBezTo>
                              <a:pt x="9386409" y="2735400"/>
                              <a:pt x="8928703" y="2951090"/>
                              <a:pt x="8440460" y="2924128"/>
                            </a:cubicBezTo>
                            <a:cubicBezTo>
                              <a:pt x="6518146" y="3081621"/>
                              <a:pt x="1794078" y="2868480"/>
                              <a:pt x="888443" y="2924128"/>
                            </a:cubicBezTo>
                            <a:cubicBezTo>
                              <a:pt x="423882" y="2918915"/>
                              <a:pt x="-49961" y="2710994"/>
                              <a:pt x="0" y="2436763"/>
                            </a:cubicBezTo>
                            <a:cubicBezTo>
                              <a:pt x="39305" y="2067507"/>
                              <a:pt x="-66427" y="1233245"/>
                              <a:pt x="0" y="487364"/>
                            </a:cubicBezTo>
                            <a:close/>
                          </a:path>
                          <a:path w="9328904" h="2924128" fill="none" stroke="0" extrusionOk="0">
                            <a:moveTo>
                              <a:pt x="0" y="487364"/>
                            </a:moveTo>
                            <a:cubicBezTo>
                              <a:pt x="-78045" y="194261"/>
                              <a:pt x="369469" y="24077"/>
                              <a:pt x="888443" y="0"/>
                            </a:cubicBezTo>
                            <a:cubicBezTo>
                              <a:pt x="4287583" y="109269"/>
                              <a:pt x="4786526" y="29815"/>
                              <a:pt x="8440460" y="0"/>
                            </a:cubicBezTo>
                            <a:cubicBezTo>
                              <a:pt x="8922164" y="22080"/>
                              <a:pt x="9385035" y="274047"/>
                              <a:pt x="9328904" y="487364"/>
                            </a:cubicBezTo>
                            <a:cubicBezTo>
                              <a:pt x="9131606" y="1148283"/>
                              <a:pt x="9468550" y="1737282"/>
                              <a:pt x="9328904" y="2436763"/>
                            </a:cubicBezTo>
                            <a:cubicBezTo>
                              <a:pt x="9314183" y="2711043"/>
                              <a:pt x="8899079" y="2904136"/>
                              <a:pt x="8440460" y="2924128"/>
                            </a:cubicBezTo>
                            <a:cubicBezTo>
                              <a:pt x="5623977" y="2985946"/>
                              <a:pt x="2176289" y="3033908"/>
                              <a:pt x="888443" y="2924128"/>
                            </a:cubicBezTo>
                            <a:cubicBezTo>
                              <a:pt x="394964" y="2846761"/>
                              <a:pt x="-58410" y="2739614"/>
                              <a:pt x="0" y="2436763"/>
                            </a:cubicBezTo>
                            <a:cubicBezTo>
                              <a:pt x="87829" y="2200703"/>
                              <a:pt x="7433" y="942592"/>
                              <a:pt x="0" y="487364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10">
                <a:extLst>
                  <a:ext uri="{FF2B5EF4-FFF2-40B4-BE49-F238E27FC236}">
                    <a16:creationId xmlns:a16="http://schemas.microsoft.com/office/drawing/2014/main" id="{A1312FBB-5423-5A8C-0236-4EDEF9012440}"/>
                  </a:ext>
                </a:extLst>
              </p:cNvPr>
              <p:cNvSpPr txBox="1"/>
              <p:nvPr/>
            </p:nvSpPr>
            <p:spPr>
              <a:xfrm>
                <a:off x="1317983" y="4238048"/>
                <a:ext cx="9771804" cy="1908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FF66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TÍNH DIỆN TÍCH QUÉT VÔI CỦA PHÒNG HỌC</a:t>
                </a:r>
                <a:endPara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E1A9E1-F159-BF11-E4A1-D92F6C163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63185" y="4887271"/>
              <a:ext cx="1970729" cy="19707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D709ED-7505-5DB6-DD2C-EC844CB77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4186">
              <a:off x="9397564" y="4869970"/>
              <a:ext cx="1970729" cy="1970729"/>
            </a:xfrm>
            <a:prstGeom prst="rect">
              <a:avLst/>
            </a:prstGeom>
          </p:spPr>
        </p:pic>
      </p:grpSp>
      <p:pic>
        <p:nvPicPr>
          <p:cNvPr id="17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5B0346F-0FF8-4F8C-4413-C24FAC6FD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83933" y="844609"/>
            <a:ext cx="448052" cy="4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23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23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90598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6341" showWhenStopped="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3BCC3-A0BA-3690-3581-07A9C0D5B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" b="6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9A1B6F-CC38-9628-DC6C-8B8ED3CE6F76}"/>
              </a:ext>
            </a:extLst>
          </p:cNvPr>
          <p:cNvSpPr/>
          <p:nvPr/>
        </p:nvSpPr>
        <p:spPr>
          <a:xfrm>
            <a:off x="301783" y="132768"/>
            <a:ext cx="11588434" cy="6592465"/>
          </a:xfrm>
          <a:prstGeom prst="roundRect">
            <a:avLst>
              <a:gd name="adj" fmla="val 8514"/>
            </a:avLst>
          </a:prstGeom>
          <a:solidFill>
            <a:schemeClr val="bg1">
              <a:alpha val="97000"/>
            </a:schemeClr>
          </a:solidFill>
          <a:ln w="57150">
            <a:solidFill>
              <a:srgbClr val="FFD9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156A4-28B1-9BA7-440C-DCE59EBCFDF0}"/>
              </a:ext>
            </a:extLst>
          </p:cNvPr>
          <p:cNvSpPr txBox="1"/>
          <p:nvPr/>
        </p:nvSpPr>
        <p:spPr>
          <a:xfrm>
            <a:off x="1162373" y="304800"/>
            <a:ext cx="103628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Đo và tính diện tích cần quét vôi (hay sơn nước) của mặt trong</a:t>
            </a:r>
            <a:r>
              <a:rPr lang="en-US" sz="3600"/>
              <a:t> </a:t>
            </a:r>
            <a:r>
              <a:rPr lang="vi-VN" sz="3600"/>
              <a:t>phòng học.</a:t>
            </a:r>
          </a:p>
          <a:p>
            <a:r>
              <a:rPr lang="vi-VN" sz="3600" i="1">
                <a:solidFill>
                  <a:srgbClr val="0070C0"/>
                </a:solidFill>
              </a:rPr>
              <a:t>Chuẩn bị:</a:t>
            </a:r>
            <a:r>
              <a:rPr lang="vi-VN" sz="3600"/>
              <a:t> Thước mét, thước cuộn.</a:t>
            </a:r>
          </a:p>
          <a:p>
            <a:r>
              <a:rPr lang="vi-VN" sz="3600" i="1">
                <a:solidFill>
                  <a:srgbClr val="0070C0"/>
                </a:solidFill>
              </a:rPr>
              <a:t>Hoạt động theo nhóm.</a:t>
            </a:r>
          </a:p>
          <a:p>
            <a:r>
              <a:rPr lang="vi-VN" sz="3600"/>
              <a:t>• Nhóm thứ nhất: Đo và tính diện tích các cửa ra vào.</a:t>
            </a:r>
          </a:p>
          <a:p>
            <a:r>
              <a:rPr lang="vi-VN" sz="3600"/>
              <a:t>• Nhóm thứ hai: Đo và tính diện tích các cửa sổ.</a:t>
            </a:r>
          </a:p>
          <a:p>
            <a:r>
              <a:rPr lang="vi-VN" sz="3600"/>
              <a:t>• Nhóm thứ ba: Đo và tính diện tích xung quanh, diện tích trần</a:t>
            </a:r>
            <a:r>
              <a:rPr lang="en-US" sz="3600"/>
              <a:t> </a:t>
            </a:r>
            <a:r>
              <a:rPr lang="vi-VN" sz="3600"/>
              <a:t>phòng học.</a:t>
            </a:r>
          </a:p>
          <a:p>
            <a:r>
              <a:rPr lang="vi-VN" sz="3600"/>
              <a:t>• Nhóm thứ tư: Tổng hợp các số liệu về diện tích của các nhóm,</a:t>
            </a:r>
            <a:r>
              <a:rPr lang="en-US" sz="3600"/>
              <a:t> </a:t>
            </a:r>
            <a:r>
              <a:rPr lang="vi-VN" sz="3600"/>
              <a:t>tính diện tích cần quét vôi.</a:t>
            </a:r>
            <a:endParaRPr lang="en-US" sz="3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6F9C4C-55D6-E553-5AE2-B39C3A7654C3}"/>
              </a:ext>
            </a:extLst>
          </p:cNvPr>
          <p:cNvSpPr/>
          <p:nvPr/>
        </p:nvSpPr>
        <p:spPr>
          <a:xfrm>
            <a:off x="374648" y="412174"/>
            <a:ext cx="666750" cy="6667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03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3BCC3-A0BA-3690-3581-07A9C0D5B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" b="6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9A1B6F-CC38-9628-DC6C-8B8ED3CE6F76}"/>
              </a:ext>
            </a:extLst>
          </p:cNvPr>
          <p:cNvSpPr/>
          <p:nvPr/>
        </p:nvSpPr>
        <p:spPr>
          <a:xfrm>
            <a:off x="301783" y="132768"/>
            <a:ext cx="11588434" cy="6592465"/>
          </a:xfrm>
          <a:prstGeom prst="roundRect">
            <a:avLst>
              <a:gd name="adj" fmla="val 8514"/>
            </a:avLst>
          </a:prstGeom>
          <a:solidFill>
            <a:schemeClr val="bg1">
              <a:alpha val="97000"/>
            </a:schemeClr>
          </a:solidFill>
          <a:ln w="57150">
            <a:solidFill>
              <a:srgbClr val="FFD9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156A4-28B1-9BA7-440C-DCE59EBCFDF0}"/>
              </a:ext>
            </a:extLst>
          </p:cNvPr>
          <p:cNvSpPr txBox="1"/>
          <p:nvPr/>
        </p:nvSpPr>
        <p:spPr>
          <a:xfrm>
            <a:off x="744459" y="559520"/>
            <a:ext cx="112966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Hướng dẫn đo và tính toán.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Đo theo đơn vị mét và xăng-ti-mét.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Chuyển đổi số đo về đơn vị mét.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Làm tròn số đo đã chuyển đổi đến hàng phần mười.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Tính toán với các số đo sau khi đã làm tròn.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Ví dụ: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Đo: 6 m 25 cm.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Chuyển đổi: 6 m 25 cm = 6,25 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Làm tròn 6,25 m đến hàng phần mười thì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được 6,3 m.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6F9C4C-55D6-E553-5AE2-B39C3A7654C3}"/>
              </a:ext>
            </a:extLst>
          </p:cNvPr>
          <p:cNvSpPr/>
          <p:nvPr/>
        </p:nvSpPr>
        <p:spPr>
          <a:xfrm>
            <a:off x="11091782" y="213085"/>
            <a:ext cx="666750" cy="6667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53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079C8C-5D1A-ABC7-F0FB-08935F0F9FA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DE3BDF-EBEF-65B7-059F-0C0AECCA212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223BCC3-A0BA-3690-3581-07A9C0D5BF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189" b="6443"/>
              <a:stretch/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568C603-F356-6DC5-E635-A4989E519724}"/>
                  </a:ext>
                </a:extLst>
              </p:cNvPr>
              <p:cNvSpPr/>
              <p:nvPr/>
            </p:nvSpPr>
            <p:spPr>
              <a:xfrm>
                <a:off x="1162373" y="4595248"/>
                <a:ext cx="1115878" cy="1356102"/>
              </a:xfrm>
              <a:prstGeom prst="roundRect">
                <a:avLst>
                  <a:gd name="adj" fmla="val 34723"/>
                </a:avLst>
              </a:prstGeom>
              <a:solidFill>
                <a:srgbClr val="F5FA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7C08ED-790A-0D1C-670A-9D6119C5E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015" y="4595248"/>
              <a:ext cx="1386236" cy="1515188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9A1B6F-CC38-9628-DC6C-8B8ED3CE6F76}"/>
              </a:ext>
            </a:extLst>
          </p:cNvPr>
          <p:cNvSpPr/>
          <p:nvPr/>
        </p:nvSpPr>
        <p:spPr>
          <a:xfrm>
            <a:off x="301783" y="132768"/>
            <a:ext cx="11588434" cy="6592465"/>
          </a:xfrm>
          <a:prstGeom prst="roundRect">
            <a:avLst>
              <a:gd name="adj" fmla="val 8514"/>
            </a:avLst>
          </a:prstGeom>
          <a:solidFill>
            <a:schemeClr val="bg1">
              <a:alpha val="97000"/>
            </a:schemeClr>
          </a:solidFill>
          <a:ln w="57150">
            <a:solidFill>
              <a:srgbClr val="FFD9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CBD356-2A5B-AB90-3E5F-DDF3794AAD3A}"/>
              </a:ext>
            </a:extLst>
          </p:cNvPr>
          <p:cNvSpPr txBox="1"/>
          <p:nvPr/>
        </p:nvSpPr>
        <p:spPr>
          <a:xfrm>
            <a:off x="1585133" y="1549492"/>
            <a:ext cx="868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F352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39" y="3057122"/>
            <a:ext cx="4665822" cy="26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3BCC3-A0BA-3690-3581-07A9C0D5B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" b="6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9A1B6F-CC38-9628-DC6C-8B8ED3CE6F76}"/>
              </a:ext>
            </a:extLst>
          </p:cNvPr>
          <p:cNvSpPr/>
          <p:nvPr/>
        </p:nvSpPr>
        <p:spPr>
          <a:xfrm>
            <a:off x="301783" y="132768"/>
            <a:ext cx="11588434" cy="6592465"/>
          </a:xfrm>
          <a:prstGeom prst="roundRect">
            <a:avLst>
              <a:gd name="adj" fmla="val 8514"/>
            </a:avLst>
          </a:prstGeom>
          <a:solidFill>
            <a:schemeClr val="bg1">
              <a:alpha val="97000"/>
            </a:schemeClr>
          </a:solidFill>
          <a:ln w="57150">
            <a:solidFill>
              <a:srgbClr val="FFD9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156A4-28B1-9BA7-440C-DCE59EBCFDF0}"/>
              </a:ext>
            </a:extLst>
          </p:cNvPr>
          <p:cNvSpPr txBox="1"/>
          <p:nvPr/>
        </p:nvSpPr>
        <p:spPr>
          <a:xfrm>
            <a:off x="1284369" y="405248"/>
            <a:ext cx="10362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Mỗi nhóm lần lượt trình bày trước lớp các nội dung đã thực hiện.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6F9C4C-55D6-E553-5AE2-B39C3A7654C3}"/>
              </a:ext>
            </a:extLst>
          </p:cNvPr>
          <p:cNvSpPr/>
          <p:nvPr/>
        </p:nvSpPr>
        <p:spPr>
          <a:xfrm>
            <a:off x="374648" y="412174"/>
            <a:ext cx="666750" cy="6667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D5012-7786-5282-F30F-1E8CF8915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38" y="2111739"/>
            <a:ext cx="7590711" cy="434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60FBCFB-F492-B97E-24EA-7D3D46514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89733" cy="7021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32CC0-01D6-61B0-C0FF-BC0AE0C5A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8" y="164784"/>
            <a:ext cx="2175276" cy="23776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B8B5DF2-4EC5-2904-864D-44F14DF60C06}"/>
              </a:ext>
            </a:extLst>
          </p:cNvPr>
          <p:cNvGrpSpPr/>
          <p:nvPr/>
        </p:nvGrpSpPr>
        <p:grpSpPr>
          <a:xfrm>
            <a:off x="762140" y="3465163"/>
            <a:ext cx="10705108" cy="3228053"/>
            <a:chOff x="663185" y="3629947"/>
            <a:chExt cx="10705108" cy="32280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C1B24B-B5E6-E130-D5B3-30133FC9F4EA}"/>
                </a:ext>
              </a:extLst>
            </p:cNvPr>
            <p:cNvGrpSpPr/>
            <p:nvPr/>
          </p:nvGrpSpPr>
          <p:grpSpPr>
            <a:xfrm>
              <a:off x="1208963" y="3629947"/>
              <a:ext cx="9771804" cy="2924128"/>
              <a:chOff x="1317983" y="3653096"/>
              <a:chExt cx="9771804" cy="2924128"/>
            </a:xfrm>
          </p:grpSpPr>
          <p:sp>
            <p:nvSpPr>
              <p:cNvPr id="2" name="Rectangle: Rounded Corners 2">
                <a:extLst>
                  <a:ext uri="{FF2B5EF4-FFF2-40B4-BE49-F238E27FC236}">
                    <a16:creationId xmlns:a16="http://schemas.microsoft.com/office/drawing/2014/main" id="{E102250F-F4CA-512B-7D98-1FEC005AF89C}"/>
                  </a:ext>
                </a:extLst>
              </p:cNvPr>
              <p:cNvSpPr/>
              <p:nvPr/>
            </p:nvSpPr>
            <p:spPr>
              <a:xfrm>
                <a:off x="1539433" y="3653096"/>
                <a:ext cx="9328904" cy="2924128"/>
              </a:xfrm>
              <a:custGeom>
                <a:avLst/>
                <a:gdLst>
                  <a:gd name="connsiteX0" fmla="*/ 0 w 9328904"/>
                  <a:gd name="connsiteY0" fmla="*/ 487364 h 2924128"/>
                  <a:gd name="connsiteX1" fmla="*/ 888443 w 9328904"/>
                  <a:gd name="connsiteY1" fmla="*/ 0 h 2924128"/>
                  <a:gd name="connsiteX2" fmla="*/ 8440460 w 9328904"/>
                  <a:gd name="connsiteY2" fmla="*/ 0 h 2924128"/>
                  <a:gd name="connsiteX3" fmla="*/ 9328904 w 9328904"/>
                  <a:gd name="connsiteY3" fmla="*/ 487364 h 2924128"/>
                  <a:gd name="connsiteX4" fmla="*/ 9328904 w 9328904"/>
                  <a:gd name="connsiteY4" fmla="*/ 2436763 h 2924128"/>
                  <a:gd name="connsiteX5" fmla="*/ 8440460 w 9328904"/>
                  <a:gd name="connsiteY5" fmla="*/ 2924128 h 2924128"/>
                  <a:gd name="connsiteX6" fmla="*/ 888443 w 9328904"/>
                  <a:gd name="connsiteY6" fmla="*/ 2924128 h 2924128"/>
                  <a:gd name="connsiteX7" fmla="*/ 0 w 9328904"/>
                  <a:gd name="connsiteY7" fmla="*/ 2436763 h 2924128"/>
                  <a:gd name="connsiteX8" fmla="*/ 0 w 9328904"/>
                  <a:gd name="connsiteY8" fmla="*/ 487364 h 2924128"/>
                  <a:gd name="connsiteX0" fmla="*/ 0 w 9328904"/>
                  <a:gd name="connsiteY0" fmla="*/ 487364 h 2924128"/>
                  <a:gd name="connsiteX1" fmla="*/ 888443 w 9328904"/>
                  <a:gd name="connsiteY1" fmla="*/ 0 h 2924128"/>
                  <a:gd name="connsiteX2" fmla="*/ 8440460 w 9328904"/>
                  <a:gd name="connsiteY2" fmla="*/ 0 h 2924128"/>
                  <a:gd name="connsiteX3" fmla="*/ 9328904 w 9328904"/>
                  <a:gd name="connsiteY3" fmla="*/ 487364 h 2924128"/>
                  <a:gd name="connsiteX4" fmla="*/ 9328904 w 9328904"/>
                  <a:gd name="connsiteY4" fmla="*/ 2436763 h 2924128"/>
                  <a:gd name="connsiteX5" fmla="*/ 8440460 w 9328904"/>
                  <a:gd name="connsiteY5" fmla="*/ 2924128 h 2924128"/>
                  <a:gd name="connsiteX6" fmla="*/ 888443 w 9328904"/>
                  <a:gd name="connsiteY6" fmla="*/ 2924128 h 2924128"/>
                  <a:gd name="connsiteX7" fmla="*/ 0 w 9328904"/>
                  <a:gd name="connsiteY7" fmla="*/ 2436763 h 2924128"/>
                  <a:gd name="connsiteX8" fmla="*/ 0 w 9328904"/>
                  <a:gd name="connsiteY8" fmla="*/ 487364 h 2924128"/>
                  <a:gd name="connsiteX0" fmla="*/ 0 w 9328904"/>
                  <a:gd name="connsiteY0" fmla="*/ 487364 h 2924128"/>
                  <a:gd name="connsiteX1" fmla="*/ 888443 w 9328904"/>
                  <a:gd name="connsiteY1" fmla="*/ 0 h 2924128"/>
                  <a:gd name="connsiteX2" fmla="*/ 8440460 w 9328904"/>
                  <a:gd name="connsiteY2" fmla="*/ 0 h 2924128"/>
                  <a:gd name="connsiteX3" fmla="*/ 9328904 w 9328904"/>
                  <a:gd name="connsiteY3" fmla="*/ 487364 h 2924128"/>
                  <a:gd name="connsiteX4" fmla="*/ 9328904 w 9328904"/>
                  <a:gd name="connsiteY4" fmla="*/ 2436763 h 2924128"/>
                  <a:gd name="connsiteX5" fmla="*/ 8440460 w 9328904"/>
                  <a:gd name="connsiteY5" fmla="*/ 2924128 h 2924128"/>
                  <a:gd name="connsiteX6" fmla="*/ 888443 w 9328904"/>
                  <a:gd name="connsiteY6" fmla="*/ 2924128 h 2924128"/>
                  <a:gd name="connsiteX7" fmla="*/ 0 w 9328904"/>
                  <a:gd name="connsiteY7" fmla="*/ 2436763 h 2924128"/>
                  <a:gd name="connsiteX8" fmla="*/ 0 w 9328904"/>
                  <a:gd name="connsiteY8" fmla="*/ 487364 h 292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28904" h="2924128" fill="none" extrusionOk="0">
                    <a:moveTo>
                      <a:pt x="0" y="487364"/>
                    </a:moveTo>
                    <a:cubicBezTo>
                      <a:pt x="-129321" y="200630"/>
                      <a:pt x="494371" y="72974"/>
                      <a:pt x="888443" y="0"/>
                    </a:cubicBezTo>
                    <a:cubicBezTo>
                      <a:pt x="4247619" y="232543"/>
                      <a:pt x="4918590" y="262477"/>
                      <a:pt x="8440460" y="0"/>
                    </a:cubicBezTo>
                    <a:cubicBezTo>
                      <a:pt x="8982518" y="74062"/>
                      <a:pt x="9400864" y="273691"/>
                      <a:pt x="9328904" y="487364"/>
                    </a:cubicBezTo>
                    <a:cubicBezTo>
                      <a:pt x="9205894" y="1128070"/>
                      <a:pt x="9448773" y="1597104"/>
                      <a:pt x="9328904" y="2436763"/>
                    </a:cubicBezTo>
                    <a:cubicBezTo>
                      <a:pt x="9166301" y="2730191"/>
                      <a:pt x="8827660" y="2863722"/>
                      <a:pt x="8440460" y="2924128"/>
                    </a:cubicBezTo>
                    <a:cubicBezTo>
                      <a:pt x="5491894" y="2993737"/>
                      <a:pt x="1977378" y="2592888"/>
                      <a:pt x="888443" y="2924128"/>
                    </a:cubicBezTo>
                    <a:cubicBezTo>
                      <a:pt x="402432" y="2879288"/>
                      <a:pt x="-122195" y="2765572"/>
                      <a:pt x="0" y="2436763"/>
                    </a:cubicBezTo>
                    <a:cubicBezTo>
                      <a:pt x="11320" y="2298581"/>
                      <a:pt x="59820" y="995119"/>
                      <a:pt x="0" y="487364"/>
                    </a:cubicBezTo>
                    <a:close/>
                  </a:path>
                  <a:path w="9328904" h="2924128" stroke="0" extrusionOk="0">
                    <a:moveTo>
                      <a:pt x="0" y="487364"/>
                    </a:moveTo>
                    <a:cubicBezTo>
                      <a:pt x="-32377" y="290340"/>
                      <a:pt x="350820" y="-6812"/>
                      <a:pt x="888443" y="0"/>
                    </a:cubicBezTo>
                    <a:cubicBezTo>
                      <a:pt x="4069358" y="528334"/>
                      <a:pt x="6491347" y="-35987"/>
                      <a:pt x="8440460" y="0"/>
                    </a:cubicBezTo>
                    <a:cubicBezTo>
                      <a:pt x="8912390" y="117749"/>
                      <a:pt x="9291354" y="245479"/>
                      <a:pt x="9328904" y="487364"/>
                    </a:cubicBezTo>
                    <a:cubicBezTo>
                      <a:pt x="9378237" y="554346"/>
                      <a:pt x="9349933" y="1790421"/>
                      <a:pt x="9328904" y="2436763"/>
                    </a:cubicBezTo>
                    <a:cubicBezTo>
                      <a:pt x="9457618" y="2796707"/>
                      <a:pt x="8913891" y="2995815"/>
                      <a:pt x="8440460" y="2924128"/>
                    </a:cubicBezTo>
                    <a:cubicBezTo>
                      <a:pt x="6448518" y="3221397"/>
                      <a:pt x="1694308" y="2736102"/>
                      <a:pt x="888443" y="2924128"/>
                    </a:cubicBezTo>
                    <a:cubicBezTo>
                      <a:pt x="462038" y="2930870"/>
                      <a:pt x="-52031" y="2668031"/>
                      <a:pt x="0" y="2436763"/>
                    </a:cubicBezTo>
                    <a:cubicBezTo>
                      <a:pt x="125441" y="2121772"/>
                      <a:pt x="-93905" y="1239275"/>
                      <a:pt x="0" y="487364"/>
                    </a:cubicBezTo>
                    <a:close/>
                  </a:path>
                  <a:path w="9328904" h="2924128" fill="none" stroke="0" extrusionOk="0">
                    <a:moveTo>
                      <a:pt x="0" y="487364"/>
                    </a:moveTo>
                    <a:cubicBezTo>
                      <a:pt x="-100531" y="264364"/>
                      <a:pt x="366123" y="13539"/>
                      <a:pt x="888443" y="0"/>
                    </a:cubicBezTo>
                    <a:cubicBezTo>
                      <a:pt x="4353279" y="59922"/>
                      <a:pt x="4824584" y="-36261"/>
                      <a:pt x="8440460" y="0"/>
                    </a:cubicBezTo>
                    <a:cubicBezTo>
                      <a:pt x="8917093" y="20136"/>
                      <a:pt x="9387899" y="271231"/>
                      <a:pt x="9328904" y="487364"/>
                    </a:cubicBezTo>
                    <a:cubicBezTo>
                      <a:pt x="9113829" y="1158251"/>
                      <a:pt x="9506205" y="1839307"/>
                      <a:pt x="9328904" y="2436763"/>
                    </a:cubicBezTo>
                    <a:cubicBezTo>
                      <a:pt x="9353945" y="2703152"/>
                      <a:pt x="8888664" y="2943108"/>
                      <a:pt x="8440460" y="2924128"/>
                    </a:cubicBezTo>
                    <a:cubicBezTo>
                      <a:pt x="5730040" y="3016368"/>
                      <a:pt x="2131459" y="2887750"/>
                      <a:pt x="888443" y="2924128"/>
                    </a:cubicBezTo>
                    <a:cubicBezTo>
                      <a:pt x="449078" y="2848481"/>
                      <a:pt x="-20171" y="2779236"/>
                      <a:pt x="0" y="2436763"/>
                    </a:cubicBezTo>
                    <a:cubicBezTo>
                      <a:pt x="135138" y="2246004"/>
                      <a:pt x="41211" y="1025154"/>
                      <a:pt x="0" y="487364"/>
                    </a:cubicBezTo>
                    <a:close/>
                  </a:path>
                  <a:path w="9328904" h="2924128" fill="none" stroke="0" extrusionOk="0">
                    <a:moveTo>
                      <a:pt x="0" y="487364"/>
                    </a:moveTo>
                    <a:cubicBezTo>
                      <a:pt x="-174169" y="170205"/>
                      <a:pt x="445115" y="40798"/>
                      <a:pt x="888443" y="0"/>
                    </a:cubicBezTo>
                    <a:cubicBezTo>
                      <a:pt x="4288017" y="165729"/>
                      <a:pt x="4851019" y="165399"/>
                      <a:pt x="8440460" y="0"/>
                    </a:cubicBezTo>
                    <a:cubicBezTo>
                      <a:pt x="8940928" y="58629"/>
                      <a:pt x="9388484" y="298942"/>
                      <a:pt x="9328904" y="487364"/>
                    </a:cubicBezTo>
                    <a:cubicBezTo>
                      <a:pt x="9119554" y="1114060"/>
                      <a:pt x="9532508" y="1686911"/>
                      <a:pt x="9328904" y="2436763"/>
                    </a:cubicBezTo>
                    <a:cubicBezTo>
                      <a:pt x="9309316" y="2726900"/>
                      <a:pt x="8863103" y="2801829"/>
                      <a:pt x="8440460" y="2924128"/>
                    </a:cubicBezTo>
                    <a:cubicBezTo>
                      <a:pt x="5503048" y="2983496"/>
                      <a:pt x="1933797" y="2922037"/>
                      <a:pt x="888443" y="2924128"/>
                    </a:cubicBezTo>
                    <a:cubicBezTo>
                      <a:pt x="401035" y="2887616"/>
                      <a:pt x="-114486" y="2779252"/>
                      <a:pt x="0" y="2436763"/>
                    </a:cubicBezTo>
                    <a:cubicBezTo>
                      <a:pt x="93080" y="2241044"/>
                      <a:pt x="65311" y="967197"/>
                      <a:pt x="0" y="487364"/>
                    </a:cubicBezTo>
                    <a:close/>
                  </a:path>
                </a:pathLst>
              </a:custGeom>
              <a:solidFill>
                <a:schemeClr val="bg1">
                  <a:alpha val="95000"/>
                </a:schemeClr>
              </a:solidFill>
              <a:ln w="38100">
                <a:solidFill>
                  <a:srgbClr val="E36724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9328904"/>
                          <a:gd name="connsiteY0" fmla="*/ 487364 h 2924128"/>
                          <a:gd name="connsiteX1" fmla="*/ 888443 w 9328904"/>
                          <a:gd name="connsiteY1" fmla="*/ 0 h 2924128"/>
                          <a:gd name="connsiteX2" fmla="*/ 8440460 w 9328904"/>
                          <a:gd name="connsiteY2" fmla="*/ 0 h 2924128"/>
                          <a:gd name="connsiteX3" fmla="*/ 9328904 w 9328904"/>
                          <a:gd name="connsiteY3" fmla="*/ 487364 h 2924128"/>
                          <a:gd name="connsiteX4" fmla="*/ 9328904 w 9328904"/>
                          <a:gd name="connsiteY4" fmla="*/ 2436763 h 2924128"/>
                          <a:gd name="connsiteX5" fmla="*/ 8440460 w 9328904"/>
                          <a:gd name="connsiteY5" fmla="*/ 2924128 h 2924128"/>
                          <a:gd name="connsiteX6" fmla="*/ 888443 w 9328904"/>
                          <a:gd name="connsiteY6" fmla="*/ 2924128 h 2924128"/>
                          <a:gd name="connsiteX7" fmla="*/ 0 w 9328904"/>
                          <a:gd name="connsiteY7" fmla="*/ 2436763 h 2924128"/>
                          <a:gd name="connsiteX8" fmla="*/ 0 w 9328904"/>
                          <a:gd name="connsiteY8" fmla="*/ 487364 h 2924128"/>
                          <a:gd name="connsiteX0" fmla="*/ 0 w 9328904"/>
                          <a:gd name="connsiteY0" fmla="*/ 487364 h 2924128"/>
                          <a:gd name="connsiteX1" fmla="*/ 888443 w 9328904"/>
                          <a:gd name="connsiteY1" fmla="*/ 0 h 2924128"/>
                          <a:gd name="connsiteX2" fmla="*/ 8440460 w 9328904"/>
                          <a:gd name="connsiteY2" fmla="*/ 0 h 2924128"/>
                          <a:gd name="connsiteX3" fmla="*/ 9328904 w 9328904"/>
                          <a:gd name="connsiteY3" fmla="*/ 487364 h 2924128"/>
                          <a:gd name="connsiteX4" fmla="*/ 9328904 w 9328904"/>
                          <a:gd name="connsiteY4" fmla="*/ 2436763 h 2924128"/>
                          <a:gd name="connsiteX5" fmla="*/ 8440460 w 9328904"/>
                          <a:gd name="connsiteY5" fmla="*/ 2924128 h 2924128"/>
                          <a:gd name="connsiteX6" fmla="*/ 888443 w 9328904"/>
                          <a:gd name="connsiteY6" fmla="*/ 2924128 h 2924128"/>
                          <a:gd name="connsiteX7" fmla="*/ 0 w 9328904"/>
                          <a:gd name="connsiteY7" fmla="*/ 2436763 h 2924128"/>
                          <a:gd name="connsiteX8" fmla="*/ 0 w 9328904"/>
                          <a:gd name="connsiteY8" fmla="*/ 487364 h 29241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328904" h="2924128" fill="none" extrusionOk="0">
                            <a:moveTo>
                              <a:pt x="0" y="487364"/>
                            </a:moveTo>
                            <a:cubicBezTo>
                              <a:pt x="-123254" y="201611"/>
                              <a:pt x="451910" y="38248"/>
                              <a:pt x="888443" y="0"/>
                            </a:cubicBezTo>
                            <a:cubicBezTo>
                              <a:pt x="4188688" y="144818"/>
                              <a:pt x="4909039" y="163554"/>
                              <a:pt x="8440460" y="0"/>
                            </a:cubicBezTo>
                            <a:cubicBezTo>
                              <a:pt x="8960249" y="39761"/>
                              <a:pt x="9394470" y="265858"/>
                              <a:pt x="9328904" y="487364"/>
                            </a:cubicBezTo>
                            <a:cubicBezTo>
                              <a:pt x="9182538" y="1148520"/>
                              <a:pt x="9439162" y="1642310"/>
                              <a:pt x="9328904" y="2436763"/>
                            </a:cubicBezTo>
                            <a:cubicBezTo>
                              <a:pt x="9237919" y="2718430"/>
                              <a:pt x="8831681" y="2866496"/>
                              <a:pt x="8440460" y="2924128"/>
                            </a:cubicBezTo>
                            <a:cubicBezTo>
                              <a:pt x="5637344" y="3004062"/>
                              <a:pt x="2074064" y="2789977"/>
                              <a:pt x="888443" y="2924128"/>
                            </a:cubicBezTo>
                            <a:cubicBezTo>
                              <a:pt x="401493" y="2891984"/>
                              <a:pt x="-91924" y="2747897"/>
                              <a:pt x="0" y="2436763"/>
                            </a:cubicBezTo>
                            <a:cubicBezTo>
                              <a:pt x="55321" y="2219905"/>
                              <a:pt x="1642" y="951889"/>
                              <a:pt x="0" y="487364"/>
                            </a:cubicBezTo>
                            <a:close/>
                          </a:path>
                          <a:path w="9328904" h="2924128" stroke="0" extrusionOk="0">
                            <a:moveTo>
                              <a:pt x="0" y="487364"/>
                            </a:moveTo>
                            <a:cubicBezTo>
                              <a:pt x="-31135" y="260812"/>
                              <a:pt x="320967" y="10896"/>
                              <a:pt x="888443" y="0"/>
                            </a:cubicBezTo>
                            <a:cubicBezTo>
                              <a:pt x="4221499" y="286803"/>
                              <a:pt x="6728536" y="-48634"/>
                              <a:pt x="8440460" y="0"/>
                            </a:cubicBezTo>
                            <a:cubicBezTo>
                              <a:pt x="8892550" y="78466"/>
                              <a:pt x="9320906" y="229895"/>
                              <a:pt x="9328904" y="487364"/>
                            </a:cubicBezTo>
                            <a:cubicBezTo>
                              <a:pt x="9370243" y="600057"/>
                              <a:pt x="9426992" y="1794782"/>
                              <a:pt x="9328904" y="2436763"/>
                            </a:cubicBezTo>
                            <a:cubicBezTo>
                              <a:pt x="9386409" y="2735400"/>
                              <a:pt x="8928703" y="2951090"/>
                              <a:pt x="8440460" y="2924128"/>
                            </a:cubicBezTo>
                            <a:cubicBezTo>
                              <a:pt x="6518146" y="3081621"/>
                              <a:pt x="1794078" y="2868480"/>
                              <a:pt x="888443" y="2924128"/>
                            </a:cubicBezTo>
                            <a:cubicBezTo>
                              <a:pt x="423882" y="2918915"/>
                              <a:pt x="-49961" y="2710994"/>
                              <a:pt x="0" y="2436763"/>
                            </a:cubicBezTo>
                            <a:cubicBezTo>
                              <a:pt x="39305" y="2067507"/>
                              <a:pt x="-66427" y="1233245"/>
                              <a:pt x="0" y="487364"/>
                            </a:cubicBezTo>
                            <a:close/>
                          </a:path>
                          <a:path w="9328904" h="2924128" fill="none" stroke="0" extrusionOk="0">
                            <a:moveTo>
                              <a:pt x="0" y="487364"/>
                            </a:moveTo>
                            <a:cubicBezTo>
                              <a:pt x="-78045" y="194261"/>
                              <a:pt x="369469" y="24077"/>
                              <a:pt x="888443" y="0"/>
                            </a:cubicBezTo>
                            <a:cubicBezTo>
                              <a:pt x="4287583" y="109269"/>
                              <a:pt x="4786526" y="29815"/>
                              <a:pt x="8440460" y="0"/>
                            </a:cubicBezTo>
                            <a:cubicBezTo>
                              <a:pt x="8922164" y="22080"/>
                              <a:pt x="9385035" y="274047"/>
                              <a:pt x="9328904" y="487364"/>
                            </a:cubicBezTo>
                            <a:cubicBezTo>
                              <a:pt x="9131606" y="1148283"/>
                              <a:pt x="9468550" y="1737282"/>
                              <a:pt x="9328904" y="2436763"/>
                            </a:cubicBezTo>
                            <a:cubicBezTo>
                              <a:pt x="9314183" y="2711043"/>
                              <a:pt x="8899079" y="2904136"/>
                              <a:pt x="8440460" y="2924128"/>
                            </a:cubicBezTo>
                            <a:cubicBezTo>
                              <a:pt x="5623977" y="2985946"/>
                              <a:pt x="2176289" y="3033908"/>
                              <a:pt x="888443" y="2924128"/>
                            </a:cubicBezTo>
                            <a:cubicBezTo>
                              <a:pt x="394964" y="2846761"/>
                              <a:pt x="-58410" y="2739614"/>
                              <a:pt x="0" y="2436763"/>
                            </a:cubicBezTo>
                            <a:cubicBezTo>
                              <a:pt x="87829" y="2200703"/>
                              <a:pt x="7433" y="942592"/>
                              <a:pt x="0" y="487364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10">
                <a:extLst>
                  <a:ext uri="{FF2B5EF4-FFF2-40B4-BE49-F238E27FC236}">
                    <a16:creationId xmlns:a16="http://schemas.microsoft.com/office/drawing/2014/main" id="{A1312FBB-5423-5A8C-0236-4EDEF9012440}"/>
                  </a:ext>
                </a:extLst>
              </p:cNvPr>
              <p:cNvSpPr txBox="1"/>
              <p:nvPr/>
            </p:nvSpPr>
            <p:spPr>
              <a:xfrm>
                <a:off x="1317983" y="4238048"/>
                <a:ext cx="9771804" cy="9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CFF66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TẠO HÌNH ẢNH NGÔI NHÀ</a:t>
                </a:r>
                <a:endPara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E1A9E1-F159-BF11-E4A1-D92F6C163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63185" y="4887271"/>
              <a:ext cx="1970729" cy="19707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D709ED-7505-5DB6-DD2C-EC844CB77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4186">
              <a:off x="9397564" y="4869970"/>
              <a:ext cx="1970729" cy="1970729"/>
            </a:xfrm>
            <a:prstGeom prst="rect">
              <a:avLst/>
            </a:prstGeom>
          </p:spPr>
        </p:pic>
      </p:grpSp>
      <p:pic>
        <p:nvPicPr>
          <p:cNvPr id="17" name="tieng-chuong-het-gio-het-thoi-gian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5B0346F-0FF8-4F8C-4413-C24FAC6FD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83933" y="844609"/>
            <a:ext cx="448052" cy="4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23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23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90598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6341" showWhenStopped="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3BCC3-A0BA-3690-3581-07A9C0D5B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" b="6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9A1B6F-CC38-9628-DC6C-8B8ED3CE6F76}"/>
              </a:ext>
            </a:extLst>
          </p:cNvPr>
          <p:cNvSpPr/>
          <p:nvPr/>
        </p:nvSpPr>
        <p:spPr>
          <a:xfrm>
            <a:off x="301783" y="132768"/>
            <a:ext cx="11588434" cy="6592465"/>
          </a:xfrm>
          <a:prstGeom prst="roundRect">
            <a:avLst>
              <a:gd name="adj" fmla="val 8514"/>
            </a:avLst>
          </a:prstGeom>
          <a:solidFill>
            <a:schemeClr val="bg1">
              <a:alpha val="97000"/>
            </a:schemeClr>
          </a:solidFill>
          <a:ln w="57150">
            <a:solidFill>
              <a:srgbClr val="FFD9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156A4-28B1-9BA7-440C-DCE59EBCFDF0}"/>
              </a:ext>
            </a:extLst>
          </p:cNvPr>
          <p:cNvSpPr txBox="1"/>
          <p:nvPr/>
        </p:nvSpPr>
        <p:spPr>
          <a:xfrm>
            <a:off x="699507" y="838473"/>
            <a:ext cx="57511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Chuẩn bị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‒ Giáo viên chuẩn bị cho mỗi nhóm một tờ giấy hình vuông như hình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dưới đây (tuỳ chọn kích thước tờ giấy).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‒ Mỗi nhóm chuẩn bị bút màu.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5692F-4B77-5FA4-93F5-BBB01045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4" y="920621"/>
            <a:ext cx="5017163" cy="50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1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3BCC3-A0BA-3690-3581-07A9C0D5B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" b="6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9A1B6F-CC38-9628-DC6C-8B8ED3CE6F76}"/>
              </a:ext>
            </a:extLst>
          </p:cNvPr>
          <p:cNvSpPr/>
          <p:nvPr/>
        </p:nvSpPr>
        <p:spPr>
          <a:xfrm>
            <a:off x="301783" y="132768"/>
            <a:ext cx="11588434" cy="6592465"/>
          </a:xfrm>
          <a:prstGeom prst="roundRect">
            <a:avLst>
              <a:gd name="adj" fmla="val 8514"/>
            </a:avLst>
          </a:prstGeom>
          <a:solidFill>
            <a:schemeClr val="bg1">
              <a:alpha val="97000"/>
            </a:schemeClr>
          </a:solidFill>
          <a:ln w="57150">
            <a:solidFill>
              <a:srgbClr val="FFD9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8156A4-28B1-9BA7-440C-DCE59EBCFDF0}"/>
                  </a:ext>
                </a:extLst>
              </p:cNvPr>
              <p:cNvSpPr txBox="1"/>
              <p:nvPr/>
            </p:nvSpPr>
            <p:spPr>
              <a:xfrm>
                <a:off x="711703" y="428178"/>
                <a:ext cx="11004047" cy="5933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2. Nhiệm vụ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Tô màu các hình tròn để tạo thành hình ảnh một ngôi nhà.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‒ 120 hình tròn ở 8 hàng</a:t>
                </a:r>
                <a:r>
                  <a:rPr kumimoji="0" lang="en-US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trên cùng: tô màu đỏ (mái</a:t>
                </a:r>
                <a:r>
                  <a:rPr kumimoji="0" lang="en-US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ngói) hoặc màu xanh dương</a:t>
                </a:r>
                <a:r>
                  <a:rPr kumimoji="0" lang="en-US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(nền trời), biết rằng số hình</a:t>
                </a:r>
                <a:r>
                  <a:rPr kumimoji="0" lang="en-US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tròn màu đỏ bằng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3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3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33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số hình</a:t>
                </a:r>
                <a:r>
                  <a:rPr kumimoji="0" lang="en-US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tròn màu xanh dương.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‒ 15 hình tròn ở hàng dưới</a:t>
                </a:r>
                <a:r>
                  <a:rPr kumimoji="0" lang="en-US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cùng: tô màu xanh lá cây (lá, cỏ).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– Số hình tròn còn lại: tô</a:t>
                </a:r>
                <a:r>
                  <a:rPr kumimoji="0" lang="en-US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màu hồng (tường nhà) hoặc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màu tím (cửa ra vào, cửa sổ),</a:t>
                </a:r>
                <a:r>
                  <a:rPr kumimoji="0" lang="en-US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biết rằng số hình tròn màu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hồng nhiều hơn số hình tròn</a:t>
                </a:r>
                <a:r>
                  <a:rPr kumimoji="0" lang="en-US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màu tím là 12 hình tròn.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Lưu ý: Có thể thay đổi màu sắc theo ý thích của học sinh.</a:t>
                </a:r>
                <a:endParaRPr kumimoji="0" lang="en-US" sz="33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8156A4-28B1-9BA7-440C-DCE59EBC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03" y="428178"/>
                <a:ext cx="11004047" cy="5933740"/>
              </a:xfrm>
              <a:prstGeom prst="rect">
                <a:avLst/>
              </a:prstGeom>
              <a:blipFill>
                <a:blip r:embed="rId3"/>
                <a:stretch>
                  <a:fillRect l="-1496" t="-1437" r="-2604" b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2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3BCC3-A0BA-3690-3581-07A9C0D5B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" b="6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9A1B6F-CC38-9628-DC6C-8B8ED3CE6F76}"/>
              </a:ext>
            </a:extLst>
          </p:cNvPr>
          <p:cNvSpPr/>
          <p:nvPr/>
        </p:nvSpPr>
        <p:spPr>
          <a:xfrm>
            <a:off x="301783" y="132768"/>
            <a:ext cx="11588434" cy="6592465"/>
          </a:xfrm>
          <a:prstGeom prst="roundRect">
            <a:avLst>
              <a:gd name="adj" fmla="val 8514"/>
            </a:avLst>
          </a:prstGeom>
          <a:solidFill>
            <a:schemeClr val="bg1">
              <a:alpha val="97000"/>
            </a:schemeClr>
          </a:solidFill>
          <a:ln w="57150">
            <a:solidFill>
              <a:srgbClr val="FFD9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5A8898-7C9C-8AFA-065C-967A51328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936264"/>
            <a:ext cx="4876799" cy="2788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8156A4-28B1-9BA7-440C-DCE59EBCFDF0}"/>
              </a:ext>
            </a:extLst>
          </p:cNvPr>
          <p:cNvSpPr txBox="1"/>
          <p:nvPr/>
        </p:nvSpPr>
        <p:spPr>
          <a:xfrm>
            <a:off x="711703" y="428178"/>
            <a:ext cx="1100404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Thực hiện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‒ Hoạt động theo nhóm.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Mỗi nhóm thảo luận cách thực hiện rồi tô màu.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‒ Hoạt động tập thể lớp.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Một nhóm trình bày các việc đã tiến hành của nhóm.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Học sinh trong lớp quan sát và bình chọn các sản phẩm đạt yêu cầu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tô màu đẹp.</a:t>
            </a:r>
            <a:endParaRPr kumimoji="0" lang="en-US" sz="33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40817C5-E631-289C-3E4D-EF291E7BE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19" b="2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71532D6-15E0-10BE-48FD-472718527D88}"/>
              </a:ext>
            </a:extLst>
          </p:cNvPr>
          <p:cNvGrpSpPr/>
          <p:nvPr/>
        </p:nvGrpSpPr>
        <p:grpSpPr>
          <a:xfrm>
            <a:off x="353121" y="133815"/>
            <a:ext cx="11485758" cy="6501161"/>
            <a:chOff x="1184815" y="475217"/>
            <a:chExt cx="9619270" cy="51672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A68F30-5E2A-6B34-687B-FD9D1C5DD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1184815" y="891791"/>
              <a:ext cx="9619270" cy="47507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8A2C77-CC18-EAF6-A4BC-783E346C2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6589" y="475217"/>
              <a:ext cx="5376106" cy="114089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AF8B72C-360B-A063-FD04-80603B949F7F}"/>
              </a:ext>
            </a:extLst>
          </p:cNvPr>
          <p:cNvSpPr txBox="1"/>
          <p:nvPr/>
        </p:nvSpPr>
        <p:spPr>
          <a:xfrm>
            <a:off x="1344017" y="1799687"/>
            <a:ext cx="101485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HS thực hành và trải nghiệm giải quyết các vấn đề đơn giản của cuộc sống liên quan đến các kiến thức và kĩ năng: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Dùng thước đo độ dài.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Tính diện tích hình chữ nhật.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Tính diện tích hình hộp chữ nhật.</a:t>
            </a:r>
            <a:endParaRPr kumimoji="0" lang="vi-VN" sz="4400" b="0" i="0" u="none" strike="noStrike" kern="1200" cap="none" spc="0" normalizeH="0" baseline="0" noProof="0" dirty="0" err="1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E1D80-038F-EC9E-1062-4A71D1E1B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817" y="566880"/>
            <a:ext cx="5895343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3BCC3-A0BA-3690-3581-07A9C0D5B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" b="6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9A1B6F-CC38-9628-DC6C-8B8ED3CE6F76}"/>
              </a:ext>
            </a:extLst>
          </p:cNvPr>
          <p:cNvSpPr/>
          <p:nvPr/>
        </p:nvSpPr>
        <p:spPr>
          <a:xfrm>
            <a:off x="301783" y="132768"/>
            <a:ext cx="11588434" cy="6592465"/>
          </a:xfrm>
          <a:prstGeom prst="roundRect">
            <a:avLst>
              <a:gd name="adj" fmla="val 8514"/>
            </a:avLst>
          </a:prstGeom>
          <a:solidFill>
            <a:schemeClr val="bg1">
              <a:alpha val="97000"/>
            </a:schemeClr>
          </a:solidFill>
          <a:ln w="57150">
            <a:solidFill>
              <a:srgbClr val="FFD9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8156A4-28B1-9BA7-440C-DCE59EBCFDF0}"/>
                  </a:ext>
                </a:extLst>
              </p:cNvPr>
              <p:cNvSpPr txBox="1"/>
              <p:nvPr/>
            </p:nvSpPr>
            <p:spPr>
              <a:xfrm>
                <a:off x="822986" y="497716"/>
                <a:ext cx="10854664" cy="5862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=&gt;Bài toán Tổng – Tỉ. 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Tổng: 120 hình tròn;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Tỉ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=&gt;Số lớn: Số hình tròn màu đỏ: 64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 Số bé: Số hình tròn màu xanh dương: 56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=&gt;Bài toán Tổng-Hiệu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 Tổng: 78 hình tròn;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 Hiệu: 12 hình tròn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=&gt;Số lớn: Số hình tròn màu hồng: 45.       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 bé: Số hình tròn màu tím: 33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=&gt;15 hình.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8156A4-28B1-9BA7-440C-DCE59EBC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86" y="497716"/>
                <a:ext cx="10854664" cy="5862567"/>
              </a:xfrm>
              <a:prstGeom prst="rect">
                <a:avLst/>
              </a:prstGeom>
              <a:blipFill>
                <a:blip r:embed="rId3"/>
                <a:stretch>
                  <a:fillRect l="-1684" t="-1665" b="-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38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300">
            <a:extLst>
              <a:ext uri="{FF2B5EF4-FFF2-40B4-BE49-F238E27FC236}">
                <a16:creationId xmlns:a16="http://schemas.microsoft.com/office/drawing/2014/main" id="{E42B184A-1595-94CD-21DE-2DCE44F6F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" b="6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2" name="Rectangle: Rounded Corners 301">
            <a:extLst>
              <a:ext uri="{FF2B5EF4-FFF2-40B4-BE49-F238E27FC236}">
                <a16:creationId xmlns:a16="http://schemas.microsoft.com/office/drawing/2014/main" id="{E12FD9C4-C91F-7D46-935F-6CA3B9A7308D}"/>
              </a:ext>
            </a:extLst>
          </p:cNvPr>
          <p:cNvSpPr/>
          <p:nvPr/>
        </p:nvSpPr>
        <p:spPr>
          <a:xfrm>
            <a:off x="301783" y="132768"/>
            <a:ext cx="11588434" cy="6592465"/>
          </a:xfrm>
          <a:prstGeom prst="roundRect">
            <a:avLst>
              <a:gd name="adj" fmla="val 8514"/>
            </a:avLst>
          </a:prstGeom>
          <a:solidFill>
            <a:schemeClr val="bg1">
              <a:alpha val="97000"/>
            </a:schemeClr>
          </a:solidFill>
          <a:ln w="57150">
            <a:solidFill>
              <a:srgbClr val="FFD9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C58AA-8787-0805-66D3-DF38434E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742" y="406986"/>
            <a:ext cx="6044516" cy="604402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C43301E-BC14-3D2E-DF74-C9A9CF6DBE66}"/>
              </a:ext>
            </a:extLst>
          </p:cNvPr>
          <p:cNvSpPr/>
          <p:nvPr/>
        </p:nvSpPr>
        <p:spPr>
          <a:xfrm>
            <a:off x="5955958" y="79547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C21675-8463-2D03-29BA-5ABE78ED4B68}"/>
              </a:ext>
            </a:extLst>
          </p:cNvPr>
          <p:cNvSpPr/>
          <p:nvPr/>
        </p:nvSpPr>
        <p:spPr>
          <a:xfrm>
            <a:off x="5594008" y="117647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ED0242-7C0D-F157-7521-47D76F16D7B8}"/>
              </a:ext>
            </a:extLst>
          </p:cNvPr>
          <p:cNvSpPr/>
          <p:nvPr/>
        </p:nvSpPr>
        <p:spPr>
          <a:xfrm>
            <a:off x="5213008" y="153842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903C12-B883-1B59-5EC4-028EA1F665AC}"/>
              </a:ext>
            </a:extLst>
          </p:cNvPr>
          <p:cNvSpPr/>
          <p:nvPr/>
        </p:nvSpPr>
        <p:spPr>
          <a:xfrm>
            <a:off x="4851058" y="191942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50F228-0C1F-190C-E068-EDF7DEFB6CA1}"/>
              </a:ext>
            </a:extLst>
          </p:cNvPr>
          <p:cNvSpPr/>
          <p:nvPr/>
        </p:nvSpPr>
        <p:spPr>
          <a:xfrm>
            <a:off x="4508158" y="224327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212ADB-0838-4D21-CF3D-89A63F549273}"/>
              </a:ext>
            </a:extLst>
          </p:cNvPr>
          <p:cNvSpPr/>
          <p:nvPr/>
        </p:nvSpPr>
        <p:spPr>
          <a:xfrm>
            <a:off x="4127158" y="260522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68F323-10FF-CFB9-99A4-A4F33F3718F2}"/>
              </a:ext>
            </a:extLst>
          </p:cNvPr>
          <p:cNvSpPr/>
          <p:nvPr/>
        </p:nvSpPr>
        <p:spPr>
          <a:xfrm>
            <a:off x="3803308" y="298622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FCBB9E-9393-4069-AB20-4F597E225C7C}"/>
              </a:ext>
            </a:extLst>
          </p:cNvPr>
          <p:cNvSpPr/>
          <p:nvPr/>
        </p:nvSpPr>
        <p:spPr>
          <a:xfrm>
            <a:off x="3422308" y="333375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CFACF3-F15F-8051-8B97-4B4F1C8341AF}"/>
              </a:ext>
            </a:extLst>
          </p:cNvPr>
          <p:cNvSpPr/>
          <p:nvPr/>
        </p:nvSpPr>
        <p:spPr>
          <a:xfrm>
            <a:off x="3770874" y="335114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3F4CA8-AAC4-1330-BD8F-4D0A67A88DE9}"/>
              </a:ext>
            </a:extLst>
          </p:cNvPr>
          <p:cNvSpPr/>
          <p:nvPr/>
        </p:nvSpPr>
        <p:spPr>
          <a:xfrm>
            <a:off x="4140542" y="335114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ADEDAC-ECE0-56FE-B79C-732E5FCFAD6B}"/>
              </a:ext>
            </a:extLst>
          </p:cNvPr>
          <p:cNvSpPr/>
          <p:nvPr/>
        </p:nvSpPr>
        <p:spPr>
          <a:xfrm>
            <a:off x="4489108" y="336854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9D8CB8-0A1C-D2DB-51E9-2003CAFD4BC9}"/>
              </a:ext>
            </a:extLst>
          </p:cNvPr>
          <p:cNvSpPr/>
          <p:nvPr/>
        </p:nvSpPr>
        <p:spPr>
          <a:xfrm>
            <a:off x="5228034" y="2967013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384389-7B45-D59A-B8BE-329A2D9C9BD7}"/>
              </a:ext>
            </a:extLst>
          </p:cNvPr>
          <p:cNvSpPr/>
          <p:nvPr/>
        </p:nvSpPr>
        <p:spPr>
          <a:xfrm>
            <a:off x="4866084" y="3314538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AA274B-0EB4-CBC2-BDC4-2CBCAF5E6C3C}"/>
              </a:ext>
            </a:extLst>
          </p:cNvPr>
          <p:cNvSpPr/>
          <p:nvPr/>
        </p:nvSpPr>
        <p:spPr>
          <a:xfrm>
            <a:off x="5214650" y="333193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3E9E59-8F74-890B-A492-406FFDC7FEDF}"/>
              </a:ext>
            </a:extLst>
          </p:cNvPr>
          <p:cNvSpPr/>
          <p:nvPr/>
        </p:nvSpPr>
        <p:spPr>
          <a:xfrm>
            <a:off x="5584318" y="333193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E36031-5BE5-00C6-3F3D-4F0A69A98B89}"/>
              </a:ext>
            </a:extLst>
          </p:cNvPr>
          <p:cNvSpPr/>
          <p:nvPr/>
        </p:nvSpPr>
        <p:spPr>
          <a:xfrm>
            <a:off x="5932884" y="334933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FE02CE-55B7-8751-26CF-3837C03EAEA6}"/>
              </a:ext>
            </a:extLst>
          </p:cNvPr>
          <p:cNvSpPr/>
          <p:nvPr/>
        </p:nvSpPr>
        <p:spPr>
          <a:xfrm>
            <a:off x="6695336" y="298622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4D6796-D160-58CC-E13E-E0360A9D8B6B}"/>
              </a:ext>
            </a:extLst>
          </p:cNvPr>
          <p:cNvSpPr/>
          <p:nvPr/>
        </p:nvSpPr>
        <p:spPr>
          <a:xfrm>
            <a:off x="6314336" y="333375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2BA5FB-EF2E-827B-B044-D60970E9DA6C}"/>
              </a:ext>
            </a:extLst>
          </p:cNvPr>
          <p:cNvSpPr/>
          <p:nvPr/>
        </p:nvSpPr>
        <p:spPr>
          <a:xfrm>
            <a:off x="6662902" y="335114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E25DA3-8AA4-D258-DD91-8E9D0FEEB7F5}"/>
              </a:ext>
            </a:extLst>
          </p:cNvPr>
          <p:cNvSpPr/>
          <p:nvPr/>
        </p:nvSpPr>
        <p:spPr>
          <a:xfrm>
            <a:off x="7032570" y="335114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AA7E98-3225-219E-6D53-61AFF2DE18D2}"/>
              </a:ext>
            </a:extLst>
          </p:cNvPr>
          <p:cNvSpPr/>
          <p:nvPr/>
        </p:nvSpPr>
        <p:spPr>
          <a:xfrm>
            <a:off x="7381136" y="334949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78D1F02-6757-298D-46A0-3525B90F9D43}"/>
              </a:ext>
            </a:extLst>
          </p:cNvPr>
          <p:cNvSpPr/>
          <p:nvPr/>
        </p:nvSpPr>
        <p:spPr>
          <a:xfrm>
            <a:off x="7785354" y="2967013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041CE8-5D80-F2FE-73D0-87D7EB237B23}"/>
              </a:ext>
            </a:extLst>
          </p:cNvPr>
          <p:cNvSpPr/>
          <p:nvPr/>
        </p:nvSpPr>
        <p:spPr>
          <a:xfrm>
            <a:off x="7752920" y="333193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954652B-121D-2308-FB3B-455E875CFE1E}"/>
              </a:ext>
            </a:extLst>
          </p:cNvPr>
          <p:cNvSpPr/>
          <p:nvPr/>
        </p:nvSpPr>
        <p:spPr>
          <a:xfrm>
            <a:off x="8122588" y="333193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8AABB8B-8E37-4AE7-2FC3-65A7968E26FE}"/>
              </a:ext>
            </a:extLst>
          </p:cNvPr>
          <p:cNvSpPr/>
          <p:nvPr/>
        </p:nvSpPr>
        <p:spPr>
          <a:xfrm>
            <a:off x="8471154" y="334933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E2561E-AC1B-AE6C-E705-42986AE280ED}"/>
              </a:ext>
            </a:extLst>
          </p:cNvPr>
          <p:cNvSpPr/>
          <p:nvPr/>
        </p:nvSpPr>
        <p:spPr>
          <a:xfrm>
            <a:off x="4132824" y="296924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057756E-BD37-8A82-C7D0-89EDA6EBF571}"/>
              </a:ext>
            </a:extLst>
          </p:cNvPr>
          <p:cNvSpPr/>
          <p:nvPr/>
        </p:nvSpPr>
        <p:spPr>
          <a:xfrm>
            <a:off x="4502492" y="296924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DF335B4-8DBF-4F5A-97A3-F9FF4FD9B097}"/>
              </a:ext>
            </a:extLst>
          </p:cNvPr>
          <p:cNvSpPr/>
          <p:nvPr/>
        </p:nvSpPr>
        <p:spPr>
          <a:xfrm>
            <a:off x="4851058" y="2986641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714C05F-B21A-027F-A400-3EE468D46D8D}"/>
              </a:ext>
            </a:extLst>
          </p:cNvPr>
          <p:cNvSpPr/>
          <p:nvPr/>
        </p:nvSpPr>
        <p:spPr>
          <a:xfrm>
            <a:off x="5228034" y="293263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2D54077-4061-D5DC-74C1-15E39FB76F12}"/>
              </a:ext>
            </a:extLst>
          </p:cNvPr>
          <p:cNvSpPr/>
          <p:nvPr/>
        </p:nvSpPr>
        <p:spPr>
          <a:xfrm>
            <a:off x="5576600" y="295003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91FEA5E-B419-8365-CE0D-B5CBD448948E}"/>
              </a:ext>
            </a:extLst>
          </p:cNvPr>
          <p:cNvSpPr/>
          <p:nvPr/>
        </p:nvSpPr>
        <p:spPr>
          <a:xfrm>
            <a:off x="5946268" y="295003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CBC3AE-B5C3-6927-7802-552FCD8A7A2E}"/>
              </a:ext>
            </a:extLst>
          </p:cNvPr>
          <p:cNvSpPr/>
          <p:nvPr/>
        </p:nvSpPr>
        <p:spPr>
          <a:xfrm>
            <a:off x="6294834" y="2967429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0BC4001-3486-7FC1-6104-8B9A1312F793}"/>
              </a:ext>
            </a:extLst>
          </p:cNvPr>
          <p:cNvSpPr/>
          <p:nvPr/>
        </p:nvSpPr>
        <p:spPr>
          <a:xfrm>
            <a:off x="6676286" y="295184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D380B54-0BF3-6B1B-8E27-35169E9F43E8}"/>
              </a:ext>
            </a:extLst>
          </p:cNvPr>
          <p:cNvSpPr/>
          <p:nvPr/>
        </p:nvSpPr>
        <p:spPr>
          <a:xfrm>
            <a:off x="7024852" y="296924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EEE2AEF-4B4C-1CC5-C6F5-61421B121215}"/>
              </a:ext>
            </a:extLst>
          </p:cNvPr>
          <p:cNvSpPr/>
          <p:nvPr/>
        </p:nvSpPr>
        <p:spPr>
          <a:xfrm>
            <a:off x="7394520" y="296924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4B9B950-53CD-AD58-4C52-A88FE8C62068}"/>
              </a:ext>
            </a:extLst>
          </p:cNvPr>
          <p:cNvSpPr/>
          <p:nvPr/>
        </p:nvSpPr>
        <p:spPr>
          <a:xfrm>
            <a:off x="8114870" y="295003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3E92D3A-A968-02B4-3975-7044B80A688E}"/>
              </a:ext>
            </a:extLst>
          </p:cNvPr>
          <p:cNvSpPr/>
          <p:nvPr/>
        </p:nvSpPr>
        <p:spPr>
          <a:xfrm>
            <a:off x="4494774" y="260817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00A558-5559-8B3E-4E2B-A45137208599}"/>
              </a:ext>
            </a:extLst>
          </p:cNvPr>
          <p:cNvSpPr/>
          <p:nvPr/>
        </p:nvSpPr>
        <p:spPr>
          <a:xfrm>
            <a:off x="4864442" y="260817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69022D2-6275-427F-1006-FB713EF2ADCF}"/>
              </a:ext>
            </a:extLst>
          </p:cNvPr>
          <p:cNvSpPr/>
          <p:nvPr/>
        </p:nvSpPr>
        <p:spPr>
          <a:xfrm>
            <a:off x="5213008" y="2625569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DF3A21E-2439-182C-67D7-4E35F73AD15E}"/>
              </a:ext>
            </a:extLst>
          </p:cNvPr>
          <p:cNvSpPr/>
          <p:nvPr/>
        </p:nvSpPr>
        <p:spPr>
          <a:xfrm>
            <a:off x="5589984" y="2571563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C494260-4365-4DA3-494E-73931B389CB8}"/>
              </a:ext>
            </a:extLst>
          </p:cNvPr>
          <p:cNvSpPr/>
          <p:nvPr/>
        </p:nvSpPr>
        <p:spPr>
          <a:xfrm>
            <a:off x="5938550" y="258896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CEABB45-E741-E34E-D8D9-B132CA3788B8}"/>
              </a:ext>
            </a:extLst>
          </p:cNvPr>
          <p:cNvSpPr/>
          <p:nvPr/>
        </p:nvSpPr>
        <p:spPr>
          <a:xfrm>
            <a:off x="6308218" y="258896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A3B2328-2A45-054A-65DC-F2756DEE6D9C}"/>
              </a:ext>
            </a:extLst>
          </p:cNvPr>
          <p:cNvSpPr/>
          <p:nvPr/>
        </p:nvSpPr>
        <p:spPr>
          <a:xfrm>
            <a:off x="6656784" y="260635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B900EF-D183-93A0-C6C1-EFB13259F2D9}"/>
              </a:ext>
            </a:extLst>
          </p:cNvPr>
          <p:cNvSpPr/>
          <p:nvPr/>
        </p:nvSpPr>
        <p:spPr>
          <a:xfrm>
            <a:off x="7038236" y="2590775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E80959C-1046-C04C-8D9A-9790010DA8CF}"/>
              </a:ext>
            </a:extLst>
          </p:cNvPr>
          <p:cNvSpPr/>
          <p:nvPr/>
        </p:nvSpPr>
        <p:spPr>
          <a:xfrm>
            <a:off x="7386802" y="260817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1F1C5A-DC37-D04C-4BD8-A33679A09497}"/>
              </a:ext>
            </a:extLst>
          </p:cNvPr>
          <p:cNvSpPr/>
          <p:nvPr/>
        </p:nvSpPr>
        <p:spPr>
          <a:xfrm>
            <a:off x="7756470" y="260817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ADB5114-270A-AB28-0D96-FC5EEF48359A}"/>
              </a:ext>
            </a:extLst>
          </p:cNvPr>
          <p:cNvSpPr/>
          <p:nvPr/>
        </p:nvSpPr>
        <p:spPr>
          <a:xfrm>
            <a:off x="4875774" y="2245541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4985E83-0DEF-850E-A58C-9AA522AD62CE}"/>
              </a:ext>
            </a:extLst>
          </p:cNvPr>
          <p:cNvSpPr/>
          <p:nvPr/>
        </p:nvSpPr>
        <p:spPr>
          <a:xfrm>
            <a:off x="5245442" y="2245541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4C4A710-2F29-186C-3BEF-95F8640C8DBF}"/>
              </a:ext>
            </a:extLst>
          </p:cNvPr>
          <p:cNvSpPr/>
          <p:nvPr/>
        </p:nvSpPr>
        <p:spPr>
          <a:xfrm>
            <a:off x="5594008" y="2262938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6BBCB41-1783-4EAA-0FB1-20AA15F09E44}"/>
              </a:ext>
            </a:extLst>
          </p:cNvPr>
          <p:cNvSpPr/>
          <p:nvPr/>
        </p:nvSpPr>
        <p:spPr>
          <a:xfrm>
            <a:off x="5970984" y="220893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2A1FCFC-9F7C-54A3-2998-18CCC68388BA}"/>
              </a:ext>
            </a:extLst>
          </p:cNvPr>
          <p:cNvSpPr/>
          <p:nvPr/>
        </p:nvSpPr>
        <p:spPr>
          <a:xfrm>
            <a:off x="6319550" y="2226329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BD86EA3-A5F3-97C2-B3D4-0B5671E16B6E}"/>
              </a:ext>
            </a:extLst>
          </p:cNvPr>
          <p:cNvSpPr/>
          <p:nvPr/>
        </p:nvSpPr>
        <p:spPr>
          <a:xfrm>
            <a:off x="6689218" y="2226329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48DB974-43DC-931A-197F-40B886149050}"/>
              </a:ext>
            </a:extLst>
          </p:cNvPr>
          <p:cNvSpPr/>
          <p:nvPr/>
        </p:nvSpPr>
        <p:spPr>
          <a:xfrm>
            <a:off x="7037784" y="2243726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FAF8931-F038-6173-AA1E-8109CA7EB9F6}"/>
              </a:ext>
            </a:extLst>
          </p:cNvPr>
          <p:cNvSpPr/>
          <p:nvPr/>
        </p:nvSpPr>
        <p:spPr>
          <a:xfrm>
            <a:off x="7419236" y="222814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7157231-34E7-F30C-6EA1-8AD2EF53542E}"/>
              </a:ext>
            </a:extLst>
          </p:cNvPr>
          <p:cNvSpPr/>
          <p:nvPr/>
        </p:nvSpPr>
        <p:spPr>
          <a:xfrm>
            <a:off x="5237724" y="1884469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4045B31-5DA7-9030-F011-28BBBB25DD87}"/>
              </a:ext>
            </a:extLst>
          </p:cNvPr>
          <p:cNvSpPr/>
          <p:nvPr/>
        </p:nvSpPr>
        <p:spPr>
          <a:xfrm>
            <a:off x="5607392" y="1884469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48E4F14-E629-DD68-F75C-0BC87C6E3DA6}"/>
              </a:ext>
            </a:extLst>
          </p:cNvPr>
          <p:cNvSpPr/>
          <p:nvPr/>
        </p:nvSpPr>
        <p:spPr>
          <a:xfrm>
            <a:off x="5955958" y="1901866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D24A70A-D770-8DF3-31F4-F2BC35A54459}"/>
              </a:ext>
            </a:extLst>
          </p:cNvPr>
          <p:cNvSpPr/>
          <p:nvPr/>
        </p:nvSpPr>
        <p:spPr>
          <a:xfrm>
            <a:off x="6332934" y="184786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67B6B51-9506-34E2-E13B-D4CF604F2BC0}"/>
              </a:ext>
            </a:extLst>
          </p:cNvPr>
          <p:cNvSpPr/>
          <p:nvPr/>
        </p:nvSpPr>
        <p:spPr>
          <a:xfrm>
            <a:off x="6681500" y="186525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009B1F-7DA7-BB66-733D-A367B6C9BCC9}"/>
              </a:ext>
            </a:extLst>
          </p:cNvPr>
          <p:cNvSpPr/>
          <p:nvPr/>
        </p:nvSpPr>
        <p:spPr>
          <a:xfrm>
            <a:off x="7051168" y="186525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6C49D67-85A3-40E3-D69A-6B7F2EE2C40E}"/>
              </a:ext>
            </a:extLst>
          </p:cNvPr>
          <p:cNvSpPr/>
          <p:nvPr/>
        </p:nvSpPr>
        <p:spPr>
          <a:xfrm>
            <a:off x="5576600" y="152339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4C586DF-9B0F-9E2F-CDF8-40B5D3862E48}"/>
              </a:ext>
            </a:extLst>
          </p:cNvPr>
          <p:cNvSpPr/>
          <p:nvPr/>
        </p:nvSpPr>
        <p:spPr>
          <a:xfrm>
            <a:off x="5946268" y="1523397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43B95122-8ECF-D7E6-6075-AD8AD719F667}"/>
              </a:ext>
            </a:extLst>
          </p:cNvPr>
          <p:cNvSpPr/>
          <p:nvPr/>
        </p:nvSpPr>
        <p:spPr>
          <a:xfrm>
            <a:off x="6294834" y="154079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197EA89-41C1-F3EE-87FC-DCD2FF4FDDD5}"/>
              </a:ext>
            </a:extLst>
          </p:cNvPr>
          <p:cNvSpPr/>
          <p:nvPr/>
        </p:nvSpPr>
        <p:spPr>
          <a:xfrm>
            <a:off x="6671810" y="1486788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4296E91-C790-3A3C-96D6-7841D60861ED}"/>
              </a:ext>
            </a:extLst>
          </p:cNvPr>
          <p:cNvSpPr/>
          <p:nvPr/>
        </p:nvSpPr>
        <p:spPr>
          <a:xfrm>
            <a:off x="5938550" y="1180421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2071ED93-9628-88CE-400F-FD37086AFBE9}"/>
              </a:ext>
            </a:extLst>
          </p:cNvPr>
          <p:cNvSpPr/>
          <p:nvPr/>
        </p:nvSpPr>
        <p:spPr>
          <a:xfrm>
            <a:off x="6308218" y="1180421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CF782C8C-3CC8-E019-96C0-DDCDD5BED739}"/>
              </a:ext>
            </a:extLst>
          </p:cNvPr>
          <p:cNvSpPr/>
          <p:nvPr/>
        </p:nvSpPr>
        <p:spPr>
          <a:xfrm>
            <a:off x="3422308" y="798457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D6B3B655-5E14-ADB5-E023-2E38A39160E7}"/>
              </a:ext>
            </a:extLst>
          </p:cNvPr>
          <p:cNvSpPr/>
          <p:nvPr/>
        </p:nvSpPr>
        <p:spPr>
          <a:xfrm>
            <a:off x="3422308" y="1179457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A7F05D35-62D3-6368-2506-815082AE4EC4}"/>
              </a:ext>
            </a:extLst>
          </p:cNvPr>
          <p:cNvSpPr/>
          <p:nvPr/>
        </p:nvSpPr>
        <p:spPr>
          <a:xfrm>
            <a:off x="3422308" y="1523397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99782F83-82C0-5D24-816D-FAA51F7EDACC}"/>
              </a:ext>
            </a:extLst>
          </p:cNvPr>
          <p:cNvSpPr/>
          <p:nvPr/>
        </p:nvSpPr>
        <p:spPr>
          <a:xfrm>
            <a:off x="3422308" y="1919425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014AD9F-A25C-761C-A447-614C16C14137}"/>
              </a:ext>
            </a:extLst>
          </p:cNvPr>
          <p:cNvSpPr/>
          <p:nvPr/>
        </p:nvSpPr>
        <p:spPr>
          <a:xfrm>
            <a:off x="3406091" y="2224225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AC1968C-5588-6F22-CD1D-687333FD96B8}"/>
              </a:ext>
            </a:extLst>
          </p:cNvPr>
          <p:cNvSpPr/>
          <p:nvPr/>
        </p:nvSpPr>
        <p:spPr>
          <a:xfrm>
            <a:off x="3425141" y="2615779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562F72F9-E638-3DC4-36AE-DFDE77C08A0E}"/>
              </a:ext>
            </a:extLst>
          </p:cNvPr>
          <p:cNvSpPr/>
          <p:nvPr/>
        </p:nvSpPr>
        <p:spPr>
          <a:xfrm>
            <a:off x="3406091" y="2959719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229392AC-8338-80B7-855A-721A2278B45C}"/>
              </a:ext>
            </a:extLst>
          </p:cNvPr>
          <p:cNvSpPr/>
          <p:nvPr/>
        </p:nvSpPr>
        <p:spPr>
          <a:xfrm>
            <a:off x="3785058" y="793498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957402BF-9B1D-A831-68D0-9552CBDF1E72}"/>
              </a:ext>
            </a:extLst>
          </p:cNvPr>
          <p:cNvSpPr/>
          <p:nvPr/>
        </p:nvSpPr>
        <p:spPr>
          <a:xfrm>
            <a:off x="3785058" y="1174498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0A3CE60-1ED9-DC47-F7F4-99EE1707959A}"/>
              </a:ext>
            </a:extLst>
          </p:cNvPr>
          <p:cNvSpPr/>
          <p:nvPr/>
        </p:nvSpPr>
        <p:spPr>
          <a:xfrm>
            <a:off x="3785058" y="1518438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EDAE31C2-696E-A1AF-C1C7-C275CE546635}"/>
              </a:ext>
            </a:extLst>
          </p:cNvPr>
          <p:cNvSpPr/>
          <p:nvPr/>
        </p:nvSpPr>
        <p:spPr>
          <a:xfrm>
            <a:off x="3785058" y="1914466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1B44868F-9189-F3F4-0514-E5A932C1E7CA}"/>
              </a:ext>
            </a:extLst>
          </p:cNvPr>
          <p:cNvSpPr/>
          <p:nvPr/>
        </p:nvSpPr>
        <p:spPr>
          <a:xfrm>
            <a:off x="3768841" y="2219266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9CE8617-23BD-54AF-C5FE-B3B1D0B5B9B4}"/>
              </a:ext>
            </a:extLst>
          </p:cNvPr>
          <p:cNvSpPr/>
          <p:nvPr/>
        </p:nvSpPr>
        <p:spPr>
          <a:xfrm>
            <a:off x="3787891" y="261082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69EE3291-4DA0-9C2A-A520-5971A8000F33}"/>
              </a:ext>
            </a:extLst>
          </p:cNvPr>
          <p:cNvSpPr/>
          <p:nvPr/>
        </p:nvSpPr>
        <p:spPr>
          <a:xfrm>
            <a:off x="4147255" y="800561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60B47269-D2CA-928F-A86E-63E8076A0A10}"/>
              </a:ext>
            </a:extLst>
          </p:cNvPr>
          <p:cNvSpPr/>
          <p:nvPr/>
        </p:nvSpPr>
        <p:spPr>
          <a:xfrm>
            <a:off x="4147255" y="1181561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CA6F964-40AC-BF2B-1847-001A29ABCBF7}"/>
              </a:ext>
            </a:extLst>
          </p:cNvPr>
          <p:cNvSpPr/>
          <p:nvPr/>
        </p:nvSpPr>
        <p:spPr>
          <a:xfrm>
            <a:off x="4147255" y="1525501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3C0EDEDA-1AE1-5295-B88F-5B23C0F026A7}"/>
              </a:ext>
            </a:extLst>
          </p:cNvPr>
          <p:cNvSpPr/>
          <p:nvPr/>
        </p:nvSpPr>
        <p:spPr>
          <a:xfrm>
            <a:off x="4147255" y="1921529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922578E5-BBB5-7C91-9C07-77CBCD7764BD}"/>
              </a:ext>
            </a:extLst>
          </p:cNvPr>
          <p:cNvSpPr/>
          <p:nvPr/>
        </p:nvSpPr>
        <p:spPr>
          <a:xfrm>
            <a:off x="4131038" y="2226329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1E841753-5B37-86AB-8016-614B4F107938}"/>
              </a:ext>
            </a:extLst>
          </p:cNvPr>
          <p:cNvSpPr/>
          <p:nvPr/>
        </p:nvSpPr>
        <p:spPr>
          <a:xfrm>
            <a:off x="4490155" y="780898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91B6C60C-8C86-344B-D796-EB8451B0DCFB}"/>
              </a:ext>
            </a:extLst>
          </p:cNvPr>
          <p:cNvSpPr/>
          <p:nvPr/>
        </p:nvSpPr>
        <p:spPr>
          <a:xfrm>
            <a:off x="4490155" y="1161898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1DA5CCFF-22C8-E904-5E72-55A355A2712B}"/>
              </a:ext>
            </a:extLst>
          </p:cNvPr>
          <p:cNvSpPr/>
          <p:nvPr/>
        </p:nvSpPr>
        <p:spPr>
          <a:xfrm>
            <a:off x="4490155" y="1505838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5FB422C6-7EA6-EAA4-8673-9141025549AD}"/>
              </a:ext>
            </a:extLst>
          </p:cNvPr>
          <p:cNvSpPr/>
          <p:nvPr/>
        </p:nvSpPr>
        <p:spPr>
          <a:xfrm>
            <a:off x="4490155" y="1901866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2F01B2EB-0547-D052-DF4D-ACF6DF95E1CD}"/>
              </a:ext>
            </a:extLst>
          </p:cNvPr>
          <p:cNvSpPr/>
          <p:nvPr/>
        </p:nvSpPr>
        <p:spPr>
          <a:xfrm>
            <a:off x="4871452" y="816826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9A119D4D-333A-16D4-EADC-35AEBD48116A}"/>
              </a:ext>
            </a:extLst>
          </p:cNvPr>
          <p:cNvSpPr/>
          <p:nvPr/>
        </p:nvSpPr>
        <p:spPr>
          <a:xfrm>
            <a:off x="4871452" y="1160766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597D122-9F2F-47BA-44BB-034A89CDA7D4}"/>
              </a:ext>
            </a:extLst>
          </p:cNvPr>
          <p:cNvSpPr/>
          <p:nvPr/>
        </p:nvSpPr>
        <p:spPr>
          <a:xfrm>
            <a:off x="4871452" y="1556794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F2B0EC2F-462F-C445-8D2C-141C3FCC6870}"/>
              </a:ext>
            </a:extLst>
          </p:cNvPr>
          <p:cNvSpPr/>
          <p:nvPr/>
        </p:nvSpPr>
        <p:spPr>
          <a:xfrm>
            <a:off x="5252751" y="796468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B6007CD1-8C00-BD03-3D31-50245FC4A876}"/>
              </a:ext>
            </a:extLst>
          </p:cNvPr>
          <p:cNvSpPr/>
          <p:nvPr/>
        </p:nvSpPr>
        <p:spPr>
          <a:xfrm>
            <a:off x="5252751" y="1192496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19F0AD24-95BC-6338-C67B-3E0158D991F9}"/>
              </a:ext>
            </a:extLst>
          </p:cNvPr>
          <p:cNvSpPr/>
          <p:nvPr/>
        </p:nvSpPr>
        <p:spPr>
          <a:xfrm>
            <a:off x="5576149" y="793951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BD9136CF-B27C-6574-C46F-EC5E065E24AC}"/>
              </a:ext>
            </a:extLst>
          </p:cNvPr>
          <p:cNvSpPr/>
          <p:nvPr/>
        </p:nvSpPr>
        <p:spPr>
          <a:xfrm>
            <a:off x="6318657" y="797163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E6446308-73D5-A6E7-B945-4B19EDC91D30}"/>
              </a:ext>
            </a:extLst>
          </p:cNvPr>
          <p:cNvSpPr/>
          <p:nvPr/>
        </p:nvSpPr>
        <p:spPr>
          <a:xfrm>
            <a:off x="6681407" y="792204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E2D2B832-D57A-A9BF-64D9-51CB633C0794}"/>
              </a:ext>
            </a:extLst>
          </p:cNvPr>
          <p:cNvSpPr/>
          <p:nvPr/>
        </p:nvSpPr>
        <p:spPr>
          <a:xfrm>
            <a:off x="7043604" y="799267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7B5DEC2-E425-EBA2-7450-2926722DE046}"/>
              </a:ext>
            </a:extLst>
          </p:cNvPr>
          <p:cNvSpPr/>
          <p:nvPr/>
        </p:nvSpPr>
        <p:spPr>
          <a:xfrm>
            <a:off x="7386504" y="779604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CEF89D24-8198-3E12-69F9-3A5990310F35}"/>
              </a:ext>
            </a:extLst>
          </p:cNvPr>
          <p:cNvSpPr/>
          <p:nvPr/>
        </p:nvSpPr>
        <p:spPr>
          <a:xfrm>
            <a:off x="7767801" y="815532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BBB22C04-686D-4CD4-24D9-667A0D88EDD1}"/>
              </a:ext>
            </a:extLst>
          </p:cNvPr>
          <p:cNvSpPr/>
          <p:nvPr/>
        </p:nvSpPr>
        <p:spPr>
          <a:xfrm>
            <a:off x="8149100" y="795174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805886CE-88D0-E669-B6EC-BE91931FEB20}"/>
              </a:ext>
            </a:extLst>
          </p:cNvPr>
          <p:cNvSpPr/>
          <p:nvPr/>
        </p:nvSpPr>
        <p:spPr>
          <a:xfrm>
            <a:off x="8472498" y="792657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DEEFBEAD-E2FA-38C3-BC2F-5D51D65C7E14}"/>
              </a:ext>
            </a:extLst>
          </p:cNvPr>
          <p:cNvSpPr/>
          <p:nvPr/>
        </p:nvSpPr>
        <p:spPr>
          <a:xfrm>
            <a:off x="6687742" y="1158708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680E7FAD-EA2D-51C1-9EDD-5677529294AE}"/>
              </a:ext>
            </a:extLst>
          </p:cNvPr>
          <p:cNvSpPr/>
          <p:nvPr/>
        </p:nvSpPr>
        <p:spPr>
          <a:xfrm>
            <a:off x="7050492" y="1153749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071EDDC6-D072-BC3D-05F0-FD8498B3E847}"/>
              </a:ext>
            </a:extLst>
          </p:cNvPr>
          <p:cNvSpPr/>
          <p:nvPr/>
        </p:nvSpPr>
        <p:spPr>
          <a:xfrm>
            <a:off x="7412689" y="1160812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E7BF7A3-B467-7435-CA12-F647E3CC87C0}"/>
              </a:ext>
            </a:extLst>
          </p:cNvPr>
          <p:cNvSpPr/>
          <p:nvPr/>
        </p:nvSpPr>
        <p:spPr>
          <a:xfrm>
            <a:off x="7755589" y="1141149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3E07C801-BAD4-4743-6593-A886D3090D3F}"/>
              </a:ext>
            </a:extLst>
          </p:cNvPr>
          <p:cNvSpPr/>
          <p:nvPr/>
        </p:nvSpPr>
        <p:spPr>
          <a:xfrm>
            <a:off x="8136886" y="1177077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3CE40E3C-D51C-09D1-360F-FBBBCCFDFB0F}"/>
              </a:ext>
            </a:extLst>
          </p:cNvPr>
          <p:cNvSpPr/>
          <p:nvPr/>
        </p:nvSpPr>
        <p:spPr>
          <a:xfrm>
            <a:off x="8518185" y="1156719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FFED0DE5-7ABF-B0C8-3FA8-88D839B43419}"/>
              </a:ext>
            </a:extLst>
          </p:cNvPr>
          <p:cNvSpPr/>
          <p:nvPr/>
        </p:nvSpPr>
        <p:spPr>
          <a:xfrm>
            <a:off x="7068475" y="1538229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A69953C7-1B15-6916-1BA6-73EC9E05490A}"/>
              </a:ext>
            </a:extLst>
          </p:cNvPr>
          <p:cNvSpPr/>
          <p:nvPr/>
        </p:nvSpPr>
        <p:spPr>
          <a:xfrm>
            <a:off x="7431225" y="153327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B2B02C9C-364A-3C4C-EF48-B42B8011F34E}"/>
              </a:ext>
            </a:extLst>
          </p:cNvPr>
          <p:cNvSpPr/>
          <p:nvPr/>
        </p:nvSpPr>
        <p:spPr>
          <a:xfrm>
            <a:off x="7793422" y="1540333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351BCF38-E1FD-55BF-B61A-78E96EED2342}"/>
              </a:ext>
            </a:extLst>
          </p:cNvPr>
          <p:cNvSpPr/>
          <p:nvPr/>
        </p:nvSpPr>
        <p:spPr>
          <a:xfrm>
            <a:off x="8136322" y="152067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F8CAC89F-0CD4-01D4-5DC6-0B44191BF887}"/>
              </a:ext>
            </a:extLst>
          </p:cNvPr>
          <p:cNvSpPr/>
          <p:nvPr/>
        </p:nvSpPr>
        <p:spPr>
          <a:xfrm>
            <a:off x="8517619" y="1556598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C14B3BA2-D501-E154-E0AF-3479A7EEDE98}"/>
              </a:ext>
            </a:extLst>
          </p:cNvPr>
          <p:cNvSpPr/>
          <p:nvPr/>
        </p:nvSpPr>
        <p:spPr>
          <a:xfrm>
            <a:off x="7392439" y="1882146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4C43E1DB-7FA2-9ADD-BE8B-021EE1E80A89}"/>
              </a:ext>
            </a:extLst>
          </p:cNvPr>
          <p:cNvSpPr/>
          <p:nvPr/>
        </p:nvSpPr>
        <p:spPr>
          <a:xfrm>
            <a:off x="7755189" y="1877187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689E7518-AF83-B4A2-C3B6-600303956013}"/>
              </a:ext>
            </a:extLst>
          </p:cNvPr>
          <p:cNvSpPr/>
          <p:nvPr/>
        </p:nvSpPr>
        <p:spPr>
          <a:xfrm>
            <a:off x="8117386" y="188425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F1847E52-B916-1E96-8D4C-3AE12F65DFC4}"/>
              </a:ext>
            </a:extLst>
          </p:cNvPr>
          <p:cNvSpPr/>
          <p:nvPr/>
        </p:nvSpPr>
        <p:spPr>
          <a:xfrm>
            <a:off x="8479336" y="1883637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0909BA3C-F117-A177-B183-55D10BEC0BE6}"/>
              </a:ext>
            </a:extLst>
          </p:cNvPr>
          <p:cNvSpPr/>
          <p:nvPr/>
        </p:nvSpPr>
        <p:spPr>
          <a:xfrm>
            <a:off x="7794305" y="2244489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938678EC-A998-F5DB-E03E-97F39538BFB4}"/>
              </a:ext>
            </a:extLst>
          </p:cNvPr>
          <p:cNvSpPr/>
          <p:nvPr/>
        </p:nvSpPr>
        <p:spPr>
          <a:xfrm>
            <a:off x="8157055" y="223953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C8950BBF-5D54-B9FF-17E4-1646F69CD52E}"/>
              </a:ext>
            </a:extLst>
          </p:cNvPr>
          <p:cNvSpPr/>
          <p:nvPr/>
        </p:nvSpPr>
        <p:spPr>
          <a:xfrm>
            <a:off x="8519252" y="2246593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CA6B152B-1898-9EC6-3CB0-2E69C98E9E44}"/>
              </a:ext>
            </a:extLst>
          </p:cNvPr>
          <p:cNvSpPr/>
          <p:nvPr/>
        </p:nvSpPr>
        <p:spPr>
          <a:xfrm>
            <a:off x="8114285" y="2626392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DED10BEC-25BE-9F52-CF92-060C0E1947CF}"/>
              </a:ext>
            </a:extLst>
          </p:cNvPr>
          <p:cNvSpPr/>
          <p:nvPr/>
        </p:nvSpPr>
        <p:spPr>
          <a:xfrm>
            <a:off x="8477035" y="2621433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4105BC38-1AE8-EB2B-19DD-0D1D16369921}"/>
              </a:ext>
            </a:extLst>
          </p:cNvPr>
          <p:cNvSpPr/>
          <p:nvPr/>
        </p:nvSpPr>
        <p:spPr>
          <a:xfrm>
            <a:off x="8495584" y="30076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5D88193F-1D41-4EA2-A0A7-8A325354952F}"/>
              </a:ext>
            </a:extLst>
          </p:cNvPr>
          <p:cNvSpPr/>
          <p:nvPr/>
        </p:nvSpPr>
        <p:spPr>
          <a:xfrm>
            <a:off x="4147255" y="4034843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0677B301-A3A0-43C0-0EAD-9FC0461DBC49}"/>
              </a:ext>
            </a:extLst>
          </p:cNvPr>
          <p:cNvSpPr/>
          <p:nvPr/>
        </p:nvSpPr>
        <p:spPr>
          <a:xfrm>
            <a:off x="4489108" y="4034843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7D7F6876-5CC6-835B-249D-EF5E7F614B91}"/>
              </a:ext>
            </a:extLst>
          </p:cNvPr>
          <p:cNvSpPr/>
          <p:nvPr/>
        </p:nvSpPr>
        <p:spPr>
          <a:xfrm>
            <a:off x="4870108" y="4034979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5A09F42B-2C97-1271-1A91-23406464D218}"/>
              </a:ext>
            </a:extLst>
          </p:cNvPr>
          <p:cNvSpPr/>
          <p:nvPr/>
        </p:nvSpPr>
        <p:spPr>
          <a:xfrm>
            <a:off x="4148599" y="4375076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4826A5D6-FA66-0B13-3248-DF2873BA942E}"/>
              </a:ext>
            </a:extLst>
          </p:cNvPr>
          <p:cNvSpPr/>
          <p:nvPr/>
        </p:nvSpPr>
        <p:spPr>
          <a:xfrm>
            <a:off x="4490452" y="4375076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CBBC3EE9-D312-0930-42E3-5DC6E9326C4A}"/>
              </a:ext>
            </a:extLst>
          </p:cNvPr>
          <p:cNvSpPr/>
          <p:nvPr/>
        </p:nvSpPr>
        <p:spPr>
          <a:xfrm>
            <a:off x="4871452" y="4375212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9273051C-F040-547B-AF3C-1FCFDBF07255}"/>
              </a:ext>
            </a:extLst>
          </p:cNvPr>
          <p:cNvSpPr/>
          <p:nvPr/>
        </p:nvSpPr>
        <p:spPr>
          <a:xfrm>
            <a:off x="4148599" y="4775004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CC00CF2E-ACF8-C936-A5D4-F1ECFE158126}"/>
              </a:ext>
            </a:extLst>
          </p:cNvPr>
          <p:cNvSpPr/>
          <p:nvPr/>
        </p:nvSpPr>
        <p:spPr>
          <a:xfrm>
            <a:off x="4490452" y="4775004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A77F95F3-281D-0A8F-2805-772C6621A7BC}"/>
              </a:ext>
            </a:extLst>
          </p:cNvPr>
          <p:cNvSpPr/>
          <p:nvPr/>
        </p:nvSpPr>
        <p:spPr>
          <a:xfrm>
            <a:off x="4871452" y="4775140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39883A2-EB6C-3E7F-9C8E-C8F5EADFE70C}"/>
              </a:ext>
            </a:extLst>
          </p:cNvPr>
          <p:cNvSpPr/>
          <p:nvPr/>
        </p:nvSpPr>
        <p:spPr>
          <a:xfrm>
            <a:off x="7043604" y="4052598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C01A3EDC-EE39-77BD-BE48-5DF88A25A723}"/>
              </a:ext>
            </a:extLst>
          </p:cNvPr>
          <p:cNvSpPr/>
          <p:nvPr/>
        </p:nvSpPr>
        <p:spPr>
          <a:xfrm>
            <a:off x="7385457" y="4052598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374886AB-B333-9F9C-93A1-17410C667C67}"/>
              </a:ext>
            </a:extLst>
          </p:cNvPr>
          <p:cNvSpPr/>
          <p:nvPr/>
        </p:nvSpPr>
        <p:spPr>
          <a:xfrm>
            <a:off x="7766457" y="4052734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E0935AD2-B209-04FC-E4C6-C6CD42DA6B44}"/>
              </a:ext>
            </a:extLst>
          </p:cNvPr>
          <p:cNvSpPr/>
          <p:nvPr/>
        </p:nvSpPr>
        <p:spPr>
          <a:xfrm>
            <a:off x="7044948" y="4392831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8F5B61C-B8D7-5449-755C-4CA881DBE491}"/>
              </a:ext>
            </a:extLst>
          </p:cNvPr>
          <p:cNvSpPr/>
          <p:nvPr/>
        </p:nvSpPr>
        <p:spPr>
          <a:xfrm>
            <a:off x="7386801" y="4392831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DE8E140E-C2D4-1557-9866-3645CDEAF30A}"/>
              </a:ext>
            </a:extLst>
          </p:cNvPr>
          <p:cNvSpPr/>
          <p:nvPr/>
        </p:nvSpPr>
        <p:spPr>
          <a:xfrm>
            <a:off x="7767801" y="4392967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C907B3B6-BF68-F11F-3CA0-AA5ED87C6C8D}"/>
              </a:ext>
            </a:extLst>
          </p:cNvPr>
          <p:cNvSpPr/>
          <p:nvPr/>
        </p:nvSpPr>
        <p:spPr>
          <a:xfrm>
            <a:off x="7044948" y="4792759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1E937ABE-966D-1E22-E1F0-12D2E450C987}"/>
              </a:ext>
            </a:extLst>
          </p:cNvPr>
          <p:cNvSpPr/>
          <p:nvPr/>
        </p:nvSpPr>
        <p:spPr>
          <a:xfrm>
            <a:off x="7386801" y="4792759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C99A43E4-C8E0-359A-F5FC-70749FC5C5BA}"/>
              </a:ext>
            </a:extLst>
          </p:cNvPr>
          <p:cNvSpPr/>
          <p:nvPr/>
        </p:nvSpPr>
        <p:spPr>
          <a:xfrm>
            <a:off x="7767801" y="4792895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CC046A77-BC0D-BD0A-B458-D646F31521CE}"/>
              </a:ext>
            </a:extLst>
          </p:cNvPr>
          <p:cNvSpPr/>
          <p:nvPr/>
        </p:nvSpPr>
        <p:spPr>
          <a:xfrm>
            <a:off x="5609118" y="4065962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AD63B736-C8EF-6C43-12B3-7FFB4CD460A8}"/>
              </a:ext>
            </a:extLst>
          </p:cNvPr>
          <p:cNvSpPr/>
          <p:nvPr/>
        </p:nvSpPr>
        <p:spPr>
          <a:xfrm>
            <a:off x="5950971" y="4065962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6F79BA78-BA1F-10B6-5065-2082CA5B139B}"/>
              </a:ext>
            </a:extLst>
          </p:cNvPr>
          <p:cNvSpPr/>
          <p:nvPr/>
        </p:nvSpPr>
        <p:spPr>
          <a:xfrm>
            <a:off x="6331971" y="4066098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4084C24C-6359-61CB-6485-EE4ADF21D744}"/>
              </a:ext>
            </a:extLst>
          </p:cNvPr>
          <p:cNvSpPr/>
          <p:nvPr/>
        </p:nvSpPr>
        <p:spPr>
          <a:xfrm>
            <a:off x="5610462" y="4406195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C7F95FDA-DCD8-F30F-8177-02A224DAEEA8}"/>
              </a:ext>
            </a:extLst>
          </p:cNvPr>
          <p:cNvSpPr/>
          <p:nvPr/>
        </p:nvSpPr>
        <p:spPr>
          <a:xfrm>
            <a:off x="5952315" y="4406195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0AE96EED-CEF7-F98F-2FD0-8B9BDFEEA9B5}"/>
              </a:ext>
            </a:extLst>
          </p:cNvPr>
          <p:cNvSpPr/>
          <p:nvPr/>
        </p:nvSpPr>
        <p:spPr>
          <a:xfrm>
            <a:off x="6333315" y="4406331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CA3A8AAD-92DB-4DD0-31E2-C5B88D1C7321}"/>
              </a:ext>
            </a:extLst>
          </p:cNvPr>
          <p:cNvSpPr/>
          <p:nvPr/>
        </p:nvSpPr>
        <p:spPr>
          <a:xfrm>
            <a:off x="5610462" y="4806123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18449639-0165-1B63-5E75-BB7B42F30578}"/>
              </a:ext>
            </a:extLst>
          </p:cNvPr>
          <p:cNvSpPr/>
          <p:nvPr/>
        </p:nvSpPr>
        <p:spPr>
          <a:xfrm>
            <a:off x="5952315" y="4806123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8E5465C0-3DA6-789D-E02E-A66C77DF0838}"/>
              </a:ext>
            </a:extLst>
          </p:cNvPr>
          <p:cNvSpPr/>
          <p:nvPr/>
        </p:nvSpPr>
        <p:spPr>
          <a:xfrm>
            <a:off x="6333315" y="4806259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F268CEB9-3689-DB14-3A00-CA0D46ABB8FF}"/>
              </a:ext>
            </a:extLst>
          </p:cNvPr>
          <p:cNvSpPr/>
          <p:nvPr/>
        </p:nvSpPr>
        <p:spPr>
          <a:xfrm>
            <a:off x="5589769" y="5147159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BC02A421-5A5F-BF6C-F8F4-70850F6263E3}"/>
              </a:ext>
            </a:extLst>
          </p:cNvPr>
          <p:cNvSpPr/>
          <p:nvPr/>
        </p:nvSpPr>
        <p:spPr>
          <a:xfrm>
            <a:off x="5931622" y="5147159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0FDD9315-C18B-784A-5FB5-531390FD240D}"/>
              </a:ext>
            </a:extLst>
          </p:cNvPr>
          <p:cNvSpPr/>
          <p:nvPr/>
        </p:nvSpPr>
        <p:spPr>
          <a:xfrm>
            <a:off x="6312622" y="5147295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A95FFC76-4BAE-3D0D-BDAE-B89932D6E911}"/>
              </a:ext>
            </a:extLst>
          </p:cNvPr>
          <p:cNvSpPr/>
          <p:nvPr/>
        </p:nvSpPr>
        <p:spPr>
          <a:xfrm>
            <a:off x="5589769" y="5507396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1509C52C-6C8B-EEC3-17AA-54C41726CF65}"/>
              </a:ext>
            </a:extLst>
          </p:cNvPr>
          <p:cNvSpPr/>
          <p:nvPr/>
        </p:nvSpPr>
        <p:spPr>
          <a:xfrm>
            <a:off x="5931622" y="5507396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9F149FC6-4DAD-AF9F-555C-A64B1F0501C1}"/>
              </a:ext>
            </a:extLst>
          </p:cNvPr>
          <p:cNvSpPr/>
          <p:nvPr/>
        </p:nvSpPr>
        <p:spPr>
          <a:xfrm>
            <a:off x="6312622" y="5507532"/>
            <a:ext cx="228600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B820200A-BA8A-FF25-C974-922AED77E630}"/>
              </a:ext>
            </a:extLst>
          </p:cNvPr>
          <p:cNvSpPr/>
          <p:nvPr/>
        </p:nvSpPr>
        <p:spPr>
          <a:xfrm>
            <a:off x="3785058" y="3711165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0F113324-3AB6-0BDD-B9DA-B198F5F3A06E}"/>
              </a:ext>
            </a:extLst>
          </p:cNvPr>
          <p:cNvSpPr/>
          <p:nvPr/>
        </p:nvSpPr>
        <p:spPr>
          <a:xfrm>
            <a:off x="3804087" y="403484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C3D94060-2D99-42E7-8F56-0E17B7911460}"/>
              </a:ext>
            </a:extLst>
          </p:cNvPr>
          <p:cNvSpPr/>
          <p:nvPr/>
        </p:nvSpPr>
        <p:spPr>
          <a:xfrm>
            <a:off x="3784279" y="443373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76ABEA1F-22CB-04E2-59B0-8E20AA4B6F13}"/>
              </a:ext>
            </a:extLst>
          </p:cNvPr>
          <p:cNvSpPr/>
          <p:nvPr/>
        </p:nvSpPr>
        <p:spPr>
          <a:xfrm>
            <a:off x="3803308" y="4757411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C45E961C-4F1A-EE12-51EE-1593528B0217}"/>
              </a:ext>
            </a:extLst>
          </p:cNvPr>
          <p:cNvSpPr/>
          <p:nvPr/>
        </p:nvSpPr>
        <p:spPr>
          <a:xfrm>
            <a:off x="3749812" y="5180929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082BEEED-E97E-9F4B-87B9-F1F64B43BF8A}"/>
              </a:ext>
            </a:extLst>
          </p:cNvPr>
          <p:cNvSpPr/>
          <p:nvPr/>
        </p:nvSpPr>
        <p:spPr>
          <a:xfrm>
            <a:off x="3768841" y="550460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51BF4BF5-8E4D-8BC5-1BCD-414A51A41CDD}"/>
              </a:ext>
            </a:extLst>
          </p:cNvPr>
          <p:cNvSpPr/>
          <p:nvPr/>
        </p:nvSpPr>
        <p:spPr>
          <a:xfrm>
            <a:off x="4132875" y="5180929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E9443A33-0C34-844C-5574-FF1EDA8FFDBC}"/>
              </a:ext>
            </a:extLst>
          </p:cNvPr>
          <p:cNvSpPr/>
          <p:nvPr/>
        </p:nvSpPr>
        <p:spPr>
          <a:xfrm>
            <a:off x="4151904" y="550460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C65DA5F3-01D0-3F09-C363-811CE032E1D1}"/>
              </a:ext>
            </a:extLst>
          </p:cNvPr>
          <p:cNvSpPr/>
          <p:nvPr/>
        </p:nvSpPr>
        <p:spPr>
          <a:xfrm>
            <a:off x="4528706" y="5164239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D72E5700-E27E-5C49-0016-E006E35C49DD}"/>
              </a:ext>
            </a:extLst>
          </p:cNvPr>
          <p:cNvSpPr/>
          <p:nvPr/>
        </p:nvSpPr>
        <p:spPr>
          <a:xfrm>
            <a:off x="4547735" y="548791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755204BC-D3A4-E5C1-C0FD-3D68F2E779EB}"/>
              </a:ext>
            </a:extLst>
          </p:cNvPr>
          <p:cNvSpPr/>
          <p:nvPr/>
        </p:nvSpPr>
        <p:spPr>
          <a:xfrm>
            <a:off x="4911769" y="5164239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0A26E4E8-4CA5-9253-C838-86D42BB6891C}"/>
              </a:ext>
            </a:extLst>
          </p:cNvPr>
          <p:cNvSpPr/>
          <p:nvPr/>
        </p:nvSpPr>
        <p:spPr>
          <a:xfrm>
            <a:off x="4930798" y="548791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8D2CE8E9-705A-85CD-DA53-3B65B2815C10}"/>
              </a:ext>
            </a:extLst>
          </p:cNvPr>
          <p:cNvSpPr/>
          <p:nvPr/>
        </p:nvSpPr>
        <p:spPr>
          <a:xfrm>
            <a:off x="6663314" y="5161879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2D057DEF-B818-A0A5-9F78-F3865136B953}"/>
              </a:ext>
            </a:extLst>
          </p:cNvPr>
          <p:cNvSpPr/>
          <p:nvPr/>
        </p:nvSpPr>
        <p:spPr>
          <a:xfrm>
            <a:off x="6682343" y="548555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474E0FF6-D8B8-59B9-D0D1-6119E69A2BE4}"/>
              </a:ext>
            </a:extLst>
          </p:cNvPr>
          <p:cNvSpPr/>
          <p:nvPr/>
        </p:nvSpPr>
        <p:spPr>
          <a:xfrm>
            <a:off x="7046377" y="5161879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F66D9EBD-C754-5481-2E95-1ED6DED0EFCC}"/>
              </a:ext>
            </a:extLst>
          </p:cNvPr>
          <p:cNvSpPr/>
          <p:nvPr/>
        </p:nvSpPr>
        <p:spPr>
          <a:xfrm>
            <a:off x="7065406" y="548555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9C3D6EC4-852F-E1C8-F35E-E295DC9CD0E7}"/>
              </a:ext>
            </a:extLst>
          </p:cNvPr>
          <p:cNvSpPr/>
          <p:nvPr/>
        </p:nvSpPr>
        <p:spPr>
          <a:xfrm>
            <a:off x="7442208" y="5145189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03B3CD0E-49F4-CD99-C0BE-E1FB2085279C}"/>
              </a:ext>
            </a:extLst>
          </p:cNvPr>
          <p:cNvSpPr/>
          <p:nvPr/>
        </p:nvSpPr>
        <p:spPr>
          <a:xfrm>
            <a:off x="7423137" y="548791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4333047E-6D32-2C06-3D1E-968761C67F0B}"/>
              </a:ext>
            </a:extLst>
          </p:cNvPr>
          <p:cNvSpPr/>
          <p:nvPr/>
        </p:nvSpPr>
        <p:spPr>
          <a:xfrm>
            <a:off x="7825271" y="5145189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EAFB01BF-3A11-BD0D-8222-A15B5F05EC6C}"/>
              </a:ext>
            </a:extLst>
          </p:cNvPr>
          <p:cNvSpPr/>
          <p:nvPr/>
        </p:nvSpPr>
        <p:spPr>
          <a:xfrm>
            <a:off x="7787150" y="548791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1E31D297-CD7B-5E60-15D3-772B86AB166D}"/>
              </a:ext>
            </a:extLst>
          </p:cNvPr>
          <p:cNvSpPr/>
          <p:nvPr/>
        </p:nvSpPr>
        <p:spPr>
          <a:xfrm>
            <a:off x="8170052" y="5161879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30ACBCAF-898B-4810-3C60-3A32A1B57BC8}"/>
              </a:ext>
            </a:extLst>
          </p:cNvPr>
          <p:cNvSpPr/>
          <p:nvPr/>
        </p:nvSpPr>
        <p:spPr>
          <a:xfrm>
            <a:off x="8131931" y="550460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5B065945-4CB7-68F6-CF21-5E23CF16CA55}"/>
              </a:ext>
            </a:extLst>
          </p:cNvPr>
          <p:cNvSpPr/>
          <p:nvPr/>
        </p:nvSpPr>
        <p:spPr>
          <a:xfrm>
            <a:off x="4125095" y="3713838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306DF35A-48CD-1DFD-46B3-323F4354C6CD}"/>
              </a:ext>
            </a:extLst>
          </p:cNvPr>
          <p:cNvSpPr/>
          <p:nvPr/>
        </p:nvSpPr>
        <p:spPr>
          <a:xfrm>
            <a:off x="4508158" y="3713838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F090C0B4-833F-966B-7437-0178C32ABEA9}"/>
              </a:ext>
            </a:extLst>
          </p:cNvPr>
          <p:cNvSpPr/>
          <p:nvPr/>
        </p:nvSpPr>
        <p:spPr>
          <a:xfrm>
            <a:off x="4903989" y="3697148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ED67A775-FC84-66BF-87F4-E7A498359503}"/>
              </a:ext>
            </a:extLst>
          </p:cNvPr>
          <p:cNvSpPr/>
          <p:nvPr/>
        </p:nvSpPr>
        <p:spPr>
          <a:xfrm>
            <a:off x="5287052" y="3697148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E36AFE82-999B-E7E3-7629-9026144FCBB3}"/>
              </a:ext>
            </a:extLst>
          </p:cNvPr>
          <p:cNvSpPr/>
          <p:nvPr/>
        </p:nvSpPr>
        <p:spPr>
          <a:xfrm>
            <a:off x="5608160" y="373275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B77B5281-AD8E-7026-3DBB-379E11E69B6C}"/>
              </a:ext>
            </a:extLst>
          </p:cNvPr>
          <p:cNvSpPr/>
          <p:nvPr/>
        </p:nvSpPr>
        <p:spPr>
          <a:xfrm>
            <a:off x="5991223" y="373275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264B9BBC-1A85-EE69-C6B0-67D71EAB1F49}"/>
              </a:ext>
            </a:extLst>
          </p:cNvPr>
          <p:cNvSpPr/>
          <p:nvPr/>
        </p:nvSpPr>
        <p:spPr>
          <a:xfrm>
            <a:off x="6387054" y="371606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396DB1FB-CC11-BC05-268F-EF49A0977A39}"/>
              </a:ext>
            </a:extLst>
          </p:cNvPr>
          <p:cNvSpPr/>
          <p:nvPr/>
        </p:nvSpPr>
        <p:spPr>
          <a:xfrm>
            <a:off x="6694996" y="3714430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57ADB4FB-FD04-F3D1-7171-3DE7062DC262}"/>
              </a:ext>
            </a:extLst>
          </p:cNvPr>
          <p:cNvSpPr/>
          <p:nvPr/>
        </p:nvSpPr>
        <p:spPr>
          <a:xfrm>
            <a:off x="7076716" y="3711931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DEC668EE-4CA2-C937-6BE4-25F09A3BCB53}"/>
              </a:ext>
            </a:extLst>
          </p:cNvPr>
          <p:cNvSpPr/>
          <p:nvPr/>
        </p:nvSpPr>
        <p:spPr>
          <a:xfrm>
            <a:off x="7459779" y="3711931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42759E81-32AE-B269-F29A-621B045BE90C}"/>
              </a:ext>
            </a:extLst>
          </p:cNvPr>
          <p:cNvSpPr/>
          <p:nvPr/>
        </p:nvSpPr>
        <p:spPr>
          <a:xfrm>
            <a:off x="7780887" y="3732440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BFECBC0C-8C67-DF09-F080-4F49003CB131}"/>
              </a:ext>
            </a:extLst>
          </p:cNvPr>
          <p:cNvSpPr/>
          <p:nvPr/>
        </p:nvSpPr>
        <p:spPr>
          <a:xfrm>
            <a:off x="8122588" y="3695241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3EE3CBE8-FD0A-8FB1-74E7-2A9B3E52340A}"/>
              </a:ext>
            </a:extLst>
          </p:cNvPr>
          <p:cNvSpPr/>
          <p:nvPr/>
        </p:nvSpPr>
        <p:spPr>
          <a:xfrm flipV="1">
            <a:off x="6689238" y="4063520"/>
            <a:ext cx="196146" cy="217678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9BEE2FF1-F3B7-A875-D919-E65B6DFEE5C0}"/>
              </a:ext>
            </a:extLst>
          </p:cNvPr>
          <p:cNvSpPr/>
          <p:nvPr/>
        </p:nvSpPr>
        <p:spPr>
          <a:xfrm flipV="1">
            <a:off x="6729046" y="4387019"/>
            <a:ext cx="196146" cy="217678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5B313316-4DBC-00AB-7027-233B57C860B3}"/>
              </a:ext>
            </a:extLst>
          </p:cNvPr>
          <p:cNvSpPr/>
          <p:nvPr/>
        </p:nvSpPr>
        <p:spPr>
          <a:xfrm flipV="1">
            <a:off x="6729046" y="4783979"/>
            <a:ext cx="196146" cy="217678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8E143A65-ECC5-B13D-5768-4C96EE57D757}"/>
              </a:ext>
            </a:extLst>
          </p:cNvPr>
          <p:cNvSpPr/>
          <p:nvPr/>
        </p:nvSpPr>
        <p:spPr>
          <a:xfrm>
            <a:off x="5229018" y="4002502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A5C7F8F8-AAFD-B75C-6220-923790D43C5D}"/>
              </a:ext>
            </a:extLst>
          </p:cNvPr>
          <p:cNvSpPr/>
          <p:nvPr/>
        </p:nvSpPr>
        <p:spPr>
          <a:xfrm>
            <a:off x="5228034" y="4440601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45D85A86-8CF5-94C7-9A7F-4306309C34DC}"/>
              </a:ext>
            </a:extLst>
          </p:cNvPr>
          <p:cNvSpPr/>
          <p:nvPr/>
        </p:nvSpPr>
        <p:spPr>
          <a:xfrm>
            <a:off x="5172752" y="475019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259BB711-E02B-7B52-B976-C0DBCF0B855F}"/>
              </a:ext>
            </a:extLst>
          </p:cNvPr>
          <p:cNvSpPr/>
          <p:nvPr/>
        </p:nvSpPr>
        <p:spPr>
          <a:xfrm>
            <a:off x="5172752" y="5130221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90ECEFE6-24F1-F423-E0B9-A19AE84E9BF9}"/>
              </a:ext>
            </a:extLst>
          </p:cNvPr>
          <p:cNvSpPr/>
          <p:nvPr/>
        </p:nvSpPr>
        <p:spPr>
          <a:xfrm>
            <a:off x="5228034" y="5471665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09E3AABD-0BF3-47A4-BF70-C4D5ED9C4C4B}"/>
              </a:ext>
            </a:extLst>
          </p:cNvPr>
          <p:cNvSpPr/>
          <p:nvPr/>
        </p:nvSpPr>
        <p:spPr>
          <a:xfrm>
            <a:off x="8106502" y="407182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80489E35-DEDA-3597-91E4-EDCFEFDE0777}"/>
              </a:ext>
            </a:extLst>
          </p:cNvPr>
          <p:cNvSpPr/>
          <p:nvPr/>
        </p:nvSpPr>
        <p:spPr>
          <a:xfrm>
            <a:off x="8100129" y="441468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F3F0DC00-71EA-284D-7E03-AD12E87939F1}"/>
              </a:ext>
            </a:extLst>
          </p:cNvPr>
          <p:cNvSpPr/>
          <p:nvPr/>
        </p:nvSpPr>
        <p:spPr>
          <a:xfrm>
            <a:off x="8138586" y="4757411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9012B4ED-C2B3-D02E-FA22-D6D2CC255A1B}"/>
              </a:ext>
            </a:extLst>
          </p:cNvPr>
          <p:cNvSpPr/>
          <p:nvPr/>
        </p:nvSpPr>
        <p:spPr>
          <a:xfrm>
            <a:off x="3422329" y="584769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ABDEF09C-A43C-920F-32A0-5D4A423BBC76}"/>
              </a:ext>
            </a:extLst>
          </p:cNvPr>
          <p:cNvSpPr/>
          <p:nvPr/>
        </p:nvSpPr>
        <p:spPr>
          <a:xfrm>
            <a:off x="3805392" y="584769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0F4A5708-20EB-55E9-3C57-6D94625E7FB1}"/>
              </a:ext>
            </a:extLst>
          </p:cNvPr>
          <p:cNvSpPr/>
          <p:nvPr/>
        </p:nvSpPr>
        <p:spPr>
          <a:xfrm>
            <a:off x="4201223" y="583100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88AB12AD-FD77-9BC4-D464-D3F771BEB4EB}"/>
              </a:ext>
            </a:extLst>
          </p:cNvPr>
          <p:cNvSpPr/>
          <p:nvPr/>
        </p:nvSpPr>
        <p:spPr>
          <a:xfrm>
            <a:off x="4547735" y="5890208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F788FC31-8187-98D6-EFEF-D935B4CA3910}"/>
              </a:ext>
            </a:extLst>
          </p:cNvPr>
          <p:cNvSpPr/>
          <p:nvPr/>
        </p:nvSpPr>
        <p:spPr>
          <a:xfrm>
            <a:off x="4880812" y="5890208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842494AC-F55C-6BC2-DC0F-871AC9718211}"/>
              </a:ext>
            </a:extLst>
          </p:cNvPr>
          <p:cNvSpPr/>
          <p:nvPr/>
        </p:nvSpPr>
        <p:spPr>
          <a:xfrm>
            <a:off x="5252751" y="586614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F626134B-9D53-8F69-4335-5B9E00523CB2}"/>
              </a:ext>
            </a:extLst>
          </p:cNvPr>
          <p:cNvSpPr/>
          <p:nvPr/>
        </p:nvSpPr>
        <p:spPr>
          <a:xfrm>
            <a:off x="5635814" y="586614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B9F85EBB-CAC4-CECC-A5DC-5BA13AD4E3F3}"/>
              </a:ext>
            </a:extLst>
          </p:cNvPr>
          <p:cNvSpPr/>
          <p:nvPr/>
        </p:nvSpPr>
        <p:spPr>
          <a:xfrm>
            <a:off x="6031645" y="584945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8712230E-E427-9356-4BF0-456547B70DAA}"/>
              </a:ext>
            </a:extLst>
          </p:cNvPr>
          <p:cNvSpPr/>
          <p:nvPr/>
        </p:nvSpPr>
        <p:spPr>
          <a:xfrm>
            <a:off x="6355524" y="5851011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EC3B8C87-E759-E34E-10E4-3543E73DFCE4}"/>
              </a:ext>
            </a:extLst>
          </p:cNvPr>
          <p:cNvSpPr/>
          <p:nvPr/>
        </p:nvSpPr>
        <p:spPr>
          <a:xfrm>
            <a:off x="6711944" y="5833201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B101F028-4F17-F967-5F7D-453B9B65CD07}"/>
              </a:ext>
            </a:extLst>
          </p:cNvPr>
          <p:cNvSpPr/>
          <p:nvPr/>
        </p:nvSpPr>
        <p:spPr>
          <a:xfrm>
            <a:off x="7083173" y="5827989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083FDD14-1265-FB19-C470-47EFEFA384DA}"/>
              </a:ext>
            </a:extLst>
          </p:cNvPr>
          <p:cNvSpPr/>
          <p:nvPr/>
        </p:nvSpPr>
        <p:spPr>
          <a:xfrm>
            <a:off x="7371479" y="586614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E96AC389-D3E8-6CB8-37BF-955497E8CBF4}"/>
              </a:ext>
            </a:extLst>
          </p:cNvPr>
          <p:cNvSpPr/>
          <p:nvPr/>
        </p:nvSpPr>
        <p:spPr>
          <a:xfrm>
            <a:off x="7766457" y="5848686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999B8C34-E086-4D95-DF23-8FD86EBAE0EE}"/>
              </a:ext>
            </a:extLst>
          </p:cNvPr>
          <p:cNvSpPr/>
          <p:nvPr/>
        </p:nvSpPr>
        <p:spPr>
          <a:xfrm>
            <a:off x="8169063" y="5866143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E2D4D644-CF8A-84AF-D4CF-FEC9D9741F1E}"/>
              </a:ext>
            </a:extLst>
          </p:cNvPr>
          <p:cNvSpPr/>
          <p:nvPr/>
        </p:nvSpPr>
        <p:spPr>
          <a:xfrm>
            <a:off x="8504266" y="5833147"/>
            <a:ext cx="228600" cy="228600"/>
          </a:xfrm>
          <a:prstGeom prst="ellipse">
            <a:avLst/>
          </a:prstGeom>
          <a:solidFill>
            <a:srgbClr val="FCE0EE"/>
          </a:solidFill>
          <a:ln>
            <a:solidFill>
              <a:srgbClr val="FCE0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3984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2B6A5-CD1F-1CA7-08BD-F80BD91D6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0" b="21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524D1-457B-9DC7-6D0E-A8B9BCE58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49" y="111431"/>
            <a:ext cx="4806951" cy="36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2B6A5-CD1F-1CA7-08BD-F80BD91D6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0" b="21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D52843-E203-2B6C-8994-D0C45E0B0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8" y="598028"/>
            <a:ext cx="11583404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F6033D-366C-FEF1-C6F6-62519EA8D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ED57511-F96F-41F8-34F1-69AE237F0A44}"/>
              </a:ext>
            </a:extLst>
          </p:cNvPr>
          <p:cNvSpPr/>
          <p:nvPr/>
        </p:nvSpPr>
        <p:spPr>
          <a:xfrm>
            <a:off x="0" y="3946967"/>
            <a:ext cx="12192000" cy="293369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7000"/>
                  <a:lumMod val="41000"/>
                  <a:lumOff val="59000"/>
                </a:schemeClr>
              </a:gs>
              <a:gs pos="100000">
                <a:schemeClr val="bg1">
                  <a:lumMod val="85000"/>
                  <a:alpha val="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89711-0108-9513-231A-6380B707E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361" y="407500"/>
            <a:ext cx="5182049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3D2348-10D9-05A0-D5F0-ADE65554F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20" y="3128863"/>
            <a:ext cx="1043116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88252-BDEC-2032-F6EF-B28F995CC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AFF9BF-B9A3-CF36-287B-A895F3163E7B}"/>
              </a:ext>
            </a:extLst>
          </p:cNvPr>
          <p:cNvGrpSpPr/>
          <p:nvPr/>
        </p:nvGrpSpPr>
        <p:grpSpPr>
          <a:xfrm>
            <a:off x="505968" y="2210358"/>
            <a:ext cx="11180064" cy="4408581"/>
            <a:chOff x="505968" y="2340986"/>
            <a:chExt cx="11180064" cy="44085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E843147-06D2-7C9E-D39A-4AB76A9FCEE3}"/>
                </a:ext>
              </a:extLst>
            </p:cNvPr>
            <p:cNvGrpSpPr/>
            <p:nvPr/>
          </p:nvGrpSpPr>
          <p:grpSpPr>
            <a:xfrm>
              <a:off x="505968" y="2340986"/>
              <a:ext cx="11180064" cy="3553723"/>
              <a:chOff x="585216" y="2779775"/>
              <a:chExt cx="11180064" cy="3553723"/>
            </a:xfrm>
          </p:grpSpPr>
          <p:sp>
            <p:nvSpPr>
              <p:cNvPr id="11" name="Rectangle: Rounded Corners 2">
                <a:extLst>
                  <a:ext uri="{FF2B5EF4-FFF2-40B4-BE49-F238E27FC236}">
                    <a16:creationId xmlns:a16="http://schemas.microsoft.com/office/drawing/2014/main" id="{1D665B6E-008C-54C3-4DB7-9E24A5732497}"/>
                  </a:ext>
                </a:extLst>
              </p:cNvPr>
              <p:cNvSpPr/>
              <p:nvPr/>
            </p:nvSpPr>
            <p:spPr>
              <a:xfrm>
                <a:off x="585216" y="2779775"/>
                <a:ext cx="11180064" cy="3553723"/>
              </a:xfrm>
              <a:custGeom>
                <a:avLst/>
                <a:gdLst>
                  <a:gd name="connsiteX0" fmla="*/ 0 w 11180064"/>
                  <a:gd name="connsiteY0" fmla="*/ 592298 h 3553723"/>
                  <a:gd name="connsiteX1" fmla="*/ 1064739 w 11180064"/>
                  <a:gd name="connsiteY1" fmla="*/ 0 h 3553723"/>
                  <a:gd name="connsiteX2" fmla="*/ 10115324 w 11180064"/>
                  <a:gd name="connsiteY2" fmla="*/ 0 h 3553723"/>
                  <a:gd name="connsiteX3" fmla="*/ 11180064 w 11180064"/>
                  <a:gd name="connsiteY3" fmla="*/ 592298 h 3553723"/>
                  <a:gd name="connsiteX4" fmla="*/ 11180064 w 11180064"/>
                  <a:gd name="connsiteY4" fmla="*/ 2961424 h 3553723"/>
                  <a:gd name="connsiteX5" fmla="*/ 10115324 w 11180064"/>
                  <a:gd name="connsiteY5" fmla="*/ 3553723 h 3553723"/>
                  <a:gd name="connsiteX6" fmla="*/ 1064739 w 11180064"/>
                  <a:gd name="connsiteY6" fmla="*/ 3553723 h 3553723"/>
                  <a:gd name="connsiteX7" fmla="*/ 0 w 11180064"/>
                  <a:gd name="connsiteY7" fmla="*/ 2961424 h 3553723"/>
                  <a:gd name="connsiteX8" fmla="*/ 0 w 11180064"/>
                  <a:gd name="connsiteY8" fmla="*/ 592298 h 3553723"/>
                  <a:gd name="connsiteX0" fmla="*/ 0 w 11180064"/>
                  <a:gd name="connsiteY0" fmla="*/ 592298 h 3553723"/>
                  <a:gd name="connsiteX1" fmla="*/ 1064739 w 11180064"/>
                  <a:gd name="connsiteY1" fmla="*/ 0 h 3553723"/>
                  <a:gd name="connsiteX2" fmla="*/ 10115324 w 11180064"/>
                  <a:gd name="connsiteY2" fmla="*/ 0 h 3553723"/>
                  <a:gd name="connsiteX3" fmla="*/ 11180064 w 11180064"/>
                  <a:gd name="connsiteY3" fmla="*/ 592298 h 3553723"/>
                  <a:gd name="connsiteX4" fmla="*/ 11180064 w 11180064"/>
                  <a:gd name="connsiteY4" fmla="*/ 2961424 h 3553723"/>
                  <a:gd name="connsiteX5" fmla="*/ 10115324 w 11180064"/>
                  <a:gd name="connsiteY5" fmla="*/ 3553723 h 3553723"/>
                  <a:gd name="connsiteX6" fmla="*/ 1064739 w 11180064"/>
                  <a:gd name="connsiteY6" fmla="*/ 3553723 h 3553723"/>
                  <a:gd name="connsiteX7" fmla="*/ 0 w 11180064"/>
                  <a:gd name="connsiteY7" fmla="*/ 2961424 h 3553723"/>
                  <a:gd name="connsiteX8" fmla="*/ 0 w 11180064"/>
                  <a:gd name="connsiteY8" fmla="*/ 592298 h 3553723"/>
                  <a:gd name="connsiteX0" fmla="*/ 0 w 11180064"/>
                  <a:gd name="connsiteY0" fmla="*/ 592298 h 3553723"/>
                  <a:gd name="connsiteX1" fmla="*/ 1064739 w 11180064"/>
                  <a:gd name="connsiteY1" fmla="*/ 0 h 3553723"/>
                  <a:gd name="connsiteX2" fmla="*/ 10115324 w 11180064"/>
                  <a:gd name="connsiteY2" fmla="*/ 0 h 3553723"/>
                  <a:gd name="connsiteX3" fmla="*/ 11180064 w 11180064"/>
                  <a:gd name="connsiteY3" fmla="*/ 592298 h 3553723"/>
                  <a:gd name="connsiteX4" fmla="*/ 11180064 w 11180064"/>
                  <a:gd name="connsiteY4" fmla="*/ 2961424 h 3553723"/>
                  <a:gd name="connsiteX5" fmla="*/ 10115324 w 11180064"/>
                  <a:gd name="connsiteY5" fmla="*/ 3553723 h 3553723"/>
                  <a:gd name="connsiteX6" fmla="*/ 1064739 w 11180064"/>
                  <a:gd name="connsiteY6" fmla="*/ 3553723 h 3553723"/>
                  <a:gd name="connsiteX7" fmla="*/ 0 w 11180064"/>
                  <a:gd name="connsiteY7" fmla="*/ 2961424 h 3553723"/>
                  <a:gd name="connsiteX8" fmla="*/ 0 w 11180064"/>
                  <a:gd name="connsiteY8" fmla="*/ 592298 h 355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80064" h="3553723" fill="none" extrusionOk="0">
                    <a:moveTo>
                      <a:pt x="0" y="592298"/>
                    </a:moveTo>
                    <a:cubicBezTo>
                      <a:pt x="-97760" y="253310"/>
                      <a:pt x="618998" y="109271"/>
                      <a:pt x="1064739" y="0"/>
                    </a:cubicBezTo>
                    <a:cubicBezTo>
                      <a:pt x="5067426" y="245696"/>
                      <a:pt x="5883197" y="196909"/>
                      <a:pt x="10115324" y="0"/>
                    </a:cubicBezTo>
                    <a:cubicBezTo>
                      <a:pt x="10749370" y="64877"/>
                      <a:pt x="11287026" y="357736"/>
                      <a:pt x="11180064" y="592298"/>
                    </a:cubicBezTo>
                    <a:cubicBezTo>
                      <a:pt x="11088510" y="1322676"/>
                      <a:pt x="11330594" y="1910642"/>
                      <a:pt x="11180064" y="2961424"/>
                    </a:cubicBezTo>
                    <a:cubicBezTo>
                      <a:pt x="11076695" y="3302644"/>
                      <a:pt x="10514353" y="3436254"/>
                      <a:pt x="10115324" y="3553723"/>
                    </a:cubicBezTo>
                    <a:cubicBezTo>
                      <a:pt x="6797651" y="3654061"/>
                      <a:pt x="2491803" y="3407204"/>
                      <a:pt x="1064739" y="3553723"/>
                    </a:cubicBezTo>
                    <a:cubicBezTo>
                      <a:pt x="483417" y="3484317"/>
                      <a:pt x="-113579" y="3341073"/>
                      <a:pt x="0" y="2961424"/>
                    </a:cubicBezTo>
                    <a:cubicBezTo>
                      <a:pt x="57821" y="2712551"/>
                      <a:pt x="89901" y="1221915"/>
                      <a:pt x="0" y="592298"/>
                    </a:cubicBezTo>
                    <a:close/>
                  </a:path>
                  <a:path w="11180064" h="3553723" stroke="0" extrusionOk="0">
                    <a:moveTo>
                      <a:pt x="0" y="592298"/>
                    </a:moveTo>
                    <a:cubicBezTo>
                      <a:pt x="-41452" y="414483"/>
                      <a:pt x="474772" y="-40084"/>
                      <a:pt x="1064739" y="0"/>
                    </a:cubicBezTo>
                    <a:cubicBezTo>
                      <a:pt x="5036287" y="381419"/>
                      <a:pt x="7836014" y="-47010"/>
                      <a:pt x="10115324" y="0"/>
                    </a:cubicBezTo>
                    <a:cubicBezTo>
                      <a:pt x="10654579" y="89552"/>
                      <a:pt x="11159309" y="285241"/>
                      <a:pt x="11180064" y="592298"/>
                    </a:cubicBezTo>
                    <a:cubicBezTo>
                      <a:pt x="11224966" y="757631"/>
                      <a:pt x="11180818" y="2174675"/>
                      <a:pt x="11180064" y="2961424"/>
                    </a:cubicBezTo>
                    <a:cubicBezTo>
                      <a:pt x="11252909" y="3327274"/>
                      <a:pt x="10709042" y="3559896"/>
                      <a:pt x="10115324" y="3553723"/>
                    </a:cubicBezTo>
                    <a:cubicBezTo>
                      <a:pt x="7724477" y="3918179"/>
                      <a:pt x="1950604" y="3221615"/>
                      <a:pt x="1064739" y="3553723"/>
                    </a:cubicBezTo>
                    <a:cubicBezTo>
                      <a:pt x="568739" y="3566267"/>
                      <a:pt x="-60992" y="3272049"/>
                      <a:pt x="0" y="2961424"/>
                    </a:cubicBezTo>
                    <a:cubicBezTo>
                      <a:pt x="52505" y="2515195"/>
                      <a:pt x="-106882" y="1504256"/>
                      <a:pt x="0" y="592298"/>
                    </a:cubicBezTo>
                    <a:close/>
                  </a:path>
                  <a:path w="11180064" h="3553723" fill="none" stroke="0" extrusionOk="0">
                    <a:moveTo>
                      <a:pt x="0" y="592298"/>
                    </a:moveTo>
                    <a:cubicBezTo>
                      <a:pt x="-137841" y="269413"/>
                      <a:pt x="366436" y="-44306"/>
                      <a:pt x="1064739" y="0"/>
                    </a:cubicBezTo>
                    <a:cubicBezTo>
                      <a:pt x="5216727" y="66209"/>
                      <a:pt x="5704713" y="25817"/>
                      <a:pt x="10115324" y="0"/>
                    </a:cubicBezTo>
                    <a:cubicBezTo>
                      <a:pt x="10644422" y="19146"/>
                      <a:pt x="11257643" y="316709"/>
                      <a:pt x="11180064" y="592298"/>
                    </a:cubicBezTo>
                    <a:cubicBezTo>
                      <a:pt x="10948674" y="1423315"/>
                      <a:pt x="11371049" y="2163527"/>
                      <a:pt x="11180064" y="2961424"/>
                    </a:cubicBezTo>
                    <a:cubicBezTo>
                      <a:pt x="11281264" y="3279489"/>
                      <a:pt x="10679168" y="3508095"/>
                      <a:pt x="10115324" y="3553723"/>
                    </a:cubicBezTo>
                    <a:cubicBezTo>
                      <a:pt x="7043930" y="3697990"/>
                      <a:pt x="2354525" y="3723839"/>
                      <a:pt x="1064739" y="3553723"/>
                    </a:cubicBezTo>
                    <a:cubicBezTo>
                      <a:pt x="506671" y="3472434"/>
                      <a:pt x="-52883" y="3380139"/>
                      <a:pt x="0" y="2961424"/>
                    </a:cubicBezTo>
                    <a:cubicBezTo>
                      <a:pt x="211353" y="2746078"/>
                      <a:pt x="92701" y="1241335"/>
                      <a:pt x="0" y="592298"/>
                    </a:cubicBezTo>
                    <a:close/>
                  </a:path>
                  <a:path w="11180064" h="3553723" fill="none" stroke="0" extrusionOk="0">
                    <a:moveTo>
                      <a:pt x="0" y="592298"/>
                    </a:moveTo>
                    <a:cubicBezTo>
                      <a:pt x="-86560" y="251659"/>
                      <a:pt x="457090" y="73466"/>
                      <a:pt x="1064739" y="0"/>
                    </a:cubicBezTo>
                    <a:cubicBezTo>
                      <a:pt x="5202985" y="242864"/>
                      <a:pt x="5729178" y="141168"/>
                      <a:pt x="10115324" y="0"/>
                    </a:cubicBezTo>
                    <a:cubicBezTo>
                      <a:pt x="10704461" y="58057"/>
                      <a:pt x="11258974" y="369995"/>
                      <a:pt x="11180064" y="592298"/>
                    </a:cubicBezTo>
                    <a:cubicBezTo>
                      <a:pt x="10957763" y="1357305"/>
                      <a:pt x="11341568" y="2002458"/>
                      <a:pt x="11180064" y="2961424"/>
                    </a:cubicBezTo>
                    <a:cubicBezTo>
                      <a:pt x="11165173" y="3298031"/>
                      <a:pt x="10610118" y="3425293"/>
                      <a:pt x="10115324" y="3553723"/>
                    </a:cubicBezTo>
                    <a:cubicBezTo>
                      <a:pt x="6810906" y="3651453"/>
                      <a:pt x="2438215" y="3744203"/>
                      <a:pt x="1064739" y="3553723"/>
                    </a:cubicBezTo>
                    <a:cubicBezTo>
                      <a:pt x="481458" y="3490426"/>
                      <a:pt x="-109797" y="3349504"/>
                      <a:pt x="0" y="2961424"/>
                    </a:cubicBezTo>
                    <a:cubicBezTo>
                      <a:pt x="155580" y="2751125"/>
                      <a:pt x="99126" y="1184346"/>
                      <a:pt x="0" y="592298"/>
                    </a:cubicBezTo>
                    <a:close/>
                  </a:path>
                </a:pathLst>
              </a:custGeom>
              <a:solidFill>
                <a:schemeClr val="bg1">
                  <a:alpha val="95000"/>
                </a:schemeClr>
              </a:solidFill>
              <a:ln w="38100">
                <a:solidFill>
                  <a:srgbClr val="E36724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1180064"/>
                          <a:gd name="connsiteY0" fmla="*/ 592298 h 3553723"/>
                          <a:gd name="connsiteX1" fmla="*/ 1064739 w 11180064"/>
                          <a:gd name="connsiteY1" fmla="*/ 0 h 3553723"/>
                          <a:gd name="connsiteX2" fmla="*/ 10115324 w 11180064"/>
                          <a:gd name="connsiteY2" fmla="*/ 0 h 3553723"/>
                          <a:gd name="connsiteX3" fmla="*/ 11180064 w 11180064"/>
                          <a:gd name="connsiteY3" fmla="*/ 592298 h 3553723"/>
                          <a:gd name="connsiteX4" fmla="*/ 11180064 w 11180064"/>
                          <a:gd name="connsiteY4" fmla="*/ 2961424 h 3553723"/>
                          <a:gd name="connsiteX5" fmla="*/ 10115324 w 11180064"/>
                          <a:gd name="connsiteY5" fmla="*/ 3553723 h 3553723"/>
                          <a:gd name="connsiteX6" fmla="*/ 1064739 w 11180064"/>
                          <a:gd name="connsiteY6" fmla="*/ 3553723 h 3553723"/>
                          <a:gd name="connsiteX7" fmla="*/ 0 w 11180064"/>
                          <a:gd name="connsiteY7" fmla="*/ 2961424 h 3553723"/>
                          <a:gd name="connsiteX8" fmla="*/ 0 w 11180064"/>
                          <a:gd name="connsiteY8" fmla="*/ 592298 h 3553723"/>
                          <a:gd name="connsiteX0" fmla="*/ 0 w 11180064"/>
                          <a:gd name="connsiteY0" fmla="*/ 592298 h 3553723"/>
                          <a:gd name="connsiteX1" fmla="*/ 1064739 w 11180064"/>
                          <a:gd name="connsiteY1" fmla="*/ 0 h 3553723"/>
                          <a:gd name="connsiteX2" fmla="*/ 10115324 w 11180064"/>
                          <a:gd name="connsiteY2" fmla="*/ 0 h 3553723"/>
                          <a:gd name="connsiteX3" fmla="*/ 11180064 w 11180064"/>
                          <a:gd name="connsiteY3" fmla="*/ 592298 h 3553723"/>
                          <a:gd name="connsiteX4" fmla="*/ 11180064 w 11180064"/>
                          <a:gd name="connsiteY4" fmla="*/ 2961424 h 3553723"/>
                          <a:gd name="connsiteX5" fmla="*/ 10115324 w 11180064"/>
                          <a:gd name="connsiteY5" fmla="*/ 3553723 h 3553723"/>
                          <a:gd name="connsiteX6" fmla="*/ 1064739 w 11180064"/>
                          <a:gd name="connsiteY6" fmla="*/ 3553723 h 3553723"/>
                          <a:gd name="connsiteX7" fmla="*/ 0 w 11180064"/>
                          <a:gd name="connsiteY7" fmla="*/ 2961424 h 3553723"/>
                          <a:gd name="connsiteX8" fmla="*/ 0 w 11180064"/>
                          <a:gd name="connsiteY8" fmla="*/ 592298 h 35537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180064" h="3553723" fill="none" extrusionOk="0">
                            <a:moveTo>
                              <a:pt x="0" y="592298"/>
                            </a:moveTo>
                            <a:cubicBezTo>
                              <a:pt x="-78952" y="256352"/>
                              <a:pt x="538058" y="43077"/>
                              <a:pt x="1064739" y="0"/>
                            </a:cubicBezTo>
                            <a:cubicBezTo>
                              <a:pt x="5042881" y="209158"/>
                              <a:pt x="5877360" y="136456"/>
                              <a:pt x="10115324" y="0"/>
                            </a:cubicBezTo>
                            <a:cubicBezTo>
                              <a:pt x="10729236" y="33863"/>
                              <a:pt x="11265879" y="331832"/>
                              <a:pt x="11180064" y="592298"/>
                            </a:cubicBezTo>
                            <a:cubicBezTo>
                              <a:pt x="11013888" y="1388012"/>
                              <a:pt x="11313886" y="1989231"/>
                              <a:pt x="11180064" y="2961424"/>
                            </a:cubicBezTo>
                            <a:cubicBezTo>
                              <a:pt x="11130114" y="3293872"/>
                              <a:pt x="10582084" y="3482987"/>
                              <a:pt x="10115324" y="3553723"/>
                            </a:cubicBezTo>
                            <a:cubicBezTo>
                              <a:pt x="6854109" y="3658069"/>
                              <a:pt x="2587961" y="3603218"/>
                              <a:pt x="1064739" y="3553723"/>
                            </a:cubicBezTo>
                            <a:cubicBezTo>
                              <a:pt x="482342" y="3498857"/>
                              <a:pt x="-96594" y="3331156"/>
                              <a:pt x="0" y="2961424"/>
                            </a:cubicBezTo>
                            <a:cubicBezTo>
                              <a:pt x="64702" y="2700248"/>
                              <a:pt x="10745" y="1163096"/>
                              <a:pt x="0" y="592298"/>
                            </a:cubicBezTo>
                            <a:close/>
                          </a:path>
                          <a:path w="11180064" h="3553723" stroke="0" extrusionOk="0">
                            <a:moveTo>
                              <a:pt x="0" y="592298"/>
                            </a:moveTo>
                            <a:cubicBezTo>
                              <a:pt x="-37742" y="326286"/>
                              <a:pt x="385809" y="12686"/>
                              <a:pt x="1064739" y="0"/>
                            </a:cubicBezTo>
                            <a:cubicBezTo>
                              <a:pt x="5077921" y="315323"/>
                              <a:pt x="8014983" y="-56553"/>
                              <a:pt x="10115324" y="0"/>
                            </a:cubicBezTo>
                            <a:cubicBezTo>
                              <a:pt x="10647488" y="75512"/>
                              <a:pt x="11163742" y="282903"/>
                              <a:pt x="11180064" y="592298"/>
                            </a:cubicBezTo>
                            <a:cubicBezTo>
                              <a:pt x="11211899" y="832353"/>
                              <a:pt x="11333782" y="2183332"/>
                              <a:pt x="11180064" y="2961424"/>
                            </a:cubicBezTo>
                            <a:cubicBezTo>
                              <a:pt x="11246771" y="3321990"/>
                              <a:pt x="10713195" y="3547355"/>
                              <a:pt x="10115324" y="3553723"/>
                            </a:cubicBezTo>
                            <a:cubicBezTo>
                              <a:pt x="7799486" y="3767600"/>
                              <a:pt x="2057453" y="3363387"/>
                              <a:pt x="1064739" y="3553723"/>
                            </a:cubicBezTo>
                            <a:cubicBezTo>
                              <a:pt x="536299" y="3556103"/>
                              <a:pt x="-59407" y="3304947"/>
                              <a:pt x="0" y="2961424"/>
                            </a:cubicBezTo>
                            <a:cubicBezTo>
                              <a:pt x="27534" y="2499463"/>
                              <a:pt x="-13757" y="1483821"/>
                              <a:pt x="0" y="592298"/>
                            </a:cubicBezTo>
                            <a:close/>
                          </a:path>
                          <a:path w="11180064" h="3553723" fill="none" stroke="0" extrusionOk="0">
                            <a:moveTo>
                              <a:pt x="0" y="592298"/>
                            </a:moveTo>
                            <a:cubicBezTo>
                              <a:pt x="-121688" y="219055"/>
                              <a:pt x="395359" y="46777"/>
                              <a:pt x="1064739" y="0"/>
                            </a:cubicBezTo>
                            <a:cubicBezTo>
                              <a:pt x="5130862" y="130705"/>
                              <a:pt x="5698045" y="37393"/>
                              <a:pt x="10115324" y="0"/>
                            </a:cubicBezTo>
                            <a:cubicBezTo>
                              <a:pt x="10684484" y="34504"/>
                              <a:pt x="11248639" y="325563"/>
                              <a:pt x="11180064" y="592298"/>
                            </a:cubicBezTo>
                            <a:cubicBezTo>
                              <a:pt x="10971001" y="1410796"/>
                              <a:pt x="11352559" y="2113428"/>
                              <a:pt x="11180064" y="2961424"/>
                            </a:cubicBezTo>
                            <a:cubicBezTo>
                              <a:pt x="11188757" y="3297847"/>
                              <a:pt x="10683812" y="3490715"/>
                              <a:pt x="10115324" y="3553723"/>
                            </a:cubicBezTo>
                            <a:cubicBezTo>
                              <a:pt x="6879004" y="3650685"/>
                              <a:pt x="2402573" y="3880488"/>
                              <a:pt x="1064739" y="3553723"/>
                            </a:cubicBezTo>
                            <a:cubicBezTo>
                              <a:pt x="474467" y="3471410"/>
                              <a:pt x="-83706" y="3348201"/>
                              <a:pt x="0" y="2961424"/>
                            </a:cubicBezTo>
                            <a:cubicBezTo>
                              <a:pt x="180423" y="2716460"/>
                              <a:pt x="58326" y="1157314"/>
                              <a:pt x="0" y="592298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1024D1-8F6A-5BCB-C92C-9AA724E197CB}"/>
                  </a:ext>
                </a:extLst>
              </p:cNvPr>
              <p:cNvSpPr txBox="1"/>
              <p:nvPr/>
            </p:nvSpPr>
            <p:spPr>
              <a:xfrm>
                <a:off x="664464" y="3263974"/>
                <a:ext cx="1102156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Giáo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viên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nêu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tên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học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tập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Học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lấy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ứng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trong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thời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gian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10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F35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giây</a:t>
                </a:r>
                <a:endPara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284C58-D857-D4C6-319F-B1E496C7E568}"/>
                </a:ext>
              </a:extLst>
            </p:cNvPr>
            <p:cNvGrpSpPr/>
            <p:nvPr/>
          </p:nvGrpSpPr>
          <p:grpSpPr>
            <a:xfrm>
              <a:off x="7825488" y="4778836"/>
              <a:ext cx="3564379" cy="1970731"/>
              <a:chOff x="7670605" y="4713522"/>
              <a:chExt cx="3564379" cy="197073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CD657D6-230E-FABA-FFF2-B0F4937A1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7670605" y="4713524"/>
                <a:ext cx="1970729" cy="19707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2D37A77-48C1-9F04-409B-1D309BF11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4186">
                <a:off x="9264255" y="4713522"/>
                <a:ext cx="1970729" cy="1970729"/>
              </a:xfrm>
              <a:prstGeom prst="rect">
                <a:avLst/>
              </a:prstGeom>
            </p:spPr>
          </p:pic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92DC0DF-1B47-AD89-8E5F-ABA9BC128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16" y="300382"/>
            <a:ext cx="6005080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ECDB0-651A-0726-06F3-606F54627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D57D3E-A40E-1F74-A18B-5CDB51484BFA}"/>
              </a:ext>
            </a:extLst>
          </p:cNvPr>
          <p:cNvSpPr/>
          <p:nvPr/>
        </p:nvSpPr>
        <p:spPr>
          <a:xfrm>
            <a:off x="0" y="3946967"/>
            <a:ext cx="12192000" cy="293369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7000"/>
                  <a:lumMod val="41000"/>
                  <a:lumOff val="59000"/>
                </a:schemeClr>
              </a:gs>
              <a:gs pos="100000">
                <a:schemeClr val="bg1">
                  <a:lumMod val="85000"/>
                  <a:alpha val="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73948F-C029-0EE7-7722-F061ACD7D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3704"/>
            <a:ext cx="12192000" cy="19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D0589B-64CE-EF22-0766-A84C1EF30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5" b="11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4C979-F564-AC43-DC33-219E97348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827157"/>
            <a:ext cx="12192000" cy="169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159C04-B7D8-9DCA-7D5D-A42277671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0" r="2470"/>
          <a:stretch/>
        </p:blipFill>
        <p:spPr>
          <a:xfrm>
            <a:off x="-1" y="-17970"/>
            <a:ext cx="12192001" cy="6875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A4AB6-84ED-2D88-5FD5-EC957009E43A}"/>
              </a:ext>
            </a:extLst>
          </p:cNvPr>
          <p:cNvSpPr txBox="1"/>
          <p:nvPr/>
        </p:nvSpPr>
        <p:spPr>
          <a:xfrm>
            <a:off x="348332" y="1282056"/>
            <a:ext cx="5544214" cy="1736646"/>
          </a:xfrm>
          <a:prstGeom prst="wedgeRoundRectCallout">
            <a:avLst>
              <a:gd name="adj1" fmla="val 71805"/>
              <a:gd name="adj2" fmla="val -8320"/>
              <a:gd name="adj3" fmla="val 16667"/>
            </a:avLst>
          </a:prstGeom>
          <a:solidFill>
            <a:srgbClr val="E4FFC9"/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Nêu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lang="vi-VN" sz="480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Các thao tác đo khi dùng thước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159C04-B7D8-9DCA-7D5D-A42277671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0" r="2470"/>
          <a:stretch/>
        </p:blipFill>
        <p:spPr>
          <a:xfrm>
            <a:off x="-1" y="-17970"/>
            <a:ext cx="12192001" cy="6875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A4AB6-84ED-2D88-5FD5-EC957009E43A}"/>
              </a:ext>
            </a:extLst>
          </p:cNvPr>
          <p:cNvSpPr txBox="1"/>
          <p:nvPr/>
        </p:nvSpPr>
        <p:spPr>
          <a:xfrm>
            <a:off x="348332" y="1282056"/>
            <a:ext cx="6509668" cy="1736646"/>
          </a:xfrm>
          <a:prstGeom prst="wedgeRoundRectCallout">
            <a:avLst>
              <a:gd name="adj1" fmla="val 62440"/>
              <a:gd name="adj2" fmla="val -28065"/>
              <a:gd name="adj3" fmla="val 16667"/>
            </a:avLst>
          </a:prstGeom>
          <a:solidFill>
            <a:srgbClr val="E4FFC9"/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Nêu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lang="vi-VN" sz="480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Công thức tính diện tích hình chữ nhật.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C71B7-C80B-FF42-1EC4-AB0068212EC4}"/>
              </a:ext>
            </a:extLst>
          </p:cNvPr>
          <p:cNvSpPr txBox="1"/>
          <p:nvPr/>
        </p:nvSpPr>
        <p:spPr>
          <a:xfrm>
            <a:off x="348332" y="4070027"/>
            <a:ext cx="6509668" cy="1225868"/>
          </a:xfrm>
          <a:prstGeom prst="wedgeRoundRectCallout">
            <a:avLst>
              <a:gd name="adj1" fmla="val 62733"/>
              <a:gd name="adj2" fmla="val -42325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660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</a:rPr>
              <a:t>S= a x b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382</TotalTime>
  <Words>680</Words>
  <Application>Microsoft Office PowerPoint</Application>
  <PresentationFormat>Widescreen</PresentationFormat>
  <Paragraphs>67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Cambria Math</vt:lpstr>
      <vt:lpstr>iCiel Pony</vt:lpstr>
      <vt:lpstr>UTM Cookies</vt:lpstr>
      <vt:lpstr>UTM Edwardian</vt:lpstr>
      <vt:lpstr>UTM Mother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Lại Thị Sen</cp:lastModifiedBy>
  <cp:revision>41</cp:revision>
  <dcterms:created xsi:type="dcterms:W3CDTF">2024-03-07T13:36:41Z</dcterms:created>
  <dcterms:modified xsi:type="dcterms:W3CDTF">2025-04-18T16:35:39Z</dcterms:modified>
  <cp:category>9Slide.vn</cp:category>
</cp:coreProperties>
</file>