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8" r:id="rId3"/>
    <p:sldMasterId id="2147483687" r:id="rId4"/>
  </p:sldMasterIdLst>
  <p:notesMasterIdLst>
    <p:notesMasterId r:id="rId25"/>
  </p:notesMasterIdLst>
  <p:sldIdLst>
    <p:sldId id="261" r:id="rId5"/>
    <p:sldId id="337" r:id="rId6"/>
    <p:sldId id="280" r:id="rId7"/>
    <p:sldId id="269" r:id="rId8"/>
    <p:sldId id="294" r:id="rId9"/>
    <p:sldId id="389" r:id="rId10"/>
    <p:sldId id="257" r:id="rId11"/>
    <p:sldId id="390" r:id="rId12"/>
    <p:sldId id="391" r:id="rId13"/>
    <p:sldId id="392" r:id="rId14"/>
    <p:sldId id="393" r:id="rId15"/>
    <p:sldId id="394" r:id="rId16"/>
    <p:sldId id="395" r:id="rId17"/>
    <p:sldId id="396" r:id="rId18"/>
    <p:sldId id="397" r:id="rId19"/>
    <p:sldId id="398" r:id="rId20"/>
    <p:sldId id="399" r:id="rId21"/>
    <p:sldId id="400" r:id="rId22"/>
    <p:sldId id="384" r:id="rId23"/>
    <p:sldId id="385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AECD4"/>
    <a:srgbClr val="05AEEF"/>
    <a:srgbClr val="E1F1FD"/>
    <a:srgbClr val="B4D078"/>
    <a:srgbClr val="E1EEDF"/>
    <a:srgbClr val="1E78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548" autoAdjust="0"/>
    <p:restoredTop sz="94660"/>
  </p:normalViewPr>
  <p:slideViewPr>
    <p:cSldViewPr snapToGrid="0">
      <p:cViewPr varScale="1">
        <p:scale>
          <a:sx n="82" d="100"/>
          <a:sy n="82" d="100"/>
        </p:scale>
        <p:origin x="557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E6AC4F-9165-46A5-9134-D663C8E6CD89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A77536-3D4F-4664-90F9-CB0B4A00CA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3096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10" Type="http://schemas.openxmlformats.org/officeDocument/2006/relationships/image" Target="../media/image6.png"/><Relationship Id="rId4" Type="http://schemas.openxmlformats.org/officeDocument/2006/relationships/image" Target="../media/image8.png"/><Relationship Id="rId9" Type="http://schemas.openxmlformats.org/officeDocument/2006/relationships/image" Target="../media/image5.png"/></Relationships>
</file>

<file path=ppt/slideLayouts/_rels/slideLayout3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10" Type="http://schemas.openxmlformats.org/officeDocument/2006/relationships/image" Target="../media/image6.png"/><Relationship Id="rId4" Type="http://schemas.openxmlformats.org/officeDocument/2006/relationships/image" Target="../media/image8.png"/><Relationship Id="rId9" Type="http://schemas.openxmlformats.org/officeDocument/2006/relationships/image" Target="../media/image5.png"/></Relationships>
</file>

<file path=ppt/slideLayouts/_rels/slideLayout3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E8A61-0AB5-3681-4946-3F4774BCE1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B68EE48-09E4-3B54-BFB4-919BF4E54A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36B63D-0933-CFC7-3A1C-4BF49E4EE9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878C21-2769-486F-A800-6BC359DE44E8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44A3B4-C23A-4B57-C8BA-D2A9F21B7D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A927E9-5BAB-5F64-E189-4C599F5F21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8970DB-1EAD-4B62-92DB-F9468858C7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634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3C3A1F-0AF5-8A27-B6E0-AC689AF645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124F15-9F65-550F-9EA6-3177095AF9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2C7F09-6C9D-C222-B488-025D6CA142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878C21-2769-486F-A800-6BC359DE44E8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FF50C1-A685-ABA4-FA35-70E039D057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3B01CC-D7FB-36C3-00E5-E430706E04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8970DB-1EAD-4B62-92DB-F9468858C7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7720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E41FD43-FB51-0F79-84AC-F845534D99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F1D9E5-1C9D-3DDE-DD26-F1D0EA71F6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CE8FAA-F6A6-2ADE-F64E-DCAB999AED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878C21-2769-486F-A800-6BC359DE44E8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1903C1-5733-9AD2-9136-40441BEFA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6D11BF-B675-094E-47D2-B46FAF44F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8970DB-1EAD-4B62-92DB-F9468858C7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5807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4436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533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4161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8"/>
            <a:ext cx="12192000" cy="108134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39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7" y="-95495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480917" y="359539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305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8"/>
            <a:ext cx="12192000" cy="108134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39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96187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9322839" y="402389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166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DA98030-5A9B-4761-AC84-D775E9C7B2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AFF9ED7-6835-4BD7-B0F4-148A43B912E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7" y="666129"/>
            <a:ext cx="3813993" cy="175995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7289181-269E-420B-A083-08CBD1935E8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103546" y="217615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66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1005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3599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53248E-0978-827C-085F-F3AC23FB42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044065-F3CF-0204-8672-3CFEF85650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BB0C67-263B-D9B1-E8E1-F8360DE28C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878C21-2769-486F-A800-6BC359DE44E8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12C55B-6C82-53F9-0D0E-A7FF96DAC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996E95-72CC-B905-8DDD-13345E0DF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8970DB-1EAD-4B62-92DB-F9468858C7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724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3C709-BB94-4361-8965-12206BF7B651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DE5BE-BEC6-4813-8DCB-0EB74C319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8865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3C709-BB94-4361-8965-12206BF7B651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DE5BE-BEC6-4813-8DCB-0EB74C319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4592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3C709-BB94-4361-8965-12206BF7B651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DE5BE-BEC6-4813-8DCB-0EB74C319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8964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3C709-BB94-4361-8965-12206BF7B651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DE5BE-BEC6-4813-8DCB-0EB74C319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2975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3C709-BB94-4361-8965-12206BF7B651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DE5BE-BEC6-4813-8DCB-0EB74C319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0169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3C709-BB94-4361-8965-12206BF7B651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DE5BE-BEC6-4813-8DCB-0EB74C319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3055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3C709-BB94-4361-8965-12206BF7B651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DE5BE-BEC6-4813-8DCB-0EB74C319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6421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3C709-BB94-4361-8965-12206BF7B651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DE5BE-BEC6-4813-8DCB-0EB74C319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6924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3C709-BB94-4361-8965-12206BF7B651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DE5BE-BEC6-4813-8DCB-0EB74C319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7090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3C709-BB94-4361-8965-12206BF7B651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DE5BE-BEC6-4813-8DCB-0EB74C319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0809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FD6FD1-3807-049A-D7E6-B70B59B30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F37FC5-09FF-B85F-D4E4-800E6E0220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116ABC-68AC-E19F-20BA-9374D9F198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878C21-2769-486F-A800-6BC359DE44E8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E5365E-D93B-DAE1-4702-2EFBB49F5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23E05C-8961-7E32-A76D-28688667C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8970DB-1EAD-4B62-92DB-F9468858C7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39721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3C709-BB94-4361-8965-12206BF7B651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DE5BE-BEC6-4813-8DCB-0EB74C319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1158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9772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3930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6337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8"/>
            <a:ext cx="12192000" cy="108134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39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7" y="-95495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480917" y="359539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646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8"/>
            <a:ext cx="12192000" cy="108134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39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96187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9322839" y="402389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785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DA98030-5A9B-4761-AC84-D775E9C7B2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AFF9ED7-6835-4BD7-B0F4-148A43B912E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7" y="666129"/>
            <a:ext cx="3813993" cy="175995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7289181-269E-420B-A083-08CBD1935E8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103546" y="217615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378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6187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15FA9A-4B56-6EC5-830B-F9E1C22C1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B0EAD2-83E9-8FDD-84BE-A05E715247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152D0A-CD35-F513-0E18-19ECAB1E56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4AE2A8-2807-7FAC-C2B1-79D2E60830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878C21-2769-486F-A800-6BC359DE44E8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6224D4-DF2E-1CC6-4DC9-D54C374E79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589D61-8A2F-1291-59EF-6255772C1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8970DB-1EAD-4B62-92DB-F9468858C7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5177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61CE82-E6F6-EFAE-A901-9ED995693F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86C0A7-435D-EFC0-B284-816AF335D5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2538F8-16C1-8A54-C344-F01A665CC1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103D87F-213E-6058-75F5-0144F387BF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08396E1-D138-6F90-C553-E3DB402F63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9C4ED0E-A3C0-3B9F-2333-985D52601D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878C21-2769-486F-A800-6BC359DE44E8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C78D0D5-436E-205A-4077-34ED767B4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77FF3D3-67CE-3B96-3939-9A59DCA36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8970DB-1EAD-4B62-92DB-F9468858C7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6905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59216-E9F9-D4FA-8C3F-5BE2183C17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DE2DAA-3391-8473-5564-B1BE1BECED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878C21-2769-486F-A800-6BC359DE44E8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B53CE8-9E1D-1F70-FADE-11811F9C6A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E129FC-B8A6-F628-76F4-02D24C725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8970DB-1EAD-4B62-92DB-F9468858C7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7563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E5C20D3-1626-3D6A-4AE4-38A7623FB0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878C21-2769-486F-A800-6BC359DE44E8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70D11E-0813-C499-4652-4E4BDC839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051347-881D-EC89-3166-0D4EFDEFB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8970DB-1EAD-4B62-92DB-F9468858C7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0049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8AA486-CC65-C6DD-2BD5-41BA452AE4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D8FA62-0905-0F54-743E-75E2F31EB2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B9525F-28DB-172C-5605-37BAD2F0A1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E6CF7A-5613-AA79-0D1F-81BB4E19DF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878C21-2769-486F-A800-6BC359DE44E8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4081FC-9A0A-B313-FBCB-E34857355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5D237A-F9E1-C4E8-A4CC-45A7B63BB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8970DB-1EAD-4B62-92DB-F9468858C7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1377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A796EF-71B8-D0E6-582E-F462F8A69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17F2DD6-B3F3-CFFD-F44D-7E5FACA475D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127714-A142-C012-FCD8-3093725F4D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9D9E0C-6681-071B-8A0D-C6083D8B43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878C21-2769-486F-A800-6BC359DE44E8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E6A825-CBB1-1A0D-4392-EC4C20EBF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0CF10F-B585-5557-B347-85FC64263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8970DB-1EAD-4B62-92DB-F9468858C7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3151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5.xml"/><Relationship Id="rId4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>
            <a:extLst>
              <a:ext uri="{FF2B5EF4-FFF2-40B4-BE49-F238E27FC236}">
                <a16:creationId xmlns:a16="http://schemas.microsoft.com/office/drawing/2014/main" id="{1F09CC48-B89E-1590-B826-C2135852119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4169504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9Slide.vn - 2019">
            <a:extLst>
              <a:ext uri="{FF2B5EF4-FFF2-40B4-BE49-F238E27FC236}">
                <a16:creationId xmlns:a16="http://schemas.microsoft.com/office/drawing/2014/main" id="{DD2AF3F7-F1B8-3E96-D359-8DD381CD00B1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711224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95" r:id="rId8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>
            <a:extLst>
              <a:ext uri="{FF2B5EF4-FFF2-40B4-BE49-F238E27FC236}">
                <a16:creationId xmlns:a16="http://schemas.microsoft.com/office/drawing/2014/main" id="{F431D87A-ACBE-C9E5-DC47-24B7A17D516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93C709-BB94-4361-8965-12206BF7B651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BDE5BE-BEC6-4813-8DCB-0EB74C319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546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E02CEA8D-E2FC-D1D3-7574-4CB5204DB0A7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148619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" Type="http://schemas.openxmlformats.org/officeDocument/2006/relationships/audio" Target="../media/media1.mp3"/><Relationship Id="rId16" Type="http://schemas.openxmlformats.org/officeDocument/2006/relationships/image" Target="../media/image22.png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4" Type="http://schemas.openxmlformats.org/officeDocument/2006/relationships/image" Target="../media/image10.jpe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microsoft.com/office/2007/relationships/hdphoto" Target="../media/hdphoto7.wdp"/><Relationship Id="rId18" Type="http://schemas.openxmlformats.org/officeDocument/2006/relationships/image" Target="../media/image30.emf"/><Relationship Id="rId3" Type="http://schemas.microsoft.com/office/2007/relationships/hdphoto" Target="../media/hdphoto4.wdp"/><Relationship Id="rId7" Type="http://schemas.microsoft.com/office/2007/relationships/hdphoto" Target="../media/hdphoto5.wdp"/><Relationship Id="rId12" Type="http://schemas.openxmlformats.org/officeDocument/2006/relationships/image" Target="../media/image27.png"/><Relationship Id="rId17" Type="http://schemas.openxmlformats.org/officeDocument/2006/relationships/image" Target="../media/image29.emf"/><Relationship Id="rId2" Type="http://schemas.openxmlformats.org/officeDocument/2006/relationships/image" Target="../media/image24.png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5.png"/><Relationship Id="rId11" Type="http://schemas.openxmlformats.org/officeDocument/2006/relationships/image" Target="../media/image16.png"/><Relationship Id="rId5" Type="http://schemas.openxmlformats.org/officeDocument/2006/relationships/image" Target="../media/image12.png"/><Relationship Id="rId15" Type="http://schemas.microsoft.com/office/2007/relationships/hdphoto" Target="../media/hdphoto8.wdp"/><Relationship Id="rId10" Type="http://schemas.openxmlformats.org/officeDocument/2006/relationships/image" Target="../media/image15.png"/><Relationship Id="rId19" Type="http://schemas.openxmlformats.org/officeDocument/2006/relationships/image" Target="../media/image23.png"/><Relationship Id="rId4" Type="http://schemas.openxmlformats.org/officeDocument/2006/relationships/image" Target="../media/image11.png"/><Relationship Id="rId9" Type="http://schemas.microsoft.com/office/2007/relationships/hdphoto" Target="../media/hdphoto6.wdp"/><Relationship Id="rId14" Type="http://schemas.openxmlformats.org/officeDocument/2006/relationships/image" Target="../media/image2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31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" Type="http://schemas.openxmlformats.org/officeDocument/2006/relationships/audio" Target="../media/media1.mp3"/><Relationship Id="rId16" Type="http://schemas.openxmlformats.org/officeDocument/2006/relationships/image" Target="../media/image22.png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4" Type="http://schemas.openxmlformats.org/officeDocument/2006/relationships/image" Target="../media/image10.jpe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5BEBFE7-BE72-4E12-B99C-E2FA8A19F4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7C8D7B13-A9F9-4E70-84E3-1AE9E81293A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15" r="87139" b="10584"/>
          <a:stretch>
            <a:fillRect/>
          </a:stretch>
        </p:blipFill>
        <p:spPr>
          <a:xfrm>
            <a:off x="24048" y="5086350"/>
            <a:ext cx="578086" cy="685800"/>
          </a:xfrm>
          <a:custGeom>
            <a:avLst/>
            <a:gdLst>
              <a:gd name="connsiteX0" fmla="*/ 0 w 578086"/>
              <a:gd name="connsiteY0" fmla="*/ 0 h 685800"/>
              <a:gd name="connsiteX1" fmla="*/ 578086 w 578086"/>
              <a:gd name="connsiteY1" fmla="*/ 0 h 685800"/>
              <a:gd name="connsiteX2" fmla="*/ 578086 w 578086"/>
              <a:gd name="connsiteY2" fmla="*/ 685800 h 685800"/>
              <a:gd name="connsiteX3" fmla="*/ 0 w 578086"/>
              <a:gd name="connsiteY3" fmla="*/ 685800 h 685800"/>
              <a:gd name="connsiteX4" fmla="*/ 0 w 578086"/>
              <a:gd name="connsiteY4" fmla="*/ 0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8086" h="685800">
                <a:moveTo>
                  <a:pt x="0" y="0"/>
                </a:moveTo>
                <a:lnTo>
                  <a:pt x="578086" y="0"/>
                </a:lnTo>
                <a:lnTo>
                  <a:pt x="578086" y="685800"/>
                </a:lnTo>
                <a:lnTo>
                  <a:pt x="0" y="6858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F09224AF-4C76-45E0-809B-54C17E7CC02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12" t="86481" r="3705"/>
          <a:stretch>
            <a:fillRect/>
          </a:stretch>
        </p:blipFill>
        <p:spPr>
          <a:xfrm>
            <a:off x="10374354" y="2928943"/>
            <a:ext cx="1374691" cy="827757"/>
          </a:xfrm>
          <a:custGeom>
            <a:avLst/>
            <a:gdLst>
              <a:gd name="connsiteX0" fmla="*/ 0 w 1374691"/>
              <a:gd name="connsiteY0" fmla="*/ 0 h 827757"/>
              <a:gd name="connsiteX1" fmla="*/ 1374691 w 1374691"/>
              <a:gd name="connsiteY1" fmla="*/ 0 h 827757"/>
              <a:gd name="connsiteX2" fmla="*/ 1374691 w 1374691"/>
              <a:gd name="connsiteY2" fmla="*/ 827757 h 827757"/>
              <a:gd name="connsiteX3" fmla="*/ 0 w 1374691"/>
              <a:gd name="connsiteY3" fmla="*/ 827757 h 827757"/>
              <a:gd name="connsiteX4" fmla="*/ 0 w 1374691"/>
              <a:gd name="connsiteY4" fmla="*/ 0 h 827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4691" h="827757">
                <a:moveTo>
                  <a:pt x="0" y="0"/>
                </a:moveTo>
                <a:lnTo>
                  <a:pt x="1374691" y="0"/>
                </a:lnTo>
                <a:lnTo>
                  <a:pt x="1374691" y="827757"/>
                </a:lnTo>
                <a:lnTo>
                  <a:pt x="0" y="82775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04E23961-BC25-4CED-AEF5-443C5149BCF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048" y="297180"/>
            <a:ext cx="4494993" cy="6123047"/>
          </a:xfrm>
          <a:custGeom>
            <a:avLst/>
            <a:gdLst>
              <a:gd name="connsiteX0" fmla="*/ 0 w 4494993"/>
              <a:gd name="connsiteY0" fmla="*/ 0 h 6123047"/>
              <a:gd name="connsiteX1" fmla="*/ 4494993 w 4494993"/>
              <a:gd name="connsiteY1" fmla="*/ 0 h 6123047"/>
              <a:gd name="connsiteX2" fmla="*/ 4494993 w 4494993"/>
              <a:gd name="connsiteY2" fmla="*/ 6123047 h 6123047"/>
              <a:gd name="connsiteX3" fmla="*/ 4328456 w 4494993"/>
              <a:gd name="connsiteY3" fmla="*/ 6123047 h 6123047"/>
              <a:gd name="connsiteX4" fmla="*/ 4328456 w 4494993"/>
              <a:gd name="connsiteY4" fmla="*/ 5295290 h 6123047"/>
              <a:gd name="connsiteX5" fmla="*/ 2953765 w 4494993"/>
              <a:gd name="connsiteY5" fmla="*/ 5295290 h 6123047"/>
              <a:gd name="connsiteX6" fmla="*/ 2953765 w 4494993"/>
              <a:gd name="connsiteY6" fmla="*/ 6123047 h 6123047"/>
              <a:gd name="connsiteX7" fmla="*/ 0 w 4494993"/>
              <a:gd name="connsiteY7" fmla="*/ 6123047 h 6123047"/>
              <a:gd name="connsiteX8" fmla="*/ 0 w 4494993"/>
              <a:gd name="connsiteY8" fmla="*/ 5474970 h 6123047"/>
              <a:gd name="connsiteX9" fmla="*/ 578086 w 4494993"/>
              <a:gd name="connsiteY9" fmla="*/ 5474970 h 6123047"/>
              <a:gd name="connsiteX10" fmla="*/ 578086 w 4494993"/>
              <a:gd name="connsiteY10" fmla="*/ 4789170 h 6123047"/>
              <a:gd name="connsiteX11" fmla="*/ 0 w 4494993"/>
              <a:gd name="connsiteY11" fmla="*/ 4789170 h 6123047"/>
              <a:gd name="connsiteX12" fmla="*/ 0 w 4494993"/>
              <a:gd name="connsiteY12" fmla="*/ 0 h 6123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494993" h="6123047">
                <a:moveTo>
                  <a:pt x="0" y="0"/>
                </a:moveTo>
                <a:lnTo>
                  <a:pt x="4494993" y="0"/>
                </a:lnTo>
                <a:lnTo>
                  <a:pt x="4494993" y="6123047"/>
                </a:lnTo>
                <a:lnTo>
                  <a:pt x="4328456" y="6123047"/>
                </a:lnTo>
                <a:lnTo>
                  <a:pt x="4328456" y="5295290"/>
                </a:lnTo>
                <a:lnTo>
                  <a:pt x="2953765" y="5295290"/>
                </a:lnTo>
                <a:lnTo>
                  <a:pt x="2953765" y="6123047"/>
                </a:lnTo>
                <a:lnTo>
                  <a:pt x="0" y="6123047"/>
                </a:lnTo>
                <a:lnTo>
                  <a:pt x="0" y="5474970"/>
                </a:lnTo>
                <a:lnTo>
                  <a:pt x="578086" y="5474970"/>
                </a:lnTo>
                <a:lnTo>
                  <a:pt x="578086" y="4789170"/>
                </a:lnTo>
                <a:lnTo>
                  <a:pt x="0" y="478917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915D9C42-B4B5-41E3-9EEA-BF76421AF7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855" y="509509"/>
            <a:ext cx="4910533" cy="6858000"/>
          </a:xfrm>
          <a:prstGeom prst="rect">
            <a:avLst/>
          </a:prstGeom>
        </p:spPr>
      </p:pic>
      <p:pic>
        <p:nvPicPr>
          <p:cNvPr id="45" name="图片 44">
            <a:extLst>
              <a:ext uri="{FF2B5EF4-FFF2-40B4-BE49-F238E27FC236}">
                <a16:creationId xmlns:a16="http://schemas.microsoft.com/office/drawing/2014/main" id="{DE7960CA-D404-4D26-AC84-430A240A551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0624" y="212329"/>
            <a:ext cx="4910533" cy="6858000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66F15F98-A290-48AC-AAC4-7C389C6ED88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2693" y="8953"/>
            <a:ext cx="4910533" cy="68580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F668629F-4487-4C56-BFC2-8B244D5EEBE8}"/>
              </a:ext>
            </a:extLst>
          </p:cNvPr>
          <p:cNvGrpSpPr/>
          <p:nvPr/>
        </p:nvGrpSpPr>
        <p:grpSpPr>
          <a:xfrm>
            <a:off x="0" y="5207000"/>
            <a:ext cx="12192000" cy="1650999"/>
            <a:chOff x="0" y="5207000"/>
            <a:chExt cx="12192000" cy="1650999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3574D0E8-C551-4CE9-A949-DC99B02447A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1400" y="5310502"/>
              <a:ext cx="2260600" cy="1547497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3D6A2B4-CC48-45D9-B0FD-3F86D1405BE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207000"/>
              <a:ext cx="2679319" cy="1650999"/>
            </a:xfrm>
            <a:prstGeom prst="rect">
              <a:avLst/>
            </a:prstGeom>
          </p:spPr>
        </p:pic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4CA6FA32-A4AA-4B98-94AC-85288874CB0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176806" y="5490093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736980FB-BB26-4D80-9DFC-F3C35DC156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>
              <a:off x="3665159" y="5663129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B2622C4-CC7F-4319-971C-1093267D5B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8600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C06941B8-22E4-4FED-9DE7-7262931CBC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3689" y="5952293"/>
              <a:ext cx="3267329" cy="905706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BF9AEC9E-1D90-4AFC-8BB6-11EE124FB7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4" name="19795243">
            <a:hlinkClick r:id="" action="ppaction://media"/>
            <a:extLst>
              <a:ext uri="{FF2B5EF4-FFF2-40B4-BE49-F238E27FC236}">
                <a16:creationId xmlns:a16="http://schemas.microsoft.com/office/drawing/2014/main" id="{E0767DB5-1A3E-438D-A209-0CC8F67D4B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626218" y="-1226342"/>
            <a:ext cx="609600" cy="609600"/>
          </a:xfrm>
          <a:prstGeom prst="rect">
            <a:avLst/>
          </a:prstGeom>
        </p:spPr>
      </p:pic>
      <p:sp>
        <p:nvSpPr>
          <p:cNvPr id="34" name="任意多边形: 形状 59">
            <a:extLst>
              <a:ext uri="{FF2B5EF4-FFF2-40B4-BE49-F238E27FC236}">
                <a16:creationId xmlns:a16="http://schemas.microsoft.com/office/drawing/2014/main" id="{178BF963-E750-0A01-9359-3640B6BC35D8}"/>
              </a:ext>
            </a:extLst>
          </p:cNvPr>
          <p:cNvSpPr/>
          <p:nvPr/>
        </p:nvSpPr>
        <p:spPr>
          <a:xfrm>
            <a:off x="2034429" y="239440"/>
            <a:ext cx="8069955" cy="4148804"/>
          </a:xfrm>
          <a:custGeom>
            <a:avLst/>
            <a:gdLst>
              <a:gd name="connsiteX0" fmla="*/ 5337454 w 6062639"/>
              <a:gd name="connsiteY0" fmla="*/ 1389890 h 2153651"/>
              <a:gd name="connsiteX1" fmla="*/ 5337454 w 6062639"/>
              <a:gd name="connsiteY1" fmla="*/ 1409787 h 2153651"/>
              <a:gd name="connsiteX2" fmla="*/ 5349512 w 6062639"/>
              <a:gd name="connsiteY2" fmla="*/ 1399839 h 2153651"/>
              <a:gd name="connsiteX3" fmla="*/ 5337454 w 6062639"/>
              <a:gd name="connsiteY3" fmla="*/ 743863 h 2153651"/>
              <a:gd name="connsiteX4" fmla="*/ 5337454 w 6062639"/>
              <a:gd name="connsiteY4" fmla="*/ 763760 h 2153651"/>
              <a:gd name="connsiteX5" fmla="*/ 5349512 w 6062639"/>
              <a:gd name="connsiteY5" fmla="*/ 753812 h 2153651"/>
              <a:gd name="connsiteX6" fmla="*/ 430798 w 6062639"/>
              <a:gd name="connsiteY6" fmla="*/ 0 h 2153651"/>
              <a:gd name="connsiteX7" fmla="*/ 735418 w 6062639"/>
              <a:gd name="connsiteY7" fmla="*/ 126179 h 2153651"/>
              <a:gd name="connsiteX8" fmla="*/ 755863 w 6062639"/>
              <a:gd name="connsiteY8" fmla="*/ 150958 h 2153651"/>
              <a:gd name="connsiteX9" fmla="*/ 776308 w 6062639"/>
              <a:gd name="connsiteY9" fmla="*/ 126178 h 2153651"/>
              <a:gd name="connsiteX10" fmla="*/ 1080928 w 6062639"/>
              <a:gd name="connsiteY10" fmla="*/ 0 h 2153651"/>
              <a:gd name="connsiteX11" fmla="*/ 1385548 w 6062639"/>
              <a:gd name="connsiteY11" fmla="*/ 126179 h 2153651"/>
              <a:gd name="connsiteX12" fmla="*/ 1405993 w 6062639"/>
              <a:gd name="connsiteY12" fmla="*/ 150958 h 2153651"/>
              <a:gd name="connsiteX13" fmla="*/ 1426438 w 6062639"/>
              <a:gd name="connsiteY13" fmla="*/ 126178 h 2153651"/>
              <a:gd name="connsiteX14" fmla="*/ 1731058 w 6062639"/>
              <a:gd name="connsiteY14" fmla="*/ 0 h 2153651"/>
              <a:gd name="connsiteX15" fmla="*/ 2035678 w 6062639"/>
              <a:gd name="connsiteY15" fmla="*/ 126179 h 2153651"/>
              <a:gd name="connsiteX16" fmla="*/ 2056123 w 6062639"/>
              <a:gd name="connsiteY16" fmla="*/ 150958 h 2153651"/>
              <a:gd name="connsiteX17" fmla="*/ 2076568 w 6062639"/>
              <a:gd name="connsiteY17" fmla="*/ 126178 h 2153651"/>
              <a:gd name="connsiteX18" fmla="*/ 2381188 w 6062639"/>
              <a:gd name="connsiteY18" fmla="*/ 0 h 2153651"/>
              <a:gd name="connsiteX19" fmla="*/ 2685808 w 6062639"/>
              <a:gd name="connsiteY19" fmla="*/ 126179 h 2153651"/>
              <a:gd name="connsiteX20" fmla="*/ 2706253 w 6062639"/>
              <a:gd name="connsiteY20" fmla="*/ 150958 h 2153651"/>
              <a:gd name="connsiteX21" fmla="*/ 2726698 w 6062639"/>
              <a:gd name="connsiteY21" fmla="*/ 126178 h 2153651"/>
              <a:gd name="connsiteX22" fmla="*/ 3031318 w 6062639"/>
              <a:gd name="connsiteY22" fmla="*/ 0 h 2153651"/>
              <a:gd name="connsiteX23" fmla="*/ 3335938 w 6062639"/>
              <a:gd name="connsiteY23" fmla="*/ 126179 h 2153651"/>
              <a:gd name="connsiteX24" fmla="*/ 3356383 w 6062639"/>
              <a:gd name="connsiteY24" fmla="*/ 150958 h 2153651"/>
              <a:gd name="connsiteX25" fmla="*/ 3376828 w 6062639"/>
              <a:gd name="connsiteY25" fmla="*/ 126178 h 2153651"/>
              <a:gd name="connsiteX26" fmla="*/ 3681448 w 6062639"/>
              <a:gd name="connsiteY26" fmla="*/ 0 h 2153651"/>
              <a:gd name="connsiteX27" fmla="*/ 3986068 w 6062639"/>
              <a:gd name="connsiteY27" fmla="*/ 126179 h 2153651"/>
              <a:gd name="connsiteX28" fmla="*/ 4006513 w 6062639"/>
              <a:gd name="connsiteY28" fmla="*/ 150958 h 2153651"/>
              <a:gd name="connsiteX29" fmla="*/ 4026958 w 6062639"/>
              <a:gd name="connsiteY29" fmla="*/ 126178 h 2153651"/>
              <a:gd name="connsiteX30" fmla="*/ 4331578 w 6062639"/>
              <a:gd name="connsiteY30" fmla="*/ 0 h 2153651"/>
              <a:gd name="connsiteX31" fmla="*/ 4636198 w 6062639"/>
              <a:gd name="connsiteY31" fmla="*/ 126179 h 2153651"/>
              <a:gd name="connsiteX32" fmla="*/ 4656643 w 6062639"/>
              <a:gd name="connsiteY32" fmla="*/ 150958 h 2153651"/>
              <a:gd name="connsiteX33" fmla="*/ 4677088 w 6062639"/>
              <a:gd name="connsiteY33" fmla="*/ 126178 h 2153651"/>
              <a:gd name="connsiteX34" fmla="*/ 4981708 w 6062639"/>
              <a:gd name="connsiteY34" fmla="*/ 0 h 2153651"/>
              <a:gd name="connsiteX35" fmla="*/ 5286328 w 6062639"/>
              <a:gd name="connsiteY35" fmla="*/ 126179 h 2153651"/>
              <a:gd name="connsiteX36" fmla="*/ 5306774 w 6062639"/>
              <a:gd name="connsiteY36" fmla="*/ 150959 h 2153651"/>
              <a:gd name="connsiteX37" fmla="*/ 5327221 w 6062639"/>
              <a:gd name="connsiteY37" fmla="*/ 126178 h 2153651"/>
              <a:gd name="connsiteX38" fmla="*/ 5631841 w 6062639"/>
              <a:gd name="connsiteY38" fmla="*/ 0 h 2153651"/>
              <a:gd name="connsiteX39" fmla="*/ 6062639 w 6062639"/>
              <a:gd name="connsiteY39" fmla="*/ 430799 h 2153651"/>
              <a:gd name="connsiteX40" fmla="*/ 5936461 w 6062639"/>
              <a:gd name="connsiteY40" fmla="*/ 735420 h 2153651"/>
              <a:gd name="connsiteX41" fmla="*/ 5914169 w 6062639"/>
              <a:gd name="connsiteY41" fmla="*/ 753812 h 2153651"/>
              <a:gd name="connsiteX42" fmla="*/ 5936460 w 6062639"/>
              <a:gd name="connsiteY42" fmla="*/ 772204 h 2153651"/>
              <a:gd name="connsiteX43" fmla="*/ 6062638 w 6062639"/>
              <a:gd name="connsiteY43" fmla="*/ 1076825 h 2153651"/>
              <a:gd name="connsiteX44" fmla="*/ 5936460 w 6062639"/>
              <a:gd name="connsiteY44" fmla="*/ 1381446 h 2153651"/>
              <a:gd name="connsiteX45" fmla="*/ 5914168 w 6062639"/>
              <a:gd name="connsiteY45" fmla="*/ 1399839 h 2153651"/>
              <a:gd name="connsiteX46" fmla="*/ 5936460 w 6062639"/>
              <a:gd name="connsiteY46" fmla="*/ 1418231 h 2153651"/>
              <a:gd name="connsiteX47" fmla="*/ 6062638 w 6062639"/>
              <a:gd name="connsiteY47" fmla="*/ 1722852 h 2153651"/>
              <a:gd name="connsiteX48" fmla="*/ 5631840 w 6062639"/>
              <a:gd name="connsiteY48" fmla="*/ 2153651 h 2153651"/>
              <a:gd name="connsiteX49" fmla="*/ 5327220 w 6062639"/>
              <a:gd name="connsiteY49" fmla="*/ 2027473 h 2153651"/>
              <a:gd name="connsiteX50" fmla="*/ 5306774 w 6062639"/>
              <a:gd name="connsiteY50" fmla="*/ 2002692 h 2153651"/>
              <a:gd name="connsiteX51" fmla="*/ 5286328 w 6062639"/>
              <a:gd name="connsiteY51" fmla="*/ 2027473 h 2153651"/>
              <a:gd name="connsiteX52" fmla="*/ 4981708 w 6062639"/>
              <a:gd name="connsiteY52" fmla="*/ 2153651 h 2153651"/>
              <a:gd name="connsiteX53" fmla="*/ 4677088 w 6062639"/>
              <a:gd name="connsiteY53" fmla="*/ 2027473 h 2153651"/>
              <a:gd name="connsiteX54" fmla="*/ 4656643 w 6062639"/>
              <a:gd name="connsiteY54" fmla="*/ 2002694 h 2153651"/>
              <a:gd name="connsiteX55" fmla="*/ 4636198 w 6062639"/>
              <a:gd name="connsiteY55" fmla="*/ 2027473 h 2153651"/>
              <a:gd name="connsiteX56" fmla="*/ 4331578 w 6062639"/>
              <a:gd name="connsiteY56" fmla="*/ 2153651 h 2153651"/>
              <a:gd name="connsiteX57" fmla="*/ 4026958 w 6062639"/>
              <a:gd name="connsiteY57" fmla="*/ 2027473 h 2153651"/>
              <a:gd name="connsiteX58" fmla="*/ 4006513 w 6062639"/>
              <a:gd name="connsiteY58" fmla="*/ 2002694 h 2153651"/>
              <a:gd name="connsiteX59" fmla="*/ 3986068 w 6062639"/>
              <a:gd name="connsiteY59" fmla="*/ 2027473 h 2153651"/>
              <a:gd name="connsiteX60" fmla="*/ 3681448 w 6062639"/>
              <a:gd name="connsiteY60" fmla="*/ 2153651 h 2153651"/>
              <a:gd name="connsiteX61" fmla="*/ 3376828 w 6062639"/>
              <a:gd name="connsiteY61" fmla="*/ 2027473 h 2153651"/>
              <a:gd name="connsiteX62" fmla="*/ 3356383 w 6062639"/>
              <a:gd name="connsiteY62" fmla="*/ 2002694 h 2153651"/>
              <a:gd name="connsiteX63" fmla="*/ 3335938 w 6062639"/>
              <a:gd name="connsiteY63" fmla="*/ 2027473 h 2153651"/>
              <a:gd name="connsiteX64" fmla="*/ 3031318 w 6062639"/>
              <a:gd name="connsiteY64" fmla="*/ 2153651 h 2153651"/>
              <a:gd name="connsiteX65" fmla="*/ 2726698 w 6062639"/>
              <a:gd name="connsiteY65" fmla="*/ 2027473 h 2153651"/>
              <a:gd name="connsiteX66" fmla="*/ 2706253 w 6062639"/>
              <a:gd name="connsiteY66" fmla="*/ 2002694 h 2153651"/>
              <a:gd name="connsiteX67" fmla="*/ 2685808 w 6062639"/>
              <a:gd name="connsiteY67" fmla="*/ 2027473 h 2153651"/>
              <a:gd name="connsiteX68" fmla="*/ 2381188 w 6062639"/>
              <a:gd name="connsiteY68" fmla="*/ 2153651 h 2153651"/>
              <a:gd name="connsiteX69" fmla="*/ 2076568 w 6062639"/>
              <a:gd name="connsiteY69" fmla="*/ 2027473 h 2153651"/>
              <a:gd name="connsiteX70" fmla="*/ 2056123 w 6062639"/>
              <a:gd name="connsiteY70" fmla="*/ 2002694 h 2153651"/>
              <a:gd name="connsiteX71" fmla="*/ 2035678 w 6062639"/>
              <a:gd name="connsiteY71" fmla="*/ 2027473 h 2153651"/>
              <a:gd name="connsiteX72" fmla="*/ 1731058 w 6062639"/>
              <a:gd name="connsiteY72" fmla="*/ 2153651 h 2153651"/>
              <a:gd name="connsiteX73" fmla="*/ 1426438 w 6062639"/>
              <a:gd name="connsiteY73" fmla="*/ 2027473 h 2153651"/>
              <a:gd name="connsiteX74" fmla="*/ 1405993 w 6062639"/>
              <a:gd name="connsiteY74" fmla="*/ 2002694 h 2153651"/>
              <a:gd name="connsiteX75" fmla="*/ 1385548 w 6062639"/>
              <a:gd name="connsiteY75" fmla="*/ 2027473 h 2153651"/>
              <a:gd name="connsiteX76" fmla="*/ 1080928 w 6062639"/>
              <a:gd name="connsiteY76" fmla="*/ 2153651 h 2153651"/>
              <a:gd name="connsiteX77" fmla="*/ 776308 w 6062639"/>
              <a:gd name="connsiteY77" fmla="*/ 2027473 h 2153651"/>
              <a:gd name="connsiteX78" fmla="*/ 755863 w 6062639"/>
              <a:gd name="connsiteY78" fmla="*/ 2002694 h 2153651"/>
              <a:gd name="connsiteX79" fmla="*/ 735418 w 6062639"/>
              <a:gd name="connsiteY79" fmla="*/ 2027473 h 2153651"/>
              <a:gd name="connsiteX80" fmla="*/ 430798 w 6062639"/>
              <a:gd name="connsiteY80" fmla="*/ 2153651 h 2153651"/>
              <a:gd name="connsiteX81" fmla="*/ 0 w 6062639"/>
              <a:gd name="connsiteY81" fmla="*/ 1722852 h 2153651"/>
              <a:gd name="connsiteX82" fmla="*/ 126178 w 6062639"/>
              <a:gd name="connsiteY82" fmla="*/ 1418231 h 2153651"/>
              <a:gd name="connsiteX83" fmla="*/ 148470 w 6062639"/>
              <a:gd name="connsiteY83" fmla="*/ 1399839 h 2153651"/>
              <a:gd name="connsiteX84" fmla="*/ 126178 w 6062639"/>
              <a:gd name="connsiteY84" fmla="*/ 1381446 h 2153651"/>
              <a:gd name="connsiteX85" fmla="*/ 0 w 6062639"/>
              <a:gd name="connsiteY85" fmla="*/ 1076825 h 2153651"/>
              <a:gd name="connsiteX86" fmla="*/ 126178 w 6062639"/>
              <a:gd name="connsiteY86" fmla="*/ 772204 h 2153651"/>
              <a:gd name="connsiteX87" fmla="*/ 148469 w 6062639"/>
              <a:gd name="connsiteY87" fmla="*/ 753812 h 2153651"/>
              <a:gd name="connsiteX88" fmla="*/ 126178 w 6062639"/>
              <a:gd name="connsiteY88" fmla="*/ 735420 h 2153651"/>
              <a:gd name="connsiteX89" fmla="*/ 0 w 6062639"/>
              <a:gd name="connsiteY89" fmla="*/ 430799 h 2153651"/>
              <a:gd name="connsiteX90" fmla="*/ 430798 w 6062639"/>
              <a:gd name="connsiteY90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6062639" h="2153651">
                <a:moveTo>
                  <a:pt x="5337454" y="1389890"/>
                </a:moveTo>
                <a:lnTo>
                  <a:pt x="5337454" y="1409787"/>
                </a:lnTo>
                <a:lnTo>
                  <a:pt x="5349512" y="1399839"/>
                </a:lnTo>
                <a:close/>
                <a:moveTo>
                  <a:pt x="5337454" y="743863"/>
                </a:moveTo>
                <a:lnTo>
                  <a:pt x="5337454" y="763760"/>
                </a:lnTo>
                <a:lnTo>
                  <a:pt x="5349512" y="753812"/>
                </a:lnTo>
                <a:close/>
                <a:moveTo>
                  <a:pt x="430798" y="0"/>
                </a:moveTo>
                <a:cubicBezTo>
                  <a:pt x="549760" y="0"/>
                  <a:pt x="657459" y="48219"/>
                  <a:pt x="735418" y="126179"/>
                </a:cubicBezTo>
                <a:lnTo>
                  <a:pt x="755863" y="150958"/>
                </a:lnTo>
                <a:lnTo>
                  <a:pt x="776308" y="126178"/>
                </a:lnTo>
                <a:cubicBezTo>
                  <a:pt x="854267" y="48219"/>
                  <a:pt x="961967" y="0"/>
                  <a:pt x="1080928" y="0"/>
                </a:cubicBezTo>
                <a:cubicBezTo>
                  <a:pt x="1199890" y="0"/>
                  <a:pt x="1307589" y="48219"/>
                  <a:pt x="1385548" y="126179"/>
                </a:cubicBezTo>
                <a:lnTo>
                  <a:pt x="1405993" y="150958"/>
                </a:lnTo>
                <a:lnTo>
                  <a:pt x="1426438" y="126178"/>
                </a:lnTo>
                <a:cubicBezTo>
                  <a:pt x="1504397" y="48219"/>
                  <a:pt x="1612097" y="0"/>
                  <a:pt x="1731058" y="0"/>
                </a:cubicBezTo>
                <a:cubicBezTo>
                  <a:pt x="1850020" y="0"/>
                  <a:pt x="1957719" y="48219"/>
                  <a:pt x="2035678" y="126179"/>
                </a:cubicBezTo>
                <a:lnTo>
                  <a:pt x="2056123" y="150958"/>
                </a:lnTo>
                <a:lnTo>
                  <a:pt x="2076568" y="126178"/>
                </a:lnTo>
                <a:cubicBezTo>
                  <a:pt x="2154527" y="48219"/>
                  <a:pt x="2262227" y="0"/>
                  <a:pt x="2381188" y="0"/>
                </a:cubicBezTo>
                <a:cubicBezTo>
                  <a:pt x="2500150" y="0"/>
                  <a:pt x="2607849" y="48219"/>
                  <a:pt x="2685808" y="126179"/>
                </a:cubicBezTo>
                <a:lnTo>
                  <a:pt x="2706253" y="150958"/>
                </a:lnTo>
                <a:lnTo>
                  <a:pt x="2726698" y="126178"/>
                </a:lnTo>
                <a:cubicBezTo>
                  <a:pt x="2804657" y="48219"/>
                  <a:pt x="2912357" y="0"/>
                  <a:pt x="3031318" y="0"/>
                </a:cubicBezTo>
                <a:cubicBezTo>
                  <a:pt x="3150280" y="0"/>
                  <a:pt x="3257979" y="48219"/>
                  <a:pt x="3335938" y="126179"/>
                </a:cubicBezTo>
                <a:lnTo>
                  <a:pt x="3356383" y="150958"/>
                </a:lnTo>
                <a:lnTo>
                  <a:pt x="3376828" y="126178"/>
                </a:lnTo>
                <a:cubicBezTo>
                  <a:pt x="3454787" y="48219"/>
                  <a:pt x="3562487" y="0"/>
                  <a:pt x="3681448" y="0"/>
                </a:cubicBezTo>
                <a:cubicBezTo>
                  <a:pt x="3800410" y="0"/>
                  <a:pt x="3908109" y="48219"/>
                  <a:pt x="3986068" y="126179"/>
                </a:cubicBezTo>
                <a:lnTo>
                  <a:pt x="4006513" y="150958"/>
                </a:lnTo>
                <a:lnTo>
                  <a:pt x="4026958" y="126178"/>
                </a:lnTo>
                <a:cubicBezTo>
                  <a:pt x="4104917" y="48219"/>
                  <a:pt x="4212616" y="0"/>
                  <a:pt x="4331578" y="0"/>
                </a:cubicBezTo>
                <a:cubicBezTo>
                  <a:pt x="4450539" y="0"/>
                  <a:pt x="4558239" y="48219"/>
                  <a:pt x="4636198" y="126179"/>
                </a:cubicBezTo>
                <a:lnTo>
                  <a:pt x="4656643" y="150958"/>
                </a:lnTo>
                <a:lnTo>
                  <a:pt x="4677088" y="126178"/>
                </a:lnTo>
                <a:cubicBezTo>
                  <a:pt x="4755047" y="48219"/>
                  <a:pt x="4862746" y="0"/>
                  <a:pt x="4981708" y="0"/>
                </a:cubicBezTo>
                <a:cubicBezTo>
                  <a:pt x="5100670" y="0"/>
                  <a:pt x="5208369" y="48219"/>
                  <a:pt x="5286328" y="126179"/>
                </a:cubicBezTo>
                <a:lnTo>
                  <a:pt x="5306774" y="150959"/>
                </a:lnTo>
                <a:lnTo>
                  <a:pt x="5327221" y="126178"/>
                </a:lnTo>
                <a:cubicBezTo>
                  <a:pt x="5405180" y="48219"/>
                  <a:pt x="5512879" y="0"/>
                  <a:pt x="5631841" y="0"/>
                </a:cubicBezTo>
                <a:cubicBezTo>
                  <a:pt x="5869764" y="0"/>
                  <a:pt x="6062639" y="192875"/>
                  <a:pt x="6062639" y="430799"/>
                </a:cubicBezTo>
                <a:cubicBezTo>
                  <a:pt x="6062639" y="549761"/>
                  <a:pt x="6014420" y="657461"/>
                  <a:pt x="5936461" y="735420"/>
                </a:cubicBezTo>
                <a:lnTo>
                  <a:pt x="5914169" y="753812"/>
                </a:lnTo>
                <a:lnTo>
                  <a:pt x="5936460" y="772204"/>
                </a:lnTo>
                <a:cubicBezTo>
                  <a:pt x="6014419" y="850163"/>
                  <a:pt x="6062638" y="957863"/>
                  <a:pt x="6062638" y="1076825"/>
                </a:cubicBezTo>
                <a:cubicBezTo>
                  <a:pt x="6062638" y="1195787"/>
                  <a:pt x="6014419" y="1303487"/>
                  <a:pt x="5936460" y="1381446"/>
                </a:cubicBezTo>
                <a:lnTo>
                  <a:pt x="5914168" y="1399839"/>
                </a:lnTo>
                <a:lnTo>
                  <a:pt x="5936460" y="1418231"/>
                </a:lnTo>
                <a:cubicBezTo>
                  <a:pt x="6014419" y="1496190"/>
                  <a:pt x="6062638" y="1603890"/>
                  <a:pt x="6062638" y="1722852"/>
                </a:cubicBezTo>
                <a:cubicBezTo>
                  <a:pt x="6062638" y="1960776"/>
                  <a:pt x="5869763" y="2153651"/>
                  <a:pt x="5631840" y="2153651"/>
                </a:cubicBezTo>
                <a:cubicBezTo>
                  <a:pt x="5512878" y="2153651"/>
                  <a:pt x="5405179" y="2105432"/>
                  <a:pt x="5327220" y="2027473"/>
                </a:cubicBezTo>
                <a:lnTo>
                  <a:pt x="5306774" y="2002692"/>
                </a:lnTo>
                <a:lnTo>
                  <a:pt x="5286328" y="2027473"/>
                </a:lnTo>
                <a:cubicBezTo>
                  <a:pt x="5208369" y="2105432"/>
                  <a:pt x="5100670" y="2153651"/>
                  <a:pt x="4981708" y="2153651"/>
                </a:cubicBezTo>
                <a:cubicBezTo>
                  <a:pt x="4862747" y="2153651"/>
                  <a:pt x="4755047" y="2105432"/>
                  <a:pt x="4677088" y="2027473"/>
                </a:cubicBezTo>
                <a:lnTo>
                  <a:pt x="4656643" y="2002694"/>
                </a:lnTo>
                <a:lnTo>
                  <a:pt x="4636198" y="2027473"/>
                </a:lnTo>
                <a:cubicBezTo>
                  <a:pt x="4558239" y="2105432"/>
                  <a:pt x="4450540" y="2153651"/>
                  <a:pt x="4331578" y="2153651"/>
                </a:cubicBezTo>
                <a:cubicBezTo>
                  <a:pt x="4212617" y="2153651"/>
                  <a:pt x="4104917" y="2105432"/>
                  <a:pt x="4026958" y="2027473"/>
                </a:cubicBezTo>
                <a:lnTo>
                  <a:pt x="4006513" y="2002694"/>
                </a:lnTo>
                <a:lnTo>
                  <a:pt x="3986068" y="2027473"/>
                </a:lnTo>
                <a:cubicBezTo>
                  <a:pt x="3908109" y="2105432"/>
                  <a:pt x="3800410" y="2153651"/>
                  <a:pt x="3681448" y="2153651"/>
                </a:cubicBezTo>
                <a:cubicBezTo>
                  <a:pt x="3562487" y="2153651"/>
                  <a:pt x="3454787" y="2105432"/>
                  <a:pt x="3376828" y="2027473"/>
                </a:cubicBezTo>
                <a:lnTo>
                  <a:pt x="3356383" y="2002694"/>
                </a:lnTo>
                <a:lnTo>
                  <a:pt x="3335938" y="2027473"/>
                </a:lnTo>
                <a:cubicBezTo>
                  <a:pt x="3257979" y="2105432"/>
                  <a:pt x="3150280" y="2153651"/>
                  <a:pt x="3031318" y="2153651"/>
                </a:cubicBezTo>
                <a:cubicBezTo>
                  <a:pt x="2912357" y="2153651"/>
                  <a:pt x="2804657" y="2105432"/>
                  <a:pt x="2726698" y="2027473"/>
                </a:cubicBezTo>
                <a:lnTo>
                  <a:pt x="2706253" y="2002694"/>
                </a:lnTo>
                <a:lnTo>
                  <a:pt x="2685808" y="2027473"/>
                </a:lnTo>
                <a:cubicBezTo>
                  <a:pt x="2607849" y="2105432"/>
                  <a:pt x="2500150" y="2153651"/>
                  <a:pt x="2381188" y="2153651"/>
                </a:cubicBezTo>
                <a:cubicBezTo>
                  <a:pt x="2262227" y="2153651"/>
                  <a:pt x="2154527" y="2105432"/>
                  <a:pt x="2076568" y="2027473"/>
                </a:cubicBezTo>
                <a:lnTo>
                  <a:pt x="2056123" y="2002694"/>
                </a:lnTo>
                <a:lnTo>
                  <a:pt x="2035678" y="2027473"/>
                </a:lnTo>
                <a:cubicBezTo>
                  <a:pt x="1957719" y="2105432"/>
                  <a:pt x="1850020" y="2153651"/>
                  <a:pt x="1731058" y="2153651"/>
                </a:cubicBezTo>
                <a:cubicBezTo>
                  <a:pt x="1612097" y="2153651"/>
                  <a:pt x="1504397" y="2105432"/>
                  <a:pt x="1426438" y="2027473"/>
                </a:cubicBezTo>
                <a:lnTo>
                  <a:pt x="1405993" y="2002694"/>
                </a:lnTo>
                <a:lnTo>
                  <a:pt x="1385548" y="2027473"/>
                </a:lnTo>
                <a:cubicBezTo>
                  <a:pt x="1307589" y="2105432"/>
                  <a:pt x="1199890" y="2153651"/>
                  <a:pt x="1080928" y="2153651"/>
                </a:cubicBezTo>
                <a:cubicBezTo>
                  <a:pt x="961967" y="2153651"/>
                  <a:pt x="854267" y="2105432"/>
                  <a:pt x="776308" y="2027473"/>
                </a:cubicBezTo>
                <a:lnTo>
                  <a:pt x="755863" y="2002694"/>
                </a:lnTo>
                <a:lnTo>
                  <a:pt x="735418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69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8600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pic>
        <p:nvPicPr>
          <p:cNvPr id="11" name="Picture 10" descr="A cartoon of a child using a computer&#10;&#10;Description automatically generated with low confidence">
            <a:extLst>
              <a:ext uri="{FF2B5EF4-FFF2-40B4-BE49-F238E27FC236}">
                <a16:creationId xmlns:a16="http://schemas.microsoft.com/office/drawing/2014/main" id="{3A629CA9-4D3B-0C3A-780B-6AE3EFE113F3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3143" y="3753608"/>
            <a:ext cx="2389088" cy="3252982"/>
          </a:xfrm>
          <a:prstGeom prst="rect">
            <a:avLst/>
          </a:prstGeom>
        </p:spPr>
      </p:pic>
      <p:pic>
        <p:nvPicPr>
          <p:cNvPr id="15" name="Picture 14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4F30CF7C-119D-945D-92A0-CB3EBAC352E4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0644" y="3429000"/>
            <a:ext cx="2357254" cy="3144249"/>
          </a:xfrm>
          <a:prstGeom prst="rect">
            <a:avLst/>
          </a:prstGeom>
        </p:spPr>
      </p:pic>
      <p:sp>
        <p:nvSpPr>
          <p:cNvPr id="35" name="文本框 21">
            <a:extLst>
              <a:ext uri="{FF2B5EF4-FFF2-40B4-BE49-F238E27FC236}">
                <a16:creationId xmlns:a16="http://schemas.microsoft.com/office/drawing/2014/main" id="{61140438-D033-A23B-1ED5-5EDD3B9CA589}"/>
              </a:ext>
            </a:extLst>
          </p:cNvPr>
          <p:cNvSpPr txBox="1"/>
          <p:nvPr/>
        </p:nvSpPr>
        <p:spPr>
          <a:xfrm>
            <a:off x="1744825" y="513308"/>
            <a:ext cx="89851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 w="1270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Edwardian" panose="02040603050506020204" pitchFamily="18" charset="0"/>
                <a:ea typeface="微软雅黑" panose="020B0503020204020204" pitchFamily="34" charset="-122"/>
                <a:cs typeface="+mn-cs"/>
              </a:rPr>
              <a:t>Thứ</a:t>
            </a:r>
            <a:r>
              <a:rPr kumimoji="0" lang="en-US" altLang="zh-CN" sz="4800" b="1" i="0" u="none" strike="noStrike" kern="1200" cap="none" spc="0" normalizeH="0" baseline="0" noProof="0" dirty="0">
                <a:ln w="1270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Edwardian" panose="02040603050506020204" pitchFamily="18" charset="0"/>
                <a:ea typeface="微软雅黑" panose="020B0503020204020204" pitchFamily="34" charset="-122"/>
                <a:cs typeface="+mn-cs"/>
              </a:rPr>
              <a:t> … </a:t>
            </a:r>
            <a:r>
              <a:rPr kumimoji="0" lang="en-US" altLang="zh-CN" sz="4800" b="1" i="0" u="none" strike="noStrike" kern="1200" cap="none" spc="0" normalizeH="0" baseline="0" noProof="0" dirty="0" err="1">
                <a:ln w="1270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Edwardian" panose="02040603050506020204" pitchFamily="18" charset="0"/>
                <a:ea typeface="微软雅黑" panose="020B0503020204020204" pitchFamily="34" charset="-122"/>
                <a:cs typeface="+mn-cs"/>
              </a:rPr>
              <a:t>ngày</a:t>
            </a:r>
            <a:r>
              <a:rPr kumimoji="0" lang="en-US" altLang="zh-CN" sz="4800" b="1" i="0" u="none" strike="noStrike" kern="1200" cap="none" spc="0" normalizeH="0" baseline="0" noProof="0" dirty="0">
                <a:ln w="1270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Edwardian" panose="02040603050506020204" pitchFamily="18" charset="0"/>
                <a:ea typeface="微软雅黑" panose="020B0503020204020204" pitchFamily="34" charset="-122"/>
                <a:cs typeface="+mn-cs"/>
              </a:rPr>
              <a:t> … </a:t>
            </a:r>
            <a:r>
              <a:rPr kumimoji="0" lang="en-US" altLang="zh-CN" sz="4800" b="1" i="0" u="none" strike="noStrike" kern="1200" cap="none" spc="0" normalizeH="0" baseline="0" noProof="0" dirty="0" err="1">
                <a:ln w="1270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Edwardian" panose="02040603050506020204" pitchFamily="18" charset="0"/>
                <a:ea typeface="微软雅黑" panose="020B0503020204020204" pitchFamily="34" charset="-122"/>
                <a:cs typeface="+mn-cs"/>
              </a:rPr>
              <a:t>tháng</a:t>
            </a:r>
            <a:r>
              <a:rPr kumimoji="0" lang="en-US" altLang="zh-CN" sz="4800" b="1" i="0" u="none" strike="noStrike" kern="1200" cap="none" spc="0" normalizeH="0" baseline="0" noProof="0" dirty="0">
                <a:ln w="1270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Edwardian" panose="02040603050506020204" pitchFamily="18" charset="0"/>
                <a:ea typeface="微软雅黑" panose="020B0503020204020204" pitchFamily="34" charset="-122"/>
                <a:cs typeface="+mn-cs"/>
              </a:rPr>
              <a:t> … </a:t>
            </a:r>
            <a:r>
              <a:rPr kumimoji="0" lang="en-US" altLang="zh-CN" sz="4800" b="1" i="0" u="none" strike="noStrike" kern="1200" cap="none" spc="0" normalizeH="0" baseline="0" noProof="0" dirty="0" err="1">
                <a:ln w="1270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Edwardian" panose="02040603050506020204" pitchFamily="18" charset="0"/>
                <a:ea typeface="微软雅黑" panose="020B0503020204020204" pitchFamily="34" charset="-122"/>
                <a:cs typeface="+mn-cs"/>
              </a:rPr>
              <a:t>năm</a:t>
            </a:r>
            <a:r>
              <a:rPr kumimoji="0" lang="en-US" altLang="zh-CN" sz="4800" b="1" i="0" u="none" strike="noStrike" kern="1200" cap="none" spc="0" normalizeH="0" baseline="0" noProof="0" dirty="0">
                <a:ln w="1270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Edwardian" panose="02040603050506020204" pitchFamily="18" charset="0"/>
                <a:ea typeface="微软雅黑" panose="020B0503020204020204" pitchFamily="34" charset="-122"/>
                <a:cs typeface="+mn-cs"/>
              </a:rPr>
              <a:t> …</a:t>
            </a:r>
            <a:endParaRPr kumimoji="0" lang="zh-CN" altLang="en-US" sz="4800" b="1" i="0" u="none" strike="noStrike" kern="1200" cap="none" spc="0" normalizeH="0" baseline="0" noProof="0" dirty="0">
              <a:ln w="12700">
                <a:noFill/>
              </a:ln>
              <a:solidFill>
                <a:srgbClr val="002060"/>
              </a:solidFill>
              <a:effectLst/>
              <a:uLnTx/>
              <a:uFillTx/>
              <a:latin typeface="UTM Edwardian" panose="02040603050506020204" pitchFamily="18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6" name="文本框 23">
            <a:extLst>
              <a:ext uri="{FF2B5EF4-FFF2-40B4-BE49-F238E27FC236}">
                <a16:creationId xmlns:a16="http://schemas.microsoft.com/office/drawing/2014/main" id="{EB353150-502A-058A-53DE-1E31EA7B2D28}"/>
              </a:ext>
            </a:extLst>
          </p:cNvPr>
          <p:cNvSpPr txBox="1"/>
          <p:nvPr/>
        </p:nvSpPr>
        <p:spPr>
          <a:xfrm>
            <a:off x="4685657" y="1276241"/>
            <a:ext cx="31708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 w="0"/>
                <a:solidFill>
                  <a:srgbClr val="ED7D31">
                    <a:lumMod val="50000"/>
                  </a:srgbClr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UTM Duepuntozero" panose="02040603050506020204" pitchFamily="18" charset="0"/>
                <a:ea typeface="微软雅黑" panose="020B0503020204020204" pitchFamily="34" charset="-122"/>
                <a:cs typeface="+mn-cs"/>
              </a:rPr>
              <a:t>BÀI</a:t>
            </a:r>
            <a:r>
              <a:rPr kumimoji="0" lang="en-US" altLang="zh-CN" sz="4800" b="1" i="0" u="none" strike="noStrike" kern="1200" cap="none" spc="0" normalizeH="0" noProof="0" dirty="0">
                <a:ln w="0"/>
                <a:solidFill>
                  <a:srgbClr val="ED7D31">
                    <a:lumMod val="50000"/>
                  </a:srgbClr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UTM Duepuntozero" panose="02040603050506020204" pitchFamily="18" charset="0"/>
                <a:ea typeface="微软雅黑" panose="020B0503020204020204" pitchFamily="34" charset="-122"/>
                <a:cs typeface="+mn-cs"/>
              </a:rPr>
              <a:t> 100</a:t>
            </a:r>
            <a:endParaRPr kumimoji="0" lang="zh-CN" altLang="en-US" sz="4800" b="1" i="0" u="none" strike="noStrike" kern="1200" cap="none" spc="0" normalizeH="0" baseline="0" noProof="0" dirty="0">
              <a:ln w="0"/>
              <a:solidFill>
                <a:srgbClr val="ED7D31">
                  <a:lumMod val="50000"/>
                </a:srgbClr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UTM Duepuntozero" panose="02040603050506020204" pitchFamily="18" charset="0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26" name="组合 69">
            <a:extLst>
              <a:ext uri="{FF2B5EF4-FFF2-40B4-BE49-F238E27FC236}">
                <a16:creationId xmlns:a16="http://schemas.microsoft.com/office/drawing/2014/main" id="{7B9ED8BC-E0CC-8A0B-2531-BCA96E30799D}"/>
              </a:ext>
            </a:extLst>
          </p:cNvPr>
          <p:cNvGrpSpPr/>
          <p:nvPr/>
        </p:nvGrpSpPr>
        <p:grpSpPr>
          <a:xfrm>
            <a:off x="3859624" y="3270604"/>
            <a:ext cx="4086960" cy="2608564"/>
            <a:chOff x="5736735" y="2728183"/>
            <a:chExt cx="5516445" cy="3428646"/>
          </a:xfrm>
        </p:grpSpPr>
        <p:pic>
          <p:nvPicPr>
            <p:cNvPr id="27" name="图片 68">
              <a:extLst>
                <a:ext uri="{FF2B5EF4-FFF2-40B4-BE49-F238E27FC236}">
                  <a16:creationId xmlns:a16="http://schemas.microsoft.com/office/drawing/2014/main" id="{20413057-8F6E-1088-DFA8-243D1A5980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rcRect t="11154" r="55753"/>
            <a:stretch>
              <a:fillRect/>
            </a:stretch>
          </p:blipFill>
          <p:spPr>
            <a:xfrm rot="1517539">
              <a:off x="5736735" y="2728183"/>
              <a:ext cx="3487868" cy="3428646"/>
            </a:xfrm>
            <a:custGeom>
              <a:avLst/>
              <a:gdLst>
                <a:gd name="connsiteX0" fmla="*/ 0 w 3487868"/>
                <a:gd name="connsiteY0" fmla="*/ 0 h 3428646"/>
                <a:gd name="connsiteX1" fmla="*/ 3487868 w 3487868"/>
                <a:gd name="connsiteY1" fmla="*/ 0 h 3428646"/>
                <a:gd name="connsiteX2" fmla="*/ 3487868 w 3487868"/>
                <a:gd name="connsiteY2" fmla="*/ 3428646 h 3428646"/>
                <a:gd name="connsiteX3" fmla="*/ 0 w 3487868"/>
                <a:gd name="connsiteY3" fmla="*/ 3428646 h 3428646"/>
                <a:gd name="connsiteX4" fmla="*/ 0 w 3487868"/>
                <a:gd name="connsiteY4" fmla="*/ 0 h 3428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87868" h="3428646">
                  <a:moveTo>
                    <a:pt x="0" y="0"/>
                  </a:moveTo>
                  <a:lnTo>
                    <a:pt x="3487868" y="0"/>
                  </a:lnTo>
                  <a:lnTo>
                    <a:pt x="3487868" y="3428646"/>
                  </a:lnTo>
                  <a:lnTo>
                    <a:pt x="0" y="3428646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28" name="图片 67">
              <a:extLst>
                <a:ext uri="{FF2B5EF4-FFF2-40B4-BE49-F238E27FC236}">
                  <a16:creationId xmlns:a16="http://schemas.microsoft.com/office/drawing/2014/main" id="{DE6D96F0-CC99-AD53-66E0-890D8FF3F7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rcRect l="52736" t="11154"/>
            <a:stretch>
              <a:fillRect/>
            </a:stretch>
          </p:blipFill>
          <p:spPr>
            <a:xfrm rot="20391307">
              <a:off x="8148797" y="3287526"/>
              <a:ext cx="3104383" cy="2856840"/>
            </a:xfrm>
            <a:custGeom>
              <a:avLst/>
              <a:gdLst>
                <a:gd name="connsiteX0" fmla="*/ 0 w 3725735"/>
                <a:gd name="connsiteY0" fmla="*/ 0 h 3428646"/>
                <a:gd name="connsiteX1" fmla="*/ 3725735 w 3725735"/>
                <a:gd name="connsiteY1" fmla="*/ 0 h 3428646"/>
                <a:gd name="connsiteX2" fmla="*/ 3725735 w 3725735"/>
                <a:gd name="connsiteY2" fmla="*/ 3428646 h 3428646"/>
                <a:gd name="connsiteX3" fmla="*/ 0 w 3725735"/>
                <a:gd name="connsiteY3" fmla="*/ 3428646 h 3428646"/>
                <a:gd name="connsiteX4" fmla="*/ 0 w 3725735"/>
                <a:gd name="connsiteY4" fmla="*/ 0 h 3428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25735" h="3428646">
                  <a:moveTo>
                    <a:pt x="0" y="0"/>
                  </a:moveTo>
                  <a:lnTo>
                    <a:pt x="3725735" y="0"/>
                  </a:lnTo>
                  <a:lnTo>
                    <a:pt x="3725735" y="3428646"/>
                  </a:lnTo>
                  <a:lnTo>
                    <a:pt x="0" y="3428646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39937BB3-899C-7376-17EC-AB3652324EBC}"/>
              </a:ext>
            </a:extLst>
          </p:cNvPr>
          <p:cNvSpPr txBox="1"/>
          <p:nvPr/>
        </p:nvSpPr>
        <p:spPr>
          <a:xfrm>
            <a:off x="3417239" y="2138222"/>
            <a:ext cx="564036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5400" b="1" dirty="0" err="1">
                <a:solidFill>
                  <a:srgbClr val="FF0000"/>
                </a:solidFill>
                <a:latin typeface="UTM Mother" panose="02040603050506020204" pitchFamily="18" charset="0"/>
                <a:cs typeface="Arial" panose="020B0604020202020204" pitchFamily="34" charset="0"/>
              </a:rPr>
              <a:t>Ôn</a:t>
            </a:r>
            <a:r>
              <a:rPr lang="en-US" sz="5400" b="1" dirty="0">
                <a:solidFill>
                  <a:srgbClr val="FF0000"/>
                </a:solidFill>
                <a:latin typeface="UTM Mother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UTM Mother" panose="02040603050506020204" pitchFamily="18" charset="0"/>
                <a:cs typeface="Arial" panose="020B0604020202020204" pitchFamily="34" charset="0"/>
              </a:rPr>
              <a:t>tập</a:t>
            </a:r>
            <a:r>
              <a:rPr lang="en-US" sz="5400" b="1" dirty="0">
                <a:solidFill>
                  <a:srgbClr val="FF0000"/>
                </a:solidFill>
                <a:latin typeface="UTM Mother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UTM Mother" panose="02040603050506020204" pitchFamily="18" charset="0"/>
                <a:cs typeface="Arial" panose="020B0604020202020204" pitchFamily="34" charset="0"/>
              </a:rPr>
              <a:t>một</a:t>
            </a:r>
            <a:r>
              <a:rPr lang="en-US" sz="5400" b="1" dirty="0">
                <a:solidFill>
                  <a:srgbClr val="FF0000"/>
                </a:solidFill>
                <a:latin typeface="UTM Mother" panose="02040603050506020204" pitchFamily="18" charset="0"/>
                <a:cs typeface="Arial" panose="020B0604020202020204" pitchFamily="34" charset="0"/>
              </a:rPr>
              <a:t> số </a:t>
            </a:r>
            <a:r>
              <a:rPr lang="en-US" sz="5400" b="1" dirty="0" err="1">
                <a:solidFill>
                  <a:srgbClr val="FF0000"/>
                </a:solidFill>
                <a:latin typeface="UTM Mother" panose="02040603050506020204" pitchFamily="18" charset="0"/>
                <a:cs typeface="Arial" panose="020B0604020202020204" pitchFamily="34" charset="0"/>
              </a:rPr>
              <a:t>yếu</a:t>
            </a:r>
            <a:r>
              <a:rPr lang="en-US" sz="5400" b="1" dirty="0">
                <a:solidFill>
                  <a:srgbClr val="FF0000"/>
                </a:solidFill>
                <a:latin typeface="UTM Mother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UTM Mother" panose="02040603050506020204" pitchFamily="18" charset="0"/>
                <a:cs typeface="Arial" panose="020B0604020202020204" pitchFamily="34" charset="0"/>
              </a:rPr>
              <a:t>tố</a:t>
            </a:r>
            <a:r>
              <a:rPr lang="en-US" sz="5400" b="1" dirty="0">
                <a:solidFill>
                  <a:srgbClr val="FF0000"/>
                </a:solidFill>
                <a:latin typeface="UTM Mother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UTM Mother" panose="02040603050506020204" pitchFamily="18" charset="0"/>
                <a:cs typeface="Arial" panose="020B0604020202020204" pitchFamily="34" charset="0"/>
              </a:rPr>
              <a:t>xác</a:t>
            </a:r>
            <a:r>
              <a:rPr lang="en-US" sz="5400" b="1" dirty="0">
                <a:solidFill>
                  <a:srgbClr val="FF0000"/>
                </a:solidFill>
                <a:latin typeface="UTM Mother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UTM Mother" panose="02040603050506020204" pitchFamily="18" charset="0"/>
                <a:cs typeface="Arial" panose="020B0604020202020204" pitchFamily="34" charset="0"/>
              </a:rPr>
              <a:t>suất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860499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112">
        <p:random/>
      </p:transition>
    </mc:Choice>
    <mc:Fallback xmlns="">
      <p:transition spd="slow" advTm="10112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8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9818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10318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10818"/>
                            </p:stCondLst>
                            <p:childTnLst>
                              <p:par>
                                <p:cTn id="3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1818"/>
                            </p:stCondLst>
                            <p:childTnLst>
                              <p:par>
                                <p:cTn id="38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12318"/>
                            </p:stCondLst>
                            <p:childTnLst>
                              <p:par>
                                <p:cTn id="4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56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4" grpId="0" animBg="1"/>
      <p:bldP spid="35" grpId="0"/>
      <p:bldP spid="36" grpId="0"/>
      <p:bldP spid="12" grpId="0"/>
    </p:bldLst>
  </p:timing>
  <p:extLst>
    <p:ext uri="{E180D4A7-C9FB-4DFB-919C-405C955672EB}">
      <p14:showEvtLst xmlns:p14="http://schemas.microsoft.com/office/powerpoint/2010/main">
        <p14:playEvt time="7" objId="4"/>
        <p14:stopEvt time="10112" objId="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id="{A9AEA53D-59B9-2538-5D75-9FEAC52815A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sp>
        <p:nvSpPr>
          <p:cNvPr id="7" name="Rectangle: Rounded Corners 7">
            <a:extLst>
              <a:ext uri="{FF2B5EF4-FFF2-40B4-BE49-F238E27FC236}">
                <a16:creationId xmlns:a16="http://schemas.microsoft.com/office/drawing/2014/main" id="{7AB66718-373D-870A-52E8-E49F22150111}"/>
              </a:ext>
            </a:extLst>
          </p:cNvPr>
          <p:cNvSpPr/>
          <p:nvPr/>
        </p:nvSpPr>
        <p:spPr>
          <a:xfrm>
            <a:off x="354927" y="75593"/>
            <a:ext cx="11606866" cy="6568275"/>
          </a:xfrm>
          <a:custGeom>
            <a:avLst/>
            <a:gdLst>
              <a:gd name="connsiteX0" fmla="*/ 0 w 11606866"/>
              <a:gd name="connsiteY0" fmla="*/ 653084 h 6568275"/>
              <a:gd name="connsiteX1" fmla="*/ 653084 w 11606866"/>
              <a:gd name="connsiteY1" fmla="*/ 0 h 6568275"/>
              <a:gd name="connsiteX2" fmla="*/ 10953782 w 11606866"/>
              <a:gd name="connsiteY2" fmla="*/ 0 h 6568275"/>
              <a:gd name="connsiteX3" fmla="*/ 11606866 w 11606866"/>
              <a:gd name="connsiteY3" fmla="*/ 653084 h 6568275"/>
              <a:gd name="connsiteX4" fmla="*/ 11606866 w 11606866"/>
              <a:gd name="connsiteY4" fmla="*/ 5915191 h 6568275"/>
              <a:gd name="connsiteX5" fmla="*/ 10953782 w 11606866"/>
              <a:gd name="connsiteY5" fmla="*/ 6568275 h 6568275"/>
              <a:gd name="connsiteX6" fmla="*/ 653084 w 11606866"/>
              <a:gd name="connsiteY6" fmla="*/ 6568275 h 6568275"/>
              <a:gd name="connsiteX7" fmla="*/ 0 w 11606866"/>
              <a:gd name="connsiteY7" fmla="*/ 5915191 h 6568275"/>
              <a:gd name="connsiteX8" fmla="*/ 0 w 11606866"/>
              <a:gd name="connsiteY8" fmla="*/ 653084 h 6568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06866" h="6568275" fill="none" extrusionOk="0">
                <a:moveTo>
                  <a:pt x="0" y="653084"/>
                </a:moveTo>
                <a:cubicBezTo>
                  <a:pt x="-12580" y="290361"/>
                  <a:pt x="309337" y="13854"/>
                  <a:pt x="653084" y="0"/>
                </a:cubicBezTo>
                <a:cubicBezTo>
                  <a:pt x="5378422" y="130954"/>
                  <a:pt x="8153229" y="43574"/>
                  <a:pt x="10953782" y="0"/>
                </a:cubicBezTo>
                <a:cubicBezTo>
                  <a:pt x="11334149" y="30313"/>
                  <a:pt x="11649152" y="344193"/>
                  <a:pt x="11606866" y="653084"/>
                </a:cubicBezTo>
                <a:cubicBezTo>
                  <a:pt x="11456427" y="3027342"/>
                  <a:pt x="11692745" y="3462840"/>
                  <a:pt x="11606866" y="5915191"/>
                </a:cubicBezTo>
                <a:cubicBezTo>
                  <a:pt x="11556025" y="6284228"/>
                  <a:pt x="11299272" y="6557789"/>
                  <a:pt x="10953782" y="6568275"/>
                </a:cubicBezTo>
                <a:cubicBezTo>
                  <a:pt x="9055452" y="6723472"/>
                  <a:pt x="3524535" y="6731295"/>
                  <a:pt x="653084" y="6568275"/>
                </a:cubicBezTo>
                <a:cubicBezTo>
                  <a:pt x="294166" y="6544334"/>
                  <a:pt x="-44659" y="6301956"/>
                  <a:pt x="0" y="5915191"/>
                </a:cubicBezTo>
                <a:cubicBezTo>
                  <a:pt x="64656" y="4215003"/>
                  <a:pt x="-17807" y="1982692"/>
                  <a:pt x="0" y="653084"/>
                </a:cubicBezTo>
                <a:close/>
              </a:path>
              <a:path w="11606866" h="6568275" stroke="0" extrusionOk="0">
                <a:moveTo>
                  <a:pt x="0" y="653084"/>
                </a:moveTo>
                <a:cubicBezTo>
                  <a:pt x="-5611" y="288935"/>
                  <a:pt x="229817" y="23487"/>
                  <a:pt x="653084" y="0"/>
                </a:cubicBezTo>
                <a:cubicBezTo>
                  <a:pt x="2735371" y="132882"/>
                  <a:pt x="9329541" y="-84951"/>
                  <a:pt x="10953782" y="0"/>
                </a:cubicBezTo>
                <a:cubicBezTo>
                  <a:pt x="11309553" y="4802"/>
                  <a:pt x="11599232" y="334592"/>
                  <a:pt x="11606866" y="653084"/>
                </a:cubicBezTo>
                <a:cubicBezTo>
                  <a:pt x="11627053" y="1358824"/>
                  <a:pt x="11759346" y="4219246"/>
                  <a:pt x="11606866" y="5915191"/>
                </a:cubicBezTo>
                <a:cubicBezTo>
                  <a:pt x="11666252" y="6282924"/>
                  <a:pt x="11317660" y="6561709"/>
                  <a:pt x="10953782" y="6568275"/>
                </a:cubicBezTo>
                <a:cubicBezTo>
                  <a:pt x="7422255" y="6655914"/>
                  <a:pt x="2921304" y="6495596"/>
                  <a:pt x="653084" y="6568275"/>
                </a:cubicBezTo>
                <a:cubicBezTo>
                  <a:pt x="287636" y="6522877"/>
                  <a:pt x="-26539" y="6312761"/>
                  <a:pt x="0" y="5915191"/>
                </a:cubicBezTo>
                <a:cubicBezTo>
                  <a:pt x="-38581" y="5064693"/>
                  <a:pt x="63341" y="1379959"/>
                  <a:pt x="0" y="653084"/>
                </a:cubicBezTo>
                <a:close/>
              </a:path>
            </a:pathLst>
          </a:custGeom>
          <a:solidFill>
            <a:schemeClr val="bg1">
              <a:alpha val="91000"/>
            </a:schemeClr>
          </a:solidFill>
          <a:ln w="44450" cap="rnd" cmpd="thickThin">
            <a:solidFill>
              <a:srgbClr val="FFC000"/>
            </a:solidFill>
            <a:prstDash val="dash"/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994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9552F5A-15D2-F326-5BAF-8FD58BF8F70D}"/>
              </a:ext>
            </a:extLst>
          </p:cNvPr>
          <p:cNvGrpSpPr/>
          <p:nvPr/>
        </p:nvGrpSpPr>
        <p:grpSpPr>
          <a:xfrm>
            <a:off x="657061" y="346278"/>
            <a:ext cx="902825" cy="923330"/>
            <a:chOff x="1955716" y="539196"/>
            <a:chExt cx="902825" cy="923330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D4335937-E880-0A83-7FBB-735F9023E7B5}"/>
                </a:ext>
              </a:extLst>
            </p:cNvPr>
            <p:cNvSpPr/>
            <p:nvPr/>
          </p:nvSpPr>
          <p:spPr>
            <a:xfrm>
              <a:off x="1955716" y="559701"/>
              <a:ext cx="902825" cy="90282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1CAB346-4216-AD02-7BC5-DE4ABD7730D0}"/>
                </a:ext>
              </a:extLst>
            </p:cNvPr>
            <p:cNvSpPr txBox="1"/>
            <p:nvPr/>
          </p:nvSpPr>
          <p:spPr>
            <a:xfrm>
              <a:off x="2099419" y="539196"/>
              <a:ext cx="547868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FDD5DB18-3AE5-1438-6F40-CEF6055D60E4}"/>
              </a:ext>
            </a:extLst>
          </p:cNvPr>
          <p:cNvSpPr txBox="1"/>
          <p:nvPr/>
        </p:nvSpPr>
        <p:spPr>
          <a:xfrm>
            <a:off x="1634691" y="561722"/>
            <a:ext cx="99002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a) </a:t>
            </a: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Vinh đã tung đồng xu tất cả bao nhiêu lần?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762008B-A29C-98D5-B94F-5079B94BD3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632" y="1996784"/>
            <a:ext cx="11055441" cy="130663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FDF07A9-8847-83DF-6B5A-03ABD03F6B4C}"/>
              </a:ext>
            </a:extLst>
          </p:cNvPr>
          <p:cNvSpPr txBox="1"/>
          <p:nvPr/>
        </p:nvSpPr>
        <p:spPr>
          <a:xfrm>
            <a:off x="1108473" y="3950435"/>
            <a:ext cx="99002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23 + 32 = 55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Vinh đã tung đồng xu tất cả 55 lần.</a:t>
            </a:r>
          </a:p>
        </p:txBody>
      </p:sp>
    </p:spTree>
    <p:extLst>
      <p:ext uri="{BB962C8B-B14F-4D97-AF65-F5344CB8AC3E}">
        <p14:creationId xmlns:p14="http://schemas.microsoft.com/office/powerpoint/2010/main" val="1230879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id="{A9AEA53D-59B9-2538-5D75-9FEAC52815A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sp>
        <p:nvSpPr>
          <p:cNvPr id="7" name="Rectangle: Rounded Corners 7">
            <a:extLst>
              <a:ext uri="{FF2B5EF4-FFF2-40B4-BE49-F238E27FC236}">
                <a16:creationId xmlns:a16="http://schemas.microsoft.com/office/drawing/2014/main" id="{7AB66718-373D-870A-52E8-E49F22150111}"/>
              </a:ext>
            </a:extLst>
          </p:cNvPr>
          <p:cNvSpPr/>
          <p:nvPr/>
        </p:nvSpPr>
        <p:spPr>
          <a:xfrm>
            <a:off x="354927" y="75593"/>
            <a:ext cx="11606866" cy="6568275"/>
          </a:xfrm>
          <a:custGeom>
            <a:avLst/>
            <a:gdLst>
              <a:gd name="connsiteX0" fmla="*/ 0 w 11606866"/>
              <a:gd name="connsiteY0" fmla="*/ 653084 h 6568275"/>
              <a:gd name="connsiteX1" fmla="*/ 653084 w 11606866"/>
              <a:gd name="connsiteY1" fmla="*/ 0 h 6568275"/>
              <a:gd name="connsiteX2" fmla="*/ 10953782 w 11606866"/>
              <a:gd name="connsiteY2" fmla="*/ 0 h 6568275"/>
              <a:gd name="connsiteX3" fmla="*/ 11606866 w 11606866"/>
              <a:gd name="connsiteY3" fmla="*/ 653084 h 6568275"/>
              <a:gd name="connsiteX4" fmla="*/ 11606866 w 11606866"/>
              <a:gd name="connsiteY4" fmla="*/ 5915191 h 6568275"/>
              <a:gd name="connsiteX5" fmla="*/ 10953782 w 11606866"/>
              <a:gd name="connsiteY5" fmla="*/ 6568275 h 6568275"/>
              <a:gd name="connsiteX6" fmla="*/ 653084 w 11606866"/>
              <a:gd name="connsiteY6" fmla="*/ 6568275 h 6568275"/>
              <a:gd name="connsiteX7" fmla="*/ 0 w 11606866"/>
              <a:gd name="connsiteY7" fmla="*/ 5915191 h 6568275"/>
              <a:gd name="connsiteX8" fmla="*/ 0 w 11606866"/>
              <a:gd name="connsiteY8" fmla="*/ 653084 h 6568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06866" h="6568275" fill="none" extrusionOk="0">
                <a:moveTo>
                  <a:pt x="0" y="653084"/>
                </a:moveTo>
                <a:cubicBezTo>
                  <a:pt x="-12580" y="290361"/>
                  <a:pt x="309337" y="13854"/>
                  <a:pt x="653084" y="0"/>
                </a:cubicBezTo>
                <a:cubicBezTo>
                  <a:pt x="5378422" y="130954"/>
                  <a:pt x="8153229" y="43574"/>
                  <a:pt x="10953782" y="0"/>
                </a:cubicBezTo>
                <a:cubicBezTo>
                  <a:pt x="11334149" y="30313"/>
                  <a:pt x="11649152" y="344193"/>
                  <a:pt x="11606866" y="653084"/>
                </a:cubicBezTo>
                <a:cubicBezTo>
                  <a:pt x="11456427" y="3027342"/>
                  <a:pt x="11692745" y="3462840"/>
                  <a:pt x="11606866" y="5915191"/>
                </a:cubicBezTo>
                <a:cubicBezTo>
                  <a:pt x="11556025" y="6284228"/>
                  <a:pt x="11299272" y="6557789"/>
                  <a:pt x="10953782" y="6568275"/>
                </a:cubicBezTo>
                <a:cubicBezTo>
                  <a:pt x="9055452" y="6723472"/>
                  <a:pt x="3524535" y="6731295"/>
                  <a:pt x="653084" y="6568275"/>
                </a:cubicBezTo>
                <a:cubicBezTo>
                  <a:pt x="294166" y="6544334"/>
                  <a:pt x="-44659" y="6301956"/>
                  <a:pt x="0" y="5915191"/>
                </a:cubicBezTo>
                <a:cubicBezTo>
                  <a:pt x="64656" y="4215003"/>
                  <a:pt x="-17807" y="1982692"/>
                  <a:pt x="0" y="653084"/>
                </a:cubicBezTo>
                <a:close/>
              </a:path>
              <a:path w="11606866" h="6568275" stroke="0" extrusionOk="0">
                <a:moveTo>
                  <a:pt x="0" y="653084"/>
                </a:moveTo>
                <a:cubicBezTo>
                  <a:pt x="-5611" y="288935"/>
                  <a:pt x="229817" y="23487"/>
                  <a:pt x="653084" y="0"/>
                </a:cubicBezTo>
                <a:cubicBezTo>
                  <a:pt x="2735371" y="132882"/>
                  <a:pt x="9329541" y="-84951"/>
                  <a:pt x="10953782" y="0"/>
                </a:cubicBezTo>
                <a:cubicBezTo>
                  <a:pt x="11309553" y="4802"/>
                  <a:pt x="11599232" y="334592"/>
                  <a:pt x="11606866" y="653084"/>
                </a:cubicBezTo>
                <a:cubicBezTo>
                  <a:pt x="11627053" y="1358824"/>
                  <a:pt x="11759346" y="4219246"/>
                  <a:pt x="11606866" y="5915191"/>
                </a:cubicBezTo>
                <a:cubicBezTo>
                  <a:pt x="11666252" y="6282924"/>
                  <a:pt x="11317660" y="6561709"/>
                  <a:pt x="10953782" y="6568275"/>
                </a:cubicBezTo>
                <a:cubicBezTo>
                  <a:pt x="7422255" y="6655914"/>
                  <a:pt x="2921304" y="6495596"/>
                  <a:pt x="653084" y="6568275"/>
                </a:cubicBezTo>
                <a:cubicBezTo>
                  <a:pt x="287636" y="6522877"/>
                  <a:pt x="-26539" y="6312761"/>
                  <a:pt x="0" y="5915191"/>
                </a:cubicBezTo>
                <a:cubicBezTo>
                  <a:pt x="-38581" y="5064693"/>
                  <a:pt x="63341" y="1379959"/>
                  <a:pt x="0" y="653084"/>
                </a:cubicBezTo>
                <a:close/>
              </a:path>
            </a:pathLst>
          </a:custGeom>
          <a:solidFill>
            <a:schemeClr val="bg1">
              <a:alpha val="91000"/>
            </a:schemeClr>
          </a:solidFill>
          <a:ln w="44450" cap="rnd" cmpd="thickThin">
            <a:solidFill>
              <a:srgbClr val="FFC000"/>
            </a:solidFill>
            <a:prstDash val="dash"/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994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9552F5A-15D2-F326-5BAF-8FD58BF8F70D}"/>
              </a:ext>
            </a:extLst>
          </p:cNvPr>
          <p:cNvGrpSpPr/>
          <p:nvPr/>
        </p:nvGrpSpPr>
        <p:grpSpPr>
          <a:xfrm>
            <a:off x="657061" y="346278"/>
            <a:ext cx="902825" cy="923330"/>
            <a:chOff x="1955716" y="539196"/>
            <a:chExt cx="902825" cy="923330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D4335937-E880-0A83-7FBB-735F9023E7B5}"/>
                </a:ext>
              </a:extLst>
            </p:cNvPr>
            <p:cNvSpPr/>
            <p:nvPr/>
          </p:nvSpPr>
          <p:spPr>
            <a:xfrm>
              <a:off x="1955716" y="559701"/>
              <a:ext cx="902825" cy="90282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1CAB346-4216-AD02-7BC5-DE4ABD7730D0}"/>
                </a:ext>
              </a:extLst>
            </p:cNvPr>
            <p:cNvSpPr txBox="1"/>
            <p:nvPr/>
          </p:nvSpPr>
          <p:spPr>
            <a:xfrm>
              <a:off x="2099419" y="539196"/>
              <a:ext cx="547868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2470AD3-B514-B0C4-E797-251ED2BFCEFC}"/>
                  </a:ext>
                </a:extLst>
              </p:cNvPr>
              <p:cNvSpPr txBox="1"/>
              <p:nvPr/>
            </p:nvSpPr>
            <p:spPr>
              <a:xfrm>
                <a:off x="1027402" y="1564974"/>
                <a:ext cx="5562585" cy="40405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Một cầu thủ thực hiện 100 lần ném bóng. Số lần bóng vào rổ bằng</a:t>
                </a: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3</m:t>
                        </m:r>
                      </m:num>
                      <m:den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vi-VN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số lần bóng không vào rổ. Hỏi cầu thủ đó đã ném bóng vào rổ</a:t>
                </a: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vi-VN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bao nhiêu lần?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2470AD3-B514-B0C4-E797-251ED2BFCE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7402" y="1564974"/>
                <a:ext cx="5562585" cy="4040593"/>
              </a:xfrm>
              <a:prstGeom prst="rect">
                <a:avLst/>
              </a:prstGeom>
              <a:blipFill>
                <a:blip r:embed="rId4"/>
                <a:stretch>
                  <a:fillRect l="-3947" t="-2715" r="-5921" b="-54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8" name="Picture 4" descr="Hình ảnh Vận động Viên Cầu Thủ Bóng Rổ Trong Trò Chơi Bóng Ném Vòng Bóng Rổ  Phong Cách Phẳng đẳng Cự PNG , Vận động Viên, Cầu Thủ Bóng Rổ, Bóng">
            <a:extLst>
              <a:ext uri="{FF2B5EF4-FFF2-40B4-BE49-F238E27FC236}">
                <a16:creationId xmlns:a16="http://schemas.microsoft.com/office/drawing/2014/main" id="{BF4EC2A0-FA48-727A-6AD4-8FD2C38C8A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6763" y="311540"/>
            <a:ext cx="6470867" cy="6470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7659193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id="{A9AEA53D-59B9-2538-5D75-9FEAC52815A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sp>
        <p:nvSpPr>
          <p:cNvPr id="7" name="Rectangle: Rounded Corners 7">
            <a:extLst>
              <a:ext uri="{FF2B5EF4-FFF2-40B4-BE49-F238E27FC236}">
                <a16:creationId xmlns:a16="http://schemas.microsoft.com/office/drawing/2014/main" id="{7AB66718-373D-870A-52E8-E49F22150111}"/>
              </a:ext>
            </a:extLst>
          </p:cNvPr>
          <p:cNvSpPr/>
          <p:nvPr/>
        </p:nvSpPr>
        <p:spPr>
          <a:xfrm>
            <a:off x="354927" y="75593"/>
            <a:ext cx="11606866" cy="6568275"/>
          </a:xfrm>
          <a:custGeom>
            <a:avLst/>
            <a:gdLst>
              <a:gd name="connsiteX0" fmla="*/ 0 w 11606866"/>
              <a:gd name="connsiteY0" fmla="*/ 653084 h 6568275"/>
              <a:gd name="connsiteX1" fmla="*/ 653084 w 11606866"/>
              <a:gd name="connsiteY1" fmla="*/ 0 h 6568275"/>
              <a:gd name="connsiteX2" fmla="*/ 10953782 w 11606866"/>
              <a:gd name="connsiteY2" fmla="*/ 0 h 6568275"/>
              <a:gd name="connsiteX3" fmla="*/ 11606866 w 11606866"/>
              <a:gd name="connsiteY3" fmla="*/ 653084 h 6568275"/>
              <a:gd name="connsiteX4" fmla="*/ 11606866 w 11606866"/>
              <a:gd name="connsiteY4" fmla="*/ 5915191 h 6568275"/>
              <a:gd name="connsiteX5" fmla="*/ 10953782 w 11606866"/>
              <a:gd name="connsiteY5" fmla="*/ 6568275 h 6568275"/>
              <a:gd name="connsiteX6" fmla="*/ 653084 w 11606866"/>
              <a:gd name="connsiteY6" fmla="*/ 6568275 h 6568275"/>
              <a:gd name="connsiteX7" fmla="*/ 0 w 11606866"/>
              <a:gd name="connsiteY7" fmla="*/ 5915191 h 6568275"/>
              <a:gd name="connsiteX8" fmla="*/ 0 w 11606866"/>
              <a:gd name="connsiteY8" fmla="*/ 653084 h 6568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06866" h="6568275" fill="none" extrusionOk="0">
                <a:moveTo>
                  <a:pt x="0" y="653084"/>
                </a:moveTo>
                <a:cubicBezTo>
                  <a:pt x="-12580" y="290361"/>
                  <a:pt x="309337" y="13854"/>
                  <a:pt x="653084" y="0"/>
                </a:cubicBezTo>
                <a:cubicBezTo>
                  <a:pt x="5378422" y="130954"/>
                  <a:pt x="8153229" y="43574"/>
                  <a:pt x="10953782" y="0"/>
                </a:cubicBezTo>
                <a:cubicBezTo>
                  <a:pt x="11334149" y="30313"/>
                  <a:pt x="11649152" y="344193"/>
                  <a:pt x="11606866" y="653084"/>
                </a:cubicBezTo>
                <a:cubicBezTo>
                  <a:pt x="11456427" y="3027342"/>
                  <a:pt x="11692745" y="3462840"/>
                  <a:pt x="11606866" y="5915191"/>
                </a:cubicBezTo>
                <a:cubicBezTo>
                  <a:pt x="11556025" y="6284228"/>
                  <a:pt x="11299272" y="6557789"/>
                  <a:pt x="10953782" y="6568275"/>
                </a:cubicBezTo>
                <a:cubicBezTo>
                  <a:pt x="9055452" y="6723472"/>
                  <a:pt x="3524535" y="6731295"/>
                  <a:pt x="653084" y="6568275"/>
                </a:cubicBezTo>
                <a:cubicBezTo>
                  <a:pt x="294166" y="6544334"/>
                  <a:pt x="-44659" y="6301956"/>
                  <a:pt x="0" y="5915191"/>
                </a:cubicBezTo>
                <a:cubicBezTo>
                  <a:pt x="64656" y="4215003"/>
                  <a:pt x="-17807" y="1982692"/>
                  <a:pt x="0" y="653084"/>
                </a:cubicBezTo>
                <a:close/>
              </a:path>
              <a:path w="11606866" h="6568275" stroke="0" extrusionOk="0">
                <a:moveTo>
                  <a:pt x="0" y="653084"/>
                </a:moveTo>
                <a:cubicBezTo>
                  <a:pt x="-5611" y="288935"/>
                  <a:pt x="229817" y="23487"/>
                  <a:pt x="653084" y="0"/>
                </a:cubicBezTo>
                <a:cubicBezTo>
                  <a:pt x="2735371" y="132882"/>
                  <a:pt x="9329541" y="-84951"/>
                  <a:pt x="10953782" y="0"/>
                </a:cubicBezTo>
                <a:cubicBezTo>
                  <a:pt x="11309553" y="4802"/>
                  <a:pt x="11599232" y="334592"/>
                  <a:pt x="11606866" y="653084"/>
                </a:cubicBezTo>
                <a:cubicBezTo>
                  <a:pt x="11627053" y="1358824"/>
                  <a:pt x="11759346" y="4219246"/>
                  <a:pt x="11606866" y="5915191"/>
                </a:cubicBezTo>
                <a:cubicBezTo>
                  <a:pt x="11666252" y="6282924"/>
                  <a:pt x="11317660" y="6561709"/>
                  <a:pt x="10953782" y="6568275"/>
                </a:cubicBezTo>
                <a:cubicBezTo>
                  <a:pt x="7422255" y="6655914"/>
                  <a:pt x="2921304" y="6495596"/>
                  <a:pt x="653084" y="6568275"/>
                </a:cubicBezTo>
                <a:cubicBezTo>
                  <a:pt x="287636" y="6522877"/>
                  <a:pt x="-26539" y="6312761"/>
                  <a:pt x="0" y="5915191"/>
                </a:cubicBezTo>
                <a:cubicBezTo>
                  <a:pt x="-38581" y="5064693"/>
                  <a:pt x="63341" y="1379959"/>
                  <a:pt x="0" y="653084"/>
                </a:cubicBezTo>
                <a:close/>
              </a:path>
            </a:pathLst>
          </a:custGeom>
          <a:solidFill>
            <a:schemeClr val="bg1">
              <a:alpha val="91000"/>
            </a:schemeClr>
          </a:solidFill>
          <a:ln w="44450" cap="rnd" cmpd="thickThin">
            <a:solidFill>
              <a:srgbClr val="FFC000"/>
            </a:solidFill>
            <a:prstDash val="dash"/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994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9552F5A-15D2-F326-5BAF-8FD58BF8F70D}"/>
              </a:ext>
            </a:extLst>
          </p:cNvPr>
          <p:cNvGrpSpPr/>
          <p:nvPr/>
        </p:nvGrpSpPr>
        <p:grpSpPr>
          <a:xfrm>
            <a:off x="657061" y="346278"/>
            <a:ext cx="902825" cy="923330"/>
            <a:chOff x="1955716" y="539196"/>
            <a:chExt cx="902825" cy="923330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D4335937-E880-0A83-7FBB-735F9023E7B5}"/>
                </a:ext>
              </a:extLst>
            </p:cNvPr>
            <p:cNvSpPr/>
            <p:nvPr/>
          </p:nvSpPr>
          <p:spPr>
            <a:xfrm>
              <a:off x="1955716" y="559701"/>
              <a:ext cx="902825" cy="90282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1CAB346-4216-AD02-7BC5-DE4ABD7730D0}"/>
                </a:ext>
              </a:extLst>
            </p:cNvPr>
            <p:cNvSpPr txBox="1"/>
            <p:nvPr/>
          </p:nvSpPr>
          <p:spPr>
            <a:xfrm>
              <a:off x="2099419" y="539196"/>
              <a:ext cx="547868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pic>
        <p:nvPicPr>
          <p:cNvPr id="1028" name="Picture 4" descr="Hình ảnh Vận động Viên Cầu Thủ Bóng Rổ Trong Trò Chơi Bóng Ném Vòng Bóng Rổ  Phong Cách Phẳng đẳng Cự PNG , Vận động Viên, Cầu Thủ Bóng Rổ, Bóng">
            <a:extLst>
              <a:ext uri="{FF2B5EF4-FFF2-40B4-BE49-F238E27FC236}">
                <a16:creationId xmlns:a16="http://schemas.microsoft.com/office/drawing/2014/main" id="{BF4EC2A0-FA48-727A-6AD4-8FD2C38C8A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5470" y="1446976"/>
            <a:ext cx="5347745" cy="5347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 3543" descr="A diagram of a rectangular object with a rectangular object in the middle&#10;&#10;Description automatically generated">
            <a:extLst>
              <a:ext uri="{FF2B5EF4-FFF2-40B4-BE49-F238E27FC236}">
                <a16:creationId xmlns:a16="http://schemas.microsoft.com/office/drawing/2014/main" id="{E07EB788-3CD6-B62A-8251-6ADF87791004}"/>
              </a:ext>
            </a:extLst>
          </p:cNvPr>
          <p:cNvPicPr>
            <a:picLocks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271308" y="403003"/>
            <a:ext cx="6136827" cy="218254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30791FF-000E-2E29-C161-A1DA0CB9AA65}"/>
              </a:ext>
            </a:extLst>
          </p:cNvPr>
          <p:cNvSpPr txBox="1"/>
          <p:nvPr/>
        </p:nvSpPr>
        <p:spPr>
          <a:xfrm>
            <a:off x="804365" y="2541404"/>
            <a:ext cx="812433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600" b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Bài giải</a:t>
            </a:r>
          </a:p>
          <a:p>
            <a:pPr lvl="0" algn="ctr"/>
            <a:r>
              <a:rPr lang="vi-VN" sz="3600" b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 + 2 = 5</a:t>
            </a:r>
          </a:p>
          <a:p>
            <a:pPr lvl="0" algn="ctr"/>
            <a:r>
              <a:rPr lang="vi-VN" sz="3600" b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Tổng số phần bằng nhau là 5 phần.</a:t>
            </a:r>
          </a:p>
          <a:p>
            <a:pPr lvl="0" algn="ctr"/>
            <a:r>
              <a:rPr lang="vi-VN" sz="3600" b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100 : 5 = 20</a:t>
            </a:r>
          </a:p>
          <a:p>
            <a:pPr lvl="0" algn="ctr"/>
            <a:r>
              <a:rPr lang="vi-VN" sz="3600" b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Giá trị 1 phần là 20 lần.</a:t>
            </a:r>
          </a:p>
          <a:p>
            <a:pPr lvl="0" algn="ctr"/>
            <a:r>
              <a:rPr lang="vi-VN" sz="3600" b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 × 3 = 60</a:t>
            </a:r>
          </a:p>
          <a:p>
            <a:pPr lvl="0" algn="ctr"/>
            <a:r>
              <a:rPr lang="vi-VN" sz="3600" b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Cầu thủ đó đã ném bóng vào rổ là 60 lần.</a:t>
            </a:r>
          </a:p>
        </p:txBody>
      </p:sp>
    </p:spTree>
    <p:extLst>
      <p:ext uri="{BB962C8B-B14F-4D97-AF65-F5344CB8AC3E}">
        <p14:creationId xmlns:p14="http://schemas.microsoft.com/office/powerpoint/2010/main" val="12209778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id="{A9AEA53D-59B9-2538-5D75-9FEAC52815A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sp>
        <p:nvSpPr>
          <p:cNvPr id="7" name="Rectangle: Rounded Corners 7">
            <a:extLst>
              <a:ext uri="{FF2B5EF4-FFF2-40B4-BE49-F238E27FC236}">
                <a16:creationId xmlns:a16="http://schemas.microsoft.com/office/drawing/2014/main" id="{7AB66718-373D-870A-52E8-E49F22150111}"/>
              </a:ext>
            </a:extLst>
          </p:cNvPr>
          <p:cNvSpPr/>
          <p:nvPr/>
        </p:nvSpPr>
        <p:spPr>
          <a:xfrm>
            <a:off x="354927" y="75593"/>
            <a:ext cx="11606866" cy="6568275"/>
          </a:xfrm>
          <a:custGeom>
            <a:avLst/>
            <a:gdLst>
              <a:gd name="connsiteX0" fmla="*/ 0 w 11606866"/>
              <a:gd name="connsiteY0" fmla="*/ 653084 h 6568275"/>
              <a:gd name="connsiteX1" fmla="*/ 653084 w 11606866"/>
              <a:gd name="connsiteY1" fmla="*/ 0 h 6568275"/>
              <a:gd name="connsiteX2" fmla="*/ 10953782 w 11606866"/>
              <a:gd name="connsiteY2" fmla="*/ 0 h 6568275"/>
              <a:gd name="connsiteX3" fmla="*/ 11606866 w 11606866"/>
              <a:gd name="connsiteY3" fmla="*/ 653084 h 6568275"/>
              <a:gd name="connsiteX4" fmla="*/ 11606866 w 11606866"/>
              <a:gd name="connsiteY4" fmla="*/ 5915191 h 6568275"/>
              <a:gd name="connsiteX5" fmla="*/ 10953782 w 11606866"/>
              <a:gd name="connsiteY5" fmla="*/ 6568275 h 6568275"/>
              <a:gd name="connsiteX6" fmla="*/ 653084 w 11606866"/>
              <a:gd name="connsiteY6" fmla="*/ 6568275 h 6568275"/>
              <a:gd name="connsiteX7" fmla="*/ 0 w 11606866"/>
              <a:gd name="connsiteY7" fmla="*/ 5915191 h 6568275"/>
              <a:gd name="connsiteX8" fmla="*/ 0 w 11606866"/>
              <a:gd name="connsiteY8" fmla="*/ 653084 h 6568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06866" h="6568275" fill="none" extrusionOk="0">
                <a:moveTo>
                  <a:pt x="0" y="653084"/>
                </a:moveTo>
                <a:cubicBezTo>
                  <a:pt x="-12580" y="290361"/>
                  <a:pt x="309337" y="13854"/>
                  <a:pt x="653084" y="0"/>
                </a:cubicBezTo>
                <a:cubicBezTo>
                  <a:pt x="5378422" y="130954"/>
                  <a:pt x="8153229" y="43574"/>
                  <a:pt x="10953782" y="0"/>
                </a:cubicBezTo>
                <a:cubicBezTo>
                  <a:pt x="11334149" y="30313"/>
                  <a:pt x="11649152" y="344193"/>
                  <a:pt x="11606866" y="653084"/>
                </a:cubicBezTo>
                <a:cubicBezTo>
                  <a:pt x="11456427" y="3027342"/>
                  <a:pt x="11692745" y="3462840"/>
                  <a:pt x="11606866" y="5915191"/>
                </a:cubicBezTo>
                <a:cubicBezTo>
                  <a:pt x="11556025" y="6284228"/>
                  <a:pt x="11299272" y="6557789"/>
                  <a:pt x="10953782" y="6568275"/>
                </a:cubicBezTo>
                <a:cubicBezTo>
                  <a:pt x="9055452" y="6723472"/>
                  <a:pt x="3524535" y="6731295"/>
                  <a:pt x="653084" y="6568275"/>
                </a:cubicBezTo>
                <a:cubicBezTo>
                  <a:pt x="294166" y="6544334"/>
                  <a:pt x="-44659" y="6301956"/>
                  <a:pt x="0" y="5915191"/>
                </a:cubicBezTo>
                <a:cubicBezTo>
                  <a:pt x="64656" y="4215003"/>
                  <a:pt x="-17807" y="1982692"/>
                  <a:pt x="0" y="653084"/>
                </a:cubicBezTo>
                <a:close/>
              </a:path>
              <a:path w="11606866" h="6568275" stroke="0" extrusionOk="0">
                <a:moveTo>
                  <a:pt x="0" y="653084"/>
                </a:moveTo>
                <a:cubicBezTo>
                  <a:pt x="-5611" y="288935"/>
                  <a:pt x="229817" y="23487"/>
                  <a:pt x="653084" y="0"/>
                </a:cubicBezTo>
                <a:cubicBezTo>
                  <a:pt x="2735371" y="132882"/>
                  <a:pt x="9329541" y="-84951"/>
                  <a:pt x="10953782" y="0"/>
                </a:cubicBezTo>
                <a:cubicBezTo>
                  <a:pt x="11309553" y="4802"/>
                  <a:pt x="11599232" y="334592"/>
                  <a:pt x="11606866" y="653084"/>
                </a:cubicBezTo>
                <a:cubicBezTo>
                  <a:pt x="11627053" y="1358824"/>
                  <a:pt x="11759346" y="4219246"/>
                  <a:pt x="11606866" y="5915191"/>
                </a:cubicBezTo>
                <a:cubicBezTo>
                  <a:pt x="11666252" y="6282924"/>
                  <a:pt x="11317660" y="6561709"/>
                  <a:pt x="10953782" y="6568275"/>
                </a:cubicBezTo>
                <a:cubicBezTo>
                  <a:pt x="7422255" y="6655914"/>
                  <a:pt x="2921304" y="6495596"/>
                  <a:pt x="653084" y="6568275"/>
                </a:cubicBezTo>
                <a:cubicBezTo>
                  <a:pt x="287636" y="6522877"/>
                  <a:pt x="-26539" y="6312761"/>
                  <a:pt x="0" y="5915191"/>
                </a:cubicBezTo>
                <a:cubicBezTo>
                  <a:pt x="-38581" y="5064693"/>
                  <a:pt x="63341" y="1379959"/>
                  <a:pt x="0" y="653084"/>
                </a:cubicBezTo>
                <a:close/>
              </a:path>
            </a:pathLst>
          </a:custGeom>
          <a:solidFill>
            <a:schemeClr val="bg1">
              <a:alpha val="91000"/>
            </a:schemeClr>
          </a:solidFill>
          <a:ln w="44450" cap="rnd" cmpd="thickThin">
            <a:solidFill>
              <a:srgbClr val="FFC000"/>
            </a:solidFill>
            <a:prstDash val="dash"/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994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9552F5A-15D2-F326-5BAF-8FD58BF8F70D}"/>
              </a:ext>
            </a:extLst>
          </p:cNvPr>
          <p:cNvGrpSpPr/>
          <p:nvPr/>
        </p:nvGrpSpPr>
        <p:grpSpPr>
          <a:xfrm>
            <a:off x="657061" y="346278"/>
            <a:ext cx="902825" cy="923330"/>
            <a:chOff x="1955716" y="539196"/>
            <a:chExt cx="902825" cy="923330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D4335937-E880-0A83-7FBB-735F9023E7B5}"/>
                </a:ext>
              </a:extLst>
            </p:cNvPr>
            <p:cNvSpPr/>
            <p:nvPr/>
          </p:nvSpPr>
          <p:spPr>
            <a:xfrm>
              <a:off x="1955716" y="559701"/>
              <a:ext cx="902825" cy="90282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1CAB346-4216-AD02-7BC5-DE4ABD7730D0}"/>
                </a:ext>
              </a:extLst>
            </p:cNvPr>
            <p:cNvSpPr txBox="1"/>
            <p:nvPr/>
          </p:nvSpPr>
          <p:spPr>
            <a:xfrm>
              <a:off x="2099419" y="539196"/>
              <a:ext cx="547868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4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02470AD3-B514-B0C4-E797-251ED2BFCEFC}"/>
              </a:ext>
            </a:extLst>
          </p:cNvPr>
          <p:cNvSpPr txBox="1"/>
          <p:nvPr/>
        </p:nvSpPr>
        <p:spPr>
          <a:xfrm>
            <a:off x="1027402" y="1564974"/>
            <a:ext cx="635086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00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Một hộp đựng hai loại tất chỉ khác nhau</a:t>
            </a:r>
            <a:r>
              <a:rPr lang="en-US" sz="400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về màu sắc (xem hình). Không nhìn vào hộp,</a:t>
            </a:r>
            <a:r>
              <a:rPr lang="en-US" sz="400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cần lấy ra ít nhất bao nhiêu chiếc tất để</a:t>
            </a:r>
            <a:r>
              <a:rPr lang="en-US" sz="400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chắc chắn có một đôi tất cùng màu?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E8B6EE-F524-3E15-984B-DDF7E60FBC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2072" y="2026253"/>
            <a:ext cx="4002035" cy="2805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859629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id="{A9AEA53D-59B9-2538-5D75-9FEAC52815A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sp>
        <p:nvSpPr>
          <p:cNvPr id="7" name="Rectangle: Rounded Corners 7">
            <a:extLst>
              <a:ext uri="{FF2B5EF4-FFF2-40B4-BE49-F238E27FC236}">
                <a16:creationId xmlns:a16="http://schemas.microsoft.com/office/drawing/2014/main" id="{7AB66718-373D-870A-52E8-E49F22150111}"/>
              </a:ext>
            </a:extLst>
          </p:cNvPr>
          <p:cNvSpPr/>
          <p:nvPr/>
        </p:nvSpPr>
        <p:spPr>
          <a:xfrm>
            <a:off x="354927" y="75593"/>
            <a:ext cx="11606866" cy="6568275"/>
          </a:xfrm>
          <a:custGeom>
            <a:avLst/>
            <a:gdLst>
              <a:gd name="connsiteX0" fmla="*/ 0 w 11606866"/>
              <a:gd name="connsiteY0" fmla="*/ 653084 h 6568275"/>
              <a:gd name="connsiteX1" fmla="*/ 653084 w 11606866"/>
              <a:gd name="connsiteY1" fmla="*/ 0 h 6568275"/>
              <a:gd name="connsiteX2" fmla="*/ 10953782 w 11606866"/>
              <a:gd name="connsiteY2" fmla="*/ 0 h 6568275"/>
              <a:gd name="connsiteX3" fmla="*/ 11606866 w 11606866"/>
              <a:gd name="connsiteY3" fmla="*/ 653084 h 6568275"/>
              <a:gd name="connsiteX4" fmla="*/ 11606866 w 11606866"/>
              <a:gd name="connsiteY4" fmla="*/ 5915191 h 6568275"/>
              <a:gd name="connsiteX5" fmla="*/ 10953782 w 11606866"/>
              <a:gd name="connsiteY5" fmla="*/ 6568275 h 6568275"/>
              <a:gd name="connsiteX6" fmla="*/ 653084 w 11606866"/>
              <a:gd name="connsiteY6" fmla="*/ 6568275 h 6568275"/>
              <a:gd name="connsiteX7" fmla="*/ 0 w 11606866"/>
              <a:gd name="connsiteY7" fmla="*/ 5915191 h 6568275"/>
              <a:gd name="connsiteX8" fmla="*/ 0 w 11606866"/>
              <a:gd name="connsiteY8" fmla="*/ 653084 h 6568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06866" h="6568275" fill="none" extrusionOk="0">
                <a:moveTo>
                  <a:pt x="0" y="653084"/>
                </a:moveTo>
                <a:cubicBezTo>
                  <a:pt x="-12580" y="290361"/>
                  <a:pt x="309337" y="13854"/>
                  <a:pt x="653084" y="0"/>
                </a:cubicBezTo>
                <a:cubicBezTo>
                  <a:pt x="5378422" y="130954"/>
                  <a:pt x="8153229" y="43574"/>
                  <a:pt x="10953782" y="0"/>
                </a:cubicBezTo>
                <a:cubicBezTo>
                  <a:pt x="11334149" y="30313"/>
                  <a:pt x="11649152" y="344193"/>
                  <a:pt x="11606866" y="653084"/>
                </a:cubicBezTo>
                <a:cubicBezTo>
                  <a:pt x="11456427" y="3027342"/>
                  <a:pt x="11692745" y="3462840"/>
                  <a:pt x="11606866" y="5915191"/>
                </a:cubicBezTo>
                <a:cubicBezTo>
                  <a:pt x="11556025" y="6284228"/>
                  <a:pt x="11299272" y="6557789"/>
                  <a:pt x="10953782" y="6568275"/>
                </a:cubicBezTo>
                <a:cubicBezTo>
                  <a:pt x="9055452" y="6723472"/>
                  <a:pt x="3524535" y="6731295"/>
                  <a:pt x="653084" y="6568275"/>
                </a:cubicBezTo>
                <a:cubicBezTo>
                  <a:pt x="294166" y="6544334"/>
                  <a:pt x="-44659" y="6301956"/>
                  <a:pt x="0" y="5915191"/>
                </a:cubicBezTo>
                <a:cubicBezTo>
                  <a:pt x="64656" y="4215003"/>
                  <a:pt x="-17807" y="1982692"/>
                  <a:pt x="0" y="653084"/>
                </a:cubicBezTo>
                <a:close/>
              </a:path>
              <a:path w="11606866" h="6568275" stroke="0" extrusionOk="0">
                <a:moveTo>
                  <a:pt x="0" y="653084"/>
                </a:moveTo>
                <a:cubicBezTo>
                  <a:pt x="-5611" y="288935"/>
                  <a:pt x="229817" y="23487"/>
                  <a:pt x="653084" y="0"/>
                </a:cubicBezTo>
                <a:cubicBezTo>
                  <a:pt x="2735371" y="132882"/>
                  <a:pt x="9329541" y="-84951"/>
                  <a:pt x="10953782" y="0"/>
                </a:cubicBezTo>
                <a:cubicBezTo>
                  <a:pt x="11309553" y="4802"/>
                  <a:pt x="11599232" y="334592"/>
                  <a:pt x="11606866" y="653084"/>
                </a:cubicBezTo>
                <a:cubicBezTo>
                  <a:pt x="11627053" y="1358824"/>
                  <a:pt x="11759346" y="4219246"/>
                  <a:pt x="11606866" y="5915191"/>
                </a:cubicBezTo>
                <a:cubicBezTo>
                  <a:pt x="11666252" y="6282924"/>
                  <a:pt x="11317660" y="6561709"/>
                  <a:pt x="10953782" y="6568275"/>
                </a:cubicBezTo>
                <a:cubicBezTo>
                  <a:pt x="7422255" y="6655914"/>
                  <a:pt x="2921304" y="6495596"/>
                  <a:pt x="653084" y="6568275"/>
                </a:cubicBezTo>
                <a:cubicBezTo>
                  <a:pt x="287636" y="6522877"/>
                  <a:pt x="-26539" y="6312761"/>
                  <a:pt x="0" y="5915191"/>
                </a:cubicBezTo>
                <a:cubicBezTo>
                  <a:pt x="-38581" y="5064693"/>
                  <a:pt x="63341" y="1379959"/>
                  <a:pt x="0" y="653084"/>
                </a:cubicBezTo>
                <a:close/>
              </a:path>
            </a:pathLst>
          </a:custGeom>
          <a:solidFill>
            <a:schemeClr val="bg1">
              <a:alpha val="91000"/>
            </a:schemeClr>
          </a:solidFill>
          <a:ln w="44450" cap="rnd" cmpd="thickThin">
            <a:solidFill>
              <a:srgbClr val="FFC000"/>
            </a:solidFill>
            <a:prstDash val="dash"/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994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9552F5A-15D2-F326-5BAF-8FD58BF8F70D}"/>
              </a:ext>
            </a:extLst>
          </p:cNvPr>
          <p:cNvGrpSpPr/>
          <p:nvPr/>
        </p:nvGrpSpPr>
        <p:grpSpPr>
          <a:xfrm>
            <a:off x="657061" y="346278"/>
            <a:ext cx="902825" cy="923330"/>
            <a:chOff x="1955716" y="539196"/>
            <a:chExt cx="902825" cy="923330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D4335937-E880-0A83-7FBB-735F9023E7B5}"/>
                </a:ext>
              </a:extLst>
            </p:cNvPr>
            <p:cNvSpPr/>
            <p:nvPr/>
          </p:nvSpPr>
          <p:spPr>
            <a:xfrm>
              <a:off x="1955716" y="559701"/>
              <a:ext cx="902825" cy="90282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1CAB346-4216-AD02-7BC5-DE4ABD7730D0}"/>
                </a:ext>
              </a:extLst>
            </p:cNvPr>
            <p:cNvSpPr txBox="1"/>
            <p:nvPr/>
          </p:nvSpPr>
          <p:spPr>
            <a:xfrm>
              <a:off x="2099419" y="539196"/>
              <a:ext cx="547868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4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02470AD3-B514-B0C4-E797-251ED2BFCEFC}"/>
              </a:ext>
            </a:extLst>
          </p:cNvPr>
          <p:cNvSpPr txBox="1"/>
          <p:nvPr/>
        </p:nvSpPr>
        <p:spPr>
          <a:xfrm>
            <a:off x="1027402" y="1564974"/>
            <a:ext cx="635086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Một hộp đựng hai loại tất chỉ khác nhau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về màu sắc (xem hình). Không nhìn vào hộp,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cần lấy ra ít nhất bao nhiêu chiếc tất để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chắc chắn có một đôi tất cùng màu?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E8B6EE-F524-3E15-984B-DDF7E60FBC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2072" y="2026253"/>
            <a:ext cx="4002035" cy="2805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118922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id="{A9AEA53D-59B9-2538-5D75-9FEAC52815A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sp>
        <p:nvSpPr>
          <p:cNvPr id="7" name="Rectangle: Rounded Corners 7">
            <a:extLst>
              <a:ext uri="{FF2B5EF4-FFF2-40B4-BE49-F238E27FC236}">
                <a16:creationId xmlns:a16="http://schemas.microsoft.com/office/drawing/2014/main" id="{7AB66718-373D-870A-52E8-E49F22150111}"/>
              </a:ext>
            </a:extLst>
          </p:cNvPr>
          <p:cNvSpPr/>
          <p:nvPr/>
        </p:nvSpPr>
        <p:spPr>
          <a:xfrm>
            <a:off x="354927" y="75593"/>
            <a:ext cx="11606866" cy="6568275"/>
          </a:xfrm>
          <a:custGeom>
            <a:avLst/>
            <a:gdLst>
              <a:gd name="connsiteX0" fmla="*/ 0 w 11606866"/>
              <a:gd name="connsiteY0" fmla="*/ 653084 h 6568275"/>
              <a:gd name="connsiteX1" fmla="*/ 653084 w 11606866"/>
              <a:gd name="connsiteY1" fmla="*/ 0 h 6568275"/>
              <a:gd name="connsiteX2" fmla="*/ 10953782 w 11606866"/>
              <a:gd name="connsiteY2" fmla="*/ 0 h 6568275"/>
              <a:gd name="connsiteX3" fmla="*/ 11606866 w 11606866"/>
              <a:gd name="connsiteY3" fmla="*/ 653084 h 6568275"/>
              <a:gd name="connsiteX4" fmla="*/ 11606866 w 11606866"/>
              <a:gd name="connsiteY4" fmla="*/ 5915191 h 6568275"/>
              <a:gd name="connsiteX5" fmla="*/ 10953782 w 11606866"/>
              <a:gd name="connsiteY5" fmla="*/ 6568275 h 6568275"/>
              <a:gd name="connsiteX6" fmla="*/ 653084 w 11606866"/>
              <a:gd name="connsiteY6" fmla="*/ 6568275 h 6568275"/>
              <a:gd name="connsiteX7" fmla="*/ 0 w 11606866"/>
              <a:gd name="connsiteY7" fmla="*/ 5915191 h 6568275"/>
              <a:gd name="connsiteX8" fmla="*/ 0 w 11606866"/>
              <a:gd name="connsiteY8" fmla="*/ 653084 h 6568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06866" h="6568275" fill="none" extrusionOk="0">
                <a:moveTo>
                  <a:pt x="0" y="653084"/>
                </a:moveTo>
                <a:cubicBezTo>
                  <a:pt x="-12580" y="290361"/>
                  <a:pt x="309337" y="13854"/>
                  <a:pt x="653084" y="0"/>
                </a:cubicBezTo>
                <a:cubicBezTo>
                  <a:pt x="5378422" y="130954"/>
                  <a:pt x="8153229" y="43574"/>
                  <a:pt x="10953782" y="0"/>
                </a:cubicBezTo>
                <a:cubicBezTo>
                  <a:pt x="11334149" y="30313"/>
                  <a:pt x="11649152" y="344193"/>
                  <a:pt x="11606866" y="653084"/>
                </a:cubicBezTo>
                <a:cubicBezTo>
                  <a:pt x="11456427" y="3027342"/>
                  <a:pt x="11692745" y="3462840"/>
                  <a:pt x="11606866" y="5915191"/>
                </a:cubicBezTo>
                <a:cubicBezTo>
                  <a:pt x="11556025" y="6284228"/>
                  <a:pt x="11299272" y="6557789"/>
                  <a:pt x="10953782" y="6568275"/>
                </a:cubicBezTo>
                <a:cubicBezTo>
                  <a:pt x="9055452" y="6723472"/>
                  <a:pt x="3524535" y="6731295"/>
                  <a:pt x="653084" y="6568275"/>
                </a:cubicBezTo>
                <a:cubicBezTo>
                  <a:pt x="294166" y="6544334"/>
                  <a:pt x="-44659" y="6301956"/>
                  <a:pt x="0" y="5915191"/>
                </a:cubicBezTo>
                <a:cubicBezTo>
                  <a:pt x="64656" y="4215003"/>
                  <a:pt x="-17807" y="1982692"/>
                  <a:pt x="0" y="653084"/>
                </a:cubicBezTo>
                <a:close/>
              </a:path>
              <a:path w="11606866" h="6568275" stroke="0" extrusionOk="0">
                <a:moveTo>
                  <a:pt x="0" y="653084"/>
                </a:moveTo>
                <a:cubicBezTo>
                  <a:pt x="-5611" y="288935"/>
                  <a:pt x="229817" y="23487"/>
                  <a:pt x="653084" y="0"/>
                </a:cubicBezTo>
                <a:cubicBezTo>
                  <a:pt x="2735371" y="132882"/>
                  <a:pt x="9329541" y="-84951"/>
                  <a:pt x="10953782" y="0"/>
                </a:cubicBezTo>
                <a:cubicBezTo>
                  <a:pt x="11309553" y="4802"/>
                  <a:pt x="11599232" y="334592"/>
                  <a:pt x="11606866" y="653084"/>
                </a:cubicBezTo>
                <a:cubicBezTo>
                  <a:pt x="11627053" y="1358824"/>
                  <a:pt x="11759346" y="4219246"/>
                  <a:pt x="11606866" y="5915191"/>
                </a:cubicBezTo>
                <a:cubicBezTo>
                  <a:pt x="11666252" y="6282924"/>
                  <a:pt x="11317660" y="6561709"/>
                  <a:pt x="10953782" y="6568275"/>
                </a:cubicBezTo>
                <a:cubicBezTo>
                  <a:pt x="7422255" y="6655914"/>
                  <a:pt x="2921304" y="6495596"/>
                  <a:pt x="653084" y="6568275"/>
                </a:cubicBezTo>
                <a:cubicBezTo>
                  <a:pt x="287636" y="6522877"/>
                  <a:pt x="-26539" y="6312761"/>
                  <a:pt x="0" y="5915191"/>
                </a:cubicBezTo>
                <a:cubicBezTo>
                  <a:pt x="-38581" y="5064693"/>
                  <a:pt x="63341" y="1379959"/>
                  <a:pt x="0" y="653084"/>
                </a:cubicBezTo>
                <a:close/>
              </a:path>
            </a:pathLst>
          </a:custGeom>
          <a:solidFill>
            <a:schemeClr val="bg1">
              <a:alpha val="91000"/>
            </a:schemeClr>
          </a:solidFill>
          <a:ln w="44450" cap="rnd" cmpd="thickThin">
            <a:solidFill>
              <a:srgbClr val="FFC000"/>
            </a:solidFill>
            <a:prstDash val="dash"/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994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9552F5A-15D2-F326-5BAF-8FD58BF8F70D}"/>
              </a:ext>
            </a:extLst>
          </p:cNvPr>
          <p:cNvGrpSpPr/>
          <p:nvPr/>
        </p:nvGrpSpPr>
        <p:grpSpPr>
          <a:xfrm>
            <a:off x="11282694" y="75593"/>
            <a:ext cx="902825" cy="923330"/>
            <a:chOff x="1955716" y="539196"/>
            <a:chExt cx="902825" cy="923330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D4335937-E880-0A83-7FBB-735F9023E7B5}"/>
                </a:ext>
              </a:extLst>
            </p:cNvPr>
            <p:cNvSpPr/>
            <p:nvPr/>
          </p:nvSpPr>
          <p:spPr>
            <a:xfrm>
              <a:off x="1955716" y="559701"/>
              <a:ext cx="902825" cy="90282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1CAB346-4216-AD02-7BC5-DE4ABD7730D0}"/>
                </a:ext>
              </a:extLst>
            </p:cNvPr>
            <p:cNvSpPr txBox="1"/>
            <p:nvPr/>
          </p:nvSpPr>
          <p:spPr>
            <a:xfrm>
              <a:off x="2099419" y="539196"/>
              <a:ext cx="547868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4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02470AD3-B514-B0C4-E797-251ED2BFCEFC}"/>
              </a:ext>
            </a:extLst>
          </p:cNvPr>
          <p:cNvSpPr txBox="1"/>
          <p:nvPr/>
        </p:nvSpPr>
        <p:spPr>
          <a:xfrm>
            <a:off x="845358" y="998923"/>
            <a:ext cx="6709441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+ Có thể dùng các tờ giấy thủ công kích thước và chất liệu như nhau nhưng màu sắc khác nhau để biểu thị cho các chiếc tất.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+ </a:t>
            </a: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Không nhìn vào hộp, mỗi lần lấy ra một tờ giấy rồi dựa vào thử nghiệm để kết luận: Cần lấy ra ít nhất 3 chiếc tất để chắc chắn có một đôi tất cùng màu.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E8B6EE-F524-3E15-984B-DDF7E60FBC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2072" y="2026253"/>
            <a:ext cx="4002035" cy="2805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5378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id="{A9AEA53D-59B9-2538-5D75-9FEAC52815A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sp>
        <p:nvSpPr>
          <p:cNvPr id="7" name="Rectangle: Rounded Corners 7">
            <a:extLst>
              <a:ext uri="{FF2B5EF4-FFF2-40B4-BE49-F238E27FC236}">
                <a16:creationId xmlns:a16="http://schemas.microsoft.com/office/drawing/2014/main" id="{7AB66718-373D-870A-52E8-E49F22150111}"/>
              </a:ext>
            </a:extLst>
          </p:cNvPr>
          <p:cNvSpPr/>
          <p:nvPr/>
        </p:nvSpPr>
        <p:spPr>
          <a:xfrm>
            <a:off x="354927" y="75593"/>
            <a:ext cx="11606866" cy="6568275"/>
          </a:xfrm>
          <a:custGeom>
            <a:avLst/>
            <a:gdLst>
              <a:gd name="connsiteX0" fmla="*/ 0 w 11606866"/>
              <a:gd name="connsiteY0" fmla="*/ 653084 h 6568275"/>
              <a:gd name="connsiteX1" fmla="*/ 653084 w 11606866"/>
              <a:gd name="connsiteY1" fmla="*/ 0 h 6568275"/>
              <a:gd name="connsiteX2" fmla="*/ 10953782 w 11606866"/>
              <a:gd name="connsiteY2" fmla="*/ 0 h 6568275"/>
              <a:gd name="connsiteX3" fmla="*/ 11606866 w 11606866"/>
              <a:gd name="connsiteY3" fmla="*/ 653084 h 6568275"/>
              <a:gd name="connsiteX4" fmla="*/ 11606866 w 11606866"/>
              <a:gd name="connsiteY4" fmla="*/ 5915191 h 6568275"/>
              <a:gd name="connsiteX5" fmla="*/ 10953782 w 11606866"/>
              <a:gd name="connsiteY5" fmla="*/ 6568275 h 6568275"/>
              <a:gd name="connsiteX6" fmla="*/ 653084 w 11606866"/>
              <a:gd name="connsiteY6" fmla="*/ 6568275 h 6568275"/>
              <a:gd name="connsiteX7" fmla="*/ 0 w 11606866"/>
              <a:gd name="connsiteY7" fmla="*/ 5915191 h 6568275"/>
              <a:gd name="connsiteX8" fmla="*/ 0 w 11606866"/>
              <a:gd name="connsiteY8" fmla="*/ 653084 h 6568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06866" h="6568275" fill="none" extrusionOk="0">
                <a:moveTo>
                  <a:pt x="0" y="653084"/>
                </a:moveTo>
                <a:cubicBezTo>
                  <a:pt x="-12580" y="290361"/>
                  <a:pt x="309337" y="13854"/>
                  <a:pt x="653084" y="0"/>
                </a:cubicBezTo>
                <a:cubicBezTo>
                  <a:pt x="5378422" y="130954"/>
                  <a:pt x="8153229" y="43574"/>
                  <a:pt x="10953782" y="0"/>
                </a:cubicBezTo>
                <a:cubicBezTo>
                  <a:pt x="11334149" y="30313"/>
                  <a:pt x="11649152" y="344193"/>
                  <a:pt x="11606866" y="653084"/>
                </a:cubicBezTo>
                <a:cubicBezTo>
                  <a:pt x="11456427" y="3027342"/>
                  <a:pt x="11692745" y="3462840"/>
                  <a:pt x="11606866" y="5915191"/>
                </a:cubicBezTo>
                <a:cubicBezTo>
                  <a:pt x="11556025" y="6284228"/>
                  <a:pt x="11299272" y="6557789"/>
                  <a:pt x="10953782" y="6568275"/>
                </a:cubicBezTo>
                <a:cubicBezTo>
                  <a:pt x="9055452" y="6723472"/>
                  <a:pt x="3524535" y="6731295"/>
                  <a:pt x="653084" y="6568275"/>
                </a:cubicBezTo>
                <a:cubicBezTo>
                  <a:pt x="294166" y="6544334"/>
                  <a:pt x="-44659" y="6301956"/>
                  <a:pt x="0" y="5915191"/>
                </a:cubicBezTo>
                <a:cubicBezTo>
                  <a:pt x="64656" y="4215003"/>
                  <a:pt x="-17807" y="1982692"/>
                  <a:pt x="0" y="653084"/>
                </a:cubicBezTo>
                <a:close/>
              </a:path>
              <a:path w="11606866" h="6568275" stroke="0" extrusionOk="0">
                <a:moveTo>
                  <a:pt x="0" y="653084"/>
                </a:moveTo>
                <a:cubicBezTo>
                  <a:pt x="-5611" y="288935"/>
                  <a:pt x="229817" y="23487"/>
                  <a:pt x="653084" y="0"/>
                </a:cubicBezTo>
                <a:cubicBezTo>
                  <a:pt x="2735371" y="132882"/>
                  <a:pt x="9329541" y="-84951"/>
                  <a:pt x="10953782" y="0"/>
                </a:cubicBezTo>
                <a:cubicBezTo>
                  <a:pt x="11309553" y="4802"/>
                  <a:pt x="11599232" y="334592"/>
                  <a:pt x="11606866" y="653084"/>
                </a:cubicBezTo>
                <a:cubicBezTo>
                  <a:pt x="11627053" y="1358824"/>
                  <a:pt x="11759346" y="4219246"/>
                  <a:pt x="11606866" y="5915191"/>
                </a:cubicBezTo>
                <a:cubicBezTo>
                  <a:pt x="11666252" y="6282924"/>
                  <a:pt x="11317660" y="6561709"/>
                  <a:pt x="10953782" y="6568275"/>
                </a:cubicBezTo>
                <a:cubicBezTo>
                  <a:pt x="7422255" y="6655914"/>
                  <a:pt x="2921304" y="6495596"/>
                  <a:pt x="653084" y="6568275"/>
                </a:cubicBezTo>
                <a:cubicBezTo>
                  <a:pt x="287636" y="6522877"/>
                  <a:pt x="-26539" y="6312761"/>
                  <a:pt x="0" y="5915191"/>
                </a:cubicBezTo>
                <a:cubicBezTo>
                  <a:pt x="-38581" y="5064693"/>
                  <a:pt x="63341" y="1379959"/>
                  <a:pt x="0" y="653084"/>
                </a:cubicBezTo>
                <a:close/>
              </a:path>
            </a:pathLst>
          </a:custGeom>
          <a:solidFill>
            <a:schemeClr val="bg1">
              <a:alpha val="91000"/>
            </a:schemeClr>
          </a:solidFill>
          <a:ln w="44450" cap="rnd" cmpd="thickThin">
            <a:solidFill>
              <a:srgbClr val="FFC000"/>
            </a:solidFill>
            <a:prstDash val="dash"/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994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9552F5A-15D2-F326-5BAF-8FD58BF8F70D}"/>
              </a:ext>
            </a:extLst>
          </p:cNvPr>
          <p:cNvGrpSpPr/>
          <p:nvPr/>
        </p:nvGrpSpPr>
        <p:grpSpPr>
          <a:xfrm>
            <a:off x="11282694" y="75593"/>
            <a:ext cx="902825" cy="923330"/>
            <a:chOff x="1955716" y="539196"/>
            <a:chExt cx="902825" cy="923330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D4335937-E880-0A83-7FBB-735F9023E7B5}"/>
                </a:ext>
              </a:extLst>
            </p:cNvPr>
            <p:cNvSpPr/>
            <p:nvPr/>
          </p:nvSpPr>
          <p:spPr>
            <a:xfrm>
              <a:off x="1955716" y="559701"/>
              <a:ext cx="902825" cy="90282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1CAB346-4216-AD02-7BC5-DE4ABD7730D0}"/>
                </a:ext>
              </a:extLst>
            </p:cNvPr>
            <p:cNvSpPr txBox="1"/>
            <p:nvPr/>
          </p:nvSpPr>
          <p:spPr>
            <a:xfrm>
              <a:off x="2099419" y="539196"/>
              <a:ext cx="547868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4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02470AD3-B514-B0C4-E797-251ED2BFCEFC}"/>
              </a:ext>
            </a:extLst>
          </p:cNvPr>
          <p:cNvSpPr txBox="1"/>
          <p:nvPr/>
        </p:nvSpPr>
        <p:spPr>
          <a:xfrm>
            <a:off x="710473" y="362607"/>
            <a:ext cx="760536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b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Mỗi nhóm lấy ra 1 chiếc </a:t>
            </a:r>
            <a:r>
              <a:rPr lang="vi-VN" sz="3200" b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</a:t>
            </a:r>
            <a:r>
              <a:rPr lang="vi-VN" sz="3200" b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báo cáo màu. Lấy thêm 1 chiếc tất nữa</a:t>
            </a:r>
          </a:p>
          <a:p>
            <a:pPr lvl="0" algn="just"/>
            <a:r>
              <a:rPr lang="vi-VN" sz="3200" b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Có bao nhiêu nhóm lấy được chiếc tất cùng màu? Có bao nhiêu nhóm lấy được chiếc tất không cùng màu.</a:t>
            </a:r>
          </a:p>
          <a:p>
            <a:pPr lvl="0" algn="just"/>
            <a:r>
              <a:rPr lang="vi-VN" sz="3200" b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</a:t>
            </a:r>
            <a:r>
              <a:rPr lang="en-US" sz="3200" b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vi-VN" sz="3200" b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Kết luận: không chắc chắn.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E8B6EE-F524-3E15-984B-DDF7E60FBC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2174" y="890235"/>
            <a:ext cx="2889352" cy="202548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06624E8-9FC4-84B6-C866-54EF7222B39C}"/>
              </a:ext>
            </a:extLst>
          </p:cNvPr>
          <p:cNvSpPr txBox="1"/>
          <p:nvPr/>
        </p:nvSpPr>
        <p:spPr>
          <a:xfrm>
            <a:off x="710473" y="3429000"/>
            <a:ext cx="1077105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b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Những nhóm lấy được chiết tất không cùng màu, tiếp tục lấy thêm 1 chiếc tất nữa</a:t>
            </a:r>
          </a:p>
          <a:p>
            <a:pPr lvl="0" algn="just"/>
            <a:r>
              <a:rPr lang="vi-VN" sz="3200" b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Tất cả các nhóm đều lấy được chiếc tất cùng màu.</a:t>
            </a:r>
          </a:p>
          <a:p>
            <a:pPr lvl="0" algn="just"/>
            <a:r>
              <a:rPr lang="vi-VN" sz="3200" b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</a:t>
            </a:r>
            <a:r>
              <a:rPr lang="en-US" sz="3200" b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vi-VN" sz="3200" b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Kết luận: chắc chắn.</a:t>
            </a:r>
          </a:p>
          <a:p>
            <a:pPr lvl="0" algn="just"/>
            <a:r>
              <a:rPr lang="vi-VN" sz="3200" b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</a:t>
            </a:r>
            <a:r>
              <a:rPr lang="en-US" sz="3200" b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vi-VN" sz="3200" b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Cần lấy ra ít nhất 3 chiếc tất để chắc chắn có một đôi tất cùng màu.</a:t>
            </a:r>
          </a:p>
        </p:txBody>
      </p:sp>
    </p:spTree>
    <p:extLst>
      <p:ext uri="{BB962C8B-B14F-4D97-AF65-F5344CB8AC3E}">
        <p14:creationId xmlns:p14="http://schemas.microsoft.com/office/powerpoint/2010/main" val="23324026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id="{A9AEA53D-59B9-2538-5D75-9FEAC52815A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sp>
        <p:nvSpPr>
          <p:cNvPr id="7" name="Rectangle: Rounded Corners 7">
            <a:extLst>
              <a:ext uri="{FF2B5EF4-FFF2-40B4-BE49-F238E27FC236}">
                <a16:creationId xmlns:a16="http://schemas.microsoft.com/office/drawing/2014/main" id="{7AB66718-373D-870A-52E8-E49F22150111}"/>
              </a:ext>
            </a:extLst>
          </p:cNvPr>
          <p:cNvSpPr/>
          <p:nvPr/>
        </p:nvSpPr>
        <p:spPr>
          <a:xfrm>
            <a:off x="354927" y="75593"/>
            <a:ext cx="11606866" cy="6568275"/>
          </a:xfrm>
          <a:custGeom>
            <a:avLst/>
            <a:gdLst>
              <a:gd name="connsiteX0" fmla="*/ 0 w 11606866"/>
              <a:gd name="connsiteY0" fmla="*/ 653084 h 6568275"/>
              <a:gd name="connsiteX1" fmla="*/ 653084 w 11606866"/>
              <a:gd name="connsiteY1" fmla="*/ 0 h 6568275"/>
              <a:gd name="connsiteX2" fmla="*/ 10953782 w 11606866"/>
              <a:gd name="connsiteY2" fmla="*/ 0 h 6568275"/>
              <a:gd name="connsiteX3" fmla="*/ 11606866 w 11606866"/>
              <a:gd name="connsiteY3" fmla="*/ 653084 h 6568275"/>
              <a:gd name="connsiteX4" fmla="*/ 11606866 w 11606866"/>
              <a:gd name="connsiteY4" fmla="*/ 5915191 h 6568275"/>
              <a:gd name="connsiteX5" fmla="*/ 10953782 w 11606866"/>
              <a:gd name="connsiteY5" fmla="*/ 6568275 h 6568275"/>
              <a:gd name="connsiteX6" fmla="*/ 653084 w 11606866"/>
              <a:gd name="connsiteY6" fmla="*/ 6568275 h 6568275"/>
              <a:gd name="connsiteX7" fmla="*/ 0 w 11606866"/>
              <a:gd name="connsiteY7" fmla="*/ 5915191 h 6568275"/>
              <a:gd name="connsiteX8" fmla="*/ 0 w 11606866"/>
              <a:gd name="connsiteY8" fmla="*/ 653084 h 6568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06866" h="6568275" fill="none" extrusionOk="0">
                <a:moveTo>
                  <a:pt x="0" y="653084"/>
                </a:moveTo>
                <a:cubicBezTo>
                  <a:pt x="-12580" y="290361"/>
                  <a:pt x="309337" y="13854"/>
                  <a:pt x="653084" y="0"/>
                </a:cubicBezTo>
                <a:cubicBezTo>
                  <a:pt x="5378422" y="130954"/>
                  <a:pt x="8153229" y="43574"/>
                  <a:pt x="10953782" y="0"/>
                </a:cubicBezTo>
                <a:cubicBezTo>
                  <a:pt x="11334149" y="30313"/>
                  <a:pt x="11649152" y="344193"/>
                  <a:pt x="11606866" y="653084"/>
                </a:cubicBezTo>
                <a:cubicBezTo>
                  <a:pt x="11456427" y="3027342"/>
                  <a:pt x="11692745" y="3462840"/>
                  <a:pt x="11606866" y="5915191"/>
                </a:cubicBezTo>
                <a:cubicBezTo>
                  <a:pt x="11556025" y="6284228"/>
                  <a:pt x="11299272" y="6557789"/>
                  <a:pt x="10953782" y="6568275"/>
                </a:cubicBezTo>
                <a:cubicBezTo>
                  <a:pt x="9055452" y="6723472"/>
                  <a:pt x="3524535" y="6731295"/>
                  <a:pt x="653084" y="6568275"/>
                </a:cubicBezTo>
                <a:cubicBezTo>
                  <a:pt x="294166" y="6544334"/>
                  <a:pt x="-44659" y="6301956"/>
                  <a:pt x="0" y="5915191"/>
                </a:cubicBezTo>
                <a:cubicBezTo>
                  <a:pt x="64656" y="4215003"/>
                  <a:pt x="-17807" y="1982692"/>
                  <a:pt x="0" y="653084"/>
                </a:cubicBezTo>
                <a:close/>
              </a:path>
              <a:path w="11606866" h="6568275" stroke="0" extrusionOk="0">
                <a:moveTo>
                  <a:pt x="0" y="653084"/>
                </a:moveTo>
                <a:cubicBezTo>
                  <a:pt x="-5611" y="288935"/>
                  <a:pt x="229817" y="23487"/>
                  <a:pt x="653084" y="0"/>
                </a:cubicBezTo>
                <a:cubicBezTo>
                  <a:pt x="2735371" y="132882"/>
                  <a:pt x="9329541" y="-84951"/>
                  <a:pt x="10953782" y="0"/>
                </a:cubicBezTo>
                <a:cubicBezTo>
                  <a:pt x="11309553" y="4802"/>
                  <a:pt x="11599232" y="334592"/>
                  <a:pt x="11606866" y="653084"/>
                </a:cubicBezTo>
                <a:cubicBezTo>
                  <a:pt x="11627053" y="1358824"/>
                  <a:pt x="11759346" y="4219246"/>
                  <a:pt x="11606866" y="5915191"/>
                </a:cubicBezTo>
                <a:cubicBezTo>
                  <a:pt x="11666252" y="6282924"/>
                  <a:pt x="11317660" y="6561709"/>
                  <a:pt x="10953782" y="6568275"/>
                </a:cubicBezTo>
                <a:cubicBezTo>
                  <a:pt x="7422255" y="6655914"/>
                  <a:pt x="2921304" y="6495596"/>
                  <a:pt x="653084" y="6568275"/>
                </a:cubicBezTo>
                <a:cubicBezTo>
                  <a:pt x="287636" y="6522877"/>
                  <a:pt x="-26539" y="6312761"/>
                  <a:pt x="0" y="5915191"/>
                </a:cubicBezTo>
                <a:cubicBezTo>
                  <a:pt x="-38581" y="5064693"/>
                  <a:pt x="63341" y="1379959"/>
                  <a:pt x="0" y="653084"/>
                </a:cubicBezTo>
                <a:close/>
              </a:path>
            </a:pathLst>
          </a:custGeom>
          <a:solidFill>
            <a:schemeClr val="bg1">
              <a:alpha val="91000"/>
            </a:schemeClr>
          </a:solidFill>
          <a:ln w="44450" cap="rnd" cmpd="thickThin">
            <a:solidFill>
              <a:srgbClr val="FFC000"/>
            </a:solidFill>
            <a:prstDash val="dash"/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994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2470AD3-B514-B0C4-E797-251ED2BFCEFC}"/>
              </a:ext>
            </a:extLst>
          </p:cNvPr>
          <p:cNvSpPr txBox="1"/>
          <p:nvPr/>
        </p:nvSpPr>
        <p:spPr>
          <a:xfrm>
            <a:off x="1027402" y="1564974"/>
            <a:ext cx="635086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Hai bạn chơi oẳn tù tì. Mỗi lần, bạn nào thắng thì bạn đó được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vẽ một vạch. Sau 15 lần chơi, mỗi bạn viết tỉ số của số lần thắng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và tổng số lần chơi. Bạn nào có tỉ số lớn hơn là người thắng.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50" name="Picture 2" descr="Hình ảnh Oẳn Tù Tì PNG, Vector, PSD, và biểu tượng để tải về miễn phí |  pngtree">
            <a:extLst>
              <a:ext uri="{FF2B5EF4-FFF2-40B4-BE49-F238E27FC236}">
                <a16:creationId xmlns:a16="http://schemas.microsoft.com/office/drawing/2014/main" id="{25120FB5-9B07-602E-DDDE-61FD269D35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2615" y="1821566"/>
            <a:ext cx="4314825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649DBC6-9C16-6E18-BA62-230BE26CE6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576" y="134586"/>
            <a:ext cx="1690719" cy="1430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305596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id="{A9AEA53D-59B9-2538-5D75-9FEAC52815A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sp>
        <p:nvSpPr>
          <p:cNvPr id="7" name="Rectangle: Rounded Corners 7">
            <a:extLst>
              <a:ext uri="{FF2B5EF4-FFF2-40B4-BE49-F238E27FC236}">
                <a16:creationId xmlns:a16="http://schemas.microsoft.com/office/drawing/2014/main" id="{7AB66718-373D-870A-52E8-E49F22150111}"/>
              </a:ext>
            </a:extLst>
          </p:cNvPr>
          <p:cNvSpPr/>
          <p:nvPr/>
        </p:nvSpPr>
        <p:spPr>
          <a:xfrm>
            <a:off x="354927" y="75593"/>
            <a:ext cx="11606866" cy="6568275"/>
          </a:xfrm>
          <a:custGeom>
            <a:avLst/>
            <a:gdLst>
              <a:gd name="connsiteX0" fmla="*/ 0 w 11606866"/>
              <a:gd name="connsiteY0" fmla="*/ 653084 h 6568275"/>
              <a:gd name="connsiteX1" fmla="*/ 653084 w 11606866"/>
              <a:gd name="connsiteY1" fmla="*/ 0 h 6568275"/>
              <a:gd name="connsiteX2" fmla="*/ 10953782 w 11606866"/>
              <a:gd name="connsiteY2" fmla="*/ 0 h 6568275"/>
              <a:gd name="connsiteX3" fmla="*/ 11606866 w 11606866"/>
              <a:gd name="connsiteY3" fmla="*/ 653084 h 6568275"/>
              <a:gd name="connsiteX4" fmla="*/ 11606866 w 11606866"/>
              <a:gd name="connsiteY4" fmla="*/ 5915191 h 6568275"/>
              <a:gd name="connsiteX5" fmla="*/ 10953782 w 11606866"/>
              <a:gd name="connsiteY5" fmla="*/ 6568275 h 6568275"/>
              <a:gd name="connsiteX6" fmla="*/ 653084 w 11606866"/>
              <a:gd name="connsiteY6" fmla="*/ 6568275 h 6568275"/>
              <a:gd name="connsiteX7" fmla="*/ 0 w 11606866"/>
              <a:gd name="connsiteY7" fmla="*/ 5915191 h 6568275"/>
              <a:gd name="connsiteX8" fmla="*/ 0 w 11606866"/>
              <a:gd name="connsiteY8" fmla="*/ 653084 h 6568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06866" h="6568275" fill="none" extrusionOk="0">
                <a:moveTo>
                  <a:pt x="0" y="653084"/>
                </a:moveTo>
                <a:cubicBezTo>
                  <a:pt x="-12580" y="290361"/>
                  <a:pt x="309337" y="13854"/>
                  <a:pt x="653084" y="0"/>
                </a:cubicBezTo>
                <a:cubicBezTo>
                  <a:pt x="5378422" y="130954"/>
                  <a:pt x="8153229" y="43574"/>
                  <a:pt x="10953782" y="0"/>
                </a:cubicBezTo>
                <a:cubicBezTo>
                  <a:pt x="11334149" y="30313"/>
                  <a:pt x="11649152" y="344193"/>
                  <a:pt x="11606866" y="653084"/>
                </a:cubicBezTo>
                <a:cubicBezTo>
                  <a:pt x="11456427" y="3027342"/>
                  <a:pt x="11692745" y="3462840"/>
                  <a:pt x="11606866" y="5915191"/>
                </a:cubicBezTo>
                <a:cubicBezTo>
                  <a:pt x="11556025" y="6284228"/>
                  <a:pt x="11299272" y="6557789"/>
                  <a:pt x="10953782" y="6568275"/>
                </a:cubicBezTo>
                <a:cubicBezTo>
                  <a:pt x="9055452" y="6723472"/>
                  <a:pt x="3524535" y="6731295"/>
                  <a:pt x="653084" y="6568275"/>
                </a:cubicBezTo>
                <a:cubicBezTo>
                  <a:pt x="294166" y="6544334"/>
                  <a:pt x="-44659" y="6301956"/>
                  <a:pt x="0" y="5915191"/>
                </a:cubicBezTo>
                <a:cubicBezTo>
                  <a:pt x="64656" y="4215003"/>
                  <a:pt x="-17807" y="1982692"/>
                  <a:pt x="0" y="653084"/>
                </a:cubicBezTo>
                <a:close/>
              </a:path>
              <a:path w="11606866" h="6568275" stroke="0" extrusionOk="0">
                <a:moveTo>
                  <a:pt x="0" y="653084"/>
                </a:moveTo>
                <a:cubicBezTo>
                  <a:pt x="-5611" y="288935"/>
                  <a:pt x="229817" y="23487"/>
                  <a:pt x="653084" y="0"/>
                </a:cubicBezTo>
                <a:cubicBezTo>
                  <a:pt x="2735371" y="132882"/>
                  <a:pt x="9329541" y="-84951"/>
                  <a:pt x="10953782" y="0"/>
                </a:cubicBezTo>
                <a:cubicBezTo>
                  <a:pt x="11309553" y="4802"/>
                  <a:pt x="11599232" y="334592"/>
                  <a:pt x="11606866" y="653084"/>
                </a:cubicBezTo>
                <a:cubicBezTo>
                  <a:pt x="11627053" y="1358824"/>
                  <a:pt x="11759346" y="4219246"/>
                  <a:pt x="11606866" y="5915191"/>
                </a:cubicBezTo>
                <a:cubicBezTo>
                  <a:pt x="11666252" y="6282924"/>
                  <a:pt x="11317660" y="6561709"/>
                  <a:pt x="10953782" y="6568275"/>
                </a:cubicBezTo>
                <a:cubicBezTo>
                  <a:pt x="7422255" y="6655914"/>
                  <a:pt x="2921304" y="6495596"/>
                  <a:pt x="653084" y="6568275"/>
                </a:cubicBezTo>
                <a:cubicBezTo>
                  <a:pt x="287636" y="6522877"/>
                  <a:pt x="-26539" y="6312761"/>
                  <a:pt x="0" y="5915191"/>
                </a:cubicBezTo>
                <a:cubicBezTo>
                  <a:pt x="-38581" y="5064693"/>
                  <a:pt x="63341" y="1379959"/>
                  <a:pt x="0" y="653084"/>
                </a:cubicBezTo>
                <a:close/>
              </a:path>
            </a:pathLst>
          </a:custGeom>
          <a:solidFill>
            <a:schemeClr val="bg1">
              <a:alpha val="91000"/>
            </a:schemeClr>
          </a:solidFill>
          <a:ln w="44450" cap="rnd" cmpd="thickThin">
            <a:solidFill>
              <a:srgbClr val="FFC000"/>
            </a:solidFill>
            <a:prstDash val="dash"/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994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2470AD3-B514-B0C4-E797-251ED2BFCEFC}"/>
                  </a:ext>
                </a:extLst>
              </p:cNvPr>
              <p:cNvSpPr txBox="1"/>
              <p:nvPr/>
            </p:nvSpPr>
            <p:spPr>
              <a:xfrm>
                <a:off x="773220" y="927540"/>
                <a:ext cx="7462675" cy="46574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+ Hai bạn oẳn tù tì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</a:t>
                </a:r>
                <a:r>
                  <a:rPr kumimoji="0" lang="vi-VN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Bạn thắng: Vẽ 1 vạch vào bảng. </a:t>
                </a: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Ví dụ: 4 lần </a:t>
                </a:r>
                <a:r>
                  <a:rPr kumimoji="0" lang="vi-VN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</a:t>
                </a:r>
                <a:r>
                  <a:rPr kumimoji="0" lang="vi-VN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Vẽ 4 vạch //// 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+ Chơi 15 lần </a:t>
                </a:r>
                <a:r>
                  <a:rPr kumimoji="0" lang="vi-VN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</a:t>
                </a:r>
                <a:r>
                  <a:rPr kumimoji="0" lang="vi-VN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Viết tỉ số của số lần thắng vào tổng số lần chơi</a:t>
                </a: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là</a:t>
                </a:r>
                <a:r>
                  <a:rPr kumimoji="0" lang="en-US" sz="4000" b="0" i="0" u="none" strike="noStrike" kern="1200" cap="none" spc="0" normalizeH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vi-VN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4</m:t>
                        </m:r>
                      </m:num>
                      <m:den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15</m:t>
                        </m:r>
                      </m:den>
                    </m:f>
                  </m:oMath>
                </a14:m>
                <a:endParaRPr kumimoji="0" lang="vi-VN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+ Bạn nào có tỉ số lớn hơn, bạn đó thắng cuộc.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2470AD3-B514-B0C4-E797-251ED2BFCE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3220" y="927540"/>
                <a:ext cx="7462675" cy="4657429"/>
              </a:xfrm>
              <a:prstGeom prst="rect">
                <a:avLst/>
              </a:prstGeom>
              <a:blipFill>
                <a:blip r:embed="rId4"/>
                <a:stretch>
                  <a:fillRect l="-2941" t="-2356" r="-4412" b="-47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0" name="Picture 2" descr="Hình ảnh Oẳn Tù Tì PNG, Vector, PSD, và biểu tượng để tải về miễn phí |  pngtree">
            <a:extLst>
              <a:ext uri="{FF2B5EF4-FFF2-40B4-BE49-F238E27FC236}">
                <a16:creationId xmlns:a16="http://schemas.microsoft.com/office/drawing/2014/main" id="{25120FB5-9B07-602E-DDDE-61FD269D35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5896" y="2396358"/>
            <a:ext cx="3591544" cy="2854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649DBC6-9C16-6E18-BA62-230BE26CE6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3399" y="550278"/>
            <a:ext cx="1690719" cy="1430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2777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frame of cartoon characters&#10;&#10;Description automatically generated with medium confidence">
            <a:extLst>
              <a:ext uri="{FF2B5EF4-FFF2-40B4-BE49-F238E27FC236}">
                <a16:creationId xmlns:a16="http://schemas.microsoft.com/office/drawing/2014/main" id="{54816617-D9DA-CE15-C16B-3999BB94BC0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8" b="597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13" name="Rectangle: Rounded Corners 6">
            <a:extLst>
              <a:ext uri="{FF2B5EF4-FFF2-40B4-BE49-F238E27FC236}">
                <a16:creationId xmlns:a16="http://schemas.microsoft.com/office/drawing/2014/main" id="{378DF5C3-A3EF-CBF1-E3EF-0ADCF90FC4EF}"/>
              </a:ext>
            </a:extLst>
          </p:cNvPr>
          <p:cNvSpPr/>
          <p:nvPr/>
        </p:nvSpPr>
        <p:spPr>
          <a:xfrm>
            <a:off x="4220175" y="649154"/>
            <a:ext cx="7564709" cy="5555505"/>
          </a:xfrm>
          <a:prstGeom prst="roundRect">
            <a:avLst>
              <a:gd name="adj" fmla="val 8867"/>
            </a:avLst>
          </a:prstGeom>
          <a:solidFill>
            <a:schemeClr val="bg1"/>
          </a:solidFill>
          <a:ln w="57150"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child lying on grass painting with cats&#10;&#10;Description automatically generated">
            <a:extLst>
              <a:ext uri="{FF2B5EF4-FFF2-40B4-BE49-F238E27FC236}">
                <a16:creationId xmlns:a16="http://schemas.microsoft.com/office/drawing/2014/main" id="{1577F2B0-F256-80BB-2FB5-091952D646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975" y="2860224"/>
            <a:ext cx="3813059" cy="25420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F67FE7C-0836-2F34-576D-DB21D97BCAC0}"/>
              </a:ext>
            </a:extLst>
          </p:cNvPr>
          <p:cNvSpPr txBox="1"/>
          <p:nvPr/>
        </p:nvSpPr>
        <p:spPr>
          <a:xfrm>
            <a:off x="655975" y="2198504"/>
            <a:ext cx="365480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5832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DẶN DÒ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B991461-E5CF-6067-1F5A-1DE1457B9043}"/>
              </a:ext>
            </a:extLst>
          </p:cNvPr>
          <p:cNvSpPr txBox="1"/>
          <p:nvPr/>
        </p:nvSpPr>
        <p:spPr>
          <a:xfrm>
            <a:off x="6096000" y="1704533"/>
            <a:ext cx="595697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i="1" dirty="0"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F83A140-DD64-DEDB-BF85-678154AC9C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4927691" y="1711845"/>
            <a:ext cx="919996" cy="9199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1064590-DFE6-A9E7-874B-7B7C604E11E2}"/>
              </a:ext>
            </a:extLst>
          </p:cNvPr>
          <p:cNvSpPr txBox="1"/>
          <p:nvPr/>
        </p:nvSpPr>
        <p:spPr>
          <a:xfrm>
            <a:off x="6096000" y="2685545"/>
            <a:ext cx="595697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i="1" dirty="0"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3D8454D-AAC8-D60A-A602-A16703025C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4927691" y="2692857"/>
            <a:ext cx="919996" cy="91999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0A90227-9B35-F909-7465-53A9E93ED9F8}"/>
              </a:ext>
            </a:extLst>
          </p:cNvPr>
          <p:cNvSpPr txBox="1"/>
          <p:nvPr/>
        </p:nvSpPr>
        <p:spPr>
          <a:xfrm>
            <a:off x="6096000" y="3666557"/>
            <a:ext cx="595697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i="1" dirty="0"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2FF69B3-2282-7ADD-3831-AC62070E42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4927691" y="3673869"/>
            <a:ext cx="919996" cy="91999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7002DB4-AF81-119D-0B1E-3E89DE0C9E14}"/>
              </a:ext>
            </a:extLst>
          </p:cNvPr>
          <p:cNvSpPr txBox="1"/>
          <p:nvPr/>
        </p:nvSpPr>
        <p:spPr>
          <a:xfrm>
            <a:off x="6096000" y="4647569"/>
            <a:ext cx="595697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i="1" dirty="0"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0FFE3D6-4C5E-6787-2844-3A21F4BC96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4927691" y="4654881"/>
            <a:ext cx="919996" cy="919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4010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5" grpId="0" uiExpand="1" build="p"/>
      <p:bldP spid="9" grpId="0" uiExpand="1" build="p"/>
      <p:bldP spid="11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1" name="图片 2">
            <a:extLst>
              <a:ext uri="{FF2B5EF4-FFF2-40B4-BE49-F238E27FC236}">
                <a16:creationId xmlns:a16="http://schemas.microsoft.com/office/drawing/2014/main" id="{9BDB2558-146E-F4F2-0347-850C531AB9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745" name="图片 37">
            <a:extLst>
              <a:ext uri="{FF2B5EF4-FFF2-40B4-BE49-F238E27FC236}">
                <a16:creationId xmlns:a16="http://schemas.microsoft.com/office/drawing/2014/main" id="{F0ADCB7B-7EAA-D1BE-ECC1-72A26236F28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9371" y="393704"/>
            <a:ext cx="4494993" cy="6123047"/>
          </a:xfrm>
          <a:custGeom>
            <a:avLst/>
            <a:gdLst>
              <a:gd name="connsiteX0" fmla="*/ 0 w 4494993"/>
              <a:gd name="connsiteY0" fmla="*/ 0 h 6123047"/>
              <a:gd name="connsiteX1" fmla="*/ 4494993 w 4494993"/>
              <a:gd name="connsiteY1" fmla="*/ 0 h 6123047"/>
              <a:gd name="connsiteX2" fmla="*/ 4494993 w 4494993"/>
              <a:gd name="connsiteY2" fmla="*/ 6123047 h 6123047"/>
              <a:gd name="connsiteX3" fmla="*/ 4328456 w 4494993"/>
              <a:gd name="connsiteY3" fmla="*/ 6123047 h 6123047"/>
              <a:gd name="connsiteX4" fmla="*/ 4328456 w 4494993"/>
              <a:gd name="connsiteY4" fmla="*/ 5295290 h 6123047"/>
              <a:gd name="connsiteX5" fmla="*/ 2953765 w 4494993"/>
              <a:gd name="connsiteY5" fmla="*/ 5295290 h 6123047"/>
              <a:gd name="connsiteX6" fmla="*/ 2953765 w 4494993"/>
              <a:gd name="connsiteY6" fmla="*/ 6123047 h 6123047"/>
              <a:gd name="connsiteX7" fmla="*/ 0 w 4494993"/>
              <a:gd name="connsiteY7" fmla="*/ 6123047 h 6123047"/>
              <a:gd name="connsiteX8" fmla="*/ 0 w 4494993"/>
              <a:gd name="connsiteY8" fmla="*/ 5474970 h 6123047"/>
              <a:gd name="connsiteX9" fmla="*/ 578086 w 4494993"/>
              <a:gd name="connsiteY9" fmla="*/ 5474970 h 6123047"/>
              <a:gd name="connsiteX10" fmla="*/ 578086 w 4494993"/>
              <a:gd name="connsiteY10" fmla="*/ 4789170 h 6123047"/>
              <a:gd name="connsiteX11" fmla="*/ 0 w 4494993"/>
              <a:gd name="connsiteY11" fmla="*/ 4789170 h 6123047"/>
              <a:gd name="connsiteX12" fmla="*/ 0 w 4494993"/>
              <a:gd name="connsiteY12" fmla="*/ 0 h 6123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494993" h="6123047">
                <a:moveTo>
                  <a:pt x="0" y="0"/>
                </a:moveTo>
                <a:lnTo>
                  <a:pt x="4494993" y="0"/>
                </a:lnTo>
                <a:lnTo>
                  <a:pt x="4494993" y="6123047"/>
                </a:lnTo>
                <a:lnTo>
                  <a:pt x="4328456" y="6123047"/>
                </a:lnTo>
                <a:lnTo>
                  <a:pt x="4328456" y="5295290"/>
                </a:lnTo>
                <a:lnTo>
                  <a:pt x="2953765" y="5295290"/>
                </a:lnTo>
                <a:lnTo>
                  <a:pt x="2953765" y="6123047"/>
                </a:lnTo>
                <a:lnTo>
                  <a:pt x="0" y="6123047"/>
                </a:lnTo>
                <a:lnTo>
                  <a:pt x="0" y="5474970"/>
                </a:lnTo>
                <a:lnTo>
                  <a:pt x="578086" y="5474970"/>
                </a:lnTo>
                <a:lnTo>
                  <a:pt x="578086" y="4789170"/>
                </a:lnTo>
                <a:lnTo>
                  <a:pt x="0" y="478917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746" name="图片 43">
            <a:extLst>
              <a:ext uri="{FF2B5EF4-FFF2-40B4-BE49-F238E27FC236}">
                <a16:creationId xmlns:a16="http://schemas.microsoft.com/office/drawing/2014/main" id="{8A17ABA0-3889-6702-6E8B-0D4BAE06C46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855" y="509509"/>
            <a:ext cx="4910533" cy="6858000"/>
          </a:xfrm>
          <a:prstGeom prst="rect">
            <a:avLst/>
          </a:prstGeom>
        </p:spPr>
      </p:pic>
      <p:pic>
        <p:nvPicPr>
          <p:cNvPr id="747" name="图片 44">
            <a:extLst>
              <a:ext uri="{FF2B5EF4-FFF2-40B4-BE49-F238E27FC236}">
                <a16:creationId xmlns:a16="http://schemas.microsoft.com/office/drawing/2014/main" id="{713E04B5-4BFD-B5B7-6703-C22201B6C86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3505" y="80340"/>
            <a:ext cx="4910533" cy="6858000"/>
          </a:xfrm>
          <a:prstGeom prst="rect">
            <a:avLst/>
          </a:prstGeom>
        </p:spPr>
      </p:pic>
      <p:pic>
        <p:nvPicPr>
          <p:cNvPr id="748" name="图片 45">
            <a:extLst>
              <a:ext uri="{FF2B5EF4-FFF2-40B4-BE49-F238E27FC236}">
                <a16:creationId xmlns:a16="http://schemas.microsoft.com/office/drawing/2014/main" id="{38B3CEA9-552D-EB60-C19C-0DB67DBEB02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2693" y="8953"/>
            <a:ext cx="4910533" cy="6858000"/>
          </a:xfrm>
          <a:prstGeom prst="rect">
            <a:avLst/>
          </a:prstGeom>
        </p:spPr>
      </p:pic>
      <p:grpSp>
        <p:nvGrpSpPr>
          <p:cNvPr id="749" name="组合 1">
            <a:extLst>
              <a:ext uri="{FF2B5EF4-FFF2-40B4-BE49-F238E27FC236}">
                <a16:creationId xmlns:a16="http://schemas.microsoft.com/office/drawing/2014/main" id="{2B9532B0-D67D-AEBA-316E-D260D9057D62}"/>
              </a:ext>
            </a:extLst>
          </p:cNvPr>
          <p:cNvGrpSpPr/>
          <p:nvPr/>
        </p:nvGrpSpPr>
        <p:grpSpPr>
          <a:xfrm>
            <a:off x="0" y="5207000"/>
            <a:ext cx="12192000" cy="1650999"/>
            <a:chOff x="0" y="5207000"/>
            <a:chExt cx="12192000" cy="1650999"/>
          </a:xfrm>
        </p:grpSpPr>
        <p:pic>
          <p:nvPicPr>
            <p:cNvPr id="750" name="图片 5">
              <a:extLst>
                <a:ext uri="{FF2B5EF4-FFF2-40B4-BE49-F238E27FC236}">
                  <a16:creationId xmlns:a16="http://schemas.microsoft.com/office/drawing/2014/main" id="{EC45ED9F-1673-28FC-0856-5DFEA8ECEED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1400" y="5310502"/>
              <a:ext cx="2260600" cy="1547497"/>
            </a:xfrm>
            <a:prstGeom prst="rect">
              <a:avLst/>
            </a:prstGeom>
          </p:spPr>
        </p:pic>
        <p:pic>
          <p:nvPicPr>
            <p:cNvPr id="751" name="图片 7">
              <a:extLst>
                <a:ext uri="{FF2B5EF4-FFF2-40B4-BE49-F238E27FC236}">
                  <a16:creationId xmlns:a16="http://schemas.microsoft.com/office/drawing/2014/main" id="{24BC7ECC-C419-A010-AB6A-02EB4E84791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207000"/>
              <a:ext cx="2679319" cy="1650999"/>
            </a:xfrm>
            <a:prstGeom prst="rect">
              <a:avLst/>
            </a:prstGeom>
          </p:spPr>
        </p:pic>
        <p:pic>
          <p:nvPicPr>
            <p:cNvPr id="752" name="图片 24">
              <a:extLst>
                <a:ext uri="{FF2B5EF4-FFF2-40B4-BE49-F238E27FC236}">
                  <a16:creationId xmlns:a16="http://schemas.microsoft.com/office/drawing/2014/main" id="{81DE3EF4-7EF6-103C-B46D-907CE3F0C9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176806" y="5490093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753" name="图片 23">
              <a:extLst>
                <a:ext uri="{FF2B5EF4-FFF2-40B4-BE49-F238E27FC236}">
                  <a16:creationId xmlns:a16="http://schemas.microsoft.com/office/drawing/2014/main" id="{8368BE30-3EF6-2E7F-9D4C-913F77455B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>
              <a:off x="3665159" y="5663129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754" name="图片 9">
              <a:extLst>
                <a:ext uri="{FF2B5EF4-FFF2-40B4-BE49-F238E27FC236}">
                  <a16:creationId xmlns:a16="http://schemas.microsoft.com/office/drawing/2014/main" id="{70DA4067-AB1E-BB6A-8D46-1F508B87F4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8600" y="5901249"/>
              <a:ext cx="3451875" cy="956750"/>
            </a:xfrm>
            <a:prstGeom prst="rect">
              <a:avLst/>
            </a:prstGeom>
          </p:spPr>
        </p:pic>
        <p:pic>
          <p:nvPicPr>
            <p:cNvPr id="755" name="图片 12">
              <a:extLst>
                <a:ext uri="{FF2B5EF4-FFF2-40B4-BE49-F238E27FC236}">
                  <a16:creationId xmlns:a16="http://schemas.microsoft.com/office/drawing/2014/main" id="{4CB146F7-1132-1531-2CCF-C40C80F9F4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3689" y="5952293"/>
              <a:ext cx="3267329" cy="905706"/>
            </a:xfrm>
            <a:prstGeom prst="rect">
              <a:avLst/>
            </a:prstGeom>
          </p:spPr>
        </p:pic>
        <p:pic>
          <p:nvPicPr>
            <p:cNvPr id="756" name="图片 22">
              <a:extLst>
                <a:ext uri="{FF2B5EF4-FFF2-40B4-BE49-F238E27FC236}">
                  <a16:creationId xmlns:a16="http://schemas.microsoft.com/office/drawing/2014/main" id="{A10E2525-8B01-AC52-3111-AECE746ACB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sp>
        <p:nvSpPr>
          <p:cNvPr id="7" name="Rectangle: Rounded Corners 7">
            <a:extLst>
              <a:ext uri="{FF2B5EF4-FFF2-40B4-BE49-F238E27FC236}">
                <a16:creationId xmlns:a16="http://schemas.microsoft.com/office/drawing/2014/main" id="{83D1CE9D-5554-5872-FFD3-64CCBE9D9AF6}"/>
              </a:ext>
            </a:extLst>
          </p:cNvPr>
          <p:cNvSpPr/>
          <p:nvPr/>
        </p:nvSpPr>
        <p:spPr>
          <a:xfrm>
            <a:off x="354927" y="179872"/>
            <a:ext cx="11606866" cy="6463996"/>
          </a:xfrm>
          <a:custGeom>
            <a:avLst/>
            <a:gdLst>
              <a:gd name="connsiteX0" fmla="*/ 0 w 11606866"/>
              <a:gd name="connsiteY0" fmla="*/ 642715 h 6463996"/>
              <a:gd name="connsiteX1" fmla="*/ 642715 w 11606866"/>
              <a:gd name="connsiteY1" fmla="*/ 0 h 6463996"/>
              <a:gd name="connsiteX2" fmla="*/ 10964151 w 11606866"/>
              <a:gd name="connsiteY2" fmla="*/ 0 h 6463996"/>
              <a:gd name="connsiteX3" fmla="*/ 11606866 w 11606866"/>
              <a:gd name="connsiteY3" fmla="*/ 642715 h 6463996"/>
              <a:gd name="connsiteX4" fmla="*/ 11606866 w 11606866"/>
              <a:gd name="connsiteY4" fmla="*/ 5821281 h 6463996"/>
              <a:gd name="connsiteX5" fmla="*/ 10964151 w 11606866"/>
              <a:gd name="connsiteY5" fmla="*/ 6463996 h 6463996"/>
              <a:gd name="connsiteX6" fmla="*/ 642715 w 11606866"/>
              <a:gd name="connsiteY6" fmla="*/ 6463996 h 6463996"/>
              <a:gd name="connsiteX7" fmla="*/ 0 w 11606866"/>
              <a:gd name="connsiteY7" fmla="*/ 5821281 h 6463996"/>
              <a:gd name="connsiteX8" fmla="*/ 0 w 11606866"/>
              <a:gd name="connsiteY8" fmla="*/ 642715 h 6463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06866" h="6463996" fill="none" extrusionOk="0">
                <a:moveTo>
                  <a:pt x="0" y="642715"/>
                </a:moveTo>
                <a:cubicBezTo>
                  <a:pt x="-48464" y="279914"/>
                  <a:pt x="336002" y="39459"/>
                  <a:pt x="642715" y="0"/>
                </a:cubicBezTo>
                <a:cubicBezTo>
                  <a:pt x="2757139" y="130954"/>
                  <a:pt x="9030086" y="43574"/>
                  <a:pt x="10964151" y="0"/>
                </a:cubicBezTo>
                <a:cubicBezTo>
                  <a:pt x="11351721" y="50227"/>
                  <a:pt x="11618550" y="302065"/>
                  <a:pt x="11606866" y="642715"/>
                </a:cubicBezTo>
                <a:cubicBezTo>
                  <a:pt x="11456427" y="1609024"/>
                  <a:pt x="11692745" y="3890601"/>
                  <a:pt x="11606866" y="5821281"/>
                </a:cubicBezTo>
                <a:cubicBezTo>
                  <a:pt x="11575063" y="6181465"/>
                  <a:pt x="11297994" y="6449424"/>
                  <a:pt x="10964151" y="6463996"/>
                </a:cubicBezTo>
                <a:cubicBezTo>
                  <a:pt x="8263981" y="6619193"/>
                  <a:pt x="4826882" y="6627016"/>
                  <a:pt x="642715" y="6463996"/>
                </a:cubicBezTo>
                <a:cubicBezTo>
                  <a:pt x="291704" y="6410551"/>
                  <a:pt x="-58469" y="6210384"/>
                  <a:pt x="0" y="5821281"/>
                </a:cubicBezTo>
                <a:cubicBezTo>
                  <a:pt x="64656" y="4789209"/>
                  <a:pt x="-17807" y="1990766"/>
                  <a:pt x="0" y="642715"/>
                </a:cubicBezTo>
                <a:close/>
              </a:path>
              <a:path w="11606866" h="6463996" stroke="0" extrusionOk="0">
                <a:moveTo>
                  <a:pt x="0" y="642715"/>
                </a:moveTo>
                <a:cubicBezTo>
                  <a:pt x="-27446" y="270824"/>
                  <a:pt x="238575" y="18457"/>
                  <a:pt x="642715" y="0"/>
                </a:cubicBezTo>
                <a:cubicBezTo>
                  <a:pt x="5617233" y="132882"/>
                  <a:pt x="7021041" y="-84951"/>
                  <a:pt x="10964151" y="0"/>
                </a:cubicBezTo>
                <a:cubicBezTo>
                  <a:pt x="11289636" y="28786"/>
                  <a:pt x="11603968" y="303770"/>
                  <a:pt x="11606866" y="642715"/>
                </a:cubicBezTo>
                <a:cubicBezTo>
                  <a:pt x="11627053" y="1344384"/>
                  <a:pt x="11759346" y="4540917"/>
                  <a:pt x="11606866" y="5821281"/>
                </a:cubicBezTo>
                <a:cubicBezTo>
                  <a:pt x="11628725" y="6178836"/>
                  <a:pt x="11339768" y="6421488"/>
                  <a:pt x="10964151" y="6463996"/>
                </a:cubicBezTo>
                <a:cubicBezTo>
                  <a:pt x="8519656" y="6551635"/>
                  <a:pt x="5310321" y="6391317"/>
                  <a:pt x="642715" y="6463996"/>
                </a:cubicBezTo>
                <a:cubicBezTo>
                  <a:pt x="281282" y="6402289"/>
                  <a:pt x="-10713" y="6191132"/>
                  <a:pt x="0" y="5821281"/>
                </a:cubicBezTo>
                <a:cubicBezTo>
                  <a:pt x="-38581" y="4341889"/>
                  <a:pt x="63341" y="2990852"/>
                  <a:pt x="0" y="642715"/>
                </a:cubicBezTo>
                <a:close/>
              </a:path>
            </a:pathLst>
          </a:custGeom>
          <a:solidFill>
            <a:schemeClr val="bg1">
              <a:alpha val="91000"/>
            </a:schemeClr>
          </a:solidFill>
          <a:ln w="44450" cap="rnd" cmpd="thickThin">
            <a:solidFill>
              <a:srgbClr val="FFC000"/>
            </a:solidFill>
            <a:prstDash val="dash"/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994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39" name="Picture 738">
            <a:extLst>
              <a:ext uri="{FF2B5EF4-FFF2-40B4-BE49-F238E27FC236}">
                <a16:creationId xmlns:a16="http://schemas.microsoft.com/office/drawing/2014/main" id="{4BF97804-7806-4D8A-A2BB-30C6504D1C7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724681" y="4962575"/>
            <a:ext cx="1359937" cy="1778115"/>
          </a:xfrm>
          <a:prstGeom prst="rect">
            <a:avLst/>
          </a:prstGeom>
        </p:spPr>
      </p:pic>
      <p:pic>
        <p:nvPicPr>
          <p:cNvPr id="740" name="Picture 739">
            <a:extLst>
              <a:ext uri="{FF2B5EF4-FFF2-40B4-BE49-F238E27FC236}">
                <a16:creationId xmlns:a16="http://schemas.microsoft.com/office/drawing/2014/main" id="{DE9E9D6F-E11C-4B10-1377-F0D1089E23F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29998" y="5016221"/>
            <a:ext cx="1273616" cy="1882825"/>
          </a:xfrm>
          <a:prstGeom prst="rect">
            <a:avLst/>
          </a:prstGeom>
        </p:spPr>
      </p:pic>
      <p:grpSp>
        <p:nvGrpSpPr>
          <p:cNvPr id="26" name="组合 69">
            <a:extLst>
              <a:ext uri="{FF2B5EF4-FFF2-40B4-BE49-F238E27FC236}">
                <a16:creationId xmlns:a16="http://schemas.microsoft.com/office/drawing/2014/main" id="{7B9ED8BC-E0CC-8A0B-2531-BCA96E30799D}"/>
              </a:ext>
            </a:extLst>
          </p:cNvPr>
          <p:cNvGrpSpPr/>
          <p:nvPr/>
        </p:nvGrpSpPr>
        <p:grpSpPr>
          <a:xfrm>
            <a:off x="9471729" y="-255497"/>
            <a:ext cx="2166924" cy="1454413"/>
            <a:chOff x="5736735" y="2728183"/>
            <a:chExt cx="5516445" cy="3428646"/>
          </a:xfrm>
        </p:grpSpPr>
        <p:pic>
          <p:nvPicPr>
            <p:cNvPr id="27" name="图片 68">
              <a:extLst>
                <a:ext uri="{FF2B5EF4-FFF2-40B4-BE49-F238E27FC236}">
                  <a16:creationId xmlns:a16="http://schemas.microsoft.com/office/drawing/2014/main" id="{20413057-8F6E-1088-DFA8-243D1A5980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rcRect t="11154" r="55753"/>
            <a:stretch>
              <a:fillRect/>
            </a:stretch>
          </p:blipFill>
          <p:spPr>
            <a:xfrm rot="1517539">
              <a:off x="5736735" y="2728183"/>
              <a:ext cx="3487868" cy="3428646"/>
            </a:xfrm>
            <a:custGeom>
              <a:avLst/>
              <a:gdLst>
                <a:gd name="connsiteX0" fmla="*/ 0 w 3487868"/>
                <a:gd name="connsiteY0" fmla="*/ 0 h 3428646"/>
                <a:gd name="connsiteX1" fmla="*/ 3487868 w 3487868"/>
                <a:gd name="connsiteY1" fmla="*/ 0 h 3428646"/>
                <a:gd name="connsiteX2" fmla="*/ 3487868 w 3487868"/>
                <a:gd name="connsiteY2" fmla="*/ 3428646 h 3428646"/>
                <a:gd name="connsiteX3" fmla="*/ 0 w 3487868"/>
                <a:gd name="connsiteY3" fmla="*/ 3428646 h 3428646"/>
                <a:gd name="connsiteX4" fmla="*/ 0 w 3487868"/>
                <a:gd name="connsiteY4" fmla="*/ 0 h 3428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87868" h="3428646">
                  <a:moveTo>
                    <a:pt x="0" y="0"/>
                  </a:moveTo>
                  <a:lnTo>
                    <a:pt x="3487868" y="0"/>
                  </a:lnTo>
                  <a:lnTo>
                    <a:pt x="3487868" y="3428646"/>
                  </a:lnTo>
                  <a:lnTo>
                    <a:pt x="0" y="3428646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28" name="图片 67">
              <a:extLst>
                <a:ext uri="{FF2B5EF4-FFF2-40B4-BE49-F238E27FC236}">
                  <a16:creationId xmlns:a16="http://schemas.microsoft.com/office/drawing/2014/main" id="{DE6D96F0-CC99-AD53-66E0-890D8FF3F7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rcRect l="52736" t="11154"/>
            <a:stretch>
              <a:fillRect/>
            </a:stretch>
          </p:blipFill>
          <p:spPr>
            <a:xfrm rot="20391307">
              <a:off x="8148797" y="3287526"/>
              <a:ext cx="3104383" cy="2856840"/>
            </a:xfrm>
            <a:custGeom>
              <a:avLst/>
              <a:gdLst>
                <a:gd name="connsiteX0" fmla="*/ 0 w 3725735"/>
                <a:gd name="connsiteY0" fmla="*/ 0 h 3428646"/>
                <a:gd name="connsiteX1" fmla="*/ 3725735 w 3725735"/>
                <a:gd name="connsiteY1" fmla="*/ 0 h 3428646"/>
                <a:gd name="connsiteX2" fmla="*/ 3725735 w 3725735"/>
                <a:gd name="connsiteY2" fmla="*/ 3428646 h 3428646"/>
                <a:gd name="connsiteX3" fmla="*/ 0 w 3725735"/>
                <a:gd name="connsiteY3" fmla="*/ 3428646 h 3428646"/>
                <a:gd name="connsiteX4" fmla="*/ 0 w 3725735"/>
                <a:gd name="connsiteY4" fmla="*/ 0 h 3428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25735" h="3428646">
                  <a:moveTo>
                    <a:pt x="0" y="0"/>
                  </a:moveTo>
                  <a:lnTo>
                    <a:pt x="3725735" y="0"/>
                  </a:lnTo>
                  <a:lnTo>
                    <a:pt x="3725735" y="3428646"/>
                  </a:lnTo>
                  <a:lnTo>
                    <a:pt x="0" y="3428646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sp>
        <p:nvSpPr>
          <p:cNvPr id="4" name="Hộp Văn bản 1">
            <a:extLst>
              <a:ext uri="{FF2B5EF4-FFF2-40B4-BE49-F238E27FC236}">
                <a16:creationId xmlns:a16="http://schemas.microsoft.com/office/drawing/2014/main" id="{CB07B82D-0876-913A-E77B-9DE2D9FF46D0}"/>
              </a:ext>
            </a:extLst>
          </p:cNvPr>
          <p:cNvSpPr txBox="1"/>
          <p:nvPr/>
        </p:nvSpPr>
        <p:spPr>
          <a:xfrm>
            <a:off x="2987963" y="-124647"/>
            <a:ext cx="642213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>
                <a:ln w="76200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Mother" panose="02040603050506020204" pitchFamily="18" charset="0"/>
                <a:ea typeface="+mn-ea"/>
                <a:cs typeface="Arial" panose="020B0604020202020204" pitchFamily="34" charset="0"/>
              </a:rPr>
              <a:t>Yêu cầu cần đạt</a:t>
            </a:r>
            <a:endParaRPr kumimoji="0" lang="sv-SE" sz="6000" b="0" i="0" u="none" strike="noStrike" kern="1200" cap="none" spc="0" normalizeH="0" baseline="0" noProof="0" dirty="0">
              <a:ln w="76200">
                <a:solidFill>
                  <a:prstClr val="white"/>
                </a:solidFill>
              </a:ln>
              <a:solidFill>
                <a:prstClr val="white"/>
              </a:solidFill>
              <a:effectLst/>
              <a:uLnTx/>
              <a:uFillTx/>
              <a:latin typeface="UTM Mother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Hộp Văn bản 6">
            <a:extLst>
              <a:ext uri="{FF2B5EF4-FFF2-40B4-BE49-F238E27FC236}">
                <a16:creationId xmlns:a16="http://schemas.microsoft.com/office/drawing/2014/main" id="{4306960B-1D22-67A5-6D24-3726291C4A2B}"/>
              </a:ext>
            </a:extLst>
          </p:cNvPr>
          <p:cNvSpPr txBox="1"/>
          <p:nvPr/>
        </p:nvSpPr>
        <p:spPr>
          <a:xfrm>
            <a:off x="3000875" y="799465"/>
            <a:ext cx="642213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srgbClr val="D73921"/>
                </a:solidFill>
                <a:effectLst/>
                <a:uLnTx/>
                <a:uFillTx/>
                <a:latin typeface="UTM Mother" panose="02040603050506020204" pitchFamily="18" charset="0"/>
                <a:ea typeface="+mn-ea"/>
                <a:cs typeface="Arial" panose="020B0604020202020204" pitchFamily="34" charset="0"/>
              </a:rPr>
              <a:t>Yêu cầu cần đạt</a:t>
            </a:r>
            <a:endParaRPr kumimoji="0" lang="sv-SE" sz="6000" b="0" i="0" u="none" strike="noStrike" kern="1200" cap="none" spc="0" normalizeH="0" baseline="0" noProof="0" dirty="0">
              <a:ln>
                <a:noFill/>
              </a:ln>
              <a:solidFill>
                <a:srgbClr val="D73921"/>
              </a:solidFill>
              <a:effectLst/>
              <a:uLnTx/>
              <a:uFillTx/>
              <a:latin typeface="UTM Mother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2" name="组合 69">
            <a:extLst>
              <a:ext uri="{FF2B5EF4-FFF2-40B4-BE49-F238E27FC236}">
                <a16:creationId xmlns:a16="http://schemas.microsoft.com/office/drawing/2014/main" id="{AA9200C7-6D8C-E8E3-1CA0-867D13E2B700}"/>
              </a:ext>
            </a:extLst>
          </p:cNvPr>
          <p:cNvGrpSpPr/>
          <p:nvPr/>
        </p:nvGrpSpPr>
        <p:grpSpPr>
          <a:xfrm>
            <a:off x="534856" y="-382516"/>
            <a:ext cx="2166924" cy="1454413"/>
            <a:chOff x="5736735" y="2728183"/>
            <a:chExt cx="5516445" cy="3428646"/>
          </a:xfrm>
        </p:grpSpPr>
        <p:pic>
          <p:nvPicPr>
            <p:cNvPr id="23" name="图片 68">
              <a:extLst>
                <a:ext uri="{FF2B5EF4-FFF2-40B4-BE49-F238E27FC236}">
                  <a16:creationId xmlns:a16="http://schemas.microsoft.com/office/drawing/2014/main" id="{D4B116EE-E5B5-FF6E-F1E4-B97BC7C24D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rcRect t="11154" r="55753"/>
            <a:stretch>
              <a:fillRect/>
            </a:stretch>
          </p:blipFill>
          <p:spPr>
            <a:xfrm rot="1517539">
              <a:off x="5736735" y="2728183"/>
              <a:ext cx="3487868" cy="3428646"/>
            </a:xfrm>
            <a:custGeom>
              <a:avLst/>
              <a:gdLst>
                <a:gd name="connsiteX0" fmla="*/ 0 w 3487868"/>
                <a:gd name="connsiteY0" fmla="*/ 0 h 3428646"/>
                <a:gd name="connsiteX1" fmla="*/ 3487868 w 3487868"/>
                <a:gd name="connsiteY1" fmla="*/ 0 h 3428646"/>
                <a:gd name="connsiteX2" fmla="*/ 3487868 w 3487868"/>
                <a:gd name="connsiteY2" fmla="*/ 3428646 h 3428646"/>
                <a:gd name="connsiteX3" fmla="*/ 0 w 3487868"/>
                <a:gd name="connsiteY3" fmla="*/ 3428646 h 3428646"/>
                <a:gd name="connsiteX4" fmla="*/ 0 w 3487868"/>
                <a:gd name="connsiteY4" fmla="*/ 0 h 3428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87868" h="3428646">
                  <a:moveTo>
                    <a:pt x="0" y="0"/>
                  </a:moveTo>
                  <a:lnTo>
                    <a:pt x="3487868" y="0"/>
                  </a:lnTo>
                  <a:lnTo>
                    <a:pt x="3487868" y="3428646"/>
                  </a:lnTo>
                  <a:lnTo>
                    <a:pt x="0" y="3428646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24" name="图片 67">
              <a:extLst>
                <a:ext uri="{FF2B5EF4-FFF2-40B4-BE49-F238E27FC236}">
                  <a16:creationId xmlns:a16="http://schemas.microsoft.com/office/drawing/2014/main" id="{48C24826-EED1-6756-BCEE-22C24B78A9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rcRect l="52736" t="11154"/>
            <a:stretch>
              <a:fillRect/>
            </a:stretch>
          </p:blipFill>
          <p:spPr>
            <a:xfrm rot="20391307">
              <a:off x="8148797" y="3287526"/>
              <a:ext cx="3104383" cy="2856840"/>
            </a:xfrm>
            <a:custGeom>
              <a:avLst/>
              <a:gdLst>
                <a:gd name="connsiteX0" fmla="*/ 0 w 3725735"/>
                <a:gd name="connsiteY0" fmla="*/ 0 h 3428646"/>
                <a:gd name="connsiteX1" fmla="*/ 3725735 w 3725735"/>
                <a:gd name="connsiteY1" fmla="*/ 0 h 3428646"/>
                <a:gd name="connsiteX2" fmla="*/ 3725735 w 3725735"/>
                <a:gd name="connsiteY2" fmla="*/ 3428646 h 3428646"/>
                <a:gd name="connsiteX3" fmla="*/ 0 w 3725735"/>
                <a:gd name="connsiteY3" fmla="*/ 3428646 h 3428646"/>
                <a:gd name="connsiteX4" fmla="*/ 0 w 3725735"/>
                <a:gd name="connsiteY4" fmla="*/ 0 h 3428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25735" h="3428646">
                  <a:moveTo>
                    <a:pt x="0" y="0"/>
                  </a:moveTo>
                  <a:lnTo>
                    <a:pt x="3725735" y="0"/>
                  </a:lnTo>
                  <a:lnTo>
                    <a:pt x="3725735" y="3428646"/>
                  </a:lnTo>
                  <a:lnTo>
                    <a:pt x="0" y="3428646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8B1EAE55-C356-72AE-AA8E-9E171531B98B}"/>
              </a:ext>
            </a:extLst>
          </p:cNvPr>
          <p:cNvSpPr txBox="1"/>
          <p:nvPr/>
        </p:nvSpPr>
        <p:spPr>
          <a:xfrm>
            <a:off x="1699169" y="2058137"/>
            <a:ext cx="908866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	Ôn tập, hệ thống hoá các kiến thức, kĩ năng liên quan đến một số yếu tố xác suất.</a:t>
            </a:r>
          </a:p>
          <a:p>
            <a:r>
              <a:rPr lang="vi-VN" sz="4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	Vận dụng vào giải quyết vấn đề đơn giản của cuộc sống thực tế.</a:t>
            </a:r>
            <a:endParaRPr lang="vi-VN" sz="4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6887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2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kids jumping on a rainbow&#10;&#10;Description automatically generated">
            <a:extLst>
              <a:ext uri="{FF2B5EF4-FFF2-40B4-BE49-F238E27FC236}">
                <a16:creationId xmlns:a16="http://schemas.microsoft.com/office/drawing/2014/main" id="{C2B99B1F-C745-6642-A0EF-A5EA20909AE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Hộp Văn bản 2">
            <a:extLst>
              <a:ext uri="{FF2B5EF4-FFF2-40B4-BE49-F238E27FC236}">
                <a16:creationId xmlns:a16="http://schemas.microsoft.com/office/drawing/2014/main" id="{06CF4580-1262-49D7-4D5F-B64DD56E63F4}"/>
              </a:ext>
            </a:extLst>
          </p:cNvPr>
          <p:cNvSpPr txBox="1"/>
          <p:nvPr/>
        </p:nvSpPr>
        <p:spPr>
          <a:xfrm>
            <a:off x="1251181" y="5096629"/>
            <a:ext cx="10175774" cy="1107996"/>
          </a:xfrm>
          <a:prstGeom prst="rect">
            <a:avLst/>
          </a:prstGeom>
          <a:noFill/>
        </p:spPr>
        <p:txBody>
          <a:bodyPr wrap="square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 w="2444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Mother" panose="02040603050506020204" pitchFamily="18" charset="0"/>
                <a:ea typeface="+mn-ea"/>
                <a:cs typeface="Arial" panose="020B0604020202020204" pitchFamily="34" charset="0"/>
              </a:rPr>
              <a:t>Xin </a:t>
            </a:r>
            <a:r>
              <a:rPr kumimoji="0" lang="en-US" sz="7200" b="0" i="0" u="none" strike="noStrike" kern="1200" cap="none" spc="0" normalizeH="0" baseline="0" noProof="0" dirty="0" err="1">
                <a:ln w="2444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Mother" panose="02040603050506020204" pitchFamily="18" charset="0"/>
                <a:ea typeface="+mn-ea"/>
                <a:cs typeface="Arial" panose="020B0604020202020204" pitchFamily="34" charset="0"/>
              </a:rPr>
              <a:t>chân</a:t>
            </a:r>
            <a:r>
              <a:rPr kumimoji="0" lang="en-US" sz="7200" b="0" i="0" u="none" strike="noStrike" kern="1200" cap="none" spc="0" normalizeH="0" baseline="0" noProof="0" dirty="0">
                <a:ln w="2444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Mother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 w="2444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Mother" panose="02040603050506020204" pitchFamily="18" charset="0"/>
                <a:ea typeface="+mn-ea"/>
                <a:cs typeface="Arial" panose="020B0604020202020204" pitchFamily="34" charset="0"/>
              </a:rPr>
              <a:t>thành</a:t>
            </a:r>
            <a:r>
              <a:rPr kumimoji="0" lang="en-US" sz="7200" b="0" i="0" u="none" strike="noStrike" kern="1200" cap="none" spc="0" normalizeH="0" baseline="0" noProof="0" dirty="0">
                <a:ln w="2444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Mother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 w="2444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Mother" panose="02040603050506020204" pitchFamily="18" charset="0"/>
                <a:ea typeface="+mn-ea"/>
                <a:cs typeface="Arial" panose="020B0604020202020204" pitchFamily="34" charset="0"/>
              </a:rPr>
              <a:t>cảm</a:t>
            </a:r>
            <a:r>
              <a:rPr kumimoji="0" lang="en-US" sz="7200" b="0" i="0" u="none" strike="noStrike" kern="1200" cap="none" spc="0" normalizeH="0" baseline="0" noProof="0" dirty="0">
                <a:ln w="2444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Mother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 w="2444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Mother" panose="02040603050506020204" pitchFamily="18" charset="0"/>
                <a:ea typeface="+mn-ea"/>
                <a:cs typeface="Arial" panose="020B0604020202020204" pitchFamily="34" charset="0"/>
              </a:rPr>
              <a:t>ơn</a:t>
            </a:r>
            <a:endParaRPr kumimoji="0" lang="vi-VN" sz="7200" b="0" i="0" u="none" strike="noStrike" kern="1200" cap="none" spc="0" normalizeH="0" baseline="0" noProof="0" dirty="0">
              <a:ln w="244475">
                <a:solidFill>
                  <a:prstClr val="white"/>
                </a:solidFill>
              </a:ln>
              <a:solidFill>
                <a:prstClr val="white"/>
              </a:solidFill>
              <a:effectLst/>
              <a:uLnTx/>
              <a:uFillTx/>
              <a:latin typeface="UTM Mother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Hộp Văn bản 2">
            <a:extLst>
              <a:ext uri="{FF2B5EF4-FFF2-40B4-BE49-F238E27FC236}">
                <a16:creationId xmlns:a16="http://schemas.microsoft.com/office/drawing/2014/main" id="{12560D3C-56C5-17A7-EA2E-D69E56CAF83B}"/>
              </a:ext>
            </a:extLst>
          </p:cNvPr>
          <p:cNvSpPr txBox="1"/>
          <p:nvPr/>
        </p:nvSpPr>
        <p:spPr>
          <a:xfrm>
            <a:off x="1251181" y="5096629"/>
            <a:ext cx="10175774" cy="1107996"/>
          </a:xfrm>
          <a:prstGeom prst="rect">
            <a:avLst/>
          </a:prstGeom>
          <a:noFill/>
        </p:spPr>
        <p:txBody>
          <a:bodyPr wrap="square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58325"/>
                </a:solidFill>
                <a:effectLst/>
                <a:uLnTx/>
                <a:uFillTx/>
                <a:latin typeface="UTM Mother" panose="02040603050506020204" pitchFamily="18" charset="0"/>
                <a:ea typeface="+mn-ea"/>
                <a:cs typeface="Arial" panose="020B0604020202020204" pitchFamily="34" charset="0"/>
              </a:rPr>
              <a:t>Xin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58325"/>
                </a:solidFill>
                <a:effectLst/>
                <a:uLnTx/>
                <a:uFillTx/>
                <a:latin typeface="UTM Mother" panose="02040603050506020204" pitchFamily="18" charset="0"/>
                <a:ea typeface="+mn-ea"/>
                <a:cs typeface="Arial" panose="020B0604020202020204" pitchFamily="34" charset="0"/>
              </a:rPr>
              <a:t>chân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58325"/>
                </a:solidFill>
                <a:effectLst/>
                <a:uLnTx/>
                <a:uFillTx/>
                <a:latin typeface="UTM Mother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58325"/>
                </a:solidFill>
                <a:effectLst/>
                <a:uLnTx/>
                <a:uFillTx/>
                <a:latin typeface="UTM Mother" panose="02040603050506020204" pitchFamily="18" charset="0"/>
                <a:ea typeface="+mn-ea"/>
                <a:cs typeface="Arial" panose="020B0604020202020204" pitchFamily="34" charset="0"/>
              </a:rPr>
              <a:t>thành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58325"/>
                </a:solidFill>
                <a:effectLst/>
                <a:uLnTx/>
                <a:uFillTx/>
                <a:latin typeface="UTM Mother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58325"/>
                </a:solidFill>
                <a:effectLst/>
                <a:uLnTx/>
                <a:uFillTx/>
                <a:latin typeface="UTM Mother" panose="02040603050506020204" pitchFamily="18" charset="0"/>
                <a:ea typeface="+mn-ea"/>
                <a:cs typeface="Arial" panose="020B0604020202020204" pitchFamily="34" charset="0"/>
              </a:rPr>
              <a:t>cảm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58325"/>
                </a:solidFill>
                <a:effectLst/>
                <a:uLnTx/>
                <a:uFillTx/>
                <a:latin typeface="UTM Mother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58325"/>
                </a:solidFill>
                <a:effectLst/>
                <a:uLnTx/>
                <a:uFillTx/>
                <a:latin typeface="UTM Mother" panose="02040603050506020204" pitchFamily="18" charset="0"/>
                <a:ea typeface="+mn-ea"/>
                <a:cs typeface="Arial" panose="020B0604020202020204" pitchFamily="34" charset="0"/>
              </a:rPr>
              <a:t>ơn</a:t>
            </a:r>
            <a:endParaRPr kumimoji="0" lang="vi-VN" sz="7200" b="0" i="0" u="none" strike="noStrike" kern="1200" cap="none" spc="0" normalizeH="0" baseline="0" noProof="0" dirty="0">
              <a:ln>
                <a:noFill/>
              </a:ln>
              <a:solidFill>
                <a:srgbClr val="F58325"/>
              </a:solidFill>
              <a:effectLst/>
              <a:uLnTx/>
              <a:uFillTx/>
              <a:latin typeface="UTM Mother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5276934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5BEBFE7-BE72-4E12-B99C-E2FA8A19F4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EFAA803-2111-4356-8141-FBBDEE1C78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697" y="2934402"/>
            <a:ext cx="7878274" cy="3856812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7C8D7B13-A9F9-4E70-84E3-1AE9E81293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15" r="87139" b="10584"/>
          <a:stretch>
            <a:fillRect/>
          </a:stretch>
        </p:blipFill>
        <p:spPr>
          <a:xfrm>
            <a:off x="24048" y="5086350"/>
            <a:ext cx="578086" cy="685800"/>
          </a:xfrm>
          <a:custGeom>
            <a:avLst/>
            <a:gdLst>
              <a:gd name="connsiteX0" fmla="*/ 0 w 578086"/>
              <a:gd name="connsiteY0" fmla="*/ 0 h 685800"/>
              <a:gd name="connsiteX1" fmla="*/ 578086 w 578086"/>
              <a:gd name="connsiteY1" fmla="*/ 0 h 685800"/>
              <a:gd name="connsiteX2" fmla="*/ 578086 w 578086"/>
              <a:gd name="connsiteY2" fmla="*/ 685800 h 685800"/>
              <a:gd name="connsiteX3" fmla="*/ 0 w 578086"/>
              <a:gd name="connsiteY3" fmla="*/ 685800 h 685800"/>
              <a:gd name="connsiteX4" fmla="*/ 0 w 578086"/>
              <a:gd name="connsiteY4" fmla="*/ 0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8086" h="685800">
                <a:moveTo>
                  <a:pt x="0" y="0"/>
                </a:moveTo>
                <a:lnTo>
                  <a:pt x="578086" y="0"/>
                </a:lnTo>
                <a:lnTo>
                  <a:pt x="578086" y="685800"/>
                </a:lnTo>
                <a:lnTo>
                  <a:pt x="0" y="6858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F09224AF-4C76-45E0-809B-54C17E7CC02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12" t="86481" r="3705"/>
          <a:stretch>
            <a:fillRect/>
          </a:stretch>
        </p:blipFill>
        <p:spPr>
          <a:xfrm>
            <a:off x="10374354" y="2928943"/>
            <a:ext cx="1374691" cy="827757"/>
          </a:xfrm>
          <a:custGeom>
            <a:avLst/>
            <a:gdLst>
              <a:gd name="connsiteX0" fmla="*/ 0 w 1374691"/>
              <a:gd name="connsiteY0" fmla="*/ 0 h 827757"/>
              <a:gd name="connsiteX1" fmla="*/ 1374691 w 1374691"/>
              <a:gd name="connsiteY1" fmla="*/ 0 h 827757"/>
              <a:gd name="connsiteX2" fmla="*/ 1374691 w 1374691"/>
              <a:gd name="connsiteY2" fmla="*/ 827757 h 827757"/>
              <a:gd name="connsiteX3" fmla="*/ 0 w 1374691"/>
              <a:gd name="connsiteY3" fmla="*/ 827757 h 827757"/>
              <a:gd name="connsiteX4" fmla="*/ 0 w 1374691"/>
              <a:gd name="connsiteY4" fmla="*/ 0 h 827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4691" h="827757">
                <a:moveTo>
                  <a:pt x="0" y="0"/>
                </a:moveTo>
                <a:lnTo>
                  <a:pt x="1374691" y="0"/>
                </a:lnTo>
                <a:lnTo>
                  <a:pt x="1374691" y="827757"/>
                </a:lnTo>
                <a:lnTo>
                  <a:pt x="0" y="82775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04E23961-BC25-4CED-AEF5-443C5149BC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048" y="297180"/>
            <a:ext cx="4494993" cy="6123047"/>
          </a:xfrm>
          <a:custGeom>
            <a:avLst/>
            <a:gdLst>
              <a:gd name="connsiteX0" fmla="*/ 0 w 4494993"/>
              <a:gd name="connsiteY0" fmla="*/ 0 h 6123047"/>
              <a:gd name="connsiteX1" fmla="*/ 4494993 w 4494993"/>
              <a:gd name="connsiteY1" fmla="*/ 0 h 6123047"/>
              <a:gd name="connsiteX2" fmla="*/ 4494993 w 4494993"/>
              <a:gd name="connsiteY2" fmla="*/ 6123047 h 6123047"/>
              <a:gd name="connsiteX3" fmla="*/ 4328456 w 4494993"/>
              <a:gd name="connsiteY3" fmla="*/ 6123047 h 6123047"/>
              <a:gd name="connsiteX4" fmla="*/ 4328456 w 4494993"/>
              <a:gd name="connsiteY4" fmla="*/ 5295290 h 6123047"/>
              <a:gd name="connsiteX5" fmla="*/ 2953765 w 4494993"/>
              <a:gd name="connsiteY5" fmla="*/ 5295290 h 6123047"/>
              <a:gd name="connsiteX6" fmla="*/ 2953765 w 4494993"/>
              <a:gd name="connsiteY6" fmla="*/ 6123047 h 6123047"/>
              <a:gd name="connsiteX7" fmla="*/ 0 w 4494993"/>
              <a:gd name="connsiteY7" fmla="*/ 6123047 h 6123047"/>
              <a:gd name="connsiteX8" fmla="*/ 0 w 4494993"/>
              <a:gd name="connsiteY8" fmla="*/ 5474970 h 6123047"/>
              <a:gd name="connsiteX9" fmla="*/ 578086 w 4494993"/>
              <a:gd name="connsiteY9" fmla="*/ 5474970 h 6123047"/>
              <a:gd name="connsiteX10" fmla="*/ 578086 w 4494993"/>
              <a:gd name="connsiteY10" fmla="*/ 4789170 h 6123047"/>
              <a:gd name="connsiteX11" fmla="*/ 0 w 4494993"/>
              <a:gd name="connsiteY11" fmla="*/ 4789170 h 6123047"/>
              <a:gd name="connsiteX12" fmla="*/ 0 w 4494993"/>
              <a:gd name="connsiteY12" fmla="*/ 0 h 6123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494993" h="6123047">
                <a:moveTo>
                  <a:pt x="0" y="0"/>
                </a:moveTo>
                <a:lnTo>
                  <a:pt x="4494993" y="0"/>
                </a:lnTo>
                <a:lnTo>
                  <a:pt x="4494993" y="6123047"/>
                </a:lnTo>
                <a:lnTo>
                  <a:pt x="4328456" y="6123047"/>
                </a:lnTo>
                <a:lnTo>
                  <a:pt x="4328456" y="5295290"/>
                </a:lnTo>
                <a:lnTo>
                  <a:pt x="2953765" y="5295290"/>
                </a:lnTo>
                <a:lnTo>
                  <a:pt x="2953765" y="6123047"/>
                </a:lnTo>
                <a:lnTo>
                  <a:pt x="0" y="6123047"/>
                </a:lnTo>
                <a:lnTo>
                  <a:pt x="0" y="5474970"/>
                </a:lnTo>
                <a:lnTo>
                  <a:pt x="578086" y="5474970"/>
                </a:lnTo>
                <a:lnTo>
                  <a:pt x="578086" y="4789170"/>
                </a:lnTo>
                <a:lnTo>
                  <a:pt x="0" y="478917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915D9C42-B4B5-41E3-9EEA-BF76421AF7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855" y="509509"/>
            <a:ext cx="4910533" cy="6858000"/>
          </a:xfrm>
          <a:prstGeom prst="rect">
            <a:avLst/>
          </a:prstGeom>
        </p:spPr>
      </p:pic>
      <p:pic>
        <p:nvPicPr>
          <p:cNvPr id="45" name="图片 44">
            <a:extLst>
              <a:ext uri="{FF2B5EF4-FFF2-40B4-BE49-F238E27FC236}">
                <a16:creationId xmlns:a16="http://schemas.microsoft.com/office/drawing/2014/main" id="{DE7960CA-D404-4D26-AC84-430A240A551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0624" y="212329"/>
            <a:ext cx="4910533" cy="6858000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66F15F98-A290-48AC-AAC4-7C389C6ED88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2693" y="8953"/>
            <a:ext cx="4910533" cy="68580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F668629F-4487-4C56-BFC2-8B244D5EEBE8}"/>
              </a:ext>
            </a:extLst>
          </p:cNvPr>
          <p:cNvGrpSpPr/>
          <p:nvPr/>
        </p:nvGrpSpPr>
        <p:grpSpPr>
          <a:xfrm>
            <a:off x="0" y="5207000"/>
            <a:ext cx="12192000" cy="1650999"/>
            <a:chOff x="0" y="5207000"/>
            <a:chExt cx="12192000" cy="1650999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3574D0E8-C551-4CE9-A949-DC99B02447A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1400" y="5310502"/>
              <a:ext cx="2260600" cy="1547497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3D6A2B4-CC48-45D9-B0FD-3F86D1405BE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207000"/>
              <a:ext cx="2679319" cy="1650999"/>
            </a:xfrm>
            <a:prstGeom prst="rect">
              <a:avLst/>
            </a:prstGeom>
          </p:spPr>
        </p:pic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4CA6FA32-A4AA-4B98-94AC-85288874CB0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176806" y="5490093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736980FB-BB26-4D80-9DFC-F3C35DC156A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>
              <a:off x="3665159" y="5663129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B2622C4-CC7F-4319-971C-1093267D5B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8600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C06941B8-22E4-4FED-9DE7-7262931CBC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3689" y="5952293"/>
              <a:ext cx="3267329" cy="905706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BF9AEC9E-1D90-4AFC-8BB6-11EE124FB7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02B0C8B2-0579-BD9D-50FC-B7CB7F84E63E}"/>
              </a:ext>
            </a:extLst>
          </p:cNvPr>
          <p:cNvSpPr txBox="1"/>
          <p:nvPr/>
        </p:nvSpPr>
        <p:spPr>
          <a:xfrm>
            <a:off x="2886141" y="760101"/>
            <a:ext cx="6576795" cy="1446550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prstMaterial="softEdge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50" normalizeH="0" baseline="0" noProof="0" dirty="0">
                <a:ln w="0"/>
                <a:solidFill>
                  <a:srgbClr val="007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KHỞI ĐỘNG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7BA9DE-F55B-AF72-86C6-A7F7E3F555CA}"/>
              </a:ext>
            </a:extLst>
          </p:cNvPr>
          <p:cNvSpPr txBox="1"/>
          <p:nvPr/>
        </p:nvSpPr>
        <p:spPr>
          <a:xfrm>
            <a:off x="1081270" y="1431274"/>
            <a:ext cx="10611734" cy="186204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prstMaterial="softEdge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50" normalizeH="0" baseline="0" noProof="0" dirty="0">
                <a:ln w="2603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TẬP</a:t>
            </a:r>
            <a:r>
              <a:rPr kumimoji="0" lang="en-US" sz="11500" b="1" i="0" u="none" strike="noStrike" kern="1200" cap="none" spc="50" normalizeH="0" noProof="0" dirty="0">
                <a:ln w="2603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 TẦM VÔNG</a:t>
            </a:r>
            <a:endParaRPr kumimoji="0" lang="en-US" sz="11500" b="1" i="0" u="none" strike="noStrike" kern="1200" cap="none" spc="50" normalizeH="0" baseline="0" noProof="0" dirty="0">
              <a:ln w="260350">
                <a:solidFill>
                  <a:schemeClr val="bg1"/>
                </a:solidFill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3200168-1478-BECC-917D-A778CBA86BBF}"/>
              </a:ext>
            </a:extLst>
          </p:cNvPr>
          <p:cNvSpPr txBox="1"/>
          <p:nvPr/>
        </p:nvSpPr>
        <p:spPr>
          <a:xfrm>
            <a:off x="1081651" y="1442991"/>
            <a:ext cx="10611734" cy="186204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prstMaterial="softEdge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50" normalizeH="0" baseline="0" noProof="0" dirty="0">
                <a:ln w="0"/>
                <a:solidFill>
                  <a:srgbClr val="00B05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TẬP</a:t>
            </a:r>
            <a:r>
              <a:rPr kumimoji="0" lang="en-US" sz="11500" b="1" i="0" u="none" strike="noStrike" kern="1200" cap="none" spc="50" normalizeH="0" noProof="0" dirty="0">
                <a:ln w="0"/>
                <a:solidFill>
                  <a:srgbClr val="00B05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 TẦM VÔNG</a:t>
            </a:r>
            <a:endParaRPr kumimoji="0" lang="en-US" sz="11500" b="1" i="0" u="none" strike="noStrike" kern="1200" cap="none" spc="50" normalizeH="0" baseline="0" noProof="0" dirty="0">
              <a:ln w="0"/>
              <a:solidFill>
                <a:srgbClr val="00B05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0345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4" presetClass="entr" presetSubtype="1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850"/>
                            </p:stCondLst>
                            <p:childTnLst>
                              <p:par>
                                <p:cTn id="35" presetID="14" presetClass="entr" presetSubtype="1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350"/>
                            </p:stCondLst>
                            <p:childTnLst>
                              <p:par>
                                <p:cTn id="39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875E-6 -4.81481E-6 L 1.875E-6 -0.07222 " pathEditMode="relative" rAng="0" ptsTypes="AA">
                                      <p:cBhvr>
                                        <p:cTn id="4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4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300"/>
                            </p:stCondLst>
                            <p:childTnLst>
                              <p:par>
                                <p:cTn id="46" presetID="14" presetClass="entr" presetSubtype="1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800"/>
                            </p:stCondLst>
                            <p:childTnLst>
                              <p:par>
                                <p:cTn id="50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875E-6 -4.44444E-6 L 1.875E-6 -0.07222 " pathEditMode="relative" rAng="0" ptsTypes="AA">
                                      <p:cBhvr>
                                        <p:cTn id="5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5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7" grpId="0"/>
      <p:bldP spid="7" grpId="1"/>
      <p:bldP spid="5" grpId="0"/>
      <p:bldP spid="5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>
            <a:extLst>
              <a:ext uri="{FF2B5EF4-FFF2-40B4-BE49-F238E27FC236}">
                <a16:creationId xmlns:a16="http://schemas.microsoft.com/office/drawing/2014/main" id="{A7777DF7-B094-F0A7-8582-78775296F5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sp>
        <p:nvSpPr>
          <p:cNvPr id="9" name="Rectangle: Rounded Corners 7">
            <a:extLst>
              <a:ext uri="{FF2B5EF4-FFF2-40B4-BE49-F238E27FC236}">
                <a16:creationId xmlns:a16="http://schemas.microsoft.com/office/drawing/2014/main" id="{04E03E5F-0D4E-B9F7-D9A0-BC6CCE2D4A62}"/>
              </a:ext>
            </a:extLst>
          </p:cNvPr>
          <p:cNvSpPr/>
          <p:nvPr/>
        </p:nvSpPr>
        <p:spPr>
          <a:xfrm>
            <a:off x="354927" y="179872"/>
            <a:ext cx="11606866" cy="6463996"/>
          </a:xfrm>
          <a:custGeom>
            <a:avLst/>
            <a:gdLst>
              <a:gd name="connsiteX0" fmla="*/ 0 w 11606866"/>
              <a:gd name="connsiteY0" fmla="*/ 642715 h 6463996"/>
              <a:gd name="connsiteX1" fmla="*/ 642715 w 11606866"/>
              <a:gd name="connsiteY1" fmla="*/ 0 h 6463996"/>
              <a:gd name="connsiteX2" fmla="*/ 10964151 w 11606866"/>
              <a:gd name="connsiteY2" fmla="*/ 0 h 6463996"/>
              <a:gd name="connsiteX3" fmla="*/ 11606866 w 11606866"/>
              <a:gd name="connsiteY3" fmla="*/ 642715 h 6463996"/>
              <a:gd name="connsiteX4" fmla="*/ 11606866 w 11606866"/>
              <a:gd name="connsiteY4" fmla="*/ 5821281 h 6463996"/>
              <a:gd name="connsiteX5" fmla="*/ 10964151 w 11606866"/>
              <a:gd name="connsiteY5" fmla="*/ 6463996 h 6463996"/>
              <a:gd name="connsiteX6" fmla="*/ 642715 w 11606866"/>
              <a:gd name="connsiteY6" fmla="*/ 6463996 h 6463996"/>
              <a:gd name="connsiteX7" fmla="*/ 0 w 11606866"/>
              <a:gd name="connsiteY7" fmla="*/ 5821281 h 6463996"/>
              <a:gd name="connsiteX8" fmla="*/ 0 w 11606866"/>
              <a:gd name="connsiteY8" fmla="*/ 642715 h 6463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06866" h="6463996" fill="none" extrusionOk="0">
                <a:moveTo>
                  <a:pt x="0" y="642715"/>
                </a:moveTo>
                <a:cubicBezTo>
                  <a:pt x="-48464" y="279914"/>
                  <a:pt x="336002" y="39459"/>
                  <a:pt x="642715" y="0"/>
                </a:cubicBezTo>
                <a:cubicBezTo>
                  <a:pt x="2757139" y="130954"/>
                  <a:pt x="9030086" y="43574"/>
                  <a:pt x="10964151" y="0"/>
                </a:cubicBezTo>
                <a:cubicBezTo>
                  <a:pt x="11351721" y="50227"/>
                  <a:pt x="11618550" y="302065"/>
                  <a:pt x="11606866" y="642715"/>
                </a:cubicBezTo>
                <a:cubicBezTo>
                  <a:pt x="11456427" y="1609024"/>
                  <a:pt x="11692745" y="3890601"/>
                  <a:pt x="11606866" y="5821281"/>
                </a:cubicBezTo>
                <a:cubicBezTo>
                  <a:pt x="11575063" y="6181465"/>
                  <a:pt x="11297994" y="6449424"/>
                  <a:pt x="10964151" y="6463996"/>
                </a:cubicBezTo>
                <a:cubicBezTo>
                  <a:pt x="8263981" y="6619193"/>
                  <a:pt x="4826882" y="6627016"/>
                  <a:pt x="642715" y="6463996"/>
                </a:cubicBezTo>
                <a:cubicBezTo>
                  <a:pt x="291704" y="6410551"/>
                  <a:pt x="-58469" y="6210384"/>
                  <a:pt x="0" y="5821281"/>
                </a:cubicBezTo>
                <a:cubicBezTo>
                  <a:pt x="64656" y="4789209"/>
                  <a:pt x="-17807" y="1990766"/>
                  <a:pt x="0" y="642715"/>
                </a:cubicBezTo>
                <a:close/>
              </a:path>
              <a:path w="11606866" h="6463996" stroke="0" extrusionOk="0">
                <a:moveTo>
                  <a:pt x="0" y="642715"/>
                </a:moveTo>
                <a:cubicBezTo>
                  <a:pt x="-27446" y="270824"/>
                  <a:pt x="238575" y="18457"/>
                  <a:pt x="642715" y="0"/>
                </a:cubicBezTo>
                <a:cubicBezTo>
                  <a:pt x="5617233" y="132882"/>
                  <a:pt x="7021041" y="-84951"/>
                  <a:pt x="10964151" y="0"/>
                </a:cubicBezTo>
                <a:cubicBezTo>
                  <a:pt x="11289636" y="28786"/>
                  <a:pt x="11603968" y="303770"/>
                  <a:pt x="11606866" y="642715"/>
                </a:cubicBezTo>
                <a:cubicBezTo>
                  <a:pt x="11627053" y="1344384"/>
                  <a:pt x="11759346" y="4540917"/>
                  <a:pt x="11606866" y="5821281"/>
                </a:cubicBezTo>
                <a:cubicBezTo>
                  <a:pt x="11628725" y="6178836"/>
                  <a:pt x="11339768" y="6421488"/>
                  <a:pt x="10964151" y="6463996"/>
                </a:cubicBezTo>
                <a:cubicBezTo>
                  <a:pt x="8519656" y="6551635"/>
                  <a:pt x="5310321" y="6391317"/>
                  <a:pt x="642715" y="6463996"/>
                </a:cubicBezTo>
                <a:cubicBezTo>
                  <a:pt x="281282" y="6402289"/>
                  <a:pt x="-10713" y="6191132"/>
                  <a:pt x="0" y="5821281"/>
                </a:cubicBezTo>
                <a:cubicBezTo>
                  <a:pt x="-38581" y="4341889"/>
                  <a:pt x="63341" y="2990852"/>
                  <a:pt x="0" y="642715"/>
                </a:cubicBezTo>
                <a:close/>
              </a:path>
            </a:pathLst>
          </a:custGeom>
          <a:solidFill>
            <a:schemeClr val="bg1">
              <a:alpha val="91000"/>
            </a:schemeClr>
          </a:solidFill>
          <a:ln w="44450" cap="rnd" cmpd="thickThin">
            <a:solidFill>
              <a:srgbClr val="FFC000"/>
            </a:solidFill>
            <a:prstDash val="dash"/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994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6A80A82-F656-FFC0-408C-C3931B0548A7}"/>
              </a:ext>
            </a:extLst>
          </p:cNvPr>
          <p:cNvSpPr txBox="1"/>
          <p:nvPr/>
        </p:nvSpPr>
        <p:spPr>
          <a:xfrm>
            <a:off x="4693652" y="444737"/>
            <a:ext cx="256031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800" b="1" i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Luật chơi</a:t>
            </a:r>
            <a:endParaRPr lang="en-US" sz="4800" b="1" i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8520141-18A0-281D-B9B0-DF07C32A0383}"/>
              </a:ext>
            </a:extLst>
          </p:cNvPr>
          <p:cNvSpPr txBox="1"/>
          <p:nvPr/>
        </p:nvSpPr>
        <p:spPr>
          <a:xfrm>
            <a:off x="822842" y="1318277"/>
            <a:ext cx="109630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Người đố giấu một nút trong lòng một bàn tay và nắm cả hai tay lại rồi hát: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ABBA379-01BE-EE95-7F4F-83E234C1E858}"/>
              </a:ext>
            </a:extLst>
          </p:cNvPr>
          <p:cNvSpPr txBox="1"/>
          <p:nvPr/>
        </p:nvSpPr>
        <p:spPr>
          <a:xfrm>
            <a:off x="5475096" y="2288485"/>
            <a:ext cx="4096891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Tập tầm vông</a:t>
            </a:r>
          </a:p>
          <a:p>
            <a:r>
              <a:rPr lang="vi-VN" sz="28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Tay không tay có</a:t>
            </a:r>
          </a:p>
          <a:p>
            <a:r>
              <a:rPr lang="vi-VN" sz="28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Tập tầm vó</a:t>
            </a:r>
          </a:p>
          <a:p>
            <a:r>
              <a:rPr lang="vi-VN" sz="28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Tay có tay không</a:t>
            </a:r>
          </a:p>
          <a:p>
            <a:r>
              <a:rPr lang="vi-VN" sz="28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Tay nào có, tay nào không?</a:t>
            </a:r>
            <a:endParaRPr lang="en-US" sz="2800" i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D2C2B1-BF04-BA2B-A5C6-A99188F78153}"/>
              </a:ext>
            </a:extLst>
          </p:cNvPr>
          <p:cNvSpPr txBox="1"/>
          <p:nvPr/>
        </p:nvSpPr>
        <p:spPr>
          <a:xfrm>
            <a:off x="3238928" y="4925695"/>
            <a:ext cx="57312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Người đoán chỉ một tay của người đố.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592FD0C-9F5B-7BAB-62AA-9D65CE4D8C7F}"/>
              </a:ext>
            </a:extLst>
          </p:cNvPr>
          <p:cNvSpPr txBox="1"/>
          <p:nvPr/>
        </p:nvSpPr>
        <p:spPr>
          <a:xfrm>
            <a:off x="1046107" y="5538851"/>
            <a:ext cx="105164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Nếu đoán đúng, người đoán sẽ trở thành người đố, trò chơi lại tiếp tục.</a:t>
            </a:r>
          </a:p>
        </p:txBody>
      </p:sp>
      <p:pic>
        <p:nvPicPr>
          <p:cNvPr id="12" name="Picture 11" descr="A cartoon of a child and child reading a book&#10;&#10;Description automatically generated">
            <a:extLst>
              <a:ext uri="{FF2B5EF4-FFF2-40B4-BE49-F238E27FC236}">
                <a16:creationId xmlns:a16="http://schemas.microsoft.com/office/drawing/2014/main" id="{14CCF8F5-8B9A-F57B-D51B-13CD5ED15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1032" y="1548949"/>
            <a:ext cx="3542914" cy="3542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03273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488788-9F0F-9ABD-AEE4-D86E4BD222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7F08A2B-2D00-07A1-38A1-7EDAB58E61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85" t="22384" r="14521" b="30472"/>
          <a:stretch/>
        </p:blipFill>
        <p:spPr>
          <a:xfrm>
            <a:off x="0" y="-363415"/>
            <a:ext cx="12838071" cy="722141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8FD363E-43BD-D1AB-8110-99CFE919E1DF}"/>
              </a:ext>
            </a:extLst>
          </p:cNvPr>
          <p:cNvSpPr txBox="1"/>
          <p:nvPr/>
        </p:nvSpPr>
        <p:spPr>
          <a:xfrm>
            <a:off x="392094" y="1077703"/>
            <a:ext cx="5254965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Tập tầm vông</a:t>
            </a:r>
          </a:p>
          <a:p>
            <a:r>
              <a:rPr lang="vi-VN" sz="36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Tay không tay có</a:t>
            </a:r>
          </a:p>
          <a:p>
            <a:r>
              <a:rPr lang="vi-VN" sz="36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Tập tầm vó</a:t>
            </a:r>
          </a:p>
          <a:p>
            <a:r>
              <a:rPr lang="vi-VN" sz="36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Tay có tay không</a:t>
            </a:r>
          </a:p>
          <a:p>
            <a:r>
              <a:rPr lang="vi-VN" sz="36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Tay nào có, tay nào không?</a:t>
            </a:r>
            <a:endParaRPr lang="en-US" sz="3600" i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: Rounded Corners 7">
            <a:extLst>
              <a:ext uri="{FF2B5EF4-FFF2-40B4-BE49-F238E27FC236}">
                <a16:creationId xmlns:a16="http://schemas.microsoft.com/office/drawing/2014/main" id="{BEC4D71A-EDDA-4662-FF6F-DEDC5E38A7E1}"/>
              </a:ext>
            </a:extLst>
          </p:cNvPr>
          <p:cNvSpPr/>
          <p:nvPr/>
        </p:nvSpPr>
        <p:spPr>
          <a:xfrm>
            <a:off x="392094" y="5392930"/>
            <a:ext cx="11606866" cy="983033"/>
          </a:xfrm>
          <a:custGeom>
            <a:avLst/>
            <a:gdLst>
              <a:gd name="connsiteX0" fmla="*/ 0 w 11606866"/>
              <a:gd name="connsiteY0" fmla="*/ 97743 h 983033"/>
              <a:gd name="connsiteX1" fmla="*/ 97743 w 11606866"/>
              <a:gd name="connsiteY1" fmla="*/ 0 h 983033"/>
              <a:gd name="connsiteX2" fmla="*/ 11509123 w 11606866"/>
              <a:gd name="connsiteY2" fmla="*/ 0 h 983033"/>
              <a:gd name="connsiteX3" fmla="*/ 11606866 w 11606866"/>
              <a:gd name="connsiteY3" fmla="*/ 97743 h 983033"/>
              <a:gd name="connsiteX4" fmla="*/ 11606866 w 11606866"/>
              <a:gd name="connsiteY4" fmla="*/ 885290 h 983033"/>
              <a:gd name="connsiteX5" fmla="*/ 11509123 w 11606866"/>
              <a:gd name="connsiteY5" fmla="*/ 983033 h 983033"/>
              <a:gd name="connsiteX6" fmla="*/ 97743 w 11606866"/>
              <a:gd name="connsiteY6" fmla="*/ 983033 h 983033"/>
              <a:gd name="connsiteX7" fmla="*/ 0 w 11606866"/>
              <a:gd name="connsiteY7" fmla="*/ 885290 h 983033"/>
              <a:gd name="connsiteX8" fmla="*/ 0 w 11606866"/>
              <a:gd name="connsiteY8" fmla="*/ 97743 h 983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06866" h="983033" fill="none" extrusionOk="0">
                <a:moveTo>
                  <a:pt x="0" y="97743"/>
                </a:moveTo>
                <a:cubicBezTo>
                  <a:pt x="-9825" y="42172"/>
                  <a:pt x="50735" y="5703"/>
                  <a:pt x="97743" y="0"/>
                </a:cubicBezTo>
                <a:cubicBezTo>
                  <a:pt x="1924807" y="130954"/>
                  <a:pt x="7451305" y="43574"/>
                  <a:pt x="11509123" y="0"/>
                </a:cubicBezTo>
                <a:cubicBezTo>
                  <a:pt x="11568310" y="8017"/>
                  <a:pt x="11607547" y="44595"/>
                  <a:pt x="11606866" y="97743"/>
                </a:cubicBezTo>
                <a:cubicBezTo>
                  <a:pt x="11633216" y="442695"/>
                  <a:pt x="11543967" y="551683"/>
                  <a:pt x="11606866" y="885290"/>
                </a:cubicBezTo>
                <a:cubicBezTo>
                  <a:pt x="11604206" y="939709"/>
                  <a:pt x="11560834" y="981466"/>
                  <a:pt x="11509123" y="983033"/>
                </a:cubicBezTo>
                <a:cubicBezTo>
                  <a:pt x="7220308" y="1138230"/>
                  <a:pt x="4807070" y="1146053"/>
                  <a:pt x="97743" y="983033"/>
                </a:cubicBezTo>
                <a:cubicBezTo>
                  <a:pt x="43863" y="981655"/>
                  <a:pt x="-6342" y="942975"/>
                  <a:pt x="0" y="885290"/>
                </a:cubicBezTo>
                <a:cubicBezTo>
                  <a:pt x="47072" y="545355"/>
                  <a:pt x="34560" y="428647"/>
                  <a:pt x="0" y="97743"/>
                </a:cubicBezTo>
                <a:close/>
              </a:path>
              <a:path w="11606866" h="983033" stroke="0" extrusionOk="0">
                <a:moveTo>
                  <a:pt x="0" y="97743"/>
                </a:moveTo>
                <a:cubicBezTo>
                  <a:pt x="-8869" y="38290"/>
                  <a:pt x="35823" y="2979"/>
                  <a:pt x="97743" y="0"/>
                </a:cubicBezTo>
                <a:cubicBezTo>
                  <a:pt x="2413436" y="132882"/>
                  <a:pt x="6915323" y="-84951"/>
                  <a:pt x="11509123" y="0"/>
                </a:cubicBezTo>
                <a:cubicBezTo>
                  <a:pt x="11559964" y="3067"/>
                  <a:pt x="11605863" y="49305"/>
                  <a:pt x="11606866" y="97743"/>
                </a:cubicBezTo>
                <a:cubicBezTo>
                  <a:pt x="11619817" y="314270"/>
                  <a:pt x="11669930" y="692217"/>
                  <a:pt x="11606866" y="885290"/>
                </a:cubicBezTo>
                <a:cubicBezTo>
                  <a:pt x="11612999" y="940000"/>
                  <a:pt x="11565212" y="978697"/>
                  <a:pt x="11509123" y="983033"/>
                </a:cubicBezTo>
                <a:cubicBezTo>
                  <a:pt x="8876386" y="1070672"/>
                  <a:pt x="3064386" y="910354"/>
                  <a:pt x="97743" y="983033"/>
                </a:cubicBezTo>
                <a:cubicBezTo>
                  <a:pt x="43651" y="981980"/>
                  <a:pt x="-5016" y="946243"/>
                  <a:pt x="0" y="885290"/>
                </a:cubicBezTo>
                <a:cubicBezTo>
                  <a:pt x="-24068" y="635060"/>
                  <a:pt x="60311" y="435765"/>
                  <a:pt x="0" y="97743"/>
                </a:cubicBezTo>
                <a:close/>
              </a:path>
            </a:pathLst>
          </a:custGeom>
          <a:solidFill>
            <a:schemeClr val="bg1">
              <a:alpha val="91000"/>
            </a:schemeClr>
          </a:solidFill>
          <a:ln w="44450" cap="rnd" cmpd="thickThin">
            <a:solidFill>
              <a:srgbClr val="FFC000"/>
            </a:solidFill>
            <a:prstDash val="dash"/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994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5E5B1F5-3403-1530-A55A-A87C30406563}"/>
              </a:ext>
            </a:extLst>
          </p:cNvPr>
          <p:cNvSpPr txBox="1"/>
          <p:nvPr/>
        </p:nvSpPr>
        <p:spPr>
          <a:xfrm>
            <a:off x="1261640" y="5622837"/>
            <a:ext cx="92497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Có thể đoán đúng và có thể đoán sai </a:t>
            </a:r>
            <a:r>
              <a:rPr lang="vi-VN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Có hai khả năng xảy ra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02639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5BEBFE7-BE72-4E12-B99C-E2FA8A19F4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7C8D7B13-A9F9-4E70-84E3-1AE9E81293A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15" r="87139" b="10584"/>
          <a:stretch>
            <a:fillRect/>
          </a:stretch>
        </p:blipFill>
        <p:spPr>
          <a:xfrm>
            <a:off x="24048" y="5086350"/>
            <a:ext cx="578086" cy="685800"/>
          </a:xfrm>
          <a:custGeom>
            <a:avLst/>
            <a:gdLst>
              <a:gd name="connsiteX0" fmla="*/ 0 w 578086"/>
              <a:gd name="connsiteY0" fmla="*/ 0 h 685800"/>
              <a:gd name="connsiteX1" fmla="*/ 578086 w 578086"/>
              <a:gd name="connsiteY1" fmla="*/ 0 h 685800"/>
              <a:gd name="connsiteX2" fmla="*/ 578086 w 578086"/>
              <a:gd name="connsiteY2" fmla="*/ 685800 h 685800"/>
              <a:gd name="connsiteX3" fmla="*/ 0 w 578086"/>
              <a:gd name="connsiteY3" fmla="*/ 685800 h 685800"/>
              <a:gd name="connsiteX4" fmla="*/ 0 w 578086"/>
              <a:gd name="connsiteY4" fmla="*/ 0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8086" h="685800">
                <a:moveTo>
                  <a:pt x="0" y="0"/>
                </a:moveTo>
                <a:lnTo>
                  <a:pt x="578086" y="0"/>
                </a:lnTo>
                <a:lnTo>
                  <a:pt x="578086" y="685800"/>
                </a:lnTo>
                <a:lnTo>
                  <a:pt x="0" y="6858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F09224AF-4C76-45E0-809B-54C17E7CC02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12" t="86481" r="3705"/>
          <a:stretch>
            <a:fillRect/>
          </a:stretch>
        </p:blipFill>
        <p:spPr>
          <a:xfrm>
            <a:off x="10374354" y="2928943"/>
            <a:ext cx="1374691" cy="827757"/>
          </a:xfrm>
          <a:custGeom>
            <a:avLst/>
            <a:gdLst>
              <a:gd name="connsiteX0" fmla="*/ 0 w 1374691"/>
              <a:gd name="connsiteY0" fmla="*/ 0 h 827757"/>
              <a:gd name="connsiteX1" fmla="*/ 1374691 w 1374691"/>
              <a:gd name="connsiteY1" fmla="*/ 0 h 827757"/>
              <a:gd name="connsiteX2" fmla="*/ 1374691 w 1374691"/>
              <a:gd name="connsiteY2" fmla="*/ 827757 h 827757"/>
              <a:gd name="connsiteX3" fmla="*/ 0 w 1374691"/>
              <a:gd name="connsiteY3" fmla="*/ 827757 h 827757"/>
              <a:gd name="connsiteX4" fmla="*/ 0 w 1374691"/>
              <a:gd name="connsiteY4" fmla="*/ 0 h 827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4691" h="827757">
                <a:moveTo>
                  <a:pt x="0" y="0"/>
                </a:moveTo>
                <a:lnTo>
                  <a:pt x="1374691" y="0"/>
                </a:lnTo>
                <a:lnTo>
                  <a:pt x="1374691" y="827757"/>
                </a:lnTo>
                <a:lnTo>
                  <a:pt x="0" y="82775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04E23961-BC25-4CED-AEF5-443C5149BCF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048" y="297180"/>
            <a:ext cx="4494993" cy="6123047"/>
          </a:xfrm>
          <a:custGeom>
            <a:avLst/>
            <a:gdLst>
              <a:gd name="connsiteX0" fmla="*/ 0 w 4494993"/>
              <a:gd name="connsiteY0" fmla="*/ 0 h 6123047"/>
              <a:gd name="connsiteX1" fmla="*/ 4494993 w 4494993"/>
              <a:gd name="connsiteY1" fmla="*/ 0 h 6123047"/>
              <a:gd name="connsiteX2" fmla="*/ 4494993 w 4494993"/>
              <a:gd name="connsiteY2" fmla="*/ 6123047 h 6123047"/>
              <a:gd name="connsiteX3" fmla="*/ 4328456 w 4494993"/>
              <a:gd name="connsiteY3" fmla="*/ 6123047 h 6123047"/>
              <a:gd name="connsiteX4" fmla="*/ 4328456 w 4494993"/>
              <a:gd name="connsiteY4" fmla="*/ 5295290 h 6123047"/>
              <a:gd name="connsiteX5" fmla="*/ 2953765 w 4494993"/>
              <a:gd name="connsiteY5" fmla="*/ 5295290 h 6123047"/>
              <a:gd name="connsiteX6" fmla="*/ 2953765 w 4494993"/>
              <a:gd name="connsiteY6" fmla="*/ 6123047 h 6123047"/>
              <a:gd name="connsiteX7" fmla="*/ 0 w 4494993"/>
              <a:gd name="connsiteY7" fmla="*/ 6123047 h 6123047"/>
              <a:gd name="connsiteX8" fmla="*/ 0 w 4494993"/>
              <a:gd name="connsiteY8" fmla="*/ 5474970 h 6123047"/>
              <a:gd name="connsiteX9" fmla="*/ 578086 w 4494993"/>
              <a:gd name="connsiteY9" fmla="*/ 5474970 h 6123047"/>
              <a:gd name="connsiteX10" fmla="*/ 578086 w 4494993"/>
              <a:gd name="connsiteY10" fmla="*/ 4789170 h 6123047"/>
              <a:gd name="connsiteX11" fmla="*/ 0 w 4494993"/>
              <a:gd name="connsiteY11" fmla="*/ 4789170 h 6123047"/>
              <a:gd name="connsiteX12" fmla="*/ 0 w 4494993"/>
              <a:gd name="connsiteY12" fmla="*/ 0 h 6123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494993" h="6123047">
                <a:moveTo>
                  <a:pt x="0" y="0"/>
                </a:moveTo>
                <a:lnTo>
                  <a:pt x="4494993" y="0"/>
                </a:lnTo>
                <a:lnTo>
                  <a:pt x="4494993" y="6123047"/>
                </a:lnTo>
                <a:lnTo>
                  <a:pt x="4328456" y="6123047"/>
                </a:lnTo>
                <a:lnTo>
                  <a:pt x="4328456" y="5295290"/>
                </a:lnTo>
                <a:lnTo>
                  <a:pt x="2953765" y="5295290"/>
                </a:lnTo>
                <a:lnTo>
                  <a:pt x="2953765" y="6123047"/>
                </a:lnTo>
                <a:lnTo>
                  <a:pt x="0" y="6123047"/>
                </a:lnTo>
                <a:lnTo>
                  <a:pt x="0" y="5474970"/>
                </a:lnTo>
                <a:lnTo>
                  <a:pt x="578086" y="5474970"/>
                </a:lnTo>
                <a:lnTo>
                  <a:pt x="578086" y="4789170"/>
                </a:lnTo>
                <a:lnTo>
                  <a:pt x="0" y="478917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915D9C42-B4B5-41E3-9EEA-BF76421AF7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855" y="509509"/>
            <a:ext cx="4910533" cy="6858000"/>
          </a:xfrm>
          <a:prstGeom prst="rect">
            <a:avLst/>
          </a:prstGeom>
        </p:spPr>
      </p:pic>
      <p:pic>
        <p:nvPicPr>
          <p:cNvPr id="45" name="图片 44">
            <a:extLst>
              <a:ext uri="{FF2B5EF4-FFF2-40B4-BE49-F238E27FC236}">
                <a16:creationId xmlns:a16="http://schemas.microsoft.com/office/drawing/2014/main" id="{DE7960CA-D404-4D26-AC84-430A240A551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0624" y="212329"/>
            <a:ext cx="4910533" cy="6858000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66F15F98-A290-48AC-AAC4-7C389C6ED88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2693" y="8953"/>
            <a:ext cx="4910533" cy="68580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F668629F-4487-4C56-BFC2-8B244D5EEBE8}"/>
              </a:ext>
            </a:extLst>
          </p:cNvPr>
          <p:cNvGrpSpPr/>
          <p:nvPr/>
        </p:nvGrpSpPr>
        <p:grpSpPr>
          <a:xfrm>
            <a:off x="0" y="5207000"/>
            <a:ext cx="12192000" cy="1650999"/>
            <a:chOff x="0" y="5207000"/>
            <a:chExt cx="12192000" cy="1650999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3574D0E8-C551-4CE9-A949-DC99B02447A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1400" y="5310502"/>
              <a:ext cx="2260600" cy="1547497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3D6A2B4-CC48-45D9-B0FD-3F86D1405BE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207000"/>
              <a:ext cx="2679319" cy="1650999"/>
            </a:xfrm>
            <a:prstGeom prst="rect">
              <a:avLst/>
            </a:prstGeom>
          </p:spPr>
        </p:pic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4CA6FA32-A4AA-4B98-94AC-85288874CB0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176806" y="5490093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736980FB-BB26-4D80-9DFC-F3C35DC156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>
              <a:off x="3665159" y="5663129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B2622C4-CC7F-4319-971C-1093267D5B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8600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C06941B8-22E4-4FED-9DE7-7262931CBC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3689" y="5952293"/>
              <a:ext cx="3267329" cy="905706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BF9AEC9E-1D90-4AFC-8BB6-11EE124FB7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4" name="19795243">
            <a:hlinkClick r:id="" action="ppaction://media"/>
            <a:extLst>
              <a:ext uri="{FF2B5EF4-FFF2-40B4-BE49-F238E27FC236}">
                <a16:creationId xmlns:a16="http://schemas.microsoft.com/office/drawing/2014/main" id="{E0767DB5-1A3E-438D-A209-0CC8F67D4B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626218" y="-1226342"/>
            <a:ext cx="609600" cy="609600"/>
          </a:xfrm>
          <a:prstGeom prst="rect">
            <a:avLst/>
          </a:prstGeom>
        </p:spPr>
      </p:pic>
      <p:sp>
        <p:nvSpPr>
          <p:cNvPr id="34" name="任意多边形: 形状 59">
            <a:extLst>
              <a:ext uri="{FF2B5EF4-FFF2-40B4-BE49-F238E27FC236}">
                <a16:creationId xmlns:a16="http://schemas.microsoft.com/office/drawing/2014/main" id="{178BF963-E750-0A01-9359-3640B6BC35D8}"/>
              </a:ext>
            </a:extLst>
          </p:cNvPr>
          <p:cNvSpPr/>
          <p:nvPr/>
        </p:nvSpPr>
        <p:spPr>
          <a:xfrm>
            <a:off x="2034429" y="239440"/>
            <a:ext cx="8069955" cy="4148804"/>
          </a:xfrm>
          <a:custGeom>
            <a:avLst/>
            <a:gdLst>
              <a:gd name="connsiteX0" fmla="*/ 5337454 w 6062639"/>
              <a:gd name="connsiteY0" fmla="*/ 1389890 h 2153651"/>
              <a:gd name="connsiteX1" fmla="*/ 5337454 w 6062639"/>
              <a:gd name="connsiteY1" fmla="*/ 1409787 h 2153651"/>
              <a:gd name="connsiteX2" fmla="*/ 5349512 w 6062639"/>
              <a:gd name="connsiteY2" fmla="*/ 1399839 h 2153651"/>
              <a:gd name="connsiteX3" fmla="*/ 5337454 w 6062639"/>
              <a:gd name="connsiteY3" fmla="*/ 743863 h 2153651"/>
              <a:gd name="connsiteX4" fmla="*/ 5337454 w 6062639"/>
              <a:gd name="connsiteY4" fmla="*/ 763760 h 2153651"/>
              <a:gd name="connsiteX5" fmla="*/ 5349512 w 6062639"/>
              <a:gd name="connsiteY5" fmla="*/ 753812 h 2153651"/>
              <a:gd name="connsiteX6" fmla="*/ 430798 w 6062639"/>
              <a:gd name="connsiteY6" fmla="*/ 0 h 2153651"/>
              <a:gd name="connsiteX7" fmla="*/ 735418 w 6062639"/>
              <a:gd name="connsiteY7" fmla="*/ 126179 h 2153651"/>
              <a:gd name="connsiteX8" fmla="*/ 755863 w 6062639"/>
              <a:gd name="connsiteY8" fmla="*/ 150958 h 2153651"/>
              <a:gd name="connsiteX9" fmla="*/ 776308 w 6062639"/>
              <a:gd name="connsiteY9" fmla="*/ 126178 h 2153651"/>
              <a:gd name="connsiteX10" fmla="*/ 1080928 w 6062639"/>
              <a:gd name="connsiteY10" fmla="*/ 0 h 2153651"/>
              <a:gd name="connsiteX11" fmla="*/ 1385548 w 6062639"/>
              <a:gd name="connsiteY11" fmla="*/ 126179 h 2153651"/>
              <a:gd name="connsiteX12" fmla="*/ 1405993 w 6062639"/>
              <a:gd name="connsiteY12" fmla="*/ 150958 h 2153651"/>
              <a:gd name="connsiteX13" fmla="*/ 1426438 w 6062639"/>
              <a:gd name="connsiteY13" fmla="*/ 126178 h 2153651"/>
              <a:gd name="connsiteX14" fmla="*/ 1731058 w 6062639"/>
              <a:gd name="connsiteY14" fmla="*/ 0 h 2153651"/>
              <a:gd name="connsiteX15" fmla="*/ 2035678 w 6062639"/>
              <a:gd name="connsiteY15" fmla="*/ 126179 h 2153651"/>
              <a:gd name="connsiteX16" fmla="*/ 2056123 w 6062639"/>
              <a:gd name="connsiteY16" fmla="*/ 150958 h 2153651"/>
              <a:gd name="connsiteX17" fmla="*/ 2076568 w 6062639"/>
              <a:gd name="connsiteY17" fmla="*/ 126178 h 2153651"/>
              <a:gd name="connsiteX18" fmla="*/ 2381188 w 6062639"/>
              <a:gd name="connsiteY18" fmla="*/ 0 h 2153651"/>
              <a:gd name="connsiteX19" fmla="*/ 2685808 w 6062639"/>
              <a:gd name="connsiteY19" fmla="*/ 126179 h 2153651"/>
              <a:gd name="connsiteX20" fmla="*/ 2706253 w 6062639"/>
              <a:gd name="connsiteY20" fmla="*/ 150958 h 2153651"/>
              <a:gd name="connsiteX21" fmla="*/ 2726698 w 6062639"/>
              <a:gd name="connsiteY21" fmla="*/ 126178 h 2153651"/>
              <a:gd name="connsiteX22" fmla="*/ 3031318 w 6062639"/>
              <a:gd name="connsiteY22" fmla="*/ 0 h 2153651"/>
              <a:gd name="connsiteX23" fmla="*/ 3335938 w 6062639"/>
              <a:gd name="connsiteY23" fmla="*/ 126179 h 2153651"/>
              <a:gd name="connsiteX24" fmla="*/ 3356383 w 6062639"/>
              <a:gd name="connsiteY24" fmla="*/ 150958 h 2153651"/>
              <a:gd name="connsiteX25" fmla="*/ 3376828 w 6062639"/>
              <a:gd name="connsiteY25" fmla="*/ 126178 h 2153651"/>
              <a:gd name="connsiteX26" fmla="*/ 3681448 w 6062639"/>
              <a:gd name="connsiteY26" fmla="*/ 0 h 2153651"/>
              <a:gd name="connsiteX27" fmla="*/ 3986068 w 6062639"/>
              <a:gd name="connsiteY27" fmla="*/ 126179 h 2153651"/>
              <a:gd name="connsiteX28" fmla="*/ 4006513 w 6062639"/>
              <a:gd name="connsiteY28" fmla="*/ 150958 h 2153651"/>
              <a:gd name="connsiteX29" fmla="*/ 4026958 w 6062639"/>
              <a:gd name="connsiteY29" fmla="*/ 126178 h 2153651"/>
              <a:gd name="connsiteX30" fmla="*/ 4331578 w 6062639"/>
              <a:gd name="connsiteY30" fmla="*/ 0 h 2153651"/>
              <a:gd name="connsiteX31" fmla="*/ 4636198 w 6062639"/>
              <a:gd name="connsiteY31" fmla="*/ 126179 h 2153651"/>
              <a:gd name="connsiteX32" fmla="*/ 4656643 w 6062639"/>
              <a:gd name="connsiteY32" fmla="*/ 150958 h 2153651"/>
              <a:gd name="connsiteX33" fmla="*/ 4677088 w 6062639"/>
              <a:gd name="connsiteY33" fmla="*/ 126178 h 2153651"/>
              <a:gd name="connsiteX34" fmla="*/ 4981708 w 6062639"/>
              <a:gd name="connsiteY34" fmla="*/ 0 h 2153651"/>
              <a:gd name="connsiteX35" fmla="*/ 5286328 w 6062639"/>
              <a:gd name="connsiteY35" fmla="*/ 126179 h 2153651"/>
              <a:gd name="connsiteX36" fmla="*/ 5306774 w 6062639"/>
              <a:gd name="connsiteY36" fmla="*/ 150959 h 2153651"/>
              <a:gd name="connsiteX37" fmla="*/ 5327221 w 6062639"/>
              <a:gd name="connsiteY37" fmla="*/ 126178 h 2153651"/>
              <a:gd name="connsiteX38" fmla="*/ 5631841 w 6062639"/>
              <a:gd name="connsiteY38" fmla="*/ 0 h 2153651"/>
              <a:gd name="connsiteX39" fmla="*/ 6062639 w 6062639"/>
              <a:gd name="connsiteY39" fmla="*/ 430799 h 2153651"/>
              <a:gd name="connsiteX40" fmla="*/ 5936461 w 6062639"/>
              <a:gd name="connsiteY40" fmla="*/ 735420 h 2153651"/>
              <a:gd name="connsiteX41" fmla="*/ 5914169 w 6062639"/>
              <a:gd name="connsiteY41" fmla="*/ 753812 h 2153651"/>
              <a:gd name="connsiteX42" fmla="*/ 5936460 w 6062639"/>
              <a:gd name="connsiteY42" fmla="*/ 772204 h 2153651"/>
              <a:gd name="connsiteX43" fmla="*/ 6062638 w 6062639"/>
              <a:gd name="connsiteY43" fmla="*/ 1076825 h 2153651"/>
              <a:gd name="connsiteX44" fmla="*/ 5936460 w 6062639"/>
              <a:gd name="connsiteY44" fmla="*/ 1381446 h 2153651"/>
              <a:gd name="connsiteX45" fmla="*/ 5914168 w 6062639"/>
              <a:gd name="connsiteY45" fmla="*/ 1399839 h 2153651"/>
              <a:gd name="connsiteX46" fmla="*/ 5936460 w 6062639"/>
              <a:gd name="connsiteY46" fmla="*/ 1418231 h 2153651"/>
              <a:gd name="connsiteX47" fmla="*/ 6062638 w 6062639"/>
              <a:gd name="connsiteY47" fmla="*/ 1722852 h 2153651"/>
              <a:gd name="connsiteX48" fmla="*/ 5631840 w 6062639"/>
              <a:gd name="connsiteY48" fmla="*/ 2153651 h 2153651"/>
              <a:gd name="connsiteX49" fmla="*/ 5327220 w 6062639"/>
              <a:gd name="connsiteY49" fmla="*/ 2027473 h 2153651"/>
              <a:gd name="connsiteX50" fmla="*/ 5306774 w 6062639"/>
              <a:gd name="connsiteY50" fmla="*/ 2002692 h 2153651"/>
              <a:gd name="connsiteX51" fmla="*/ 5286328 w 6062639"/>
              <a:gd name="connsiteY51" fmla="*/ 2027473 h 2153651"/>
              <a:gd name="connsiteX52" fmla="*/ 4981708 w 6062639"/>
              <a:gd name="connsiteY52" fmla="*/ 2153651 h 2153651"/>
              <a:gd name="connsiteX53" fmla="*/ 4677088 w 6062639"/>
              <a:gd name="connsiteY53" fmla="*/ 2027473 h 2153651"/>
              <a:gd name="connsiteX54" fmla="*/ 4656643 w 6062639"/>
              <a:gd name="connsiteY54" fmla="*/ 2002694 h 2153651"/>
              <a:gd name="connsiteX55" fmla="*/ 4636198 w 6062639"/>
              <a:gd name="connsiteY55" fmla="*/ 2027473 h 2153651"/>
              <a:gd name="connsiteX56" fmla="*/ 4331578 w 6062639"/>
              <a:gd name="connsiteY56" fmla="*/ 2153651 h 2153651"/>
              <a:gd name="connsiteX57" fmla="*/ 4026958 w 6062639"/>
              <a:gd name="connsiteY57" fmla="*/ 2027473 h 2153651"/>
              <a:gd name="connsiteX58" fmla="*/ 4006513 w 6062639"/>
              <a:gd name="connsiteY58" fmla="*/ 2002694 h 2153651"/>
              <a:gd name="connsiteX59" fmla="*/ 3986068 w 6062639"/>
              <a:gd name="connsiteY59" fmla="*/ 2027473 h 2153651"/>
              <a:gd name="connsiteX60" fmla="*/ 3681448 w 6062639"/>
              <a:gd name="connsiteY60" fmla="*/ 2153651 h 2153651"/>
              <a:gd name="connsiteX61" fmla="*/ 3376828 w 6062639"/>
              <a:gd name="connsiteY61" fmla="*/ 2027473 h 2153651"/>
              <a:gd name="connsiteX62" fmla="*/ 3356383 w 6062639"/>
              <a:gd name="connsiteY62" fmla="*/ 2002694 h 2153651"/>
              <a:gd name="connsiteX63" fmla="*/ 3335938 w 6062639"/>
              <a:gd name="connsiteY63" fmla="*/ 2027473 h 2153651"/>
              <a:gd name="connsiteX64" fmla="*/ 3031318 w 6062639"/>
              <a:gd name="connsiteY64" fmla="*/ 2153651 h 2153651"/>
              <a:gd name="connsiteX65" fmla="*/ 2726698 w 6062639"/>
              <a:gd name="connsiteY65" fmla="*/ 2027473 h 2153651"/>
              <a:gd name="connsiteX66" fmla="*/ 2706253 w 6062639"/>
              <a:gd name="connsiteY66" fmla="*/ 2002694 h 2153651"/>
              <a:gd name="connsiteX67" fmla="*/ 2685808 w 6062639"/>
              <a:gd name="connsiteY67" fmla="*/ 2027473 h 2153651"/>
              <a:gd name="connsiteX68" fmla="*/ 2381188 w 6062639"/>
              <a:gd name="connsiteY68" fmla="*/ 2153651 h 2153651"/>
              <a:gd name="connsiteX69" fmla="*/ 2076568 w 6062639"/>
              <a:gd name="connsiteY69" fmla="*/ 2027473 h 2153651"/>
              <a:gd name="connsiteX70" fmla="*/ 2056123 w 6062639"/>
              <a:gd name="connsiteY70" fmla="*/ 2002694 h 2153651"/>
              <a:gd name="connsiteX71" fmla="*/ 2035678 w 6062639"/>
              <a:gd name="connsiteY71" fmla="*/ 2027473 h 2153651"/>
              <a:gd name="connsiteX72" fmla="*/ 1731058 w 6062639"/>
              <a:gd name="connsiteY72" fmla="*/ 2153651 h 2153651"/>
              <a:gd name="connsiteX73" fmla="*/ 1426438 w 6062639"/>
              <a:gd name="connsiteY73" fmla="*/ 2027473 h 2153651"/>
              <a:gd name="connsiteX74" fmla="*/ 1405993 w 6062639"/>
              <a:gd name="connsiteY74" fmla="*/ 2002694 h 2153651"/>
              <a:gd name="connsiteX75" fmla="*/ 1385548 w 6062639"/>
              <a:gd name="connsiteY75" fmla="*/ 2027473 h 2153651"/>
              <a:gd name="connsiteX76" fmla="*/ 1080928 w 6062639"/>
              <a:gd name="connsiteY76" fmla="*/ 2153651 h 2153651"/>
              <a:gd name="connsiteX77" fmla="*/ 776308 w 6062639"/>
              <a:gd name="connsiteY77" fmla="*/ 2027473 h 2153651"/>
              <a:gd name="connsiteX78" fmla="*/ 755863 w 6062639"/>
              <a:gd name="connsiteY78" fmla="*/ 2002694 h 2153651"/>
              <a:gd name="connsiteX79" fmla="*/ 735418 w 6062639"/>
              <a:gd name="connsiteY79" fmla="*/ 2027473 h 2153651"/>
              <a:gd name="connsiteX80" fmla="*/ 430798 w 6062639"/>
              <a:gd name="connsiteY80" fmla="*/ 2153651 h 2153651"/>
              <a:gd name="connsiteX81" fmla="*/ 0 w 6062639"/>
              <a:gd name="connsiteY81" fmla="*/ 1722852 h 2153651"/>
              <a:gd name="connsiteX82" fmla="*/ 126178 w 6062639"/>
              <a:gd name="connsiteY82" fmla="*/ 1418231 h 2153651"/>
              <a:gd name="connsiteX83" fmla="*/ 148470 w 6062639"/>
              <a:gd name="connsiteY83" fmla="*/ 1399839 h 2153651"/>
              <a:gd name="connsiteX84" fmla="*/ 126178 w 6062639"/>
              <a:gd name="connsiteY84" fmla="*/ 1381446 h 2153651"/>
              <a:gd name="connsiteX85" fmla="*/ 0 w 6062639"/>
              <a:gd name="connsiteY85" fmla="*/ 1076825 h 2153651"/>
              <a:gd name="connsiteX86" fmla="*/ 126178 w 6062639"/>
              <a:gd name="connsiteY86" fmla="*/ 772204 h 2153651"/>
              <a:gd name="connsiteX87" fmla="*/ 148469 w 6062639"/>
              <a:gd name="connsiteY87" fmla="*/ 753812 h 2153651"/>
              <a:gd name="connsiteX88" fmla="*/ 126178 w 6062639"/>
              <a:gd name="connsiteY88" fmla="*/ 735420 h 2153651"/>
              <a:gd name="connsiteX89" fmla="*/ 0 w 6062639"/>
              <a:gd name="connsiteY89" fmla="*/ 430799 h 2153651"/>
              <a:gd name="connsiteX90" fmla="*/ 430798 w 6062639"/>
              <a:gd name="connsiteY90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6062639" h="2153651">
                <a:moveTo>
                  <a:pt x="5337454" y="1389890"/>
                </a:moveTo>
                <a:lnTo>
                  <a:pt x="5337454" y="1409787"/>
                </a:lnTo>
                <a:lnTo>
                  <a:pt x="5349512" y="1399839"/>
                </a:lnTo>
                <a:close/>
                <a:moveTo>
                  <a:pt x="5337454" y="743863"/>
                </a:moveTo>
                <a:lnTo>
                  <a:pt x="5337454" y="763760"/>
                </a:lnTo>
                <a:lnTo>
                  <a:pt x="5349512" y="753812"/>
                </a:lnTo>
                <a:close/>
                <a:moveTo>
                  <a:pt x="430798" y="0"/>
                </a:moveTo>
                <a:cubicBezTo>
                  <a:pt x="549760" y="0"/>
                  <a:pt x="657459" y="48219"/>
                  <a:pt x="735418" y="126179"/>
                </a:cubicBezTo>
                <a:lnTo>
                  <a:pt x="755863" y="150958"/>
                </a:lnTo>
                <a:lnTo>
                  <a:pt x="776308" y="126178"/>
                </a:lnTo>
                <a:cubicBezTo>
                  <a:pt x="854267" y="48219"/>
                  <a:pt x="961967" y="0"/>
                  <a:pt x="1080928" y="0"/>
                </a:cubicBezTo>
                <a:cubicBezTo>
                  <a:pt x="1199890" y="0"/>
                  <a:pt x="1307589" y="48219"/>
                  <a:pt x="1385548" y="126179"/>
                </a:cubicBezTo>
                <a:lnTo>
                  <a:pt x="1405993" y="150958"/>
                </a:lnTo>
                <a:lnTo>
                  <a:pt x="1426438" y="126178"/>
                </a:lnTo>
                <a:cubicBezTo>
                  <a:pt x="1504397" y="48219"/>
                  <a:pt x="1612097" y="0"/>
                  <a:pt x="1731058" y="0"/>
                </a:cubicBezTo>
                <a:cubicBezTo>
                  <a:pt x="1850020" y="0"/>
                  <a:pt x="1957719" y="48219"/>
                  <a:pt x="2035678" y="126179"/>
                </a:cubicBezTo>
                <a:lnTo>
                  <a:pt x="2056123" y="150958"/>
                </a:lnTo>
                <a:lnTo>
                  <a:pt x="2076568" y="126178"/>
                </a:lnTo>
                <a:cubicBezTo>
                  <a:pt x="2154527" y="48219"/>
                  <a:pt x="2262227" y="0"/>
                  <a:pt x="2381188" y="0"/>
                </a:cubicBezTo>
                <a:cubicBezTo>
                  <a:pt x="2500150" y="0"/>
                  <a:pt x="2607849" y="48219"/>
                  <a:pt x="2685808" y="126179"/>
                </a:cubicBezTo>
                <a:lnTo>
                  <a:pt x="2706253" y="150958"/>
                </a:lnTo>
                <a:lnTo>
                  <a:pt x="2726698" y="126178"/>
                </a:lnTo>
                <a:cubicBezTo>
                  <a:pt x="2804657" y="48219"/>
                  <a:pt x="2912357" y="0"/>
                  <a:pt x="3031318" y="0"/>
                </a:cubicBezTo>
                <a:cubicBezTo>
                  <a:pt x="3150280" y="0"/>
                  <a:pt x="3257979" y="48219"/>
                  <a:pt x="3335938" y="126179"/>
                </a:cubicBezTo>
                <a:lnTo>
                  <a:pt x="3356383" y="150958"/>
                </a:lnTo>
                <a:lnTo>
                  <a:pt x="3376828" y="126178"/>
                </a:lnTo>
                <a:cubicBezTo>
                  <a:pt x="3454787" y="48219"/>
                  <a:pt x="3562487" y="0"/>
                  <a:pt x="3681448" y="0"/>
                </a:cubicBezTo>
                <a:cubicBezTo>
                  <a:pt x="3800410" y="0"/>
                  <a:pt x="3908109" y="48219"/>
                  <a:pt x="3986068" y="126179"/>
                </a:cubicBezTo>
                <a:lnTo>
                  <a:pt x="4006513" y="150958"/>
                </a:lnTo>
                <a:lnTo>
                  <a:pt x="4026958" y="126178"/>
                </a:lnTo>
                <a:cubicBezTo>
                  <a:pt x="4104917" y="48219"/>
                  <a:pt x="4212616" y="0"/>
                  <a:pt x="4331578" y="0"/>
                </a:cubicBezTo>
                <a:cubicBezTo>
                  <a:pt x="4450539" y="0"/>
                  <a:pt x="4558239" y="48219"/>
                  <a:pt x="4636198" y="126179"/>
                </a:cubicBezTo>
                <a:lnTo>
                  <a:pt x="4656643" y="150958"/>
                </a:lnTo>
                <a:lnTo>
                  <a:pt x="4677088" y="126178"/>
                </a:lnTo>
                <a:cubicBezTo>
                  <a:pt x="4755047" y="48219"/>
                  <a:pt x="4862746" y="0"/>
                  <a:pt x="4981708" y="0"/>
                </a:cubicBezTo>
                <a:cubicBezTo>
                  <a:pt x="5100670" y="0"/>
                  <a:pt x="5208369" y="48219"/>
                  <a:pt x="5286328" y="126179"/>
                </a:cubicBezTo>
                <a:lnTo>
                  <a:pt x="5306774" y="150959"/>
                </a:lnTo>
                <a:lnTo>
                  <a:pt x="5327221" y="126178"/>
                </a:lnTo>
                <a:cubicBezTo>
                  <a:pt x="5405180" y="48219"/>
                  <a:pt x="5512879" y="0"/>
                  <a:pt x="5631841" y="0"/>
                </a:cubicBezTo>
                <a:cubicBezTo>
                  <a:pt x="5869764" y="0"/>
                  <a:pt x="6062639" y="192875"/>
                  <a:pt x="6062639" y="430799"/>
                </a:cubicBezTo>
                <a:cubicBezTo>
                  <a:pt x="6062639" y="549761"/>
                  <a:pt x="6014420" y="657461"/>
                  <a:pt x="5936461" y="735420"/>
                </a:cubicBezTo>
                <a:lnTo>
                  <a:pt x="5914169" y="753812"/>
                </a:lnTo>
                <a:lnTo>
                  <a:pt x="5936460" y="772204"/>
                </a:lnTo>
                <a:cubicBezTo>
                  <a:pt x="6014419" y="850163"/>
                  <a:pt x="6062638" y="957863"/>
                  <a:pt x="6062638" y="1076825"/>
                </a:cubicBezTo>
                <a:cubicBezTo>
                  <a:pt x="6062638" y="1195787"/>
                  <a:pt x="6014419" y="1303487"/>
                  <a:pt x="5936460" y="1381446"/>
                </a:cubicBezTo>
                <a:lnTo>
                  <a:pt x="5914168" y="1399839"/>
                </a:lnTo>
                <a:lnTo>
                  <a:pt x="5936460" y="1418231"/>
                </a:lnTo>
                <a:cubicBezTo>
                  <a:pt x="6014419" y="1496190"/>
                  <a:pt x="6062638" y="1603890"/>
                  <a:pt x="6062638" y="1722852"/>
                </a:cubicBezTo>
                <a:cubicBezTo>
                  <a:pt x="6062638" y="1960776"/>
                  <a:pt x="5869763" y="2153651"/>
                  <a:pt x="5631840" y="2153651"/>
                </a:cubicBezTo>
                <a:cubicBezTo>
                  <a:pt x="5512878" y="2153651"/>
                  <a:pt x="5405179" y="2105432"/>
                  <a:pt x="5327220" y="2027473"/>
                </a:cubicBezTo>
                <a:lnTo>
                  <a:pt x="5306774" y="2002692"/>
                </a:lnTo>
                <a:lnTo>
                  <a:pt x="5286328" y="2027473"/>
                </a:lnTo>
                <a:cubicBezTo>
                  <a:pt x="5208369" y="2105432"/>
                  <a:pt x="5100670" y="2153651"/>
                  <a:pt x="4981708" y="2153651"/>
                </a:cubicBezTo>
                <a:cubicBezTo>
                  <a:pt x="4862747" y="2153651"/>
                  <a:pt x="4755047" y="2105432"/>
                  <a:pt x="4677088" y="2027473"/>
                </a:cubicBezTo>
                <a:lnTo>
                  <a:pt x="4656643" y="2002694"/>
                </a:lnTo>
                <a:lnTo>
                  <a:pt x="4636198" y="2027473"/>
                </a:lnTo>
                <a:cubicBezTo>
                  <a:pt x="4558239" y="2105432"/>
                  <a:pt x="4450540" y="2153651"/>
                  <a:pt x="4331578" y="2153651"/>
                </a:cubicBezTo>
                <a:cubicBezTo>
                  <a:pt x="4212617" y="2153651"/>
                  <a:pt x="4104917" y="2105432"/>
                  <a:pt x="4026958" y="2027473"/>
                </a:cubicBezTo>
                <a:lnTo>
                  <a:pt x="4006513" y="2002694"/>
                </a:lnTo>
                <a:lnTo>
                  <a:pt x="3986068" y="2027473"/>
                </a:lnTo>
                <a:cubicBezTo>
                  <a:pt x="3908109" y="2105432"/>
                  <a:pt x="3800410" y="2153651"/>
                  <a:pt x="3681448" y="2153651"/>
                </a:cubicBezTo>
                <a:cubicBezTo>
                  <a:pt x="3562487" y="2153651"/>
                  <a:pt x="3454787" y="2105432"/>
                  <a:pt x="3376828" y="2027473"/>
                </a:cubicBezTo>
                <a:lnTo>
                  <a:pt x="3356383" y="2002694"/>
                </a:lnTo>
                <a:lnTo>
                  <a:pt x="3335938" y="2027473"/>
                </a:lnTo>
                <a:cubicBezTo>
                  <a:pt x="3257979" y="2105432"/>
                  <a:pt x="3150280" y="2153651"/>
                  <a:pt x="3031318" y="2153651"/>
                </a:cubicBezTo>
                <a:cubicBezTo>
                  <a:pt x="2912357" y="2153651"/>
                  <a:pt x="2804657" y="2105432"/>
                  <a:pt x="2726698" y="2027473"/>
                </a:cubicBezTo>
                <a:lnTo>
                  <a:pt x="2706253" y="2002694"/>
                </a:lnTo>
                <a:lnTo>
                  <a:pt x="2685808" y="2027473"/>
                </a:lnTo>
                <a:cubicBezTo>
                  <a:pt x="2607849" y="2105432"/>
                  <a:pt x="2500150" y="2153651"/>
                  <a:pt x="2381188" y="2153651"/>
                </a:cubicBezTo>
                <a:cubicBezTo>
                  <a:pt x="2262227" y="2153651"/>
                  <a:pt x="2154527" y="2105432"/>
                  <a:pt x="2076568" y="2027473"/>
                </a:cubicBezTo>
                <a:lnTo>
                  <a:pt x="2056123" y="2002694"/>
                </a:lnTo>
                <a:lnTo>
                  <a:pt x="2035678" y="2027473"/>
                </a:lnTo>
                <a:cubicBezTo>
                  <a:pt x="1957719" y="2105432"/>
                  <a:pt x="1850020" y="2153651"/>
                  <a:pt x="1731058" y="2153651"/>
                </a:cubicBezTo>
                <a:cubicBezTo>
                  <a:pt x="1612097" y="2153651"/>
                  <a:pt x="1504397" y="2105432"/>
                  <a:pt x="1426438" y="2027473"/>
                </a:cubicBezTo>
                <a:lnTo>
                  <a:pt x="1405993" y="2002694"/>
                </a:lnTo>
                <a:lnTo>
                  <a:pt x="1385548" y="2027473"/>
                </a:lnTo>
                <a:cubicBezTo>
                  <a:pt x="1307589" y="2105432"/>
                  <a:pt x="1199890" y="2153651"/>
                  <a:pt x="1080928" y="2153651"/>
                </a:cubicBezTo>
                <a:cubicBezTo>
                  <a:pt x="961967" y="2153651"/>
                  <a:pt x="854267" y="2105432"/>
                  <a:pt x="776308" y="2027473"/>
                </a:cubicBezTo>
                <a:lnTo>
                  <a:pt x="755863" y="2002694"/>
                </a:lnTo>
                <a:lnTo>
                  <a:pt x="735418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69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8600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pic>
        <p:nvPicPr>
          <p:cNvPr id="11" name="Picture 10" descr="A cartoon of a child using a computer&#10;&#10;Description automatically generated with low confidence">
            <a:extLst>
              <a:ext uri="{FF2B5EF4-FFF2-40B4-BE49-F238E27FC236}">
                <a16:creationId xmlns:a16="http://schemas.microsoft.com/office/drawing/2014/main" id="{3A629CA9-4D3B-0C3A-780B-6AE3EFE113F3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227" y="2990778"/>
            <a:ext cx="2389088" cy="3252982"/>
          </a:xfrm>
          <a:prstGeom prst="rect">
            <a:avLst/>
          </a:prstGeom>
        </p:spPr>
      </p:pic>
      <p:pic>
        <p:nvPicPr>
          <p:cNvPr id="15" name="Picture 14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4F30CF7C-119D-945D-92A0-CB3EBAC352E4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69882" y="2990778"/>
            <a:ext cx="2357254" cy="3144249"/>
          </a:xfrm>
          <a:prstGeom prst="rect">
            <a:avLst/>
          </a:prstGeom>
        </p:spPr>
      </p:pic>
      <p:sp>
        <p:nvSpPr>
          <p:cNvPr id="35" name="文本框 21">
            <a:extLst>
              <a:ext uri="{FF2B5EF4-FFF2-40B4-BE49-F238E27FC236}">
                <a16:creationId xmlns:a16="http://schemas.microsoft.com/office/drawing/2014/main" id="{61140438-D033-A23B-1ED5-5EDD3B9CA589}"/>
              </a:ext>
            </a:extLst>
          </p:cNvPr>
          <p:cNvSpPr txBox="1"/>
          <p:nvPr/>
        </p:nvSpPr>
        <p:spPr>
          <a:xfrm>
            <a:off x="2814815" y="513308"/>
            <a:ext cx="67994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 w="1270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Edwardian" panose="02040603050506020204" pitchFamily="18" charset="0"/>
                <a:ea typeface="微软雅黑" panose="020B0503020204020204" pitchFamily="34" charset="-122"/>
                <a:cs typeface="+mn-cs"/>
              </a:rPr>
              <a:t>Thứ</a:t>
            </a:r>
            <a:r>
              <a:rPr kumimoji="0" lang="en-US" altLang="zh-CN" sz="4800" b="1" i="0" u="none" strike="noStrike" kern="1200" cap="none" spc="0" normalizeH="0" baseline="0" noProof="0" dirty="0">
                <a:ln w="1270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Edwardian" panose="02040603050506020204" pitchFamily="18" charset="0"/>
                <a:ea typeface="微软雅黑" panose="020B0503020204020204" pitchFamily="34" charset="-122"/>
                <a:cs typeface="+mn-cs"/>
              </a:rPr>
              <a:t> … </a:t>
            </a:r>
            <a:r>
              <a:rPr kumimoji="0" lang="en-US" altLang="zh-CN" sz="4800" b="1" i="0" u="none" strike="noStrike" kern="1200" cap="none" spc="0" normalizeH="0" baseline="0" noProof="0" dirty="0" err="1">
                <a:ln w="1270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Edwardian" panose="02040603050506020204" pitchFamily="18" charset="0"/>
                <a:ea typeface="微软雅黑" panose="020B0503020204020204" pitchFamily="34" charset="-122"/>
                <a:cs typeface="+mn-cs"/>
              </a:rPr>
              <a:t>ngày</a:t>
            </a:r>
            <a:r>
              <a:rPr kumimoji="0" lang="en-US" altLang="zh-CN" sz="4800" b="1" i="0" u="none" strike="noStrike" kern="1200" cap="none" spc="0" normalizeH="0" baseline="0" noProof="0" dirty="0">
                <a:ln w="1270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Edwardian" panose="02040603050506020204" pitchFamily="18" charset="0"/>
                <a:ea typeface="微软雅黑" panose="020B0503020204020204" pitchFamily="34" charset="-122"/>
                <a:cs typeface="+mn-cs"/>
              </a:rPr>
              <a:t> … </a:t>
            </a:r>
            <a:r>
              <a:rPr kumimoji="0" lang="en-US" altLang="zh-CN" sz="4800" b="1" i="0" u="none" strike="noStrike" kern="1200" cap="none" spc="0" normalizeH="0" baseline="0" noProof="0" dirty="0" err="1">
                <a:ln w="1270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Edwardian" panose="02040603050506020204" pitchFamily="18" charset="0"/>
                <a:ea typeface="微软雅黑" panose="020B0503020204020204" pitchFamily="34" charset="-122"/>
                <a:cs typeface="+mn-cs"/>
              </a:rPr>
              <a:t>tháng</a:t>
            </a:r>
            <a:r>
              <a:rPr kumimoji="0" lang="en-US" altLang="zh-CN" sz="4800" b="1" i="0" u="none" strike="noStrike" kern="1200" cap="none" spc="0" normalizeH="0" baseline="0" noProof="0" dirty="0">
                <a:ln w="1270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Edwardian" panose="02040603050506020204" pitchFamily="18" charset="0"/>
                <a:ea typeface="微软雅黑" panose="020B0503020204020204" pitchFamily="34" charset="-122"/>
                <a:cs typeface="+mn-cs"/>
              </a:rPr>
              <a:t> … </a:t>
            </a:r>
            <a:r>
              <a:rPr kumimoji="0" lang="en-US" altLang="zh-CN" sz="4800" b="1" i="0" u="none" strike="noStrike" kern="1200" cap="none" spc="0" normalizeH="0" baseline="0" noProof="0" dirty="0" err="1">
                <a:ln w="1270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Edwardian" panose="02040603050506020204" pitchFamily="18" charset="0"/>
                <a:ea typeface="微软雅黑" panose="020B0503020204020204" pitchFamily="34" charset="-122"/>
                <a:cs typeface="+mn-cs"/>
              </a:rPr>
              <a:t>năm</a:t>
            </a:r>
            <a:r>
              <a:rPr kumimoji="0" lang="en-US" altLang="zh-CN" sz="4800" b="1" i="0" u="none" strike="noStrike" kern="1200" cap="none" spc="0" normalizeH="0" baseline="0" noProof="0" dirty="0">
                <a:ln w="1270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Edwardian" panose="02040603050506020204" pitchFamily="18" charset="0"/>
                <a:ea typeface="微软雅黑" panose="020B0503020204020204" pitchFamily="34" charset="-122"/>
                <a:cs typeface="+mn-cs"/>
              </a:rPr>
              <a:t> …</a:t>
            </a:r>
            <a:endParaRPr kumimoji="0" lang="zh-CN" altLang="en-US" sz="4800" b="1" i="0" u="none" strike="noStrike" kern="1200" cap="none" spc="0" normalizeH="0" baseline="0" noProof="0" dirty="0">
              <a:ln w="12700">
                <a:noFill/>
              </a:ln>
              <a:solidFill>
                <a:srgbClr val="002060"/>
              </a:solidFill>
              <a:effectLst/>
              <a:uLnTx/>
              <a:uFillTx/>
              <a:latin typeface="UTM Edwardian" panose="02040603050506020204" pitchFamily="18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6" name="文本框 23">
            <a:extLst>
              <a:ext uri="{FF2B5EF4-FFF2-40B4-BE49-F238E27FC236}">
                <a16:creationId xmlns:a16="http://schemas.microsoft.com/office/drawing/2014/main" id="{EB353150-502A-058A-53DE-1E31EA7B2D28}"/>
              </a:ext>
            </a:extLst>
          </p:cNvPr>
          <p:cNvSpPr txBox="1"/>
          <p:nvPr/>
        </p:nvSpPr>
        <p:spPr>
          <a:xfrm>
            <a:off x="4676915" y="1379317"/>
            <a:ext cx="31708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>
                <a:ln w="0"/>
                <a:solidFill>
                  <a:srgbClr val="ED7D31">
                    <a:lumMod val="50000"/>
                  </a:srgbClr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UTM Duepuntozero" panose="02040603050506020204" pitchFamily="18" charset="0"/>
                <a:ea typeface="微软雅黑" panose="020B0503020204020204" pitchFamily="34" charset="-122"/>
                <a:cs typeface="+mn-cs"/>
              </a:rPr>
              <a:t>BÀI 100</a:t>
            </a:r>
            <a:endParaRPr kumimoji="0" lang="zh-CN" altLang="en-US" sz="4800" b="1" i="0" u="none" strike="noStrike" kern="1200" cap="none" spc="0" normalizeH="0" baseline="0" noProof="0" dirty="0">
              <a:ln w="0"/>
              <a:solidFill>
                <a:srgbClr val="ED7D31">
                  <a:lumMod val="50000"/>
                </a:srgbClr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UTM Duepuntozero" panose="02040603050506020204" pitchFamily="18" charset="0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26" name="组合 69">
            <a:extLst>
              <a:ext uri="{FF2B5EF4-FFF2-40B4-BE49-F238E27FC236}">
                <a16:creationId xmlns:a16="http://schemas.microsoft.com/office/drawing/2014/main" id="{7B9ED8BC-E0CC-8A0B-2531-BCA96E30799D}"/>
              </a:ext>
            </a:extLst>
          </p:cNvPr>
          <p:cNvGrpSpPr/>
          <p:nvPr/>
        </p:nvGrpSpPr>
        <p:grpSpPr>
          <a:xfrm>
            <a:off x="3859624" y="3270604"/>
            <a:ext cx="4086960" cy="2608564"/>
            <a:chOff x="5736735" y="2728183"/>
            <a:chExt cx="5516445" cy="3428646"/>
          </a:xfrm>
        </p:grpSpPr>
        <p:pic>
          <p:nvPicPr>
            <p:cNvPr id="27" name="图片 68">
              <a:extLst>
                <a:ext uri="{FF2B5EF4-FFF2-40B4-BE49-F238E27FC236}">
                  <a16:creationId xmlns:a16="http://schemas.microsoft.com/office/drawing/2014/main" id="{20413057-8F6E-1088-DFA8-243D1A5980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rcRect t="11154" r="55753"/>
            <a:stretch>
              <a:fillRect/>
            </a:stretch>
          </p:blipFill>
          <p:spPr>
            <a:xfrm rot="1517539">
              <a:off x="5736735" y="2728183"/>
              <a:ext cx="3487868" cy="3428646"/>
            </a:xfrm>
            <a:custGeom>
              <a:avLst/>
              <a:gdLst>
                <a:gd name="connsiteX0" fmla="*/ 0 w 3487868"/>
                <a:gd name="connsiteY0" fmla="*/ 0 h 3428646"/>
                <a:gd name="connsiteX1" fmla="*/ 3487868 w 3487868"/>
                <a:gd name="connsiteY1" fmla="*/ 0 h 3428646"/>
                <a:gd name="connsiteX2" fmla="*/ 3487868 w 3487868"/>
                <a:gd name="connsiteY2" fmla="*/ 3428646 h 3428646"/>
                <a:gd name="connsiteX3" fmla="*/ 0 w 3487868"/>
                <a:gd name="connsiteY3" fmla="*/ 3428646 h 3428646"/>
                <a:gd name="connsiteX4" fmla="*/ 0 w 3487868"/>
                <a:gd name="connsiteY4" fmla="*/ 0 h 3428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87868" h="3428646">
                  <a:moveTo>
                    <a:pt x="0" y="0"/>
                  </a:moveTo>
                  <a:lnTo>
                    <a:pt x="3487868" y="0"/>
                  </a:lnTo>
                  <a:lnTo>
                    <a:pt x="3487868" y="3428646"/>
                  </a:lnTo>
                  <a:lnTo>
                    <a:pt x="0" y="3428646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28" name="图片 67">
              <a:extLst>
                <a:ext uri="{FF2B5EF4-FFF2-40B4-BE49-F238E27FC236}">
                  <a16:creationId xmlns:a16="http://schemas.microsoft.com/office/drawing/2014/main" id="{DE6D96F0-CC99-AD53-66E0-890D8FF3F7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rcRect l="52736" t="11154"/>
            <a:stretch>
              <a:fillRect/>
            </a:stretch>
          </p:blipFill>
          <p:spPr>
            <a:xfrm rot="20391307">
              <a:off x="8148797" y="3287526"/>
              <a:ext cx="3104383" cy="2856840"/>
            </a:xfrm>
            <a:custGeom>
              <a:avLst/>
              <a:gdLst>
                <a:gd name="connsiteX0" fmla="*/ 0 w 3725735"/>
                <a:gd name="connsiteY0" fmla="*/ 0 h 3428646"/>
                <a:gd name="connsiteX1" fmla="*/ 3725735 w 3725735"/>
                <a:gd name="connsiteY1" fmla="*/ 0 h 3428646"/>
                <a:gd name="connsiteX2" fmla="*/ 3725735 w 3725735"/>
                <a:gd name="connsiteY2" fmla="*/ 3428646 h 3428646"/>
                <a:gd name="connsiteX3" fmla="*/ 0 w 3725735"/>
                <a:gd name="connsiteY3" fmla="*/ 3428646 h 3428646"/>
                <a:gd name="connsiteX4" fmla="*/ 0 w 3725735"/>
                <a:gd name="connsiteY4" fmla="*/ 0 h 3428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25735" h="3428646">
                  <a:moveTo>
                    <a:pt x="0" y="0"/>
                  </a:moveTo>
                  <a:lnTo>
                    <a:pt x="3725735" y="0"/>
                  </a:lnTo>
                  <a:lnTo>
                    <a:pt x="3725735" y="3428646"/>
                  </a:lnTo>
                  <a:lnTo>
                    <a:pt x="0" y="3428646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39937BB3-899C-7376-17EC-AB3652324EBC}"/>
              </a:ext>
            </a:extLst>
          </p:cNvPr>
          <p:cNvSpPr txBox="1"/>
          <p:nvPr/>
        </p:nvSpPr>
        <p:spPr>
          <a:xfrm>
            <a:off x="3267092" y="2252670"/>
            <a:ext cx="5344524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UTM Mother" panose="02040603050506020204" pitchFamily="18" charset="0"/>
                <a:ea typeface="+mn-ea"/>
                <a:cs typeface="Arial" panose="020B0604020202020204" pitchFamily="34" charset="0"/>
              </a:rPr>
              <a:t>Ôn tập một số yếu tố xác suất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3729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112">
        <p:random/>
      </p:transition>
    </mc:Choice>
    <mc:Fallback xmlns="">
      <p:transition spd="slow" advTm="10112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8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9818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10318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10818"/>
                            </p:stCondLst>
                            <p:childTnLst>
                              <p:par>
                                <p:cTn id="3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1818"/>
                            </p:stCondLst>
                            <p:childTnLst>
                              <p:par>
                                <p:cTn id="38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12318"/>
                            </p:stCondLst>
                            <p:childTnLst>
                              <p:par>
                                <p:cTn id="4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56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4" grpId="0" animBg="1"/>
      <p:bldP spid="35" grpId="0"/>
      <p:bldP spid="36" grpId="0"/>
      <p:bldP spid="12" grpId="0"/>
    </p:bldLst>
  </p:timing>
  <p:extLst>
    <p:ext uri="{E180D4A7-C9FB-4DFB-919C-405C955672EB}">
      <p14:showEvtLst xmlns:p14="http://schemas.microsoft.com/office/powerpoint/2010/main">
        <p14:playEvt time="7" objId="4"/>
        <p14:stopEvt time="10112" objId="4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id="{A9AEA53D-59B9-2538-5D75-9FEAC52815A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sp>
        <p:nvSpPr>
          <p:cNvPr id="7" name="Rectangle: Rounded Corners 7">
            <a:extLst>
              <a:ext uri="{FF2B5EF4-FFF2-40B4-BE49-F238E27FC236}">
                <a16:creationId xmlns:a16="http://schemas.microsoft.com/office/drawing/2014/main" id="{7AB66718-373D-870A-52E8-E49F22150111}"/>
              </a:ext>
            </a:extLst>
          </p:cNvPr>
          <p:cNvSpPr/>
          <p:nvPr/>
        </p:nvSpPr>
        <p:spPr>
          <a:xfrm>
            <a:off x="354927" y="75593"/>
            <a:ext cx="11606866" cy="6568275"/>
          </a:xfrm>
          <a:custGeom>
            <a:avLst/>
            <a:gdLst>
              <a:gd name="connsiteX0" fmla="*/ 0 w 11606866"/>
              <a:gd name="connsiteY0" fmla="*/ 653084 h 6568275"/>
              <a:gd name="connsiteX1" fmla="*/ 653084 w 11606866"/>
              <a:gd name="connsiteY1" fmla="*/ 0 h 6568275"/>
              <a:gd name="connsiteX2" fmla="*/ 10953782 w 11606866"/>
              <a:gd name="connsiteY2" fmla="*/ 0 h 6568275"/>
              <a:gd name="connsiteX3" fmla="*/ 11606866 w 11606866"/>
              <a:gd name="connsiteY3" fmla="*/ 653084 h 6568275"/>
              <a:gd name="connsiteX4" fmla="*/ 11606866 w 11606866"/>
              <a:gd name="connsiteY4" fmla="*/ 5915191 h 6568275"/>
              <a:gd name="connsiteX5" fmla="*/ 10953782 w 11606866"/>
              <a:gd name="connsiteY5" fmla="*/ 6568275 h 6568275"/>
              <a:gd name="connsiteX6" fmla="*/ 653084 w 11606866"/>
              <a:gd name="connsiteY6" fmla="*/ 6568275 h 6568275"/>
              <a:gd name="connsiteX7" fmla="*/ 0 w 11606866"/>
              <a:gd name="connsiteY7" fmla="*/ 5915191 h 6568275"/>
              <a:gd name="connsiteX8" fmla="*/ 0 w 11606866"/>
              <a:gd name="connsiteY8" fmla="*/ 653084 h 6568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06866" h="6568275" fill="none" extrusionOk="0">
                <a:moveTo>
                  <a:pt x="0" y="653084"/>
                </a:moveTo>
                <a:cubicBezTo>
                  <a:pt x="-12580" y="290361"/>
                  <a:pt x="309337" y="13854"/>
                  <a:pt x="653084" y="0"/>
                </a:cubicBezTo>
                <a:cubicBezTo>
                  <a:pt x="5378422" y="130954"/>
                  <a:pt x="8153229" y="43574"/>
                  <a:pt x="10953782" y="0"/>
                </a:cubicBezTo>
                <a:cubicBezTo>
                  <a:pt x="11334149" y="30313"/>
                  <a:pt x="11649152" y="344193"/>
                  <a:pt x="11606866" y="653084"/>
                </a:cubicBezTo>
                <a:cubicBezTo>
                  <a:pt x="11456427" y="3027342"/>
                  <a:pt x="11692745" y="3462840"/>
                  <a:pt x="11606866" y="5915191"/>
                </a:cubicBezTo>
                <a:cubicBezTo>
                  <a:pt x="11556025" y="6284228"/>
                  <a:pt x="11299272" y="6557789"/>
                  <a:pt x="10953782" y="6568275"/>
                </a:cubicBezTo>
                <a:cubicBezTo>
                  <a:pt x="9055452" y="6723472"/>
                  <a:pt x="3524535" y="6731295"/>
                  <a:pt x="653084" y="6568275"/>
                </a:cubicBezTo>
                <a:cubicBezTo>
                  <a:pt x="294166" y="6544334"/>
                  <a:pt x="-44659" y="6301956"/>
                  <a:pt x="0" y="5915191"/>
                </a:cubicBezTo>
                <a:cubicBezTo>
                  <a:pt x="64656" y="4215003"/>
                  <a:pt x="-17807" y="1982692"/>
                  <a:pt x="0" y="653084"/>
                </a:cubicBezTo>
                <a:close/>
              </a:path>
              <a:path w="11606866" h="6568275" stroke="0" extrusionOk="0">
                <a:moveTo>
                  <a:pt x="0" y="653084"/>
                </a:moveTo>
                <a:cubicBezTo>
                  <a:pt x="-5611" y="288935"/>
                  <a:pt x="229817" y="23487"/>
                  <a:pt x="653084" y="0"/>
                </a:cubicBezTo>
                <a:cubicBezTo>
                  <a:pt x="2735371" y="132882"/>
                  <a:pt x="9329541" y="-84951"/>
                  <a:pt x="10953782" y="0"/>
                </a:cubicBezTo>
                <a:cubicBezTo>
                  <a:pt x="11309553" y="4802"/>
                  <a:pt x="11599232" y="334592"/>
                  <a:pt x="11606866" y="653084"/>
                </a:cubicBezTo>
                <a:cubicBezTo>
                  <a:pt x="11627053" y="1358824"/>
                  <a:pt x="11759346" y="4219246"/>
                  <a:pt x="11606866" y="5915191"/>
                </a:cubicBezTo>
                <a:cubicBezTo>
                  <a:pt x="11666252" y="6282924"/>
                  <a:pt x="11317660" y="6561709"/>
                  <a:pt x="10953782" y="6568275"/>
                </a:cubicBezTo>
                <a:cubicBezTo>
                  <a:pt x="7422255" y="6655914"/>
                  <a:pt x="2921304" y="6495596"/>
                  <a:pt x="653084" y="6568275"/>
                </a:cubicBezTo>
                <a:cubicBezTo>
                  <a:pt x="287636" y="6522877"/>
                  <a:pt x="-26539" y="6312761"/>
                  <a:pt x="0" y="5915191"/>
                </a:cubicBezTo>
                <a:cubicBezTo>
                  <a:pt x="-38581" y="5064693"/>
                  <a:pt x="63341" y="1379959"/>
                  <a:pt x="0" y="653084"/>
                </a:cubicBezTo>
                <a:close/>
              </a:path>
            </a:pathLst>
          </a:custGeom>
          <a:solidFill>
            <a:schemeClr val="bg1">
              <a:alpha val="91000"/>
            </a:schemeClr>
          </a:solidFill>
          <a:ln w="44450" cap="rnd" cmpd="thickThin">
            <a:solidFill>
              <a:srgbClr val="FFC000"/>
            </a:solidFill>
            <a:prstDash val="dash"/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994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F6ACD3A-BEC5-F572-D79B-5E9B2877E821}"/>
              </a:ext>
            </a:extLst>
          </p:cNvPr>
          <p:cNvSpPr txBox="1"/>
          <p:nvPr/>
        </p:nvSpPr>
        <p:spPr>
          <a:xfrm>
            <a:off x="1703178" y="605130"/>
            <a:ext cx="6591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i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Có thể, chắc chắn hay không thể ?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9552F5A-15D2-F326-5BAF-8FD58BF8F70D}"/>
              </a:ext>
            </a:extLst>
          </p:cNvPr>
          <p:cNvGrpSpPr/>
          <p:nvPr/>
        </p:nvGrpSpPr>
        <p:grpSpPr>
          <a:xfrm>
            <a:off x="657061" y="346278"/>
            <a:ext cx="902825" cy="923330"/>
            <a:chOff x="1955716" y="539196"/>
            <a:chExt cx="902825" cy="923330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D4335937-E880-0A83-7FBB-735F9023E7B5}"/>
                </a:ext>
              </a:extLst>
            </p:cNvPr>
            <p:cNvSpPr/>
            <p:nvPr/>
          </p:nvSpPr>
          <p:spPr>
            <a:xfrm>
              <a:off x="1955716" y="559701"/>
              <a:ext cx="902825" cy="90282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1CAB346-4216-AD02-7BC5-DE4ABD7730D0}"/>
                </a:ext>
              </a:extLst>
            </p:cNvPr>
            <p:cNvSpPr txBox="1"/>
            <p:nvPr/>
          </p:nvSpPr>
          <p:spPr>
            <a:xfrm>
              <a:off x="2099419" y="539196"/>
              <a:ext cx="547868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vi-VN" sz="5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en-US" sz="40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CB03B025-FC42-9998-2760-ACE055666C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050" y="222499"/>
            <a:ext cx="3240186" cy="17524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2470AD3-B514-B0C4-E797-251ED2BFCEFC}"/>
              </a:ext>
            </a:extLst>
          </p:cNvPr>
          <p:cNvSpPr txBox="1"/>
          <p:nvPr/>
        </p:nvSpPr>
        <p:spPr>
          <a:xfrm>
            <a:off x="657060" y="1448359"/>
            <a:ext cx="1077293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Khi tung một đồng tiền xu:</a:t>
            </a:r>
          </a:p>
          <a:p>
            <a:pPr algn="just"/>
            <a:r>
              <a:rPr lang="vi-VN" sz="3600" b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a)</a:t>
            </a:r>
            <a:r>
              <a:rPr lang="vi-VN" sz="36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Sự kiện mặt sấp xuất hiện </a:t>
            </a:r>
            <a:r>
              <a:rPr lang="vi-VN" sz="3600" b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.?.</a:t>
            </a:r>
            <a:r>
              <a:rPr lang="vi-VN" sz="36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xảy ra.</a:t>
            </a:r>
          </a:p>
          <a:p>
            <a:pPr algn="just"/>
            <a:r>
              <a:rPr lang="vi-VN" sz="36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Sự kiện mặt ngửa xuất hiện </a:t>
            </a:r>
            <a:r>
              <a:rPr lang="vi-VN" sz="3600" b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.?.</a:t>
            </a:r>
            <a:r>
              <a:rPr lang="vi-VN" sz="36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xảy ra.</a:t>
            </a:r>
          </a:p>
          <a:p>
            <a:pPr algn="just"/>
            <a:r>
              <a:rPr lang="vi-VN" sz="36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Như vậy, có hai khả năng xảy ra.</a:t>
            </a:r>
          </a:p>
          <a:p>
            <a:pPr algn="just"/>
            <a:r>
              <a:rPr lang="vi-VN" sz="3600" b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b) </a:t>
            </a:r>
            <a:r>
              <a:rPr lang="vi-VN" sz="3600" b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.?.</a:t>
            </a:r>
            <a:r>
              <a:rPr lang="vi-VN" sz="36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xảy ra một trong hai sự kiện: mặt sấp xuất hiện hay mặt ngửa</a:t>
            </a:r>
            <a:r>
              <a:rPr lang="en-US" sz="36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xuất hiện.</a:t>
            </a:r>
          </a:p>
          <a:p>
            <a:pPr algn="just"/>
            <a:r>
              <a:rPr lang="vi-VN" sz="3600" b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c) </a:t>
            </a:r>
            <a:r>
              <a:rPr lang="vi-VN" sz="3600" b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.?.</a:t>
            </a:r>
            <a:r>
              <a:rPr lang="vi-VN" sz="36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đồng thời xảy ra hai sự kiện: mặt</a:t>
            </a:r>
            <a:r>
              <a:rPr lang="en-US" sz="36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sấp xuất hiện và mặt ngửa cũng</a:t>
            </a:r>
            <a:r>
              <a:rPr lang="en-US" sz="36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xuất hiện.</a:t>
            </a:r>
            <a:endParaRPr lang="en-US" sz="3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E8926E6-3975-F27D-CBA0-3931BE81C61C}"/>
              </a:ext>
            </a:extLst>
          </p:cNvPr>
          <p:cNvSpPr txBox="1"/>
          <p:nvPr/>
        </p:nvSpPr>
        <p:spPr>
          <a:xfrm>
            <a:off x="6062525" y="2022559"/>
            <a:ext cx="2797696" cy="6463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có thể</a:t>
            </a:r>
            <a:r>
              <a:rPr lang="en-US" sz="36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xảy ra.</a:t>
            </a:r>
            <a:endParaRPr lang="en-US" sz="3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8B6DBB0-B303-3DEB-23C0-093B4560CB12}"/>
              </a:ext>
            </a:extLst>
          </p:cNvPr>
          <p:cNvSpPr txBox="1"/>
          <p:nvPr/>
        </p:nvSpPr>
        <p:spPr>
          <a:xfrm>
            <a:off x="1195867" y="3588946"/>
            <a:ext cx="10195369" cy="6463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Chắc chắn</a:t>
            </a:r>
            <a:r>
              <a:rPr lang="en-US" sz="36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xảy ra</a:t>
            </a:r>
            <a:r>
              <a:rPr lang="en-US" sz="36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một trong hai sự kiện: mặt sấp xuất</a:t>
            </a:r>
            <a:endParaRPr lang="en-US" sz="3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09C8136-E24D-6DCD-ABD0-E5B3B4E2066A}"/>
              </a:ext>
            </a:extLst>
          </p:cNvPr>
          <p:cNvSpPr txBox="1"/>
          <p:nvPr/>
        </p:nvSpPr>
        <p:spPr>
          <a:xfrm>
            <a:off x="664073" y="4175695"/>
            <a:ext cx="10765926" cy="6463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vi-VN" sz="36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hiện hay mặt ngửa xuất hiện.</a:t>
            </a:r>
            <a:endParaRPr lang="en-US" sz="3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31C12A4-0C93-6E3A-D1D1-F06CD6DE4761}"/>
              </a:ext>
            </a:extLst>
          </p:cNvPr>
          <p:cNvSpPr txBox="1"/>
          <p:nvPr/>
        </p:nvSpPr>
        <p:spPr>
          <a:xfrm>
            <a:off x="1202880" y="4756579"/>
            <a:ext cx="10765926" cy="6463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</a:t>
            </a:r>
            <a:r>
              <a:rPr lang="vi-VN" sz="360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hông thể</a:t>
            </a:r>
            <a:r>
              <a:rPr lang="en-US" sz="360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đồng thời xảy ra hai sự kiện: mặt</a:t>
            </a:r>
            <a:r>
              <a:rPr lang="en-US" sz="36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sấp</a:t>
            </a:r>
            <a:endParaRPr lang="en-US" sz="3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92B69A5-79FB-BF8B-BEFB-5E60C6E0C05E}"/>
              </a:ext>
            </a:extLst>
          </p:cNvPr>
          <p:cNvSpPr txBox="1"/>
          <p:nvPr/>
        </p:nvSpPr>
        <p:spPr>
          <a:xfrm>
            <a:off x="762001" y="5418676"/>
            <a:ext cx="10765926" cy="6463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vi-VN" sz="36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xuất hiện và mặt ngửa cũng</a:t>
            </a:r>
            <a:r>
              <a:rPr lang="en-US" sz="36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xuất hiện. </a:t>
            </a:r>
            <a:endParaRPr lang="en-US" sz="3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EF64C18-635C-A8BD-6A80-E27BEDD1AE7A}"/>
              </a:ext>
            </a:extLst>
          </p:cNvPr>
          <p:cNvSpPr txBox="1"/>
          <p:nvPr/>
        </p:nvSpPr>
        <p:spPr>
          <a:xfrm>
            <a:off x="5948566" y="2619209"/>
            <a:ext cx="2797696" cy="6463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có thể</a:t>
            </a:r>
            <a:r>
              <a:rPr lang="en-US" sz="36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xảy ra.</a:t>
            </a:r>
            <a:endParaRPr lang="en-US" sz="3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38925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1" grpId="0" animBg="1"/>
      <p:bldP spid="12" grpId="0" animBg="1"/>
      <p:bldP spid="13" grpId="0" animBg="1"/>
      <p:bldP spid="14" grpId="0" animBg="1"/>
      <p:bldP spid="39" grpId="0" animBg="1"/>
      <p:bldP spid="4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id="{A9AEA53D-59B9-2538-5D75-9FEAC52815A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sp>
        <p:nvSpPr>
          <p:cNvPr id="7" name="Rectangle: Rounded Corners 7">
            <a:extLst>
              <a:ext uri="{FF2B5EF4-FFF2-40B4-BE49-F238E27FC236}">
                <a16:creationId xmlns:a16="http://schemas.microsoft.com/office/drawing/2014/main" id="{7AB66718-373D-870A-52E8-E49F22150111}"/>
              </a:ext>
            </a:extLst>
          </p:cNvPr>
          <p:cNvSpPr/>
          <p:nvPr/>
        </p:nvSpPr>
        <p:spPr>
          <a:xfrm>
            <a:off x="354927" y="75593"/>
            <a:ext cx="11606866" cy="6568275"/>
          </a:xfrm>
          <a:custGeom>
            <a:avLst/>
            <a:gdLst>
              <a:gd name="connsiteX0" fmla="*/ 0 w 11606866"/>
              <a:gd name="connsiteY0" fmla="*/ 653084 h 6568275"/>
              <a:gd name="connsiteX1" fmla="*/ 653084 w 11606866"/>
              <a:gd name="connsiteY1" fmla="*/ 0 h 6568275"/>
              <a:gd name="connsiteX2" fmla="*/ 10953782 w 11606866"/>
              <a:gd name="connsiteY2" fmla="*/ 0 h 6568275"/>
              <a:gd name="connsiteX3" fmla="*/ 11606866 w 11606866"/>
              <a:gd name="connsiteY3" fmla="*/ 653084 h 6568275"/>
              <a:gd name="connsiteX4" fmla="*/ 11606866 w 11606866"/>
              <a:gd name="connsiteY4" fmla="*/ 5915191 h 6568275"/>
              <a:gd name="connsiteX5" fmla="*/ 10953782 w 11606866"/>
              <a:gd name="connsiteY5" fmla="*/ 6568275 h 6568275"/>
              <a:gd name="connsiteX6" fmla="*/ 653084 w 11606866"/>
              <a:gd name="connsiteY6" fmla="*/ 6568275 h 6568275"/>
              <a:gd name="connsiteX7" fmla="*/ 0 w 11606866"/>
              <a:gd name="connsiteY7" fmla="*/ 5915191 h 6568275"/>
              <a:gd name="connsiteX8" fmla="*/ 0 w 11606866"/>
              <a:gd name="connsiteY8" fmla="*/ 653084 h 6568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06866" h="6568275" fill="none" extrusionOk="0">
                <a:moveTo>
                  <a:pt x="0" y="653084"/>
                </a:moveTo>
                <a:cubicBezTo>
                  <a:pt x="-12580" y="290361"/>
                  <a:pt x="309337" y="13854"/>
                  <a:pt x="653084" y="0"/>
                </a:cubicBezTo>
                <a:cubicBezTo>
                  <a:pt x="5378422" y="130954"/>
                  <a:pt x="8153229" y="43574"/>
                  <a:pt x="10953782" y="0"/>
                </a:cubicBezTo>
                <a:cubicBezTo>
                  <a:pt x="11334149" y="30313"/>
                  <a:pt x="11649152" y="344193"/>
                  <a:pt x="11606866" y="653084"/>
                </a:cubicBezTo>
                <a:cubicBezTo>
                  <a:pt x="11456427" y="3027342"/>
                  <a:pt x="11692745" y="3462840"/>
                  <a:pt x="11606866" y="5915191"/>
                </a:cubicBezTo>
                <a:cubicBezTo>
                  <a:pt x="11556025" y="6284228"/>
                  <a:pt x="11299272" y="6557789"/>
                  <a:pt x="10953782" y="6568275"/>
                </a:cubicBezTo>
                <a:cubicBezTo>
                  <a:pt x="9055452" y="6723472"/>
                  <a:pt x="3524535" y="6731295"/>
                  <a:pt x="653084" y="6568275"/>
                </a:cubicBezTo>
                <a:cubicBezTo>
                  <a:pt x="294166" y="6544334"/>
                  <a:pt x="-44659" y="6301956"/>
                  <a:pt x="0" y="5915191"/>
                </a:cubicBezTo>
                <a:cubicBezTo>
                  <a:pt x="64656" y="4215003"/>
                  <a:pt x="-17807" y="1982692"/>
                  <a:pt x="0" y="653084"/>
                </a:cubicBezTo>
                <a:close/>
              </a:path>
              <a:path w="11606866" h="6568275" stroke="0" extrusionOk="0">
                <a:moveTo>
                  <a:pt x="0" y="653084"/>
                </a:moveTo>
                <a:cubicBezTo>
                  <a:pt x="-5611" y="288935"/>
                  <a:pt x="229817" y="23487"/>
                  <a:pt x="653084" y="0"/>
                </a:cubicBezTo>
                <a:cubicBezTo>
                  <a:pt x="2735371" y="132882"/>
                  <a:pt x="9329541" y="-84951"/>
                  <a:pt x="10953782" y="0"/>
                </a:cubicBezTo>
                <a:cubicBezTo>
                  <a:pt x="11309553" y="4802"/>
                  <a:pt x="11599232" y="334592"/>
                  <a:pt x="11606866" y="653084"/>
                </a:cubicBezTo>
                <a:cubicBezTo>
                  <a:pt x="11627053" y="1358824"/>
                  <a:pt x="11759346" y="4219246"/>
                  <a:pt x="11606866" y="5915191"/>
                </a:cubicBezTo>
                <a:cubicBezTo>
                  <a:pt x="11666252" y="6282924"/>
                  <a:pt x="11317660" y="6561709"/>
                  <a:pt x="10953782" y="6568275"/>
                </a:cubicBezTo>
                <a:cubicBezTo>
                  <a:pt x="7422255" y="6655914"/>
                  <a:pt x="2921304" y="6495596"/>
                  <a:pt x="653084" y="6568275"/>
                </a:cubicBezTo>
                <a:cubicBezTo>
                  <a:pt x="287636" y="6522877"/>
                  <a:pt x="-26539" y="6312761"/>
                  <a:pt x="0" y="5915191"/>
                </a:cubicBezTo>
                <a:cubicBezTo>
                  <a:pt x="-38581" y="5064693"/>
                  <a:pt x="63341" y="1379959"/>
                  <a:pt x="0" y="653084"/>
                </a:cubicBezTo>
                <a:close/>
              </a:path>
            </a:pathLst>
          </a:custGeom>
          <a:solidFill>
            <a:schemeClr val="bg1">
              <a:alpha val="91000"/>
            </a:schemeClr>
          </a:solidFill>
          <a:ln w="44450" cap="rnd" cmpd="thickThin">
            <a:solidFill>
              <a:srgbClr val="FFC000"/>
            </a:solidFill>
            <a:prstDash val="dash"/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994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9552F5A-15D2-F326-5BAF-8FD58BF8F70D}"/>
              </a:ext>
            </a:extLst>
          </p:cNvPr>
          <p:cNvGrpSpPr/>
          <p:nvPr/>
        </p:nvGrpSpPr>
        <p:grpSpPr>
          <a:xfrm>
            <a:off x="657061" y="346278"/>
            <a:ext cx="902825" cy="923330"/>
            <a:chOff x="1955716" y="539196"/>
            <a:chExt cx="902825" cy="923330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D4335937-E880-0A83-7FBB-735F9023E7B5}"/>
                </a:ext>
              </a:extLst>
            </p:cNvPr>
            <p:cNvSpPr/>
            <p:nvPr/>
          </p:nvSpPr>
          <p:spPr>
            <a:xfrm>
              <a:off x="1955716" y="559701"/>
              <a:ext cx="902825" cy="90282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1CAB346-4216-AD02-7BC5-DE4ABD7730D0}"/>
                </a:ext>
              </a:extLst>
            </p:cNvPr>
            <p:cNvSpPr txBox="1"/>
            <p:nvPr/>
          </p:nvSpPr>
          <p:spPr>
            <a:xfrm>
              <a:off x="2099419" y="539196"/>
              <a:ext cx="547868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02470AD3-B514-B0C4-E797-251ED2BFCEFC}"/>
              </a:ext>
            </a:extLst>
          </p:cNvPr>
          <p:cNvSpPr txBox="1"/>
          <p:nvPr/>
        </p:nvSpPr>
        <p:spPr>
          <a:xfrm>
            <a:off x="1634692" y="366783"/>
            <a:ext cx="990024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Vinh tung nhiều lần liên tiếp một đồng xu. Dưới đây là bảng kết quả</a:t>
            </a:r>
            <a:r>
              <a:rPr lang="en-US" sz="360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kiểm đếm và ghi chép số lần xuất hiện các mặt của đồng xu.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DD5DB18-3AE5-1438-6F40-CEF6055D60E4}"/>
              </a:ext>
            </a:extLst>
          </p:cNvPr>
          <p:cNvSpPr txBox="1"/>
          <p:nvPr/>
        </p:nvSpPr>
        <p:spPr>
          <a:xfrm>
            <a:off x="1489621" y="4211905"/>
            <a:ext cx="990024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00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a) </a:t>
            </a:r>
            <a:r>
              <a:rPr lang="vi-VN" sz="400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Vinh đã tung đồng xu tất cả bao nhiêu lần?</a:t>
            </a:r>
          </a:p>
          <a:p>
            <a:pPr lvl="0" algn="just"/>
            <a:r>
              <a:rPr lang="vi-VN" sz="400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b) </a:t>
            </a:r>
            <a:r>
              <a:rPr lang="vi-VN" sz="400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Viết tỉ số của số lần xảy ra sự kiện mặt sấp xuất hiện và tổng số</a:t>
            </a:r>
            <a:r>
              <a:rPr lang="en-US" sz="400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lần tung.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762008B-A29C-98D5-B94F-5079B94BD3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061" y="2412299"/>
            <a:ext cx="11055441" cy="1306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417758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id="{A9AEA53D-59B9-2538-5D75-9FEAC52815A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sp>
        <p:nvSpPr>
          <p:cNvPr id="7" name="Rectangle: Rounded Corners 7">
            <a:extLst>
              <a:ext uri="{FF2B5EF4-FFF2-40B4-BE49-F238E27FC236}">
                <a16:creationId xmlns:a16="http://schemas.microsoft.com/office/drawing/2014/main" id="{7AB66718-373D-870A-52E8-E49F22150111}"/>
              </a:ext>
            </a:extLst>
          </p:cNvPr>
          <p:cNvSpPr/>
          <p:nvPr/>
        </p:nvSpPr>
        <p:spPr>
          <a:xfrm>
            <a:off x="354927" y="75593"/>
            <a:ext cx="11606866" cy="6568275"/>
          </a:xfrm>
          <a:custGeom>
            <a:avLst/>
            <a:gdLst>
              <a:gd name="connsiteX0" fmla="*/ 0 w 11606866"/>
              <a:gd name="connsiteY0" fmla="*/ 653084 h 6568275"/>
              <a:gd name="connsiteX1" fmla="*/ 653084 w 11606866"/>
              <a:gd name="connsiteY1" fmla="*/ 0 h 6568275"/>
              <a:gd name="connsiteX2" fmla="*/ 10953782 w 11606866"/>
              <a:gd name="connsiteY2" fmla="*/ 0 h 6568275"/>
              <a:gd name="connsiteX3" fmla="*/ 11606866 w 11606866"/>
              <a:gd name="connsiteY3" fmla="*/ 653084 h 6568275"/>
              <a:gd name="connsiteX4" fmla="*/ 11606866 w 11606866"/>
              <a:gd name="connsiteY4" fmla="*/ 5915191 h 6568275"/>
              <a:gd name="connsiteX5" fmla="*/ 10953782 w 11606866"/>
              <a:gd name="connsiteY5" fmla="*/ 6568275 h 6568275"/>
              <a:gd name="connsiteX6" fmla="*/ 653084 w 11606866"/>
              <a:gd name="connsiteY6" fmla="*/ 6568275 h 6568275"/>
              <a:gd name="connsiteX7" fmla="*/ 0 w 11606866"/>
              <a:gd name="connsiteY7" fmla="*/ 5915191 h 6568275"/>
              <a:gd name="connsiteX8" fmla="*/ 0 w 11606866"/>
              <a:gd name="connsiteY8" fmla="*/ 653084 h 6568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06866" h="6568275" fill="none" extrusionOk="0">
                <a:moveTo>
                  <a:pt x="0" y="653084"/>
                </a:moveTo>
                <a:cubicBezTo>
                  <a:pt x="-12580" y="290361"/>
                  <a:pt x="309337" y="13854"/>
                  <a:pt x="653084" y="0"/>
                </a:cubicBezTo>
                <a:cubicBezTo>
                  <a:pt x="5378422" y="130954"/>
                  <a:pt x="8153229" y="43574"/>
                  <a:pt x="10953782" y="0"/>
                </a:cubicBezTo>
                <a:cubicBezTo>
                  <a:pt x="11334149" y="30313"/>
                  <a:pt x="11649152" y="344193"/>
                  <a:pt x="11606866" y="653084"/>
                </a:cubicBezTo>
                <a:cubicBezTo>
                  <a:pt x="11456427" y="3027342"/>
                  <a:pt x="11692745" y="3462840"/>
                  <a:pt x="11606866" y="5915191"/>
                </a:cubicBezTo>
                <a:cubicBezTo>
                  <a:pt x="11556025" y="6284228"/>
                  <a:pt x="11299272" y="6557789"/>
                  <a:pt x="10953782" y="6568275"/>
                </a:cubicBezTo>
                <a:cubicBezTo>
                  <a:pt x="9055452" y="6723472"/>
                  <a:pt x="3524535" y="6731295"/>
                  <a:pt x="653084" y="6568275"/>
                </a:cubicBezTo>
                <a:cubicBezTo>
                  <a:pt x="294166" y="6544334"/>
                  <a:pt x="-44659" y="6301956"/>
                  <a:pt x="0" y="5915191"/>
                </a:cubicBezTo>
                <a:cubicBezTo>
                  <a:pt x="64656" y="4215003"/>
                  <a:pt x="-17807" y="1982692"/>
                  <a:pt x="0" y="653084"/>
                </a:cubicBezTo>
                <a:close/>
              </a:path>
              <a:path w="11606866" h="6568275" stroke="0" extrusionOk="0">
                <a:moveTo>
                  <a:pt x="0" y="653084"/>
                </a:moveTo>
                <a:cubicBezTo>
                  <a:pt x="-5611" y="288935"/>
                  <a:pt x="229817" y="23487"/>
                  <a:pt x="653084" y="0"/>
                </a:cubicBezTo>
                <a:cubicBezTo>
                  <a:pt x="2735371" y="132882"/>
                  <a:pt x="9329541" y="-84951"/>
                  <a:pt x="10953782" y="0"/>
                </a:cubicBezTo>
                <a:cubicBezTo>
                  <a:pt x="11309553" y="4802"/>
                  <a:pt x="11599232" y="334592"/>
                  <a:pt x="11606866" y="653084"/>
                </a:cubicBezTo>
                <a:cubicBezTo>
                  <a:pt x="11627053" y="1358824"/>
                  <a:pt x="11759346" y="4219246"/>
                  <a:pt x="11606866" y="5915191"/>
                </a:cubicBezTo>
                <a:cubicBezTo>
                  <a:pt x="11666252" y="6282924"/>
                  <a:pt x="11317660" y="6561709"/>
                  <a:pt x="10953782" y="6568275"/>
                </a:cubicBezTo>
                <a:cubicBezTo>
                  <a:pt x="7422255" y="6655914"/>
                  <a:pt x="2921304" y="6495596"/>
                  <a:pt x="653084" y="6568275"/>
                </a:cubicBezTo>
                <a:cubicBezTo>
                  <a:pt x="287636" y="6522877"/>
                  <a:pt x="-26539" y="6312761"/>
                  <a:pt x="0" y="5915191"/>
                </a:cubicBezTo>
                <a:cubicBezTo>
                  <a:pt x="-38581" y="5064693"/>
                  <a:pt x="63341" y="1379959"/>
                  <a:pt x="0" y="653084"/>
                </a:cubicBezTo>
                <a:close/>
              </a:path>
            </a:pathLst>
          </a:custGeom>
          <a:solidFill>
            <a:schemeClr val="bg1">
              <a:alpha val="91000"/>
            </a:schemeClr>
          </a:solidFill>
          <a:ln w="44450" cap="rnd" cmpd="thickThin">
            <a:solidFill>
              <a:srgbClr val="FFC000"/>
            </a:solidFill>
            <a:prstDash val="dash"/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994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9552F5A-15D2-F326-5BAF-8FD58BF8F70D}"/>
              </a:ext>
            </a:extLst>
          </p:cNvPr>
          <p:cNvGrpSpPr/>
          <p:nvPr/>
        </p:nvGrpSpPr>
        <p:grpSpPr>
          <a:xfrm>
            <a:off x="657061" y="346278"/>
            <a:ext cx="902825" cy="923330"/>
            <a:chOff x="1955716" y="539196"/>
            <a:chExt cx="902825" cy="923330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D4335937-E880-0A83-7FBB-735F9023E7B5}"/>
                </a:ext>
              </a:extLst>
            </p:cNvPr>
            <p:cNvSpPr/>
            <p:nvPr/>
          </p:nvSpPr>
          <p:spPr>
            <a:xfrm>
              <a:off x="1955716" y="559701"/>
              <a:ext cx="902825" cy="90282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1CAB346-4216-AD02-7BC5-DE4ABD7730D0}"/>
                </a:ext>
              </a:extLst>
            </p:cNvPr>
            <p:cNvSpPr txBox="1"/>
            <p:nvPr/>
          </p:nvSpPr>
          <p:spPr>
            <a:xfrm>
              <a:off x="2099419" y="539196"/>
              <a:ext cx="547868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FDD5DB18-3AE5-1438-6F40-CEF6055D60E4}"/>
              </a:ext>
            </a:extLst>
          </p:cNvPr>
          <p:cNvSpPr txBox="1"/>
          <p:nvPr/>
        </p:nvSpPr>
        <p:spPr>
          <a:xfrm>
            <a:off x="1634691" y="561722"/>
            <a:ext cx="99002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00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b) </a:t>
            </a:r>
            <a:r>
              <a:rPr lang="vi-VN" sz="400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Viết tỉ số của số lần xảy ra sự kiện mặt sấp xuất hiện và tổng số</a:t>
            </a:r>
            <a:r>
              <a:rPr lang="en-US" sz="400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lần tung.</a:t>
            </a:r>
            <a:endParaRPr lang="en-US" sz="40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762008B-A29C-98D5-B94F-5079B94BD3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632" y="1996784"/>
            <a:ext cx="11055441" cy="130663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FDF07A9-8847-83DF-6B5A-03ABD03F6B4C}"/>
                  </a:ext>
                </a:extLst>
              </p:cNvPr>
              <p:cNvSpPr txBox="1"/>
              <p:nvPr/>
            </p:nvSpPr>
            <p:spPr>
              <a:xfrm>
                <a:off x="2148997" y="3806352"/>
                <a:ext cx="7136893" cy="24565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vi-VN" sz="4000">
                    <a:solidFill>
                      <a:srgbClr val="FF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23 : 55 =</a:t>
                </a:r>
                <a:r>
                  <a:rPr lang="en-US" sz="4000">
                    <a:solidFill>
                      <a:srgbClr val="FF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4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23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25</m:t>
                        </m:r>
                      </m:den>
                    </m:f>
                  </m:oMath>
                </a14:m>
                <a:endParaRPr lang="vi-VN" sz="4000">
                  <a:solidFill>
                    <a:srgbClr val="FF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0" algn="ctr"/>
                <a:r>
                  <a:rPr lang="vi-VN" sz="4000">
                    <a:solidFill>
                      <a:srgbClr val="FF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Tỉ số của số lần mặt sấp xuất hiện và tổng số lần tung là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4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4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23</m:t>
                        </m:r>
                      </m:num>
                      <m:den>
                        <m:r>
                          <a:rPr lang="en-US" sz="4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25</m:t>
                        </m:r>
                      </m:den>
                    </m:f>
                  </m:oMath>
                </a14:m>
                <a:endParaRPr lang="vi-VN" sz="4000">
                  <a:solidFill>
                    <a:srgbClr val="FF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FDF07A9-8847-83DF-6B5A-03ABD03F6B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8997" y="3806352"/>
                <a:ext cx="7136893" cy="2456570"/>
              </a:xfrm>
              <a:prstGeom prst="rect">
                <a:avLst/>
              </a:prstGeom>
              <a:blipFill>
                <a:blip r:embed="rId5"/>
                <a:stretch>
                  <a:fillRect l="-2650" r="-4188" b="-47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233484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359</TotalTime>
  <Words>967</Words>
  <Application>Microsoft Office PowerPoint</Application>
  <PresentationFormat>Widescreen</PresentationFormat>
  <Paragraphs>92</Paragraphs>
  <Slides>20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20</vt:i4>
      </vt:variant>
    </vt:vector>
  </HeadingPairs>
  <TitlesOfParts>
    <vt:vector size="35" baseType="lpstr">
      <vt:lpstr>等线</vt:lpstr>
      <vt:lpstr>Aptos</vt:lpstr>
      <vt:lpstr>Arial</vt:lpstr>
      <vt:lpstr>Calibri</vt:lpstr>
      <vt:lpstr>Calibri Light</vt:lpstr>
      <vt:lpstr>Cambria Math</vt:lpstr>
      <vt:lpstr>UTM Cookies</vt:lpstr>
      <vt:lpstr>UTM Duepuntozero</vt:lpstr>
      <vt:lpstr>UTM Edwardian</vt:lpstr>
      <vt:lpstr>UTM Mother</vt:lpstr>
      <vt:lpstr>思源黑体 CN Bold</vt:lpstr>
      <vt:lpstr>Office Theme</vt:lpstr>
      <vt:lpstr>Office 主题​​</vt:lpstr>
      <vt:lpstr>1_Office Theme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Asus</cp:lastModifiedBy>
  <cp:revision>57</cp:revision>
  <dcterms:created xsi:type="dcterms:W3CDTF">2024-03-05T00:43:04Z</dcterms:created>
  <dcterms:modified xsi:type="dcterms:W3CDTF">2025-05-13T14:23:56Z</dcterms:modified>
  <cp:category>9Slide.vn</cp:category>
</cp:coreProperties>
</file>