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304" r:id="rId3"/>
    <p:sldId id="305" r:id="rId4"/>
    <p:sldId id="332" r:id="rId5"/>
    <p:sldId id="333" r:id="rId6"/>
    <p:sldId id="334" r:id="rId7"/>
    <p:sldId id="307" r:id="rId8"/>
    <p:sldId id="336" r:id="rId9"/>
    <p:sldId id="337" r:id="rId10"/>
    <p:sldId id="311" r:id="rId11"/>
    <p:sldId id="338" r:id="rId12"/>
    <p:sldId id="339" r:id="rId13"/>
    <p:sldId id="340" r:id="rId14"/>
    <p:sldId id="341" r:id="rId15"/>
    <p:sldId id="323" r:id="rId16"/>
    <p:sldId id="324" r:id="rId17"/>
    <p:sldId id="300" r:id="rId18"/>
  </p:sldIdLst>
  <p:sldSz cx="12192000" cy="6858000"/>
  <p:notesSz cx="6858000" cy="9144000"/>
  <p:embeddedFontLst>
    <p:embeddedFont>
      <p:font typeface="Cambria Math" panose="02040503050406030204" pitchFamily="18" charset="0"/>
      <p:regular r:id="rId20"/>
    </p:embeddedFont>
    <p:embeddedFont>
      <p:font typeface="Coiny" panose="020B0604020202020204" charset="0"/>
      <p:regular r:id="rId21"/>
    </p:embeddedFont>
    <p:embeddedFont>
      <p:font typeface="DengXian" panose="02010600030101010101" pitchFamily="2" charset="-122"/>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63A"/>
    <a:srgbClr val="92D138"/>
    <a:srgbClr val="C4CCBD"/>
    <a:srgbClr val="68C4CD"/>
    <a:srgbClr val="8BCFD6"/>
    <a:srgbClr val="E76F6E"/>
    <a:srgbClr val="66C430"/>
    <a:srgbClr val="FBC359"/>
    <a:srgbClr val="5D942F"/>
    <a:srgbClr val="D8D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16" autoAdjust="0"/>
  </p:normalViewPr>
  <p:slideViewPr>
    <p:cSldViewPr snapToGrid="0">
      <p:cViewPr varScale="1">
        <p:scale>
          <a:sx n="54" d="100"/>
          <a:sy n="54" d="100"/>
        </p:scale>
        <p:origin x="17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EE907-5861-4425-AADA-5F1EB15AAC9F}"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CB060-EFF9-4A04-9E75-1D122C016A54}" type="slidenum">
              <a:rPr lang="en-US" smtClean="0"/>
              <a:t>‹#›</a:t>
            </a:fld>
            <a:endParaRPr lang="en-US"/>
          </a:p>
        </p:txBody>
      </p:sp>
    </p:spTree>
    <p:extLst>
      <p:ext uri="{BB962C8B-B14F-4D97-AF65-F5344CB8AC3E}">
        <p14:creationId xmlns:p14="http://schemas.microsoft.com/office/powerpoint/2010/main" val="110785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67559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CB060-EFF9-4A04-9E75-1D122C016A54}" type="slidenum">
              <a:rPr lang="en-US" smtClean="0"/>
              <a:t>3</a:t>
            </a:fld>
            <a:endParaRPr lang="en-US"/>
          </a:p>
        </p:txBody>
      </p:sp>
    </p:spTree>
    <p:extLst>
      <p:ext uri="{BB962C8B-B14F-4D97-AF65-F5344CB8AC3E}">
        <p14:creationId xmlns:p14="http://schemas.microsoft.com/office/powerpoint/2010/main" val="243654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chọn đáp án đúng (câu 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B060-EFF9-4A04-9E75-1D122C016A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3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B060-EFF9-4A04-9E75-1D122C016A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4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chọn đáp án đúng (câu 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CB060-EFF9-4A04-9E75-1D122C016A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39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579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63158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D95B1-E2E0-EA63-BC7D-42743ECD09D7}"/>
              </a:ext>
            </a:extLst>
          </p:cNvPr>
          <p:cNvPicPr>
            <a:picLocks noChangeAspect="1"/>
          </p:cNvPicPr>
          <p:nvPr userDrawn="1"/>
        </p:nvPicPr>
        <p:blipFill>
          <a:blip r:embed="rId2"/>
          <a:stretch>
            <a:fillRect/>
          </a:stretch>
        </p:blipFill>
        <p:spPr>
          <a:xfrm>
            <a:off x="-861898" y="-895350"/>
            <a:ext cx="13377748" cy="8101072"/>
          </a:xfrm>
          <a:prstGeom prst="rect">
            <a:avLst/>
          </a:prstGeom>
        </p:spPr>
      </p:pic>
    </p:spTree>
    <p:extLst>
      <p:ext uri="{BB962C8B-B14F-4D97-AF65-F5344CB8AC3E}">
        <p14:creationId xmlns:p14="http://schemas.microsoft.com/office/powerpoint/2010/main" val="319748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76406D-1A56-7F3D-49A4-BAEA13B00C9E}"/>
              </a:ext>
            </a:extLst>
          </p:cNvPr>
          <p:cNvPicPr>
            <a:picLocks noChangeAspect="1"/>
          </p:cNvPicPr>
          <p:nvPr userDrawn="1"/>
        </p:nvPicPr>
        <p:blipFill>
          <a:blip r:embed="rId2"/>
          <a:stretch>
            <a:fillRect/>
          </a:stretch>
        </p:blipFill>
        <p:spPr>
          <a:xfrm>
            <a:off x="161592" y="-1"/>
            <a:ext cx="12754308" cy="7848337"/>
          </a:xfrm>
          <a:prstGeom prst="rect">
            <a:avLst/>
          </a:prstGeom>
        </p:spPr>
      </p:pic>
    </p:spTree>
    <p:extLst>
      <p:ext uri="{BB962C8B-B14F-4D97-AF65-F5344CB8AC3E}">
        <p14:creationId xmlns:p14="http://schemas.microsoft.com/office/powerpoint/2010/main" val="152970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1C500-ACF7-E7BE-7696-105555472DF0}"/>
              </a:ext>
            </a:extLst>
          </p:cNvPr>
          <p:cNvPicPr>
            <a:picLocks noChangeAspect="1"/>
          </p:cNvPicPr>
          <p:nvPr userDrawn="1"/>
        </p:nvPicPr>
        <p:blipFill>
          <a:blip r:embed="rId2"/>
          <a:stretch>
            <a:fillRect/>
          </a:stretch>
        </p:blipFill>
        <p:spPr>
          <a:xfrm>
            <a:off x="0" y="-38100"/>
            <a:ext cx="12820650" cy="7889160"/>
          </a:xfrm>
          <a:prstGeom prst="rect">
            <a:avLst/>
          </a:prstGeom>
        </p:spPr>
      </p:pic>
    </p:spTree>
    <p:extLst>
      <p:ext uri="{BB962C8B-B14F-4D97-AF65-F5344CB8AC3E}">
        <p14:creationId xmlns:p14="http://schemas.microsoft.com/office/powerpoint/2010/main" val="289312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BB09D-350D-DBC8-54E9-513974DE18B3}"/>
              </a:ext>
            </a:extLst>
          </p:cNvPr>
          <p:cNvPicPr>
            <a:picLocks noChangeAspect="1"/>
          </p:cNvPicPr>
          <p:nvPr userDrawn="1"/>
        </p:nvPicPr>
        <p:blipFill>
          <a:blip r:embed="rId2"/>
          <a:stretch>
            <a:fillRect/>
          </a:stretch>
        </p:blipFill>
        <p:spPr>
          <a:xfrm>
            <a:off x="-590226" y="-361950"/>
            <a:ext cx="12834784" cy="7219950"/>
          </a:xfrm>
          <a:prstGeom prst="rect">
            <a:avLst/>
          </a:prstGeom>
        </p:spPr>
      </p:pic>
    </p:spTree>
    <p:extLst>
      <p:ext uri="{BB962C8B-B14F-4D97-AF65-F5344CB8AC3E}">
        <p14:creationId xmlns:p14="http://schemas.microsoft.com/office/powerpoint/2010/main" val="240029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C7C317-FC52-ADC6-313F-BEB35FCDCFB6}"/>
              </a:ext>
            </a:extLst>
          </p:cNvPr>
          <p:cNvPicPr>
            <a:picLocks noChangeAspect="1"/>
          </p:cNvPicPr>
          <p:nvPr userDrawn="1"/>
        </p:nvPicPr>
        <p:blipFill>
          <a:blip r:embed="rId2"/>
          <a:stretch>
            <a:fillRect/>
          </a:stretch>
        </p:blipFill>
        <p:spPr>
          <a:xfrm>
            <a:off x="-609601" y="0"/>
            <a:ext cx="13544551" cy="7007488"/>
          </a:xfrm>
          <a:prstGeom prst="rect">
            <a:avLst/>
          </a:prstGeom>
        </p:spPr>
      </p:pic>
    </p:spTree>
    <p:extLst>
      <p:ext uri="{BB962C8B-B14F-4D97-AF65-F5344CB8AC3E}">
        <p14:creationId xmlns:p14="http://schemas.microsoft.com/office/powerpoint/2010/main" val="182149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FE1B5-D7E2-EE1B-D2B9-494BC10AF432}"/>
              </a:ext>
            </a:extLst>
          </p:cNvPr>
          <p:cNvPicPr>
            <a:picLocks noChangeAspect="1"/>
          </p:cNvPicPr>
          <p:nvPr userDrawn="1"/>
        </p:nvPicPr>
        <p:blipFill>
          <a:blip r:embed="rId2"/>
          <a:stretch>
            <a:fillRect/>
          </a:stretch>
        </p:blipFill>
        <p:spPr>
          <a:xfrm>
            <a:off x="0" y="-762000"/>
            <a:ext cx="12697983" cy="7620000"/>
          </a:xfrm>
          <a:prstGeom prst="rect">
            <a:avLst/>
          </a:prstGeom>
        </p:spPr>
      </p:pic>
    </p:spTree>
    <p:extLst>
      <p:ext uri="{BB962C8B-B14F-4D97-AF65-F5344CB8AC3E}">
        <p14:creationId xmlns:p14="http://schemas.microsoft.com/office/powerpoint/2010/main" val="18105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3500C0-740A-4B13-BDF1-9080A025BC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spTree>
    <p:extLst>
      <p:ext uri="{BB962C8B-B14F-4D97-AF65-F5344CB8AC3E}">
        <p14:creationId xmlns:p14="http://schemas.microsoft.com/office/powerpoint/2010/main" val="180498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A3AA5EAE-F44E-1E66-B76D-609F856CA3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Picture 5">
            <a:extLst>
              <a:ext uri="{FF2B5EF4-FFF2-40B4-BE49-F238E27FC236}">
                <a16:creationId xmlns:a16="http://schemas.microsoft.com/office/drawing/2014/main" id="{9074F1FE-480C-ED7E-B05D-369DDED98D52}"/>
              </a:ext>
            </a:extLst>
          </p:cNvPr>
          <p:cNvPicPr>
            <a:picLocks noChangeAspect="1"/>
          </p:cNvPicPr>
          <p:nvPr userDrawn="1"/>
        </p:nvPicPr>
        <p:blipFill>
          <a:blip r:embed="rId9"/>
          <a:stretch>
            <a:fillRect/>
          </a:stretch>
        </p:blipFill>
        <p:spPr>
          <a:xfrm>
            <a:off x="13860" y="0"/>
            <a:ext cx="12164279" cy="6858000"/>
          </a:xfrm>
          <a:prstGeom prst="rect">
            <a:avLst/>
          </a:prstGeom>
        </p:spPr>
      </p:pic>
      <p:grpSp>
        <p:nvGrpSpPr>
          <p:cNvPr id="2" name="Group 1">
            <a:extLst>
              <a:ext uri="{FF2B5EF4-FFF2-40B4-BE49-F238E27FC236}">
                <a16:creationId xmlns:a16="http://schemas.microsoft.com/office/drawing/2014/main" id="{3EFB7D23-C1E7-C57E-28FA-3F18D50E0BFD}"/>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F431F09F-8C8E-05B3-F7C3-A27F0BB2754F}"/>
                </a:ext>
              </a:extLst>
            </p:cNvPr>
            <p:cNvGrpSpPr/>
            <p:nvPr/>
          </p:nvGrpSpPr>
          <p:grpSpPr>
            <a:xfrm>
              <a:off x="5867400" y="1485900"/>
              <a:ext cx="5791219" cy="3437535"/>
              <a:chOff x="3703495" y="3531534"/>
              <a:chExt cx="5791219" cy="3437535"/>
            </a:xfrm>
          </p:grpSpPr>
          <p:grpSp>
            <p:nvGrpSpPr>
              <p:cNvPr id="11" name="Group 10">
                <a:extLst>
                  <a:ext uri="{FF2B5EF4-FFF2-40B4-BE49-F238E27FC236}">
                    <a16:creationId xmlns:a16="http://schemas.microsoft.com/office/drawing/2014/main" id="{D32FCC92-C697-0CF0-F1F6-0910CF6F4E49}"/>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4279ADC1-17D3-3238-AF50-076784ADBB5F}"/>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D9B26801-4501-3EDD-37E8-6B761A4E1D84}"/>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2" name="Picture 11">
                <a:extLst>
                  <a:ext uri="{FF2B5EF4-FFF2-40B4-BE49-F238E27FC236}">
                    <a16:creationId xmlns:a16="http://schemas.microsoft.com/office/drawing/2014/main" id="{17382B20-1119-25F9-9B17-6ACFDF775CA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269EAA82-D68C-22C1-85B7-0AB22B2CA15F}"/>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73A06665-4418-8BD1-9031-5C4844EDC53B}"/>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E5D8F37D-2F40-B501-656B-55E648361AC4}"/>
                  </a:ext>
                </a:extLst>
              </p:cNvPr>
              <p:cNvGrpSpPr/>
              <p:nvPr/>
            </p:nvGrpSpPr>
            <p:grpSpPr>
              <a:xfrm>
                <a:off x="10897746" y="6325967"/>
                <a:ext cx="5791219" cy="705733"/>
                <a:chOff x="6278216" y="4213444"/>
                <a:chExt cx="4342410" cy="638461"/>
              </a:xfrm>
            </p:grpSpPr>
            <p:sp>
              <p:nvSpPr>
                <p:cNvPr id="9" name="TextBox 8">
                  <a:extLst>
                    <a:ext uri="{FF2B5EF4-FFF2-40B4-BE49-F238E27FC236}">
                      <a16:creationId xmlns:a16="http://schemas.microsoft.com/office/drawing/2014/main" id="{4C538BC8-8411-3C38-D614-CF15B34E2DF4}"/>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0" name="TextBox 9">
                  <a:extLst>
                    <a:ext uri="{FF2B5EF4-FFF2-40B4-BE49-F238E27FC236}">
                      <a16:creationId xmlns:a16="http://schemas.microsoft.com/office/drawing/2014/main" id="{97AD6762-1DFA-02AD-48E3-496F5189B108}"/>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7" name="TextBox 6">
                <a:extLst>
                  <a:ext uri="{FF2B5EF4-FFF2-40B4-BE49-F238E27FC236}">
                    <a16:creationId xmlns:a16="http://schemas.microsoft.com/office/drawing/2014/main" id="{D371E5BD-9D7D-1625-B4A5-ADBCC26B9BB8}"/>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8" name="Picture 7" descr="A black square with circles and a logo&#10;&#10;Description automatically generated">
                <a:extLst>
                  <a:ext uri="{FF2B5EF4-FFF2-40B4-BE49-F238E27FC236}">
                    <a16:creationId xmlns:a16="http://schemas.microsoft.com/office/drawing/2014/main" id="{7E9C99D3-8684-E74F-8B2E-8475CAC909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2199951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90.png"/><Relationship Id="rId5" Type="http://schemas.openxmlformats.org/officeDocument/2006/relationships/image" Target="../media/image36.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38.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0.em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svg"/><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21.png"/><Relationship Id="rId17" Type="http://schemas.openxmlformats.org/officeDocument/2006/relationships/image" Target="../media/image26.emf"/><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9.png"/><Relationship Id="rId15" Type="http://schemas.openxmlformats.org/officeDocument/2006/relationships/image" Target="../media/image24.svg"/><Relationship Id="rId10" Type="http://schemas.openxmlformats.org/officeDocument/2006/relationships/slide" Target="slide4.xml"/><Relationship Id="rId4" Type="http://schemas.openxmlformats.org/officeDocument/2006/relationships/image" Target="../media/image18.jpg"/><Relationship Id="rId9" Type="http://schemas.openxmlformats.org/officeDocument/2006/relationships/slide" Target="slide10.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0.pn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0.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E8BF1B-81BD-474C-8A32-A48D5824B62E}"/>
              </a:ext>
            </a:extLst>
          </p:cNvPr>
          <p:cNvSpPr txBox="1"/>
          <p:nvPr/>
        </p:nvSpPr>
        <p:spPr>
          <a:xfrm>
            <a:off x="5372902" y="546143"/>
            <a:ext cx="2281927" cy="1120500"/>
          </a:xfrm>
          <a:prstGeom prst="rect">
            <a:avLst/>
          </a:prstGeom>
          <a:noFill/>
        </p:spPr>
        <p:txBody>
          <a:bodyPr wrap="square">
            <a:spAutoFit/>
          </a:bodyPr>
          <a:lstStyle/>
          <a:p>
            <a:pPr marL="0" marR="0">
              <a:lnSpc>
                <a:spcPct val="107000"/>
              </a:lnSpc>
              <a:spcBef>
                <a:spcPts val="0"/>
              </a:spcBef>
              <a:spcAft>
                <a:spcPts val="800"/>
              </a:spcAft>
            </a:pPr>
            <a:r>
              <a:rPr lang="en-US" sz="6600" b="1" dirty="0" err="1">
                <a:ln w="22225">
                  <a:solidFill>
                    <a:schemeClr val="bg1"/>
                  </a:solidFill>
                  <a:prstDash val="solid"/>
                </a:ln>
                <a:solidFill>
                  <a:srgbClr val="FF9409"/>
                </a:solidFill>
                <a:latin typeface="UTM Flamenco" panose="02040603050506020204" pitchFamily="18" charset="0"/>
                <a:ea typeface="Calibri" panose="020F0502020204030204" pitchFamily="34" charset="0"/>
                <a:cs typeface="Times New Roman" panose="02020603050405020304" pitchFamily="18" charset="0"/>
              </a:rPr>
              <a:t>TOÁN</a:t>
            </a:r>
            <a:endParaRPr lang="en-US" sz="6000" b="1" dirty="0">
              <a:ln w="22225">
                <a:solidFill>
                  <a:schemeClr val="bg1"/>
                </a:solidFill>
                <a:prstDash val="solid"/>
              </a:ln>
              <a:solidFill>
                <a:srgbClr val="FF940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4">
            <a:extLst>
              <a:ext uri="{FF2B5EF4-FFF2-40B4-BE49-F238E27FC236}">
                <a16:creationId xmlns:a16="http://schemas.microsoft.com/office/drawing/2014/main" id="{AD57D0FD-2B75-411B-8ADD-71F19CE41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8000" y="3157115"/>
            <a:ext cx="3224974" cy="3224974"/>
          </a:xfrm>
          <a:prstGeom prst="rect">
            <a:avLst/>
          </a:prstGeom>
        </p:spPr>
      </p:pic>
      <p:pic>
        <p:nvPicPr>
          <p:cNvPr id="8" name="Graphic 7">
            <a:extLst>
              <a:ext uri="{FF2B5EF4-FFF2-40B4-BE49-F238E27FC236}">
                <a16:creationId xmlns:a16="http://schemas.microsoft.com/office/drawing/2014/main" id="{E7FF19DB-25E3-4600-9F3E-B112461266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90151" y="4885185"/>
            <a:ext cx="2539413" cy="1698454"/>
          </a:xfrm>
          <a:prstGeom prst="rect">
            <a:avLst/>
          </a:prstGeom>
        </p:spPr>
      </p:pic>
      <p:sp>
        <p:nvSpPr>
          <p:cNvPr id="9" name="TextBox 8">
            <a:extLst>
              <a:ext uri="{FF2B5EF4-FFF2-40B4-BE49-F238E27FC236}">
                <a16:creationId xmlns:a16="http://schemas.microsoft.com/office/drawing/2014/main" id="{F3CD274E-A0B9-4809-A6FB-C48E3DA399DB}"/>
              </a:ext>
            </a:extLst>
          </p:cNvPr>
          <p:cNvSpPr txBox="1"/>
          <p:nvPr/>
        </p:nvSpPr>
        <p:spPr>
          <a:xfrm>
            <a:off x="671788" y="1487714"/>
            <a:ext cx="10010269" cy="3046988"/>
          </a:xfrm>
          <a:prstGeom prst="rect">
            <a:avLst/>
          </a:prstGeom>
          <a:noFill/>
        </p:spPr>
        <p:txBody>
          <a:bodyPr wrap="square" rtlCol="0">
            <a:spAutoFit/>
          </a:bodyPr>
          <a:lstStyle/>
          <a:p>
            <a:pPr algn="ctr"/>
            <a:r>
              <a:rPr lang="en-US" sz="9600">
                <a:ln w="28575">
                  <a:solidFill>
                    <a:schemeClr val="bg1"/>
                  </a:solidFill>
                </a:ln>
                <a:solidFill>
                  <a:schemeClr val="accent1">
                    <a:lumMod val="50000"/>
                  </a:schemeClr>
                </a:solidFill>
                <a:effectLst>
                  <a:outerShdw blurRad="38100" dist="19050" dir="2700000" algn="tl" rotWithShape="0">
                    <a:schemeClr val="dk1">
                      <a:alpha val="40000"/>
                    </a:schemeClr>
                  </a:outerShdw>
                </a:effectLst>
                <a:latin typeface="UTM Flamenco" panose="02040603050506020204" pitchFamily="18" charset="0"/>
              </a:rPr>
              <a:t>Tìm phân số của một số</a:t>
            </a:r>
          </a:p>
        </p:txBody>
      </p:sp>
      <p:sp>
        <p:nvSpPr>
          <p:cNvPr id="10" name="TextBox 9">
            <a:extLst>
              <a:ext uri="{FF2B5EF4-FFF2-40B4-BE49-F238E27FC236}">
                <a16:creationId xmlns:a16="http://schemas.microsoft.com/office/drawing/2014/main" id="{33BA2507-A01C-40F0-A880-5C36B5A94C94}"/>
              </a:ext>
            </a:extLst>
          </p:cNvPr>
          <p:cNvSpPr txBox="1"/>
          <p:nvPr/>
        </p:nvSpPr>
        <p:spPr>
          <a:xfrm>
            <a:off x="3953561" y="4600845"/>
            <a:ext cx="3446724" cy="769441"/>
          </a:xfrm>
          <a:prstGeom prst="rect">
            <a:avLst/>
          </a:prstGeom>
          <a:noFill/>
        </p:spPr>
        <p:txBody>
          <a:bodyPr wrap="square">
            <a:spAutoFit/>
          </a:bodyPr>
          <a:lstStyle/>
          <a:p>
            <a:pPr algn="ctr"/>
            <a:r>
              <a:rPr lang="en-US" sz="4400">
                <a:ln w="0">
                  <a:solidFill>
                    <a:schemeClr val="bg1"/>
                  </a:solidFill>
                </a:ln>
                <a:solidFill>
                  <a:srgbClr val="553019"/>
                </a:solidFill>
                <a:effectLst>
                  <a:outerShdw blurRad="38100" dist="19050" dir="2700000" algn="tl" rotWithShape="0">
                    <a:schemeClr val="dk1">
                      <a:alpha val="40000"/>
                    </a:schemeClr>
                  </a:outerShdw>
                </a:effectLst>
                <a:latin typeface="UTM Flamenco" panose="02040603050506020204" pitchFamily="18" charset="0"/>
              </a:rPr>
              <a:t>Trang 69</a:t>
            </a:r>
            <a:endParaRPr lang="en-US" sz="4400" dirty="0">
              <a:ln w="0">
                <a:solidFill>
                  <a:schemeClr val="bg1"/>
                </a:solidFill>
              </a:ln>
              <a:solidFill>
                <a:srgbClr val="553019"/>
              </a:solidFill>
              <a:effectLst>
                <a:outerShdw blurRad="38100" dist="19050" dir="2700000" algn="tl" rotWithShape="0">
                  <a:schemeClr val="dk1">
                    <a:alpha val="40000"/>
                  </a:schemeClr>
                </a:outerShdw>
              </a:effectLst>
              <a:latin typeface="UTM Flamenco" panose="02040603050506020204" pitchFamily="18" charset="0"/>
            </a:endParaRPr>
          </a:p>
        </p:txBody>
      </p:sp>
    </p:spTree>
    <p:extLst>
      <p:ext uri="{BB962C8B-B14F-4D97-AF65-F5344CB8AC3E}">
        <p14:creationId xmlns:p14="http://schemas.microsoft.com/office/powerpoint/2010/main" val="763421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0E1C1EFF-4C05-4298-9929-66A6E5865F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6443" y="2743200"/>
            <a:ext cx="3806190" cy="4114800"/>
          </a:xfrm>
          <a:prstGeom prst="rect">
            <a:avLst/>
          </a:prstGeom>
          <a:effectLst>
            <a:glow rad="63500">
              <a:schemeClr val="accent4">
                <a:satMod val="175000"/>
                <a:alpha val="40000"/>
              </a:schemeClr>
            </a:glow>
          </a:effectLst>
        </p:spPr>
      </p:pic>
      <p:sp>
        <p:nvSpPr>
          <p:cNvPr id="7" name="TextBox 6">
            <a:extLst>
              <a:ext uri="{FF2B5EF4-FFF2-40B4-BE49-F238E27FC236}">
                <a16:creationId xmlns:a16="http://schemas.microsoft.com/office/drawing/2014/main" id="{14598273-1832-1019-BC41-4A82B341E204}"/>
              </a:ext>
            </a:extLst>
          </p:cNvPr>
          <p:cNvSpPr txBox="1"/>
          <p:nvPr/>
        </p:nvSpPr>
        <p:spPr>
          <a:xfrm>
            <a:off x="3964874" y="1723925"/>
            <a:ext cx="6303076" cy="3326873"/>
          </a:xfrm>
          <a:prstGeom prst="rect">
            <a:avLst/>
          </a:prstGeom>
          <a:noFill/>
        </p:spPr>
        <p:txBody>
          <a:bodyPr wrap="square" rtlCol="0">
            <a:spAutoFit/>
          </a:bodyPr>
          <a:lstStyle/>
          <a:p>
            <a:pPr>
              <a:lnSpc>
                <a:spcPct val="150000"/>
              </a:lnSpc>
            </a:pPr>
            <a:r>
              <a:rPr lang="en-US" sz="3600"/>
              <a:t>3. </a:t>
            </a:r>
            <a:r>
              <a:rPr lang="vi-VN" sz="3600"/>
              <a:t>Sơn thu dọn đồ đạc và lau nhà trong 1 giờ, việc thu dọn đồ đạc mất </a:t>
            </a:r>
            <a:r>
              <a:rPr lang="en-US" sz="3600"/>
              <a:t>     </a:t>
            </a:r>
            <a:r>
              <a:rPr lang="vi-VN" sz="3600"/>
              <a:t>giờ. Hỏi Sơn lau nhà trong bao nhiêu phút?</a:t>
            </a:r>
            <a:r>
              <a:rPr lang="en-US" sz="3600"/>
              <a:t> </a:t>
            </a:r>
          </a:p>
        </p:txBody>
      </p:sp>
      <p:pic>
        <p:nvPicPr>
          <p:cNvPr id="10" name="Picture 9">
            <a:extLst>
              <a:ext uri="{FF2B5EF4-FFF2-40B4-BE49-F238E27FC236}">
                <a16:creationId xmlns:a16="http://schemas.microsoft.com/office/drawing/2014/main" id="{E15E3E3D-0EFF-BD43-2624-57E0D71C7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624" y="2202586"/>
            <a:ext cx="1861951" cy="179413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E59952C-C5B8-CA4C-CB52-2DCF4C4AB9DC}"/>
                  </a:ext>
                </a:extLst>
              </p:cNvPr>
              <p:cNvSpPr txBox="1"/>
              <p:nvPr/>
            </p:nvSpPr>
            <p:spPr>
              <a:xfrm>
                <a:off x="6111248" y="3387361"/>
                <a:ext cx="1070497" cy="10148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𝟐</m:t>
                          </m:r>
                        </m:num>
                        <m:den>
                          <m:r>
                            <a:rPr lang="en-US" sz="3200" b="1" i="1" smtClean="0">
                              <a:latin typeface="Cambria Math" panose="02040503050406030204" pitchFamily="18" charset="0"/>
                            </a:rPr>
                            <m:t>𝟑</m:t>
                          </m:r>
                        </m:den>
                      </m:f>
                    </m:oMath>
                  </m:oMathPara>
                </a14:m>
                <a:endParaRPr lang="en-US" sz="3200"/>
              </a:p>
            </p:txBody>
          </p:sp>
        </mc:Choice>
        <mc:Fallback xmlns="">
          <p:sp>
            <p:nvSpPr>
              <p:cNvPr id="12" name="TextBox 11">
                <a:extLst>
                  <a:ext uri="{FF2B5EF4-FFF2-40B4-BE49-F238E27FC236}">
                    <a16:creationId xmlns:a16="http://schemas.microsoft.com/office/drawing/2014/main" id="{AE59952C-C5B8-CA4C-CB52-2DCF4C4AB9DC}"/>
                  </a:ext>
                </a:extLst>
              </p:cNvPr>
              <p:cNvSpPr txBox="1">
                <a:spLocks noRot="1" noChangeAspect="1" noMove="1" noResize="1" noEditPoints="1" noAdjustHandles="1" noChangeArrowheads="1" noChangeShapeType="1" noTextEdit="1"/>
              </p:cNvSpPr>
              <p:nvPr/>
            </p:nvSpPr>
            <p:spPr>
              <a:xfrm>
                <a:off x="6111248" y="3387361"/>
                <a:ext cx="1070497" cy="101489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0247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F23D6F-CB08-2F0A-F471-BA9A44A587BF}"/>
              </a:ext>
            </a:extLst>
          </p:cNvPr>
          <p:cNvSpPr/>
          <p:nvPr/>
        </p:nvSpPr>
        <p:spPr>
          <a:xfrm>
            <a:off x="228600" y="723900"/>
            <a:ext cx="11525250" cy="55816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598273-1832-1019-BC41-4A82B341E204}"/>
              </a:ext>
            </a:extLst>
          </p:cNvPr>
          <p:cNvSpPr txBox="1"/>
          <p:nvPr/>
        </p:nvSpPr>
        <p:spPr>
          <a:xfrm>
            <a:off x="2312621" y="1443841"/>
            <a:ext cx="11106150" cy="39703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vi-VN" sz="3600" b="1" i="0" u="sng" strike="noStrike" kern="1200" cap="none" spc="0" normalizeH="0" baseline="0" noProof="0">
                <a:ln>
                  <a:noFill/>
                </a:ln>
                <a:solidFill>
                  <a:srgbClr val="FF0000"/>
                </a:solidFill>
                <a:effectLst/>
                <a:uLnTx/>
                <a:uFillTx/>
                <a:latin typeface="Calibri" panose="020F0502020204030204"/>
                <a:ea typeface="+mn-ea"/>
                <a:cs typeface="+mn-cs"/>
              </a:rPr>
              <a:t>Cách 1:</a:t>
            </a:r>
          </a:p>
          <a:p>
            <a:pPr marL="0" marR="0" lvl="0" indent="0" algn="l"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Đổi: 1 giờ = 60 phút</a:t>
            </a:r>
          </a:p>
          <a:p>
            <a:pPr marL="0" marR="0" lvl="0" indent="0" algn="l"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Thời gian Sơn thu dọn đồ đạc là:</a:t>
            </a:r>
          </a:p>
          <a:p>
            <a:pPr marL="0" marR="0" lvl="0" indent="0" algn="l"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60 x           = 40 </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(phút)</a:t>
            </a:r>
          </a:p>
          <a:p>
            <a:pPr marL="0" marR="0" lvl="0" indent="0" algn="l"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Sơn lau nhà trong số phút là:</a:t>
            </a:r>
          </a:p>
          <a:p>
            <a:pPr marL="0" marR="0" lvl="0" indent="0" algn="l"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60 – 40 = 20 (phút)</a:t>
            </a:r>
          </a:p>
          <a:p>
            <a:pPr marL="0" marR="0" lvl="0" indent="0" algn="l"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Đáp số: 20 phút</a:t>
            </a:r>
          </a:p>
        </p:txBody>
      </p:sp>
      <p:pic>
        <p:nvPicPr>
          <p:cNvPr id="10" name="Picture 9">
            <a:extLst>
              <a:ext uri="{FF2B5EF4-FFF2-40B4-BE49-F238E27FC236}">
                <a16:creationId xmlns:a16="http://schemas.microsoft.com/office/drawing/2014/main" id="{E15E3E3D-0EFF-BD43-2624-57E0D71C7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884" y="4065721"/>
            <a:ext cx="1861951" cy="179413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E59952C-C5B8-CA4C-CB52-2DCF4C4AB9DC}"/>
                  </a:ext>
                </a:extLst>
              </p:cNvPr>
              <p:cNvSpPr txBox="1"/>
              <p:nvPr/>
            </p:nvSpPr>
            <p:spPr>
              <a:xfrm>
                <a:off x="3291848" y="2921553"/>
                <a:ext cx="1070497" cy="101489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AE59952C-C5B8-CA4C-CB52-2DCF4C4AB9DC}"/>
                  </a:ext>
                </a:extLst>
              </p:cNvPr>
              <p:cNvSpPr txBox="1">
                <a:spLocks noRot="1" noChangeAspect="1" noMove="1" noResize="1" noEditPoints="1" noAdjustHandles="1" noChangeArrowheads="1" noChangeShapeType="1" noTextEdit="1"/>
              </p:cNvSpPr>
              <p:nvPr/>
            </p:nvSpPr>
            <p:spPr>
              <a:xfrm>
                <a:off x="3291848" y="2921553"/>
                <a:ext cx="1070497" cy="101489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621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F23D6F-CB08-2F0A-F471-BA9A44A587BF}"/>
              </a:ext>
            </a:extLst>
          </p:cNvPr>
          <p:cNvSpPr/>
          <p:nvPr/>
        </p:nvSpPr>
        <p:spPr>
          <a:xfrm>
            <a:off x="228600" y="723900"/>
            <a:ext cx="11525250" cy="55816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4598273-1832-1019-BC41-4A82B341E204}"/>
              </a:ext>
            </a:extLst>
          </p:cNvPr>
          <p:cNvSpPr txBox="1"/>
          <p:nvPr/>
        </p:nvSpPr>
        <p:spPr>
          <a:xfrm>
            <a:off x="2007821" y="1055787"/>
            <a:ext cx="1110615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FF0000"/>
                </a:solidFill>
                <a:effectLst/>
                <a:uLnTx/>
                <a:uFillTx/>
                <a:latin typeface="Calibri" panose="020F0502020204030204"/>
                <a:ea typeface="+mn-ea"/>
                <a:cs typeface="+mn-cs"/>
              </a:rPr>
              <a:t>Cách </a:t>
            </a:r>
            <a:r>
              <a:rPr kumimoji="0" lang="en-US" sz="3600" b="1" i="0" u="sng" strike="noStrike" kern="1200" cap="none" spc="0" normalizeH="0" baseline="0" noProof="0">
                <a:ln>
                  <a:noFill/>
                </a:ln>
                <a:solidFill>
                  <a:srgbClr val="FF0000"/>
                </a:solidFill>
                <a:effectLst/>
                <a:uLnTx/>
                <a:uFillTx/>
                <a:latin typeface="Calibri" panose="020F0502020204030204"/>
                <a:ea typeface="+mn-ea"/>
                <a:cs typeface="+mn-cs"/>
              </a:rPr>
              <a:t>2</a:t>
            </a:r>
            <a:r>
              <a:rPr kumimoji="0" lang="vi-VN" sz="3600" b="1" i="0" u="sng" strike="noStrike" kern="1200" cap="none" spc="0" normalizeH="0" baseline="0" noProof="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Đổi: 1 giờ = 60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Phân số chỉ thời gian Sơn lau nhà là:</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a:rPr>
              <a:t>	1 -      =        (giờ)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r>
              <a:rPr kumimoji="0" lang="fr-FR" sz="3600" b="0" i="0" u="none" strike="noStrike" kern="1200" cap="none" spc="0" normalizeH="0" baseline="0" noProof="0">
                <a:ln>
                  <a:noFill/>
                </a:ln>
                <a:solidFill>
                  <a:prstClr val="black"/>
                </a:solidFill>
                <a:effectLst/>
                <a:uLnTx/>
                <a:uFillTx/>
                <a:latin typeface="Calibri" panose="020F0502020204030204"/>
                <a:ea typeface="+mn-ea"/>
                <a:cs typeface="+mn-cs"/>
              </a:rPr>
              <a:t>Sơn lau nhà trong số phút là:</a:t>
            </a:r>
          </a:p>
          <a:p>
            <a:r>
              <a:rPr lang="en-US" sz="3600">
                <a:solidFill>
                  <a:prstClr val="black"/>
                </a:solidFill>
                <a:latin typeface="Calibri" panose="020F0502020204030204"/>
              </a:rPr>
              <a:t>	60 x      =   20 ( phút)</a:t>
            </a:r>
          </a:p>
          <a:p>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Đáp số: 20 phút</a:t>
            </a:r>
          </a:p>
        </p:txBody>
      </p:sp>
      <p:pic>
        <p:nvPicPr>
          <p:cNvPr id="10" name="Picture 9">
            <a:extLst>
              <a:ext uri="{FF2B5EF4-FFF2-40B4-BE49-F238E27FC236}">
                <a16:creationId xmlns:a16="http://schemas.microsoft.com/office/drawing/2014/main" id="{E15E3E3D-0EFF-BD43-2624-57E0D71C7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7084" y="3677667"/>
            <a:ext cx="1861951" cy="179413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E59952C-C5B8-CA4C-CB52-2DCF4C4AB9DC}"/>
                  </a:ext>
                </a:extLst>
              </p:cNvPr>
              <p:cNvSpPr txBox="1"/>
              <p:nvPr/>
            </p:nvSpPr>
            <p:spPr>
              <a:xfrm>
                <a:off x="3310898" y="2533499"/>
                <a:ext cx="1070497" cy="10148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AE59952C-C5B8-CA4C-CB52-2DCF4C4AB9DC}"/>
                  </a:ext>
                </a:extLst>
              </p:cNvPr>
              <p:cNvSpPr txBox="1">
                <a:spLocks noRot="1" noChangeAspect="1" noMove="1" noResize="1" noEditPoints="1" noAdjustHandles="1" noChangeArrowheads="1" noChangeShapeType="1" noTextEdit="1"/>
              </p:cNvSpPr>
              <p:nvPr/>
            </p:nvSpPr>
            <p:spPr>
              <a:xfrm>
                <a:off x="3310898" y="2533499"/>
                <a:ext cx="1070497" cy="10148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7CB443-8C8E-6D06-0B66-118BCCF506A7}"/>
                  </a:ext>
                </a:extLst>
              </p:cNvPr>
              <p:cNvSpPr txBox="1"/>
              <p:nvPr/>
            </p:nvSpPr>
            <p:spPr>
              <a:xfrm>
                <a:off x="4200508" y="2533499"/>
                <a:ext cx="1070497" cy="10175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 name="TextBox 1">
                <a:extLst>
                  <a:ext uri="{FF2B5EF4-FFF2-40B4-BE49-F238E27FC236}">
                    <a16:creationId xmlns:a16="http://schemas.microsoft.com/office/drawing/2014/main" id="{467CB443-8C8E-6D06-0B66-118BCCF506A7}"/>
                  </a:ext>
                </a:extLst>
              </p:cNvPr>
              <p:cNvSpPr txBox="1">
                <a:spLocks noRot="1" noChangeAspect="1" noMove="1" noResize="1" noEditPoints="1" noAdjustHandles="1" noChangeArrowheads="1" noChangeShapeType="1" noTextEdit="1"/>
              </p:cNvSpPr>
              <p:nvPr/>
            </p:nvSpPr>
            <p:spPr>
              <a:xfrm>
                <a:off x="4200508" y="2533499"/>
                <a:ext cx="1070497" cy="101752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841BC84-CCDD-4A9B-400B-B29E0F1284AA}"/>
                  </a:ext>
                </a:extLst>
              </p:cNvPr>
              <p:cNvSpPr txBox="1"/>
              <p:nvPr/>
            </p:nvSpPr>
            <p:spPr>
              <a:xfrm>
                <a:off x="3608109" y="4225215"/>
                <a:ext cx="1070497" cy="10175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3841BC84-CCDD-4A9B-400B-B29E0F1284AA}"/>
                  </a:ext>
                </a:extLst>
              </p:cNvPr>
              <p:cNvSpPr txBox="1">
                <a:spLocks noRot="1" noChangeAspect="1" noMove="1" noResize="1" noEditPoints="1" noAdjustHandles="1" noChangeArrowheads="1" noChangeShapeType="1" noTextEdit="1"/>
              </p:cNvSpPr>
              <p:nvPr/>
            </p:nvSpPr>
            <p:spPr>
              <a:xfrm>
                <a:off x="3608109" y="4225215"/>
                <a:ext cx="1070497" cy="101752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227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F154BB-ED44-092E-3F54-CE1D0DD31CB0}"/>
              </a:ext>
            </a:extLst>
          </p:cNvPr>
          <p:cNvSpPr/>
          <p:nvPr/>
        </p:nvSpPr>
        <p:spPr>
          <a:xfrm>
            <a:off x="228600" y="438150"/>
            <a:ext cx="11525250" cy="5867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E171605-B4B1-034D-8789-8AC78FD643A3}"/>
                  </a:ext>
                </a:extLst>
              </p:cNvPr>
              <p:cNvSpPr txBox="1"/>
              <p:nvPr/>
            </p:nvSpPr>
            <p:spPr>
              <a:xfrm>
                <a:off x="8220058" y="2354327"/>
                <a:ext cx="1070497" cy="10175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3E171605-B4B1-034D-8789-8AC78FD643A3}"/>
                  </a:ext>
                </a:extLst>
              </p:cNvPr>
              <p:cNvSpPr txBox="1">
                <a:spLocks noRot="1" noChangeAspect="1" noMove="1" noResize="1" noEditPoints="1" noAdjustHandles="1" noChangeArrowheads="1" noChangeShapeType="1" noTextEdit="1"/>
              </p:cNvSpPr>
              <p:nvPr/>
            </p:nvSpPr>
            <p:spPr>
              <a:xfrm>
                <a:off x="8220058" y="2354327"/>
                <a:ext cx="1070497" cy="1017523"/>
              </a:xfrm>
              <a:prstGeom prst="rect">
                <a:avLst/>
              </a:prstGeo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7ECB43B-48B4-730E-2B26-6D10C034E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200" y="4100697"/>
            <a:ext cx="6936500" cy="2757303"/>
          </a:xfrm>
          <a:prstGeom prst="rect">
            <a:avLst/>
          </a:prstGeom>
        </p:spPr>
      </p:pic>
      <p:sp>
        <p:nvSpPr>
          <p:cNvPr id="3" name="TextBox 2">
            <a:extLst>
              <a:ext uri="{FF2B5EF4-FFF2-40B4-BE49-F238E27FC236}">
                <a16:creationId xmlns:a16="http://schemas.microsoft.com/office/drawing/2014/main" id="{B4501038-1593-44FC-7918-F98902670B40}"/>
              </a:ext>
            </a:extLst>
          </p:cNvPr>
          <p:cNvSpPr txBox="1"/>
          <p:nvPr/>
        </p:nvSpPr>
        <p:spPr>
          <a:xfrm>
            <a:off x="857250" y="738991"/>
            <a:ext cx="10248900" cy="499245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i="0" strike="noStrike" kern="1200" cap="none" spc="0" normalizeH="0" baseline="0" noProof="0">
                <a:ln>
                  <a:noFill/>
                </a:ln>
                <a:effectLst/>
                <a:uLnTx/>
                <a:uFillTx/>
                <a:latin typeface="Calibri" panose="020F0502020204030204"/>
                <a:ea typeface="+mn-ea"/>
                <a:cs typeface="+mn-cs"/>
              </a:rPr>
              <a:t>4. </a:t>
            </a:r>
            <a:r>
              <a:rPr kumimoji="0" lang="vi-VN" sz="3600" i="0" strike="noStrike" kern="1200" cap="none" spc="0" normalizeH="0" baseline="0" noProof="0">
                <a:ln>
                  <a:noFill/>
                </a:ln>
                <a:effectLst/>
                <a:uLnTx/>
                <a:uFillTx/>
                <a:latin typeface="Calibri" panose="020F0502020204030204"/>
                <a:ea typeface="+mn-ea"/>
                <a:cs typeface="+mn-cs"/>
              </a:rPr>
              <a:t>Lớp 4E có 1 872 000 đồng từ việc trồng rau và thu gom rác tái chế. Các bạn dự định dùng 1 200 000 đồng để mua quà tặng các bạn vùng cao, </a:t>
            </a:r>
            <a:r>
              <a:rPr kumimoji="0" lang="en-US" sz="3600" i="0" strike="noStrike" kern="1200" cap="none" spc="0" normalizeH="0" baseline="0" noProof="0">
                <a:ln>
                  <a:noFill/>
                </a:ln>
                <a:effectLst/>
                <a:uLnTx/>
                <a:uFillTx/>
                <a:latin typeface="Calibri" panose="020F0502020204030204"/>
                <a:ea typeface="+mn-ea"/>
                <a:cs typeface="+mn-cs"/>
              </a:rPr>
              <a:t>  </a:t>
            </a:r>
            <a:r>
              <a:rPr kumimoji="0" lang="vi-VN" sz="3600" i="0" strike="noStrike" kern="1200" cap="none" spc="0" normalizeH="0" baseline="0" noProof="0">
                <a:ln>
                  <a:noFill/>
                </a:ln>
                <a:effectLst/>
                <a:uLnTx/>
                <a:uFillTx/>
                <a:latin typeface="Calibri" panose="020F0502020204030204"/>
                <a:ea typeface="+mn-ea"/>
                <a:cs typeface="+mn-cs"/>
              </a:rPr>
              <a:t>số tiền còn lại để giúp đỡ các bạn trong lớp có hoàn cảnh khó khăn, sau đó còn bao nhiêu tiền sẽ dùng để liên hoan. Tính số tiền dành cho việc liên hoan.</a:t>
            </a:r>
          </a:p>
        </p:txBody>
      </p:sp>
    </p:spTree>
    <p:extLst>
      <p:ext uri="{BB962C8B-B14F-4D97-AF65-F5344CB8AC3E}">
        <p14:creationId xmlns:p14="http://schemas.microsoft.com/office/powerpoint/2010/main" val="118037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F154BB-ED44-092E-3F54-CE1D0DD31CB0}"/>
              </a:ext>
            </a:extLst>
          </p:cNvPr>
          <p:cNvSpPr/>
          <p:nvPr/>
        </p:nvSpPr>
        <p:spPr>
          <a:xfrm>
            <a:off x="228600" y="438150"/>
            <a:ext cx="11525250" cy="5867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E171605-B4B1-034D-8789-8AC78FD643A3}"/>
                  </a:ext>
                </a:extLst>
              </p:cNvPr>
              <p:cNvSpPr txBox="1"/>
              <p:nvPr/>
            </p:nvSpPr>
            <p:spPr>
              <a:xfrm>
                <a:off x="3648058" y="2776332"/>
                <a:ext cx="1070497" cy="10175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3E171605-B4B1-034D-8789-8AC78FD643A3}"/>
                  </a:ext>
                </a:extLst>
              </p:cNvPr>
              <p:cNvSpPr txBox="1">
                <a:spLocks noRot="1" noChangeAspect="1" noMove="1" noResize="1" noEditPoints="1" noAdjustHandles="1" noChangeArrowheads="1" noChangeShapeType="1" noTextEdit="1"/>
              </p:cNvSpPr>
              <p:nvPr/>
            </p:nvSpPr>
            <p:spPr>
              <a:xfrm>
                <a:off x="3648058" y="2776332"/>
                <a:ext cx="1070497" cy="1017523"/>
              </a:xfrm>
              <a:prstGeom prst="rect">
                <a:avLst/>
              </a:prstGeo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7ECB43B-48B4-730E-2B26-6D10C034E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418" y="5429250"/>
            <a:ext cx="3594282" cy="1428750"/>
          </a:xfrm>
          <a:prstGeom prst="rect">
            <a:avLst/>
          </a:prstGeom>
        </p:spPr>
      </p:pic>
      <p:sp>
        <p:nvSpPr>
          <p:cNvPr id="3" name="TextBox 2">
            <a:extLst>
              <a:ext uri="{FF2B5EF4-FFF2-40B4-BE49-F238E27FC236}">
                <a16:creationId xmlns:a16="http://schemas.microsoft.com/office/drawing/2014/main" id="{B4501038-1593-44FC-7918-F98902670B40}"/>
              </a:ext>
            </a:extLst>
          </p:cNvPr>
          <p:cNvSpPr txBox="1"/>
          <p:nvPr/>
        </p:nvSpPr>
        <p:spPr>
          <a:xfrm>
            <a:off x="857250" y="738991"/>
            <a:ext cx="10706100" cy="563231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Số tiền còn lại sau khi mua quà tặng các bạn vùng cao là:</a:t>
            </a: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1 872 000 – 1 200 000 = 672 000 (đồng)</a:t>
            </a: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Số tiền để giúp đỡ các bạn trong lớp có hoàn cảnh khó khăn là:</a:t>
            </a: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672 000  ×       = 504 000(đồng)</a:t>
            </a:r>
          </a:p>
          <a:p>
            <a:pPr marL="0" marR="0" lvl="0" indent="0" algn="just" defTabSz="914400" rtl="0" eaLnBrk="1" fontAlgn="auto" latinLnBrk="0" hangingPunct="1">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Số tiền dành cho việc liên hoan là:</a:t>
            </a: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672 000 – 504 000 = 168 000 (đồng)</a:t>
            </a:r>
          </a:p>
          <a:p>
            <a:pPr marL="0" marR="0" lvl="0" indent="0" algn="just"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Đáp số: 168 000 đồng</a:t>
            </a:r>
          </a:p>
          <a:p>
            <a:pPr marL="0" marR="0" lvl="0" indent="0" algn="just" defTabSz="914400" rtl="0" eaLnBrk="1" fontAlgn="auto" latinLnBrk="0" hangingPunct="1">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40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10" name="图片 5">
            <a:extLst>
              <a:ext uri="{FF2B5EF4-FFF2-40B4-BE49-F238E27FC236}">
                <a16:creationId xmlns:a16="http://schemas.microsoft.com/office/drawing/2014/main" id="{91CFE63E-B998-4AA0-B364-68E5FEA725FB}"/>
              </a:ext>
            </a:extLst>
          </p:cNvPr>
          <p:cNvPicPr>
            <a:picLocks noChangeAspect="1"/>
          </p:cNvPicPr>
          <p:nvPr/>
        </p:nvPicPr>
        <p:blipFill>
          <a:blip r:embed="rId8"/>
          <a:stretch>
            <a:fillRect/>
          </a:stretch>
        </p:blipFill>
        <p:spPr>
          <a:xfrm>
            <a:off x="2625090" y="224398"/>
            <a:ext cx="7315200" cy="5395488"/>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223" y="2599515"/>
            <a:ext cx="4313274" cy="4313274"/>
          </a:xfrm>
          <a:prstGeom prst="rect">
            <a:avLst/>
          </a:prstGeom>
        </p:spPr>
      </p:pic>
      <p:pic>
        <p:nvPicPr>
          <p:cNvPr id="11" name="Picture 10">
            <a:extLst>
              <a:ext uri="{FF2B5EF4-FFF2-40B4-BE49-F238E27FC236}">
                <a16:creationId xmlns:a16="http://schemas.microsoft.com/office/drawing/2014/main" id="{BC640534-11F3-4159-887A-99FA01AC7098}"/>
              </a:ext>
            </a:extLst>
          </p:cNvPr>
          <p:cNvPicPr>
            <a:picLocks noChangeAspect="1"/>
          </p:cNvPicPr>
          <p:nvPr/>
        </p:nvPicPr>
        <p:blipFill>
          <a:blip r:embed="rId10"/>
          <a:srcRect/>
          <a:stretch>
            <a:fillRect/>
          </a:stretch>
        </p:blipFill>
        <p:spPr>
          <a:xfrm>
            <a:off x="9915763" y="3016252"/>
            <a:ext cx="2276236" cy="3841748"/>
          </a:xfrm>
          <a:prstGeom prst="rect">
            <a:avLst/>
          </a:prstGeom>
        </p:spPr>
      </p:pic>
      <p:sp>
        <p:nvSpPr>
          <p:cNvPr id="13" name="文本框 10">
            <a:extLst>
              <a:ext uri="{FF2B5EF4-FFF2-40B4-BE49-F238E27FC236}">
                <a16:creationId xmlns:a16="http://schemas.microsoft.com/office/drawing/2014/main" id="{796D064F-28A3-4130-A852-42903DCC5812}"/>
              </a:ext>
            </a:extLst>
          </p:cNvPr>
          <p:cNvSpPr txBox="1"/>
          <p:nvPr/>
        </p:nvSpPr>
        <p:spPr>
          <a:xfrm>
            <a:off x="3656474" y="1076021"/>
            <a:ext cx="52524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Chúng</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mình</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đã</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gặp</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lại</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nhau</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rồi</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Cám</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ơn</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các</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bạn</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nhỏ</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 </a:t>
            </a:r>
            <a:r>
              <a:rPr kumimoji="0" lang="en-US" altLang="zh-CN" sz="4400" b="0" i="0" u="none" strike="noStrike" kern="1200" cap="none" spc="0" normalizeH="0" baseline="0" noProof="0" dirty="0" err="1">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nhé</a:t>
            </a:r>
            <a:r>
              <a:rPr kumimoji="0" lang="en-US" altLang="zh-CN"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rPr>
              <a:t>!</a:t>
            </a:r>
            <a:endParaRPr kumimoji="0" lang="zh-CN" altLang="en-US" sz="4400" b="0" i="0" u="none" strike="noStrike" kern="1200" cap="none" spc="0" normalizeH="0" baseline="0" noProof="0" dirty="0">
              <a:ln w="19050">
                <a:gradFill>
                  <a:gsLst>
                    <a:gs pos="0">
                      <a:prstClr val="white"/>
                    </a:gs>
                    <a:gs pos="100000">
                      <a:prstClr val="white">
                        <a:lumMod val="95000"/>
                      </a:prstClr>
                    </a:gs>
                  </a:gsLst>
                  <a:lin ang="5400000" scaled="1"/>
                </a:gradFill>
              </a:ln>
              <a:solidFill>
                <a:srgbClr val="5B9BD5">
                  <a:lumMod val="50000"/>
                </a:srgbClr>
              </a:solidFill>
              <a:effectLst>
                <a:outerShdw blurRad="215900" dist="38100" dir="2700000" algn="tl" rotWithShape="0">
                  <a:prstClr val="black">
                    <a:alpha val="40000"/>
                  </a:prstClr>
                </a:outerShdw>
              </a:effectLst>
              <a:uLnTx/>
              <a:uFillTx/>
              <a:latin typeface="UTM Cooper Black" panose="02040603050506020204" pitchFamily="18" charset="0"/>
              <a:ea typeface="华康POP2体W9" panose="040B0909000000000000" pitchFamily="81" charset="-122"/>
              <a:cs typeface="+mn-cs"/>
            </a:endParaRPr>
          </a:p>
        </p:txBody>
      </p:sp>
      <p:pic>
        <p:nvPicPr>
          <p:cNvPr id="9" name="Am-thanh-tieng-wow-cua-bon-tre-con-www_tiengdong_com">
            <a:hlinkClick r:id="" action="ppaction://media"/>
            <a:extLst>
              <a:ext uri="{FF2B5EF4-FFF2-40B4-BE49-F238E27FC236}">
                <a16:creationId xmlns:a16="http://schemas.microsoft.com/office/drawing/2014/main" id="{7F3AE7C6-93CF-425C-8120-4C2CBE6718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65527" y="7414104"/>
            <a:ext cx="487363" cy="487363"/>
          </a:xfrm>
          <a:prstGeom prst="rect">
            <a:avLst/>
          </a:prstGeom>
        </p:spPr>
      </p:pic>
    </p:spTree>
    <p:extLst>
      <p:ext uri="{BB962C8B-B14F-4D97-AF65-F5344CB8AC3E}">
        <p14:creationId xmlns:p14="http://schemas.microsoft.com/office/powerpoint/2010/main" val="388476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37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B97AA8-1840-48F8-9295-3CA6048AE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3016252"/>
            <a:ext cx="12192000" cy="3479800"/>
          </a:xfrm>
          <a:prstGeom prst="rect">
            <a:avLst/>
          </a:prstGeom>
        </p:spPr>
      </p:pic>
      <p:pic>
        <p:nvPicPr>
          <p:cNvPr id="9" name="图片 8">
            <a:extLst>
              <a:ext uri="{FF2B5EF4-FFF2-40B4-BE49-F238E27FC236}">
                <a16:creationId xmlns:a16="http://schemas.microsoft.com/office/drawing/2014/main" id="{5A33F613-6FB5-48AF-873B-659D79F67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4654549"/>
            <a:ext cx="12192000" cy="2203451"/>
          </a:xfrm>
          <a:prstGeom prst="rect">
            <a:avLst/>
          </a:prstGeom>
        </p:spPr>
      </p:pic>
      <p:pic>
        <p:nvPicPr>
          <p:cNvPr id="13" name="图片 1">
            <a:extLst>
              <a:ext uri="{FF2B5EF4-FFF2-40B4-BE49-F238E27FC236}">
                <a16:creationId xmlns:a16="http://schemas.microsoft.com/office/drawing/2014/main" id="{EC4EBA1B-378C-4418-8443-0AC669BC4B35}"/>
              </a:ext>
            </a:extLst>
          </p:cNvPr>
          <p:cNvPicPr>
            <a:picLocks noChangeAspect="1"/>
          </p:cNvPicPr>
          <p:nvPr/>
        </p:nvPicPr>
        <p:blipFill>
          <a:blip r:embed="rId5"/>
          <a:stretch>
            <a:fillRect/>
          </a:stretch>
        </p:blipFill>
        <p:spPr>
          <a:xfrm>
            <a:off x="2487989" y="1567781"/>
            <a:ext cx="7427772" cy="3295652"/>
          </a:xfrm>
          <a:prstGeom prst="rect">
            <a:avLst/>
          </a:prstGeom>
        </p:spPr>
      </p:pic>
      <p:pic>
        <p:nvPicPr>
          <p:cNvPr id="17" name="图片 14">
            <a:extLst>
              <a:ext uri="{FF2B5EF4-FFF2-40B4-BE49-F238E27FC236}">
                <a16:creationId xmlns:a16="http://schemas.microsoft.com/office/drawing/2014/main" id="{21846343-34ED-4F9E-8051-4525E91716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23" y="2203451"/>
            <a:ext cx="4709338" cy="4709338"/>
          </a:xfrm>
          <a:prstGeom prst="rect">
            <a:avLst/>
          </a:prstGeom>
        </p:spPr>
      </p:pic>
      <p:sp>
        <p:nvSpPr>
          <p:cNvPr id="18" name="文本框 10">
            <a:extLst>
              <a:ext uri="{FF2B5EF4-FFF2-40B4-BE49-F238E27FC236}">
                <a16:creationId xmlns:a16="http://schemas.microsoft.com/office/drawing/2014/main" id="{285ECED8-28E1-4823-ABF4-C0B365B31CFE}"/>
              </a:ext>
            </a:extLst>
          </p:cNvPr>
          <p:cNvSpPr txBox="1"/>
          <p:nvPr/>
        </p:nvSpPr>
        <p:spPr>
          <a:xfrm>
            <a:off x="3195944" y="2579679"/>
            <a:ext cx="5800112" cy="1668470"/>
          </a:xfrm>
          <a:prstGeom prst="rect">
            <a:avLst/>
          </a:prstGeom>
          <a:noFill/>
        </p:spPr>
        <p:txBody>
          <a:bodyPr wrap="square" rtlCol="0">
            <a:spAutoFit/>
          </a:bodyPr>
          <a:lstStyle/>
          <a:p>
            <a:pPr marL="571500" marR="0" lvl="0" indent="-571500" algn="ctr"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rPr>
              <a:t>Làm bài tập vào vở Toán</a:t>
            </a:r>
          </a:p>
          <a:p>
            <a:pPr marL="571500" marR="0" lvl="0" indent="-571500" algn="ctr"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rPr>
              <a:t>Chuẩn bị bài tt</a:t>
            </a:r>
            <a:endParaRPr kumimoji="0" lang="zh-CN" altLang="en-US" sz="3600" b="1"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E09DC3AC-B6F4-43FB-81E8-6512DCF03A36}"/>
              </a:ext>
            </a:extLst>
          </p:cNvPr>
          <p:cNvPicPr>
            <a:picLocks noChangeAspect="1"/>
          </p:cNvPicPr>
          <p:nvPr/>
        </p:nvPicPr>
        <p:blipFill>
          <a:blip r:embed="rId7"/>
          <a:srcRect/>
          <a:stretch>
            <a:fillRect/>
          </a:stretch>
        </p:blipFill>
        <p:spPr>
          <a:xfrm>
            <a:off x="9237500" y="2579679"/>
            <a:ext cx="2527582" cy="4265960"/>
          </a:xfrm>
          <a:prstGeom prst="rect">
            <a:avLst/>
          </a:prstGeom>
        </p:spPr>
      </p:pic>
      <p:sp>
        <p:nvSpPr>
          <p:cNvPr id="10" name="TextBox 9">
            <a:extLst>
              <a:ext uri="{FF2B5EF4-FFF2-40B4-BE49-F238E27FC236}">
                <a16:creationId xmlns:a16="http://schemas.microsoft.com/office/drawing/2014/main" id="{3864A869-BE3B-4128-BE06-CAF7670F0A2B}"/>
              </a:ext>
            </a:extLst>
          </p:cNvPr>
          <p:cNvSpPr txBox="1"/>
          <p:nvPr/>
        </p:nvSpPr>
        <p:spPr>
          <a:xfrm>
            <a:off x="4571115" y="41008"/>
            <a:ext cx="3950002" cy="146328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800" b="1" i="0" u="none" strike="noStrike" kern="1200" cap="none" spc="0" normalizeH="0" baseline="0" noProof="0">
                <a:ln w="22225">
                  <a:solidFill>
                    <a:prstClr val="white"/>
                  </a:solidFill>
                  <a:prstDash val="solid"/>
                </a:ln>
                <a:solidFill>
                  <a:srgbClr val="FF9409"/>
                </a:solidFill>
                <a:effectLst/>
                <a:uLnTx/>
                <a:uFillTx/>
                <a:latin typeface="UTM Flamenco" panose="02040603050506020204" pitchFamily="18" charset="0"/>
                <a:ea typeface="Calibri" panose="020F0502020204030204" pitchFamily="34" charset="0"/>
                <a:cs typeface="Times New Roman" panose="02020603050405020304" pitchFamily="18" charset="0"/>
              </a:rPr>
              <a:t>Dặn dò</a:t>
            </a:r>
            <a:endParaRPr kumimoji="0" lang="en-US" sz="8000" b="1" i="0" u="none" strike="noStrike" kern="1200" cap="none" spc="0" normalizeH="0" baseline="0" noProof="0" dirty="0">
              <a:ln w="22225">
                <a:solidFill>
                  <a:prstClr val="white"/>
                </a:solidFill>
                <a:prstDash val="solid"/>
              </a:ln>
              <a:solidFill>
                <a:srgbClr val="FF94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506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lendar&#10;&#10;Description automatically generated">
            <a:extLst>
              <a:ext uri="{FF2B5EF4-FFF2-40B4-BE49-F238E27FC236}">
                <a16:creationId xmlns:a16="http://schemas.microsoft.com/office/drawing/2014/main" id="{0C36C32C-C9DF-4C29-8904-DB4E2593B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37"/>
            <a:ext cx="12191999" cy="6890537"/>
          </a:xfrm>
          <a:prstGeom prst="rect">
            <a:avLst/>
          </a:prstGeom>
        </p:spPr>
      </p:pic>
      <p:grpSp>
        <p:nvGrpSpPr>
          <p:cNvPr id="3" name="Group 2">
            <a:extLst>
              <a:ext uri="{FF2B5EF4-FFF2-40B4-BE49-F238E27FC236}">
                <a16:creationId xmlns:a16="http://schemas.microsoft.com/office/drawing/2014/main" id="{C961CDA5-9661-479B-93F7-68383DBBE6C3}"/>
              </a:ext>
            </a:extLst>
          </p:cNvPr>
          <p:cNvGrpSpPr/>
          <p:nvPr/>
        </p:nvGrpSpPr>
        <p:grpSpPr>
          <a:xfrm>
            <a:off x="2669225" y="-32537"/>
            <a:ext cx="8536686" cy="5395488"/>
            <a:chOff x="2669225" y="-32537"/>
            <a:chExt cx="8536686" cy="5395488"/>
          </a:xfrm>
        </p:grpSpPr>
        <p:pic>
          <p:nvPicPr>
            <p:cNvPr id="11" name="图片 5">
              <a:extLst>
                <a:ext uri="{FF2B5EF4-FFF2-40B4-BE49-F238E27FC236}">
                  <a16:creationId xmlns:a16="http://schemas.microsoft.com/office/drawing/2014/main" id="{E752776B-762D-4282-8DEB-188B2D564479}"/>
                </a:ext>
              </a:extLst>
            </p:cNvPr>
            <p:cNvPicPr>
              <a:picLocks noChangeAspect="1"/>
            </p:cNvPicPr>
            <p:nvPr/>
          </p:nvPicPr>
          <p:blipFill>
            <a:blip r:embed="rId4"/>
            <a:stretch>
              <a:fillRect/>
            </a:stretch>
          </p:blipFill>
          <p:spPr>
            <a:xfrm flipH="1">
              <a:off x="2928261" y="-32537"/>
              <a:ext cx="8018615" cy="5395488"/>
            </a:xfrm>
            <a:prstGeom prst="rect">
              <a:avLst/>
            </a:prstGeom>
          </p:spPr>
        </p:pic>
        <p:sp>
          <p:nvSpPr>
            <p:cNvPr id="18" name="文本框 10">
              <a:extLst>
                <a:ext uri="{FF2B5EF4-FFF2-40B4-BE49-F238E27FC236}">
                  <a16:creationId xmlns:a16="http://schemas.microsoft.com/office/drawing/2014/main" id="{285ECED8-28E1-4823-ABF4-C0B365B31CFE}"/>
                </a:ext>
              </a:extLst>
            </p:cNvPr>
            <p:cNvSpPr txBox="1"/>
            <p:nvPr/>
          </p:nvSpPr>
          <p:spPr>
            <a:xfrm>
              <a:off x="2669225" y="722426"/>
              <a:ext cx="8536686"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Xin </a:t>
              </a:r>
              <a:r>
                <a:rPr kumimoji="0" lang="en-US" altLang="zh-CN" sz="8000" b="0" i="0" u="none" strike="noStrike" kern="1200" cap="none" spc="0" normalizeH="0" baseline="0" noProof="0" dirty="0" err="1">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chào</a:t>
              </a:r>
              <a:r>
                <a:rPr kumimoji="0" lang="en-US" altLang="zh-CN" sz="8000" b="0" i="0" u="none" strike="noStrike" kern="1200" cap="none" spc="0" normalizeH="0" baseline="0" noProof="0" dirty="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 </a:t>
              </a:r>
              <a:r>
                <a:rPr kumimoji="0" lang="en-US" altLang="zh-CN" sz="8000" b="0" i="0" u="none" strike="noStrike" kern="1200" cap="none" spc="0" normalizeH="0" baseline="0" noProof="0" err="1">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và</a:t>
              </a:r>
              <a:r>
                <a:rPr kumimoji="0" lang="en-US" altLang="zh-CN" sz="8000" b="0" i="0" u="none" strike="noStrike" kern="1200" cap="none" spc="0" normalizeH="0" baseline="0" noProof="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hẹn </a:t>
              </a:r>
              <a:r>
                <a:rPr kumimoji="0" lang="en-US" altLang="zh-CN" sz="8000" b="0" i="0" u="none" strike="noStrike" kern="1200" cap="none" spc="0" normalizeH="0" baseline="0" noProof="0" dirty="0" err="1">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gặp</a:t>
              </a:r>
              <a:r>
                <a:rPr kumimoji="0" lang="en-US" altLang="zh-CN" sz="8000" b="0" i="0" u="none" strike="noStrike" kern="1200" cap="none" spc="0" normalizeH="0" baseline="0" noProof="0" dirty="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 </a:t>
              </a:r>
              <a:r>
                <a:rPr kumimoji="0" lang="en-US" altLang="zh-CN" sz="8000" b="0" i="0" u="none" strike="noStrike" kern="1200" cap="none" spc="0" normalizeH="0" baseline="0" noProof="0" dirty="0" err="1">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rPr>
                <a:t>lại</a:t>
              </a:r>
              <a:endParaRPr kumimoji="0" lang="zh-CN" altLang="en-US" sz="8000" b="0" i="0" u="none" strike="noStrike" kern="1200" cap="none" spc="0" normalizeH="0" baseline="0" noProof="0" dirty="0">
                <a:ln w="28575">
                  <a:solidFill>
                    <a:prstClr val="white"/>
                  </a:solidFill>
                </a:ln>
                <a:solidFill>
                  <a:srgbClr val="4472C4">
                    <a:lumMod val="50000"/>
                  </a:srgbClr>
                </a:solidFill>
                <a:effectLst>
                  <a:outerShdw blurRad="38100" dist="19050" dir="2700000" algn="tl" rotWithShape="0">
                    <a:prstClr val="black">
                      <a:alpha val="40000"/>
                    </a:prstClr>
                  </a:outerShdw>
                </a:effectLst>
                <a:uLnTx/>
                <a:uFillTx/>
                <a:latin typeface="UTM Flamenco" panose="02040603050506020204" pitchFamily="18" charset="0"/>
                <a:ea typeface="等线" panose="02010600030101010101" pitchFamily="2" charset="-122"/>
                <a:cs typeface="+mn-cs"/>
              </a:endParaRPr>
            </a:p>
          </p:txBody>
        </p:sp>
      </p:grpSp>
      <p:grpSp>
        <p:nvGrpSpPr>
          <p:cNvPr id="2" name="Group 1">
            <a:extLst>
              <a:ext uri="{FF2B5EF4-FFF2-40B4-BE49-F238E27FC236}">
                <a16:creationId xmlns:a16="http://schemas.microsoft.com/office/drawing/2014/main" id="{95D5C330-B931-4092-AA3C-6E588B9D0F7B}"/>
              </a:ext>
            </a:extLst>
          </p:cNvPr>
          <p:cNvGrpSpPr/>
          <p:nvPr/>
        </p:nvGrpSpPr>
        <p:grpSpPr>
          <a:xfrm>
            <a:off x="193746" y="3276971"/>
            <a:ext cx="4045401" cy="3238872"/>
            <a:chOff x="193746" y="3276971"/>
            <a:chExt cx="4045401" cy="3238872"/>
          </a:xfrm>
        </p:grpSpPr>
        <p:pic>
          <p:nvPicPr>
            <p:cNvPr id="10" name="Picture 9">
              <a:extLst>
                <a:ext uri="{FF2B5EF4-FFF2-40B4-BE49-F238E27FC236}">
                  <a16:creationId xmlns:a16="http://schemas.microsoft.com/office/drawing/2014/main" id="{88803826-FB47-4856-8509-05D1263D369C}"/>
                </a:ext>
              </a:extLst>
            </p:cNvPr>
            <p:cNvPicPr>
              <a:picLocks noChangeAspect="1"/>
            </p:cNvPicPr>
            <p:nvPr/>
          </p:nvPicPr>
          <p:blipFill>
            <a:blip r:embed="rId5"/>
            <a:srcRect/>
            <a:stretch>
              <a:fillRect/>
            </a:stretch>
          </p:blipFill>
          <p:spPr>
            <a:xfrm>
              <a:off x="193746" y="3429000"/>
              <a:ext cx="1828955" cy="3086843"/>
            </a:xfrm>
            <a:prstGeom prst="rect">
              <a:avLst/>
            </a:prstGeom>
          </p:spPr>
        </p:pic>
        <p:pic>
          <p:nvPicPr>
            <p:cNvPr id="17" name="图片 14">
              <a:extLst>
                <a:ext uri="{FF2B5EF4-FFF2-40B4-BE49-F238E27FC236}">
                  <a16:creationId xmlns:a16="http://schemas.microsoft.com/office/drawing/2014/main" id="{21846343-34ED-4F9E-8051-4525E91716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07" y="3276971"/>
              <a:ext cx="3139840" cy="3139840"/>
            </a:xfrm>
            <a:prstGeom prst="rect">
              <a:avLst/>
            </a:prstGeom>
          </p:spPr>
        </p:pic>
      </p:grpSp>
    </p:spTree>
    <p:extLst>
      <p:ext uri="{BB962C8B-B14F-4D97-AF65-F5344CB8AC3E}">
        <p14:creationId xmlns:p14="http://schemas.microsoft.com/office/powerpoint/2010/main" val="407112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sp>
        <p:nvSpPr>
          <p:cNvPr id="2" name="TextBox 1">
            <a:extLst>
              <a:ext uri="{FF2B5EF4-FFF2-40B4-BE49-F238E27FC236}">
                <a16:creationId xmlns:a16="http://schemas.microsoft.com/office/drawing/2014/main" id="{8C98C973-2F3A-4E9B-B136-FE74AA33E02B}"/>
              </a:ext>
            </a:extLst>
          </p:cNvPr>
          <p:cNvSpPr txBox="1"/>
          <p:nvPr/>
        </p:nvSpPr>
        <p:spPr>
          <a:xfrm>
            <a:off x="3184030" y="989068"/>
            <a:ext cx="4662798" cy="3303533"/>
          </a:xfrm>
          <a:prstGeom prst="rect">
            <a:avLst/>
          </a:prstGeom>
          <a:noFill/>
        </p:spPr>
        <p:txBody>
          <a:bodyPr wrap="square" rtlCol="0">
            <a:spAutoFit/>
          </a:bodyPr>
          <a:lstStyle/>
          <a:p>
            <a:pPr algn="ctr">
              <a:lnSpc>
                <a:spcPct val="150000"/>
              </a:lnSpc>
            </a:pPr>
            <a:r>
              <a:rPr lang="en-US" sz="3600" dirty="0" err="1">
                <a:effectLst>
                  <a:glow rad="101600">
                    <a:schemeClr val="bg2">
                      <a:alpha val="60000"/>
                    </a:schemeClr>
                  </a:glow>
                </a:effectLst>
                <a:latin typeface="UTM Flamenco" panose="02040603050506020204" pitchFamily="18" charset="0"/>
              </a:rPr>
              <a:t>Cùng</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vượt</a:t>
            </a:r>
            <a:r>
              <a:rPr lang="en-US" sz="3600" dirty="0">
                <a:effectLst>
                  <a:glow rad="101600">
                    <a:schemeClr val="bg2">
                      <a:alpha val="60000"/>
                    </a:schemeClr>
                  </a:glow>
                </a:effectLst>
                <a:latin typeface="UTM Flamenco" panose="02040603050506020204" pitchFamily="18" charset="0"/>
              </a:rPr>
              <a:t> qua </a:t>
            </a:r>
            <a:r>
              <a:rPr lang="en-US" sz="3600" dirty="0" err="1">
                <a:effectLst>
                  <a:glow rad="101600">
                    <a:schemeClr val="bg2">
                      <a:alpha val="60000"/>
                    </a:schemeClr>
                  </a:glow>
                </a:effectLst>
                <a:latin typeface="UTM Flamenco" panose="02040603050506020204" pitchFamily="18" charset="0"/>
              </a:rPr>
              <a:t>những</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thử</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thách</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để</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tìm</a:t>
            </a:r>
            <a:r>
              <a:rPr lang="en-US" sz="3600" dirty="0">
                <a:effectLst>
                  <a:glow rad="101600">
                    <a:schemeClr val="bg2">
                      <a:alpha val="60000"/>
                    </a:schemeClr>
                  </a:glow>
                </a:effectLst>
                <a:latin typeface="UTM Flamenco" panose="02040603050506020204" pitchFamily="18" charset="0"/>
              </a:rPr>
              <a:t> ra  </a:t>
            </a:r>
            <a:r>
              <a:rPr lang="en-US" sz="3600" dirty="0" err="1">
                <a:effectLst>
                  <a:glow rad="101600">
                    <a:schemeClr val="bg2">
                      <a:alpha val="60000"/>
                    </a:schemeClr>
                  </a:glow>
                </a:effectLst>
                <a:latin typeface="UTM Flamenco" panose="02040603050506020204" pitchFamily="18" charset="0"/>
              </a:rPr>
              <a:t>người</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bạn</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thất</a:t>
            </a:r>
            <a:r>
              <a:rPr lang="en-US" sz="3600" dirty="0">
                <a:effectLst>
                  <a:glow rad="101600">
                    <a:schemeClr val="bg2">
                      <a:alpha val="60000"/>
                    </a:schemeClr>
                  </a:glow>
                </a:effectLst>
                <a:latin typeface="UTM Flamenco" panose="02040603050506020204" pitchFamily="18" charset="0"/>
              </a:rPr>
              <a:t> </a:t>
            </a:r>
            <a:r>
              <a:rPr lang="en-US" sz="3600" dirty="0" err="1">
                <a:effectLst>
                  <a:glow rad="101600">
                    <a:schemeClr val="bg2">
                      <a:alpha val="60000"/>
                    </a:schemeClr>
                  </a:glow>
                </a:effectLst>
                <a:latin typeface="UTM Flamenco" panose="02040603050506020204" pitchFamily="18" charset="0"/>
              </a:rPr>
              <a:t>lạc</a:t>
            </a:r>
            <a:r>
              <a:rPr lang="en-US" sz="3600" dirty="0">
                <a:effectLst>
                  <a:glow rad="101600">
                    <a:schemeClr val="bg2">
                      <a:alpha val="60000"/>
                    </a:schemeClr>
                  </a:glow>
                </a:effectLst>
                <a:latin typeface="UTM Flamenco" panose="02040603050506020204" pitchFamily="18" charset="0"/>
              </a:rPr>
              <a:t> </a:t>
            </a:r>
            <a:r>
              <a:rPr lang="en-US" sz="3600" err="1">
                <a:effectLst>
                  <a:glow rad="101600">
                    <a:schemeClr val="bg2">
                      <a:alpha val="60000"/>
                    </a:schemeClr>
                  </a:glow>
                </a:effectLst>
                <a:latin typeface="UTM Flamenco" panose="02040603050506020204" pitchFamily="18" charset="0"/>
              </a:rPr>
              <a:t>của</a:t>
            </a:r>
            <a:r>
              <a:rPr lang="en-US" sz="3600">
                <a:effectLst>
                  <a:glow rad="101600">
                    <a:schemeClr val="bg2">
                      <a:alpha val="60000"/>
                    </a:schemeClr>
                  </a:glow>
                </a:effectLst>
                <a:latin typeface="UTM Flamenco" panose="02040603050506020204" pitchFamily="18" charset="0"/>
              </a:rPr>
              <a:t> mình </a:t>
            </a:r>
            <a:r>
              <a:rPr lang="en-US" sz="3600" dirty="0" err="1">
                <a:effectLst>
                  <a:glow rad="101600">
                    <a:schemeClr val="bg2">
                      <a:alpha val="60000"/>
                    </a:schemeClr>
                  </a:glow>
                </a:effectLst>
                <a:latin typeface="UTM Flamenco" panose="02040603050506020204" pitchFamily="18" charset="0"/>
              </a:rPr>
              <a:t>nhé</a:t>
            </a:r>
            <a:r>
              <a:rPr lang="en-US" sz="3600" dirty="0">
                <a:effectLst>
                  <a:glow rad="101600">
                    <a:schemeClr val="bg2">
                      <a:alpha val="60000"/>
                    </a:schemeClr>
                  </a:glow>
                </a:effectLst>
                <a:latin typeface="UTM Flamenco" panose="02040603050506020204" pitchFamily="18" charset="0"/>
              </a:rPr>
              <a:t>!</a:t>
            </a:r>
          </a:p>
        </p:txBody>
      </p:sp>
    </p:spTree>
    <p:extLst>
      <p:ext uri="{BB962C8B-B14F-4D97-AF65-F5344CB8AC3E}">
        <p14:creationId xmlns:p14="http://schemas.microsoft.com/office/powerpoint/2010/main" val="322237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7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13D8FBB-40C9-4D3B-89B8-F852F8472990}"/>
              </a:ext>
            </a:extLst>
          </p:cNvPr>
          <p:cNvSpPr/>
          <p:nvPr/>
        </p:nvSpPr>
        <p:spPr>
          <a:xfrm>
            <a:off x="4791545" y="1991196"/>
            <a:ext cx="2390397" cy="2056617"/>
          </a:xfrm>
          <a:prstGeom prst="rect">
            <a:avLst/>
          </a:prstGeom>
          <a:solidFill>
            <a:srgbClr val="9AD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B4A90-3F56-4947-B81E-51453B32FC50}"/>
              </a:ext>
            </a:extLst>
          </p:cNvPr>
          <p:cNvSpPr>
            <a:spLocks noGrp="1"/>
          </p:cNvSpPr>
          <p:nvPr>
            <p:ph type="title" idx="4294967295"/>
          </p:nvPr>
        </p:nvSpPr>
        <p:spPr/>
        <p:txBody>
          <a:bodyPr/>
          <a:lstStyle/>
          <a:p>
            <a:endParaRPr lang="en-US" dirty="0"/>
          </a:p>
        </p:txBody>
      </p:sp>
      <p:pic>
        <p:nvPicPr>
          <p:cNvPr id="3" name="图片 14">
            <a:extLst>
              <a:ext uri="{FF2B5EF4-FFF2-40B4-BE49-F238E27FC236}">
                <a16:creationId xmlns:a16="http://schemas.microsoft.com/office/drawing/2014/main" id="{F5195D4B-6AD0-43D7-813A-7F32272CD1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0089" y="631139"/>
            <a:ext cx="3040071" cy="3040071"/>
          </a:xfrm>
          <a:prstGeom prst="rect">
            <a:avLst/>
          </a:prstGeom>
        </p:spPr>
      </p:pic>
      <p:pic>
        <p:nvPicPr>
          <p:cNvPr id="11" name="Graphic 10">
            <a:extLst>
              <a:ext uri="{FF2B5EF4-FFF2-40B4-BE49-F238E27FC236}">
                <a16:creationId xmlns:a16="http://schemas.microsoft.com/office/drawing/2014/main" id="{4734BDA3-F1FA-46C3-956B-FFA8020089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310" y="1539863"/>
            <a:ext cx="2539413" cy="1698454"/>
          </a:xfrm>
          <a:prstGeom prst="rect">
            <a:avLst/>
          </a:prstGeom>
        </p:spPr>
      </p:pic>
      <p:sp>
        <p:nvSpPr>
          <p:cNvPr id="14" name="Rectangle: Rounded Corners 13">
            <a:hlinkClick r:id="rId8" action="ppaction://hlinksldjump"/>
            <a:extLst>
              <a:ext uri="{FF2B5EF4-FFF2-40B4-BE49-F238E27FC236}">
                <a16:creationId xmlns:a16="http://schemas.microsoft.com/office/drawing/2014/main" id="{600D9D8E-244B-49AF-B66C-E82D6A0D0E9E}"/>
              </a:ext>
            </a:extLst>
          </p:cNvPr>
          <p:cNvSpPr/>
          <p:nvPr/>
        </p:nvSpPr>
        <p:spPr>
          <a:xfrm>
            <a:off x="7994116" y="3729768"/>
            <a:ext cx="1408176" cy="5577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ln w="0"/>
                <a:solidFill>
                  <a:schemeClr val="tx1"/>
                </a:solidFill>
                <a:effectLst>
                  <a:outerShdw blurRad="38100" dist="19050" dir="2700000" algn="tl" rotWithShape="0">
                    <a:schemeClr val="dk1">
                      <a:alpha val="40000"/>
                    </a:schemeClr>
                  </a:outerShdw>
                </a:effectLst>
                <a:latin typeface="UVN Bai Sau Nang" panose="04030905020802020C03" pitchFamily="82" charset="0"/>
              </a:rPr>
              <a:t>Bài</a:t>
            </a:r>
            <a:r>
              <a:rPr lang="en-US" sz="2800">
                <a:ln w="0"/>
                <a:solidFill>
                  <a:schemeClr val="tx1"/>
                </a:solidFill>
                <a:effectLst>
                  <a:outerShdw blurRad="38100" dist="19050" dir="2700000" algn="tl" rotWithShape="0">
                    <a:schemeClr val="dk1">
                      <a:alpha val="40000"/>
                    </a:schemeClr>
                  </a:outerShdw>
                </a:effectLst>
                <a:latin typeface="UVN Bai Sau Nang" panose="04030905020802020C03" pitchFamily="82" charset="0"/>
              </a:rPr>
              <a:t> 2</a:t>
            </a:r>
            <a:endParaRPr lang="en-US" sz="2800" dirty="0">
              <a:ln w="0"/>
              <a:solidFill>
                <a:schemeClr val="tx1"/>
              </a:solidFill>
              <a:effectLst>
                <a:outerShdw blurRad="38100" dist="19050" dir="2700000" algn="tl" rotWithShape="0">
                  <a:schemeClr val="dk1">
                    <a:alpha val="40000"/>
                  </a:schemeClr>
                </a:outerShdw>
              </a:effectLst>
              <a:latin typeface="UVN Bai Sau Nang" panose="04030905020802020C03" pitchFamily="82" charset="0"/>
            </a:endParaRPr>
          </a:p>
        </p:txBody>
      </p:sp>
      <p:sp>
        <p:nvSpPr>
          <p:cNvPr id="16" name="Rectangle: Rounded Corners 15">
            <a:hlinkClick r:id="rId9" action="ppaction://hlinksldjump"/>
            <a:extLst>
              <a:ext uri="{FF2B5EF4-FFF2-40B4-BE49-F238E27FC236}">
                <a16:creationId xmlns:a16="http://schemas.microsoft.com/office/drawing/2014/main" id="{1610D869-F6F0-482F-B54F-630DFCD4FE47}"/>
              </a:ext>
            </a:extLst>
          </p:cNvPr>
          <p:cNvSpPr/>
          <p:nvPr/>
        </p:nvSpPr>
        <p:spPr>
          <a:xfrm>
            <a:off x="5642928" y="4889722"/>
            <a:ext cx="1408176" cy="5577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ln w="0"/>
                <a:solidFill>
                  <a:schemeClr val="tx1"/>
                </a:solidFill>
                <a:effectLst>
                  <a:outerShdw blurRad="38100" dist="19050" dir="2700000" algn="tl" rotWithShape="0">
                    <a:schemeClr val="dk1">
                      <a:alpha val="40000"/>
                    </a:schemeClr>
                  </a:outerShdw>
                </a:effectLst>
                <a:latin typeface="UVN Bai Sau Nang" panose="04030905020802020C03" pitchFamily="82" charset="0"/>
              </a:rPr>
              <a:t>Bài</a:t>
            </a:r>
            <a:r>
              <a:rPr lang="en-US" sz="2800">
                <a:ln w="0"/>
                <a:solidFill>
                  <a:schemeClr val="tx1"/>
                </a:solidFill>
                <a:effectLst>
                  <a:outerShdw blurRad="38100" dist="19050" dir="2700000" algn="tl" rotWithShape="0">
                    <a:schemeClr val="dk1">
                      <a:alpha val="40000"/>
                    </a:schemeClr>
                  </a:outerShdw>
                </a:effectLst>
                <a:latin typeface="UVN Bai Sau Nang" panose="04030905020802020C03" pitchFamily="82" charset="0"/>
              </a:rPr>
              <a:t> 3</a:t>
            </a:r>
            <a:endParaRPr lang="en-US" sz="2800" dirty="0">
              <a:ln w="0"/>
              <a:solidFill>
                <a:schemeClr val="tx1"/>
              </a:solidFill>
              <a:effectLst>
                <a:outerShdw blurRad="38100" dist="19050" dir="2700000" algn="tl" rotWithShape="0">
                  <a:schemeClr val="dk1">
                    <a:alpha val="40000"/>
                  </a:schemeClr>
                </a:outerShdw>
              </a:effectLst>
              <a:latin typeface="UVN Bai Sau Nang" panose="04030905020802020C03" pitchFamily="82" charset="0"/>
            </a:endParaRPr>
          </a:p>
        </p:txBody>
      </p:sp>
      <p:sp>
        <p:nvSpPr>
          <p:cNvPr id="18" name="Rectangle: Rounded Corners 17">
            <a:hlinkClick r:id="rId10" action="ppaction://hlinksldjump"/>
            <a:extLst>
              <a:ext uri="{FF2B5EF4-FFF2-40B4-BE49-F238E27FC236}">
                <a16:creationId xmlns:a16="http://schemas.microsoft.com/office/drawing/2014/main" id="{1A7FF791-7174-47BB-AC73-6A47382570B5}"/>
              </a:ext>
            </a:extLst>
          </p:cNvPr>
          <p:cNvSpPr/>
          <p:nvPr/>
        </p:nvSpPr>
        <p:spPr>
          <a:xfrm>
            <a:off x="3244419" y="3640418"/>
            <a:ext cx="1408176" cy="838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w="0"/>
                <a:solidFill>
                  <a:schemeClr val="tx1"/>
                </a:solidFill>
                <a:effectLst>
                  <a:outerShdw blurRad="38100" dist="19050" dir="2700000" algn="tl" rotWithShape="0">
                    <a:schemeClr val="dk1">
                      <a:alpha val="40000"/>
                    </a:schemeClr>
                  </a:outerShdw>
                </a:effectLst>
                <a:latin typeface="UVN Bai Sau Nang" panose="04030905020802020C03" pitchFamily="82" charset="0"/>
              </a:rPr>
              <a:t>Bài 1</a:t>
            </a:r>
            <a:endParaRPr lang="en-US" sz="2800" dirty="0">
              <a:ln w="0"/>
              <a:solidFill>
                <a:schemeClr val="tx1"/>
              </a:solidFill>
              <a:effectLst>
                <a:outerShdw blurRad="38100" dist="19050" dir="2700000" algn="tl" rotWithShape="0">
                  <a:schemeClr val="dk1">
                    <a:alpha val="40000"/>
                  </a:schemeClr>
                </a:outerShdw>
              </a:effectLst>
              <a:latin typeface="UVN Bai Sau Nang" panose="04030905020802020C03" pitchFamily="82" charset="0"/>
            </a:endParaRPr>
          </a:p>
        </p:txBody>
      </p:sp>
      <p:pic>
        <p:nvPicPr>
          <p:cNvPr id="23" name="Picture 3">
            <a:extLst>
              <a:ext uri="{FF2B5EF4-FFF2-40B4-BE49-F238E27FC236}">
                <a16:creationId xmlns:a16="http://schemas.microsoft.com/office/drawing/2014/main" id="{DC3900FF-84F4-4B32-8F61-2B5C65A36D40}"/>
              </a:ext>
            </a:extLst>
          </p:cNvPr>
          <p:cNvPicPr>
            <a:picLocks noChangeAspect="1"/>
          </p:cNvPicPr>
          <p:nvPr/>
        </p:nvPicPr>
        <p:blipFill>
          <a:blip r:embed="rId11"/>
          <a:srcRect/>
          <a:stretch>
            <a:fillRect/>
          </a:stretch>
        </p:blipFill>
        <p:spPr>
          <a:xfrm>
            <a:off x="7661795" y="3508208"/>
            <a:ext cx="555935" cy="940450"/>
          </a:xfrm>
          <a:prstGeom prst="rect">
            <a:avLst/>
          </a:prstGeom>
        </p:spPr>
      </p:pic>
      <p:pic>
        <p:nvPicPr>
          <p:cNvPr id="24" name="Picture 15">
            <a:extLst>
              <a:ext uri="{FF2B5EF4-FFF2-40B4-BE49-F238E27FC236}">
                <a16:creationId xmlns:a16="http://schemas.microsoft.com/office/drawing/2014/main" id="{52C75FA5-288C-4EFA-B6F7-0AD2054B4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80139" y="4786690"/>
            <a:ext cx="773513" cy="836231"/>
          </a:xfrm>
          <a:prstGeom prst="rect">
            <a:avLst/>
          </a:prstGeom>
          <a:effectLst>
            <a:glow rad="63500">
              <a:schemeClr val="accent4">
                <a:satMod val="175000"/>
                <a:alpha val="40000"/>
              </a:schemeClr>
            </a:glow>
          </a:effectLst>
        </p:spPr>
      </p:pic>
      <p:pic>
        <p:nvPicPr>
          <p:cNvPr id="25" name="Graphic 24">
            <a:extLst>
              <a:ext uri="{FF2B5EF4-FFF2-40B4-BE49-F238E27FC236}">
                <a16:creationId xmlns:a16="http://schemas.microsoft.com/office/drawing/2014/main" id="{30714320-274A-4D2A-8E6F-95029DAB79E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89603" y="3621067"/>
            <a:ext cx="580525" cy="877167"/>
          </a:xfrm>
          <a:prstGeom prst="rect">
            <a:avLst/>
          </a:prstGeom>
          <a:effectLst>
            <a:glow rad="139700">
              <a:srgbClr val="FFC000">
                <a:alpha val="40000"/>
              </a:srgbClr>
            </a:glow>
          </a:effectLst>
        </p:spPr>
      </p:pic>
      <p:grpSp>
        <p:nvGrpSpPr>
          <p:cNvPr id="7" name="Group 6">
            <a:extLst>
              <a:ext uri="{FF2B5EF4-FFF2-40B4-BE49-F238E27FC236}">
                <a16:creationId xmlns:a16="http://schemas.microsoft.com/office/drawing/2014/main" id="{A4B63020-ABD4-45C2-A108-4266C675BB8A}"/>
              </a:ext>
            </a:extLst>
          </p:cNvPr>
          <p:cNvGrpSpPr/>
          <p:nvPr/>
        </p:nvGrpSpPr>
        <p:grpSpPr>
          <a:xfrm>
            <a:off x="4234121" y="2248660"/>
            <a:ext cx="3682950" cy="1680014"/>
            <a:chOff x="4053927" y="2009636"/>
            <a:chExt cx="3682950" cy="1680014"/>
          </a:xfrm>
        </p:grpSpPr>
        <p:pic>
          <p:nvPicPr>
            <p:cNvPr id="21" name="Picture 20">
              <a:extLst>
                <a:ext uri="{FF2B5EF4-FFF2-40B4-BE49-F238E27FC236}">
                  <a16:creationId xmlns:a16="http://schemas.microsoft.com/office/drawing/2014/main" id="{4CF73564-5205-41F9-A91B-5872D9E51C3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55213"/>
            <a:stretch/>
          </p:blipFill>
          <p:spPr>
            <a:xfrm>
              <a:off x="4053927" y="2009636"/>
              <a:ext cx="3682950" cy="1680014"/>
            </a:xfrm>
            <a:prstGeom prst="rect">
              <a:avLst/>
            </a:prstGeom>
          </p:spPr>
        </p:pic>
        <p:sp>
          <p:nvSpPr>
            <p:cNvPr id="19" name="TextBox 18">
              <a:extLst>
                <a:ext uri="{FF2B5EF4-FFF2-40B4-BE49-F238E27FC236}">
                  <a16:creationId xmlns:a16="http://schemas.microsoft.com/office/drawing/2014/main" id="{7D8727A4-5D6E-4F96-9012-DB6D76A6BCAC}"/>
                </a:ext>
              </a:extLst>
            </p:cNvPr>
            <p:cNvSpPr txBox="1"/>
            <p:nvPr/>
          </p:nvSpPr>
          <p:spPr>
            <a:xfrm>
              <a:off x="5106827" y="2737683"/>
              <a:ext cx="1840568" cy="523220"/>
            </a:xfrm>
            <a:prstGeom prst="rect">
              <a:avLst/>
            </a:prstGeom>
            <a:noFill/>
          </p:spPr>
          <p:txBody>
            <a:bodyPr wrap="none" rtlCol="0">
              <a:spAutoFit/>
            </a:bodyPr>
            <a:lstStyle/>
            <a:p>
              <a:r>
                <a:rPr lang="en-US" sz="2800" dirty="0" err="1">
                  <a:ln w="0"/>
                  <a:solidFill>
                    <a:srgbClr val="5D942F"/>
                  </a:solidFill>
                  <a:effectLst>
                    <a:outerShdw blurRad="38100" dist="19050" dir="2700000" algn="tl" rotWithShape="0">
                      <a:schemeClr val="dk1">
                        <a:alpha val="40000"/>
                      </a:schemeClr>
                    </a:outerShdw>
                  </a:effectLst>
                  <a:latin typeface="Coiny" panose="02000903060500060000" pitchFamily="2" charset="0"/>
                </a:rPr>
                <a:t>BẮT</a:t>
              </a:r>
              <a:r>
                <a:rPr lang="en-US" sz="2800" dirty="0">
                  <a:solidFill>
                    <a:srgbClr val="5D942F"/>
                  </a:solidFill>
                  <a:effectLst>
                    <a:glow rad="63500">
                      <a:schemeClr val="accent2">
                        <a:satMod val="175000"/>
                        <a:alpha val="40000"/>
                      </a:schemeClr>
                    </a:glow>
                  </a:effectLst>
                  <a:latin typeface="Coiny" panose="02000903060500060000" pitchFamily="2" charset="0"/>
                </a:rPr>
                <a:t> </a:t>
              </a:r>
              <a:r>
                <a:rPr lang="en-US" sz="2800" dirty="0" err="1">
                  <a:ln w="0"/>
                  <a:solidFill>
                    <a:srgbClr val="5D942F"/>
                  </a:solidFill>
                  <a:effectLst>
                    <a:outerShdw blurRad="38100" dist="19050" dir="2700000" algn="tl" rotWithShape="0">
                      <a:schemeClr val="dk1">
                        <a:alpha val="40000"/>
                      </a:schemeClr>
                    </a:outerShdw>
                  </a:effectLst>
                  <a:latin typeface="Coiny" panose="02000903060500060000" pitchFamily="2" charset="0"/>
                </a:rPr>
                <a:t>ĐẦU</a:t>
              </a:r>
              <a:endParaRPr lang="en-US" sz="2800" dirty="0">
                <a:ln w="0"/>
                <a:solidFill>
                  <a:srgbClr val="5D942F"/>
                </a:solidFill>
                <a:effectLst>
                  <a:outerShdw blurRad="38100" dist="19050" dir="2700000" algn="tl" rotWithShape="0">
                    <a:schemeClr val="dk1">
                      <a:alpha val="40000"/>
                    </a:schemeClr>
                  </a:outerShdw>
                </a:effectLst>
                <a:latin typeface="Coiny" panose="02000903060500060000" pitchFamily="2" charset="0"/>
              </a:endParaRPr>
            </a:p>
          </p:txBody>
        </p:sp>
      </p:grpSp>
      <p:pic>
        <p:nvPicPr>
          <p:cNvPr id="4" name="图片 1">
            <a:extLst>
              <a:ext uri="{FF2B5EF4-FFF2-40B4-BE49-F238E27FC236}">
                <a16:creationId xmlns:a16="http://schemas.microsoft.com/office/drawing/2014/main" id="{67930655-6CDB-4758-9B11-0B4EE05472CC}"/>
              </a:ext>
            </a:extLst>
          </p:cNvPr>
          <p:cNvPicPr>
            <a:picLocks noChangeAspect="1"/>
          </p:cNvPicPr>
          <p:nvPr/>
        </p:nvPicPr>
        <p:blipFill>
          <a:blip r:embed="rId17"/>
          <a:stretch>
            <a:fillRect/>
          </a:stretch>
        </p:blipFill>
        <p:spPr>
          <a:xfrm rot="19384761">
            <a:off x="6735734" y="-59054"/>
            <a:ext cx="3293932" cy="3489409"/>
          </a:xfrm>
          <a:prstGeom prst="rect">
            <a:avLst/>
          </a:prstGeom>
          <a:effectLst>
            <a:glow rad="101600">
              <a:schemeClr val="accent4">
                <a:lumMod val="60000"/>
                <a:lumOff val="40000"/>
                <a:alpha val="74000"/>
              </a:schemeClr>
            </a:glow>
          </a:effectLst>
        </p:spPr>
      </p:pic>
      <p:sp>
        <p:nvSpPr>
          <p:cNvPr id="5" name="TextBox 4">
            <a:extLst>
              <a:ext uri="{FF2B5EF4-FFF2-40B4-BE49-F238E27FC236}">
                <a16:creationId xmlns:a16="http://schemas.microsoft.com/office/drawing/2014/main" id="{9BC2D44B-69F8-4E14-B95C-C7F17619CB3C}"/>
              </a:ext>
            </a:extLst>
          </p:cNvPr>
          <p:cNvSpPr txBox="1"/>
          <p:nvPr/>
        </p:nvSpPr>
        <p:spPr>
          <a:xfrm rot="21126138">
            <a:off x="7068998" y="563417"/>
            <a:ext cx="2582169" cy="1938992"/>
          </a:xfrm>
          <a:prstGeom prst="rect">
            <a:avLst/>
          </a:prstGeom>
          <a:noFill/>
        </p:spPr>
        <p:txBody>
          <a:bodyPr wrap="square" rtlCol="0">
            <a:spAutoFit/>
          </a:bodyPr>
          <a:lstStyle/>
          <a:p>
            <a:pPr algn="ctr"/>
            <a:r>
              <a:rPr lang="en-US" sz="2400" dirty="0" err="1">
                <a:solidFill>
                  <a:schemeClr val="accent2">
                    <a:lumMod val="50000"/>
                  </a:schemeClr>
                </a:solidFill>
              </a:rPr>
              <a:t>Giúp</a:t>
            </a:r>
            <a:r>
              <a:rPr lang="en-US" sz="2400" dirty="0">
                <a:solidFill>
                  <a:schemeClr val="accent2">
                    <a:lumMod val="50000"/>
                  </a:schemeClr>
                </a:solidFill>
              </a:rPr>
              <a:t> </a:t>
            </a:r>
            <a:r>
              <a:rPr lang="en-US" sz="2400" dirty="0" err="1">
                <a:solidFill>
                  <a:schemeClr val="accent2">
                    <a:lumMod val="50000"/>
                  </a:schemeClr>
                </a:solidFill>
              </a:rPr>
              <a:t>mình</a:t>
            </a:r>
            <a:r>
              <a:rPr lang="en-US" sz="2400" dirty="0">
                <a:solidFill>
                  <a:schemeClr val="accent2">
                    <a:lumMod val="50000"/>
                  </a:schemeClr>
                </a:solidFill>
              </a:rPr>
              <a:t> </a:t>
            </a:r>
            <a:r>
              <a:rPr lang="en-US" sz="2400" dirty="0" err="1">
                <a:solidFill>
                  <a:schemeClr val="accent2">
                    <a:lumMod val="50000"/>
                  </a:schemeClr>
                </a:solidFill>
              </a:rPr>
              <a:t>giải</a:t>
            </a:r>
            <a:r>
              <a:rPr lang="en-US" sz="2400" dirty="0">
                <a:solidFill>
                  <a:schemeClr val="accent2">
                    <a:lumMod val="50000"/>
                  </a:schemeClr>
                </a:solidFill>
              </a:rPr>
              <a:t> </a:t>
            </a:r>
            <a:r>
              <a:rPr lang="en-US" sz="2400" dirty="0" err="1">
                <a:solidFill>
                  <a:schemeClr val="accent2">
                    <a:lumMod val="50000"/>
                  </a:schemeClr>
                </a:solidFill>
              </a:rPr>
              <a:t>những</a:t>
            </a:r>
            <a:r>
              <a:rPr lang="en-US" sz="2400" dirty="0">
                <a:solidFill>
                  <a:schemeClr val="accent2">
                    <a:lumMod val="50000"/>
                  </a:schemeClr>
                </a:solidFill>
              </a:rPr>
              <a:t> </a:t>
            </a:r>
            <a:r>
              <a:rPr lang="en-US" sz="2400" dirty="0" err="1">
                <a:solidFill>
                  <a:schemeClr val="accent2">
                    <a:lumMod val="50000"/>
                  </a:schemeClr>
                </a:solidFill>
              </a:rPr>
              <a:t>bài</a:t>
            </a:r>
            <a:r>
              <a:rPr lang="en-US" sz="2400" dirty="0">
                <a:solidFill>
                  <a:schemeClr val="accent2">
                    <a:lumMod val="50000"/>
                  </a:schemeClr>
                </a:solidFill>
              </a:rPr>
              <a:t> </a:t>
            </a:r>
            <a:r>
              <a:rPr lang="en-US" sz="2400" dirty="0" err="1">
                <a:solidFill>
                  <a:schemeClr val="accent2">
                    <a:lumMod val="50000"/>
                  </a:schemeClr>
                </a:solidFill>
              </a:rPr>
              <a:t>toán</a:t>
            </a:r>
            <a:r>
              <a:rPr lang="en-US" sz="2400" dirty="0">
                <a:solidFill>
                  <a:schemeClr val="accent2">
                    <a:lumMod val="50000"/>
                  </a:schemeClr>
                </a:solidFill>
              </a:rPr>
              <a:t> </a:t>
            </a:r>
            <a:r>
              <a:rPr lang="en-US" sz="2400" dirty="0" err="1">
                <a:solidFill>
                  <a:schemeClr val="accent2">
                    <a:lumMod val="50000"/>
                  </a:schemeClr>
                </a:solidFill>
              </a:rPr>
              <a:t>sau</a:t>
            </a:r>
            <a:r>
              <a:rPr lang="en-US" sz="2400" dirty="0">
                <a:solidFill>
                  <a:schemeClr val="accent2">
                    <a:lumMod val="50000"/>
                  </a:schemeClr>
                </a:solidFill>
              </a:rPr>
              <a:t> </a:t>
            </a:r>
            <a:r>
              <a:rPr lang="en-US" sz="2400" dirty="0" err="1">
                <a:solidFill>
                  <a:schemeClr val="accent2">
                    <a:lumMod val="50000"/>
                  </a:schemeClr>
                </a:solidFill>
              </a:rPr>
              <a:t>để</a:t>
            </a:r>
            <a:r>
              <a:rPr lang="en-US" sz="2400" dirty="0">
                <a:solidFill>
                  <a:schemeClr val="accent2">
                    <a:lumMod val="50000"/>
                  </a:schemeClr>
                </a:solidFill>
              </a:rPr>
              <a:t> </a:t>
            </a:r>
            <a:r>
              <a:rPr lang="en-US" sz="2400" dirty="0" err="1">
                <a:solidFill>
                  <a:schemeClr val="accent2">
                    <a:lumMod val="50000"/>
                  </a:schemeClr>
                </a:solidFill>
              </a:rPr>
              <a:t>tìm</a:t>
            </a:r>
            <a:r>
              <a:rPr lang="en-US" sz="2400" dirty="0">
                <a:solidFill>
                  <a:schemeClr val="accent2">
                    <a:lumMod val="50000"/>
                  </a:schemeClr>
                </a:solidFill>
              </a:rPr>
              <a:t> </a:t>
            </a:r>
            <a:r>
              <a:rPr lang="en-US" sz="2400" err="1">
                <a:solidFill>
                  <a:schemeClr val="accent2">
                    <a:lumMod val="50000"/>
                  </a:schemeClr>
                </a:solidFill>
              </a:rPr>
              <a:t>đường</a:t>
            </a:r>
            <a:r>
              <a:rPr lang="en-US" sz="2400">
                <a:solidFill>
                  <a:schemeClr val="accent2">
                    <a:lumMod val="50000"/>
                  </a:schemeClr>
                </a:solidFill>
              </a:rPr>
              <a:t> qua </a:t>
            </a:r>
            <a:r>
              <a:rPr lang="en-US" sz="2400" dirty="0" err="1">
                <a:solidFill>
                  <a:schemeClr val="accent2">
                    <a:lumMod val="50000"/>
                  </a:schemeClr>
                </a:solidFill>
              </a:rPr>
              <a:t>sông</a:t>
            </a:r>
            <a:r>
              <a:rPr lang="en-US" sz="2400" dirty="0">
                <a:solidFill>
                  <a:schemeClr val="accent2">
                    <a:lumMod val="50000"/>
                  </a:schemeClr>
                </a:solidFill>
              </a:rPr>
              <a:t> </a:t>
            </a:r>
            <a:r>
              <a:rPr lang="en-US" sz="2400" dirty="0" err="1">
                <a:solidFill>
                  <a:schemeClr val="accent2">
                    <a:lumMod val="50000"/>
                  </a:schemeClr>
                </a:solidFill>
              </a:rPr>
              <a:t>gặp</a:t>
            </a:r>
            <a:r>
              <a:rPr lang="en-US" sz="2400" dirty="0">
                <a:solidFill>
                  <a:schemeClr val="accent2">
                    <a:lumMod val="50000"/>
                  </a:schemeClr>
                </a:solidFill>
              </a:rPr>
              <a:t> </a:t>
            </a:r>
            <a:r>
              <a:rPr lang="en-US" sz="2400" b="1" dirty="0" err="1">
                <a:solidFill>
                  <a:schemeClr val="accent2">
                    <a:lumMod val="50000"/>
                  </a:schemeClr>
                </a:solidFill>
              </a:rPr>
              <a:t>Rùa</a:t>
            </a:r>
            <a:r>
              <a:rPr lang="en-US" sz="2400" b="1" dirty="0">
                <a:solidFill>
                  <a:schemeClr val="accent2">
                    <a:lumMod val="50000"/>
                  </a:schemeClr>
                </a:solidFill>
              </a:rPr>
              <a:t> </a:t>
            </a:r>
            <a:r>
              <a:rPr lang="en-US" sz="2400" b="1" dirty="0" err="1">
                <a:solidFill>
                  <a:schemeClr val="accent2">
                    <a:lumMod val="50000"/>
                  </a:schemeClr>
                </a:solidFill>
              </a:rPr>
              <a:t>Nhỏ</a:t>
            </a:r>
            <a:r>
              <a:rPr lang="en-US" sz="2400" b="1" dirty="0">
                <a:solidFill>
                  <a:schemeClr val="accent2">
                    <a:lumMod val="50000"/>
                  </a:schemeClr>
                </a:solidFill>
              </a:rPr>
              <a:t> </a:t>
            </a:r>
            <a:r>
              <a:rPr lang="en-US" sz="2400" dirty="0" err="1">
                <a:solidFill>
                  <a:schemeClr val="accent2">
                    <a:lumMod val="50000"/>
                  </a:schemeClr>
                </a:solidFill>
              </a:rPr>
              <a:t>nhé</a:t>
            </a:r>
            <a:r>
              <a:rPr lang="en-US" sz="2400" dirty="0">
                <a:solidFill>
                  <a:schemeClr val="accent2">
                    <a:lumMod val="50000"/>
                  </a:schemeClr>
                </a:solidFill>
              </a:rPr>
              <a:t>!</a:t>
            </a:r>
          </a:p>
        </p:txBody>
      </p:sp>
      <p:pic>
        <p:nvPicPr>
          <p:cNvPr id="12" name="图片 1">
            <a:extLst>
              <a:ext uri="{FF2B5EF4-FFF2-40B4-BE49-F238E27FC236}">
                <a16:creationId xmlns:a16="http://schemas.microsoft.com/office/drawing/2014/main" id="{081F7166-40E5-41EA-833E-5FC587BE3019}"/>
              </a:ext>
            </a:extLst>
          </p:cNvPr>
          <p:cNvPicPr>
            <a:picLocks noChangeAspect="1"/>
          </p:cNvPicPr>
          <p:nvPr/>
        </p:nvPicPr>
        <p:blipFill>
          <a:blip r:embed="rId17"/>
          <a:stretch>
            <a:fillRect/>
          </a:stretch>
        </p:blipFill>
        <p:spPr>
          <a:xfrm rot="1406944" flipH="1">
            <a:off x="2388224" y="538638"/>
            <a:ext cx="2340038" cy="2478906"/>
          </a:xfrm>
          <a:prstGeom prst="rect">
            <a:avLst/>
          </a:prstGeom>
          <a:effectLst>
            <a:glow rad="101600">
              <a:schemeClr val="accent6">
                <a:lumMod val="60000"/>
                <a:lumOff val="40000"/>
                <a:alpha val="40000"/>
              </a:schemeClr>
            </a:glow>
          </a:effectLst>
        </p:spPr>
      </p:pic>
      <p:sp>
        <p:nvSpPr>
          <p:cNvPr id="13" name="TextBox 12">
            <a:extLst>
              <a:ext uri="{FF2B5EF4-FFF2-40B4-BE49-F238E27FC236}">
                <a16:creationId xmlns:a16="http://schemas.microsoft.com/office/drawing/2014/main" id="{187F1CC7-1789-451C-BD2B-528D7F52003C}"/>
              </a:ext>
            </a:extLst>
          </p:cNvPr>
          <p:cNvSpPr txBox="1"/>
          <p:nvPr/>
        </p:nvSpPr>
        <p:spPr>
          <a:xfrm rot="21126138">
            <a:off x="2768473" y="1150107"/>
            <a:ext cx="1688374" cy="954107"/>
          </a:xfrm>
          <a:prstGeom prst="rect">
            <a:avLst/>
          </a:prstGeom>
          <a:noFill/>
        </p:spPr>
        <p:txBody>
          <a:bodyPr wrap="square" rtlCol="0">
            <a:spAutoFit/>
          </a:bodyPr>
          <a:lstStyle/>
          <a:p>
            <a:pPr algn="ctr"/>
            <a:r>
              <a:rPr lang="en-US" sz="2800" dirty="0" err="1">
                <a:solidFill>
                  <a:schemeClr val="accent6">
                    <a:lumMod val="50000"/>
                  </a:schemeClr>
                </a:solidFill>
              </a:rPr>
              <a:t>Mình</a:t>
            </a:r>
            <a:r>
              <a:rPr lang="en-US" sz="2800" dirty="0">
                <a:solidFill>
                  <a:schemeClr val="accent6">
                    <a:lumMod val="50000"/>
                  </a:schemeClr>
                </a:solidFill>
              </a:rPr>
              <a:t> </a:t>
            </a:r>
            <a:r>
              <a:rPr lang="en-US" sz="2800" dirty="0" err="1">
                <a:solidFill>
                  <a:schemeClr val="accent6">
                    <a:lumMod val="50000"/>
                  </a:schemeClr>
                </a:solidFill>
              </a:rPr>
              <a:t>đợi</a:t>
            </a:r>
            <a:r>
              <a:rPr lang="en-US" sz="2800" dirty="0">
                <a:solidFill>
                  <a:schemeClr val="accent6">
                    <a:lumMod val="50000"/>
                  </a:schemeClr>
                </a:solidFill>
              </a:rPr>
              <a:t> </a:t>
            </a:r>
            <a:r>
              <a:rPr lang="en-US" sz="2800" dirty="0" err="1">
                <a:solidFill>
                  <a:schemeClr val="accent6">
                    <a:lumMod val="50000"/>
                  </a:schemeClr>
                </a:solidFill>
              </a:rPr>
              <a:t>bạn</a:t>
            </a:r>
            <a:r>
              <a:rPr lang="en-US" sz="2800" dirty="0">
                <a:solidFill>
                  <a:schemeClr val="accent6">
                    <a:lumMod val="50000"/>
                  </a:schemeClr>
                </a:solidFill>
              </a:rPr>
              <a:t> </a:t>
            </a:r>
            <a:r>
              <a:rPr lang="en-US" sz="2800" dirty="0" err="1">
                <a:solidFill>
                  <a:schemeClr val="accent6">
                    <a:lumMod val="50000"/>
                  </a:schemeClr>
                </a:solidFill>
              </a:rPr>
              <a:t>nhé</a:t>
            </a:r>
            <a:r>
              <a:rPr lang="en-US" sz="2800" dirty="0">
                <a:solidFill>
                  <a:schemeClr val="accent6">
                    <a:lumMod val="50000"/>
                  </a:schemeClr>
                </a:solidFill>
              </a:rPr>
              <a:t>!</a:t>
            </a:r>
          </a:p>
        </p:txBody>
      </p:sp>
    </p:spTree>
    <p:extLst>
      <p:ext uri="{BB962C8B-B14F-4D97-AF65-F5344CB8AC3E}">
        <p14:creationId xmlns:p14="http://schemas.microsoft.com/office/powerpoint/2010/main" val="66843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rò-chơi-ting.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Trò-chơi-ting.wav"/>
                                        </p:tgtEl>
                                      </p:cMediaNode>
                                    </p:audio>
                                  </p:sub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Trò-chơi-ting.wav"/>
                                        </p:tgtEl>
                                      </p:cMediaNode>
                                    </p:audio>
                                  </p:subTnLst>
                                </p:cTn>
                              </p:par>
                            </p:childTnLst>
                          </p:cTn>
                        </p:par>
                      </p:childTnLst>
                    </p:cTn>
                  </p:par>
                </p:childTnLst>
              </p:cTn>
              <p:nextCondLst>
                <p:cond evt="onClick" delay="0">
                  <p:tgtEl>
                    <p:spTgt spid="18"/>
                  </p:tgtEl>
                </p:cond>
              </p:nextCondLst>
            </p:seq>
          </p:childTnLst>
        </p:cTn>
      </p:par>
    </p:tnLst>
    <p:bldLst>
      <p:bldP spid="14" grpId="0" animBg="1"/>
      <p:bldP spid="16" grpId="0" animBg="1"/>
      <p:bldP spid="18" grpId="0" animBg="1"/>
      <p:bldP spid="5" grpId="0"/>
      <p:bldP spid="5"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3378F7-6FBB-445B-AA16-EF0D0C601FF7}"/>
              </a:ext>
            </a:extLst>
          </p:cNvPr>
          <p:cNvGrpSpPr/>
          <p:nvPr/>
        </p:nvGrpSpPr>
        <p:grpSpPr>
          <a:xfrm>
            <a:off x="275439" y="176664"/>
            <a:ext cx="6929658" cy="1138751"/>
            <a:chOff x="2418872" y="1012406"/>
            <a:chExt cx="6929658" cy="1138751"/>
          </a:xfrm>
        </p:grpSpPr>
        <p:grpSp>
          <p:nvGrpSpPr>
            <p:cNvPr id="4" name="Group 3">
              <a:extLst>
                <a:ext uri="{FF2B5EF4-FFF2-40B4-BE49-F238E27FC236}">
                  <a16:creationId xmlns:a16="http://schemas.microsoft.com/office/drawing/2014/main" id="{55E32009-CAA1-4126-AA24-74E11766C413}"/>
                </a:ext>
              </a:extLst>
            </p:cNvPr>
            <p:cNvGrpSpPr/>
            <p:nvPr/>
          </p:nvGrpSpPr>
          <p:grpSpPr>
            <a:xfrm>
              <a:off x="2418872" y="1012406"/>
              <a:ext cx="6929658" cy="1138751"/>
              <a:chOff x="2368419" y="-1613946"/>
              <a:chExt cx="7346706" cy="1338735"/>
            </a:xfrm>
            <a:effectLst>
              <a:outerShdw blurRad="50800" dist="38100" dir="5400000" algn="t" rotWithShape="0">
                <a:prstClr val="black">
                  <a:alpha val="40000"/>
                </a:prstClr>
              </a:outerShdw>
            </a:effectLst>
          </p:grpSpPr>
          <p:sp>
            <p:nvSpPr>
              <p:cNvPr id="6" name="Rectangle: Diagonal Corners Rounded 4">
                <a:extLst>
                  <a:ext uri="{FF2B5EF4-FFF2-40B4-BE49-F238E27FC236}">
                    <a16:creationId xmlns:a16="http://schemas.microsoft.com/office/drawing/2014/main" id="{097B6584-8437-49A4-83C2-62246AAB209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9">
                <a:extLst>
                  <a:ext uri="{FF2B5EF4-FFF2-40B4-BE49-F238E27FC236}">
                    <a16:creationId xmlns:a16="http://schemas.microsoft.com/office/drawing/2014/main" id="{52ABF950-8198-4590-92C3-51829733C26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2F05712-F06C-4C39-821A-0E067B9DD2C9}"/>
                </a:ext>
              </a:extLst>
            </p:cNvPr>
            <p:cNvSpPr txBox="1"/>
            <p:nvPr/>
          </p:nvSpPr>
          <p:spPr>
            <a:xfrm>
              <a:off x="2923304" y="1301747"/>
              <a:ext cx="6037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THỬ</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THÁCH</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CỦA</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GÀ</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MẸ</a:t>
              </a:r>
              <a:endPar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grpSp>
      <p:sp>
        <p:nvSpPr>
          <p:cNvPr id="3" name="Rectangle: Rounded Corners 2">
            <a:extLst>
              <a:ext uri="{FF2B5EF4-FFF2-40B4-BE49-F238E27FC236}">
                <a16:creationId xmlns:a16="http://schemas.microsoft.com/office/drawing/2014/main" id="{FD91F21F-4406-65FF-58CB-03B7C362D267}"/>
              </a:ext>
            </a:extLst>
          </p:cNvPr>
          <p:cNvSpPr/>
          <p:nvPr/>
        </p:nvSpPr>
        <p:spPr>
          <a:xfrm>
            <a:off x="2152650" y="1315415"/>
            <a:ext cx="9414992" cy="43043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99C80D8-7399-AC74-E37A-65AA22340EB6}"/>
              </a:ext>
            </a:extLst>
          </p:cNvPr>
          <p:cNvSpPr txBox="1"/>
          <p:nvPr/>
        </p:nvSpPr>
        <p:spPr>
          <a:xfrm>
            <a:off x="2394471" y="1654354"/>
            <a:ext cx="9173171" cy="3785652"/>
          </a:xfrm>
          <a:prstGeom prst="rect">
            <a:avLst/>
          </a:prstGeom>
          <a:noFill/>
        </p:spPr>
        <p:txBody>
          <a:bodyPr wrap="square">
            <a:spAutoFit/>
          </a:bodyPr>
          <a:lstStyle/>
          <a:p>
            <a:r>
              <a:rPr lang="en-US" sz="4000">
                <a:solidFill>
                  <a:srgbClr val="FF0000"/>
                </a:solidFill>
              </a:rPr>
              <a:t>a)</a:t>
            </a:r>
            <a:r>
              <a:rPr lang="en-US" sz="4000">
                <a:solidFill>
                  <a:srgbClr val="000000"/>
                </a:solidFill>
              </a:rPr>
              <a:t>	Một đàn gà có 21 con, trong đó   số con gà là gà trống. Đàn gà đó có .?. con gà trống.</a:t>
            </a:r>
          </a:p>
          <a:p>
            <a:r>
              <a:rPr lang="en-US" sz="4000">
                <a:solidFill>
                  <a:srgbClr val="FF0000"/>
                </a:solidFill>
              </a:rPr>
              <a:t>b)</a:t>
            </a:r>
            <a:r>
              <a:rPr lang="en-US" sz="4000">
                <a:solidFill>
                  <a:srgbClr val="000000"/>
                </a:solidFill>
              </a:rPr>
              <a:t>	Trên kệ có 12 vỉ trứng vịt và một số vỉ trứng gà. Biết số vỉ trứng gà bằng      số vỉ trứng vịt. Trên kệ có .?. vỉ trứng gà.</a:t>
            </a:r>
            <a:endParaRPr lang="en-US" sz="4000"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49D9510-6378-57BF-BB8B-5BBA35FD81B1}"/>
                  </a:ext>
                </a:extLst>
              </p:cNvPr>
              <p:cNvSpPr txBox="1"/>
              <p:nvPr/>
            </p:nvSpPr>
            <p:spPr>
              <a:xfrm>
                <a:off x="9483203" y="1395095"/>
                <a:ext cx="1070497" cy="10148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𝟕</m:t>
                          </m:r>
                        </m:den>
                      </m:f>
                    </m:oMath>
                  </m:oMathPara>
                </a14:m>
                <a:endParaRPr lang="en-US" sz="3200"/>
              </a:p>
            </p:txBody>
          </p:sp>
        </mc:Choice>
        <mc:Fallback xmlns="">
          <p:sp>
            <p:nvSpPr>
              <p:cNvPr id="23" name="TextBox 22">
                <a:extLst>
                  <a:ext uri="{FF2B5EF4-FFF2-40B4-BE49-F238E27FC236}">
                    <a16:creationId xmlns:a16="http://schemas.microsoft.com/office/drawing/2014/main" id="{249D9510-6378-57BF-BB8B-5BBA35FD81B1}"/>
                  </a:ext>
                </a:extLst>
              </p:cNvPr>
              <p:cNvSpPr txBox="1">
                <a:spLocks noRot="1" noChangeAspect="1" noMove="1" noResize="1" noEditPoints="1" noAdjustHandles="1" noChangeArrowheads="1" noChangeShapeType="1" noTextEdit="1"/>
              </p:cNvSpPr>
              <p:nvPr/>
            </p:nvSpPr>
            <p:spPr>
              <a:xfrm>
                <a:off x="9483203" y="1395095"/>
                <a:ext cx="1070497" cy="10148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7D7A904-D8C6-4349-3618-D725F7414F85}"/>
                  </a:ext>
                </a:extLst>
              </p:cNvPr>
              <p:cNvSpPr txBox="1"/>
              <p:nvPr/>
            </p:nvSpPr>
            <p:spPr>
              <a:xfrm>
                <a:off x="9159353" y="4023444"/>
                <a:ext cx="1070497" cy="10148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𝟕</m:t>
                          </m:r>
                        </m:den>
                      </m:f>
                    </m:oMath>
                  </m:oMathPara>
                </a14:m>
                <a:endParaRPr lang="en-US" sz="3200"/>
              </a:p>
            </p:txBody>
          </p:sp>
        </mc:Choice>
        <mc:Fallback xmlns="">
          <p:sp>
            <p:nvSpPr>
              <p:cNvPr id="24" name="TextBox 23">
                <a:extLst>
                  <a:ext uri="{FF2B5EF4-FFF2-40B4-BE49-F238E27FC236}">
                    <a16:creationId xmlns:a16="http://schemas.microsoft.com/office/drawing/2014/main" id="{87D7A904-D8C6-4349-3618-D725F7414F85}"/>
                  </a:ext>
                </a:extLst>
              </p:cNvPr>
              <p:cNvSpPr txBox="1">
                <a:spLocks noRot="1" noChangeAspect="1" noMove="1" noResize="1" noEditPoints="1" noAdjustHandles="1" noChangeArrowheads="1" noChangeShapeType="1" noTextEdit="1"/>
              </p:cNvSpPr>
              <p:nvPr/>
            </p:nvSpPr>
            <p:spPr>
              <a:xfrm>
                <a:off x="9159353" y="4023444"/>
                <a:ext cx="1070497" cy="101489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33922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3378F7-6FBB-445B-AA16-EF0D0C601FF7}"/>
              </a:ext>
            </a:extLst>
          </p:cNvPr>
          <p:cNvGrpSpPr/>
          <p:nvPr/>
        </p:nvGrpSpPr>
        <p:grpSpPr>
          <a:xfrm>
            <a:off x="275439" y="176664"/>
            <a:ext cx="6929658" cy="1138751"/>
            <a:chOff x="2418872" y="1012406"/>
            <a:chExt cx="6929658" cy="1138751"/>
          </a:xfrm>
        </p:grpSpPr>
        <p:grpSp>
          <p:nvGrpSpPr>
            <p:cNvPr id="4" name="Group 3">
              <a:extLst>
                <a:ext uri="{FF2B5EF4-FFF2-40B4-BE49-F238E27FC236}">
                  <a16:creationId xmlns:a16="http://schemas.microsoft.com/office/drawing/2014/main" id="{55E32009-CAA1-4126-AA24-74E11766C413}"/>
                </a:ext>
              </a:extLst>
            </p:cNvPr>
            <p:cNvGrpSpPr/>
            <p:nvPr/>
          </p:nvGrpSpPr>
          <p:grpSpPr>
            <a:xfrm>
              <a:off x="2418872" y="1012406"/>
              <a:ext cx="6929658" cy="1138751"/>
              <a:chOff x="2368419" y="-1613946"/>
              <a:chExt cx="7346706" cy="1338735"/>
            </a:xfrm>
            <a:effectLst>
              <a:outerShdw blurRad="50800" dist="38100" dir="5400000" algn="t" rotWithShape="0">
                <a:prstClr val="black">
                  <a:alpha val="40000"/>
                </a:prstClr>
              </a:outerShdw>
            </a:effectLst>
          </p:grpSpPr>
          <p:sp>
            <p:nvSpPr>
              <p:cNvPr id="6" name="Rectangle: Diagonal Corners Rounded 4">
                <a:extLst>
                  <a:ext uri="{FF2B5EF4-FFF2-40B4-BE49-F238E27FC236}">
                    <a16:creationId xmlns:a16="http://schemas.microsoft.com/office/drawing/2014/main" id="{097B6584-8437-49A4-83C2-62246AAB209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9">
                <a:extLst>
                  <a:ext uri="{FF2B5EF4-FFF2-40B4-BE49-F238E27FC236}">
                    <a16:creationId xmlns:a16="http://schemas.microsoft.com/office/drawing/2014/main" id="{52ABF950-8198-4590-92C3-51829733C26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2F05712-F06C-4C39-821A-0E067B9DD2C9}"/>
                </a:ext>
              </a:extLst>
            </p:cNvPr>
            <p:cNvSpPr txBox="1"/>
            <p:nvPr/>
          </p:nvSpPr>
          <p:spPr>
            <a:xfrm>
              <a:off x="2923304" y="1301747"/>
              <a:ext cx="6037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THỬ</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THÁCH</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CỦA</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GÀ</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MẸ</a:t>
              </a:r>
              <a:endPar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grpSp>
      <p:sp>
        <p:nvSpPr>
          <p:cNvPr id="3" name="Rectangle: Rounded Corners 2">
            <a:extLst>
              <a:ext uri="{FF2B5EF4-FFF2-40B4-BE49-F238E27FC236}">
                <a16:creationId xmlns:a16="http://schemas.microsoft.com/office/drawing/2014/main" id="{FD91F21F-4406-65FF-58CB-03B7C362D267}"/>
              </a:ext>
            </a:extLst>
          </p:cNvPr>
          <p:cNvSpPr/>
          <p:nvPr/>
        </p:nvSpPr>
        <p:spPr>
          <a:xfrm>
            <a:off x="2152650" y="1315415"/>
            <a:ext cx="9414992" cy="43043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062569-AEE6-BD81-9EE0-A90A5B6CD4E3}"/>
              </a:ext>
            </a:extLst>
          </p:cNvPr>
          <p:cNvSpPr txBox="1"/>
          <p:nvPr/>
        </p:nvSpPr>
        <p:spPr>
          <a:xfrm>
            <a:off x="2655113" y="1792375"/>
            <a:ext cx="917317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rPr>
              <a:t>	Một đàn gà có 21 con, trong đó   số con gà là gà trống. Đàn gà đó có .?. con gà trống.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82873C-ECD5-9DD3-C570-566A82602D00}"/>
                  </a:ext>
                </a:extLst>
              </p:cNvPr>
              <p:cNvSpPr txBox="1"/>
              <p:nvPr/>
            </p:nvSpPr>
            <p:spPr>
              <a:xfrm>
                <a:off x="9743845" y="1533116"/>
                <a:ext cx="1070497" cy="10148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8E82873C-ECD5-9DD3-C570-566A82602D00}"/>
                  </a:ext>
                </a:extLst>
              </p:cNvPr>
              <p:cNvSpPr txBox="1">
                <a:spLocks noRot="1" noChangeAspect="1" noMove="1" noResize="1" noEditPoints="1" noAdjustHandles="1" noChangeArrowheads="1" noChangeShapeType="1" noTextEdit="1"/>
              </p:cNvSpPr>
              <p:nvPr/>
            </p:nvSpPr>
            <p:spPr>
              <a:xfrm>
                <a:off x="9743845" y="1533116"/>
                <a:ext cx="1070497" cy="1014893"/>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B05F2E3-0111-D81A-27C6-27B7FCA02B50}"/>
              </a:ext>
            </a:extLst>
          </p:cNvPr>
          <p:cNvSpPr txBox="1"/>
          <p:nvPr/>
        </p:nvSpPr>
        <p:spPr>
          <a:xfrm>
            <a:off x="2950352" y="4357538"/>
            <a:ext cx="917317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Calibri" panose="020F0502020204030204"/>
                <a:ea typeface="+mn-ea"/>
                <a:cs typeface="+mn-cs"/>
              </a:rPr>
              <a:t>Số con gà trống là : 21 x     = 3 ( con)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8801B7-285E-C3F3-3292-86B9A90C2AEA}"/>
                  </a:ext>
                </a:extLst>
              </p:cNvPr>
              <p:cNvSpPr txBox="1"/>
              <p:nvPr/>
            </p:nvSpPr>
            <p:spPr>
              <a:xfrm>
                <a:off x="7707903" y="4117782"/>
                <a:ext cx="1070497" cy="10148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𝟏</m:t>
                          </m:r>
                        </m:num>
                        <m:den>
                          <m: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𝟕</m:t>
                          </m:r>
                        </m:den>
                      </m:f>
                    </m:oMath>
                  </m:oMathPara>
                </a14:m>
                <a:endParaRPr kumimoji="0" lang="en-US" sz="3200" b="0" i="0" u="none" strike="noStrike" kern="1200" cap="none" spc="0" normalizeH="0" baseline="0" noProof="0">
                  <a:ln>
                    <a:noFill/>
                  </a:ln>
                  <a:solidFill>
                    <a:srgbClr val="0070C0"/>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448801B7-285E-C3F3-3292-86B9A90C2AEA}"/>
                  </a:ext>
                </a:extLst>
              </p:cNvPr>
              <p:cNvSpPr txBox="1">
                <a:spLocks noRot="1" noChangeAspect="1" noMove="1" noResize="1" noEditPoints="1" noAdjustHandles="1" noChangeArrowheads="1" noChangeShapeType="1" noTextEdit="1"/>
              </p:cNvSpPr>
              <p:nvPr/>
            </p:nvSpPr>
            <p:spPr>
              <a:xfrm>
                <a:off x="7707903" y="4117782"/>
                <a:ext cx="1070497" cy="1014893"/>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A1CF40D-8095-D86D-4086-59AAD8F102B7}"/>
              </a:ext>
            </a:extLst>
          </p:cNvPr>
          <p:cNvSpPr txBox="1"/>
          <p:nvPr/>
        </p:nvSpPr>
        <p:spPr>
          <a:xfrm>
            <a:off x="9459682" y="2407928"/>
            <a:ext cx="530225"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78199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3378F7-6FBB-445B-AA16-EF0D0C601FF7}"/>
              </a:ext>
            </a:extLst>
          </p:cNvPr>
          <p:cNvGrpSpPr/>
          <p:nvPr/>
        </p:nvGrpSpPr>
        <p:grpSpPr>
          <a:xfrm>
            <a:off x="275439" y="176664"/>
            <a:ext cx="6929658" cy="1138751"/>
            <a:chOff x="2418872" y="1012406"/>
            <a:chExt cx="6929658" cy="1138751"/>
          </a:xfrm>
        </p:grpSpPr>
        <p:grpSp>
          <p:nvGrpSpPr>
            <p:cNvPr id="4" name="Group 3">
              <a:extLst>
                <a:ext uri="{FF2B5EF4-FFF2-40B4-BE49-F238E27FC236}">
                  <a16:creationId xmlns:a16="http://schemas.microsoft.com/office/drawing/2014/main" id="{55E32009-CAA1-4126-AA24-74E11766C413}"/>
                </a:ext>
              </a:extLst>
            </p:cNvPr>
            <p:cNvGrpSpPr/>
            <p:nvPr/>
          </p:nvGrpSpPr>
          <p:grpSpPr>
            <a:xfrm>
              <a:off x="2418872" y="1012406"/>
              <a:ext cx="6929658" cy="1138751"/>
              <a:chOff x="2368419" y="-1613946"/>
              <a:chExt cx="7346706" cy="1338735"/>
            </a:xfrm>
            <a:effectLst>
              <a:outerShdw blurRad="50800" dist="38100" dir="5400000" algn="t" rotWithShape="0">
                <a:prstClr val="black">
                  <a:alpha val="40000"/>
                </a:prstClr>
              </a:outerShdw>
            </a:effectLst>
          </p:grpSpPr>
          <p:sp>
            <p:nvSpPr>
              <p:cNvPr id="6" name="Rectangle: Diagonal Corners Rounded 4">
                <a:extLst>
                  <a:ext uri="{FF2B5EF4-FFF2-40B4-BE49-F238E27FC236}">
                    <a16:creationId xmlns:a16="http://schemas.microsoft.com/office/drawing/2014/main" id="{097B6584-8437-49A4-83C2-62246AAB209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39">
                <a:extLst>
                  <a:ext uri="{FF2B5EF4-FFF2-40B4-BE49-F238E27FC236}">
                    <a16:creationId xmlns:a16="http://schemas.microsoft.com/office/drawing/2014/main" id="{52ABF950-8198-4590-92C3-51829733C26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62F05712-F06C-4C39-821A-0E067B9DD2C9}"/>
                </a:ext>
              </a:extLst>
            </p:cNvPr>
            <p:cNvSpPr txBox="1"/>
            <p:nvPr/>
          </p:nvSpPr>
          <p:spPr>
            <a:xfrm>
              <a:off x="2923304" y="1301747"/>
              <a:ext cx="6037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THỬ</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THÁCH</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CỦA</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GÀ</a:t>
              </a:r>
              <a:r>
                <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MẸ</a:t>
              </a:r>
              <a:endParaRPr kumimoji="0" lang="en-US" sz="36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grpSp>
      <p:sp>
        <p:nvSpPr>
          <p:cNvPr id="3" name="Rectangle: Rounded Corners 2">
            <a:extLst>
              <a:ext uri="{FF2B5EF4-FFF2-40B4-BE49-F238E27FC236}">
                <a16:creationId xmlns:a16="http://schemas.microsoft.com/office/drawing/2014/main" id="{FD91F21F-4406-65FF-58CB-03B7C362D267}"/>
              </a:ext>
            </a:extLst>
          </p:cNvPr>
          <p:cNvSpPr/>
          <p:nvPr/>
        </p:nvSpPr>
        <p:spPr>
          <a:xfrm>
            <a:off x="2152650" y="1315415"/>
            <a:ext cx="9414992" cy="43043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062569-AEE6-BD81-9EE0-A90A5B6CD4E3}"/>
              </a:ext>
            </a:extLst>
          </p:cNvPr>
          <p:cNvSpPr txBox="1"/>
          <p:nvPr/>
        </p:nvSpPr>
        <p:spPr>
          <a:xfrm>
            <a:off x="2655113" y="1792375"/>
            <a:ext cx="917317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b)</a:t>
            </a:r>
            <a:r>
              <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rPr>
              <a:t>	Trên kệ có 12 vỉ trứng vịt và một số vỉ trứng gà. Biết số vỉ trứng gà bằng      số vỉ trứng vịt. Trên kệ có .?.   vỉ trứng gà.</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82873C-ECD5-9DD3-C570-566A82602D00}"/>
                  </a:ext>
                </a:extLst>
              </p:cNvPr>
              <p:cNvSpPr txBox="1"/>
              <p:nvPr/>
            </p:nvSpPr>
            <p:spPr>
              <a:xfrm>
                <a:off x="9504101" y="2245283"/>
                <a:ext cx="1070497" cy="10573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8E82873C-ECD5-9DD3-C570-566A82602D00}"/>
                  </a:ext>
                </a:extLst>
              </p:cNvPr>
              <p:cNvSpPr txBox="1">
                <a:spLocks noRot="1" noChangeAspect="1" noMove="1" noResize="1" noEditPoints="1" noAdjustHandles="1" noChangeArrowheads="1" noChangeShapeType="1" noTextEdit="1"/>
              </p:cNvSpPr>
              <p:nvPr/>
            </p:nvSpPr>
            <p:spPr>
              <a:xfrm>
                <a:off x="9504101" y="2245283"/>
                <a:ext cx="1070497" cy="1057341"/>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B05F2E3-0111-D81A-27C6-27B7FCA02B50}"/>
              </a:ext>
            </a:extLst>
          </p:cNvPr>
          <p:cNvSpPr txBox="1"/>
          <p:nvPr/>
        </p:nvSpPr>
        <p:spPr>
          <a:xfrm>
            <a:off x="2950352" y="4357538"/>
            <a:ext cx="9173171" cy="707886"/>
          </a:xfrm>
          <a:prstGeom prst="rect">
            <a:avLst/>
          </a:prstGeom>
          <a:noFill/>
        </p:spPr>
        <p:txBody>
          <a:bodyPr wrap="square">
            <a:spAutoFit/>
          </a:bodyPr>
          <a:lstStyle/>
          <a:p>
            <a:pPr lvl="0"/>
            <a:r>
              <a:rPr lang="en-US" sz="4000">
                <a:solidFill>
                  <a:srgbClr val="0070C0"/>
                </a:solidFill>
              </a:rPr>
              <a:t>Số vỉ trứng gà là : 12 x     = 30 ( vỉ trứng)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8801B7-285E-C3F3-3292-86B9A90C2AEA}"/>
                  </a:ext>
                </a:extLst>
              </p:cNvPr>
              <p:cNvSpPr txBox="1"/>
              <p:nvPr/>
            </p:nvSpPr>
            <p:spPr>
              <a:xfrm>
                <a:off x="7241697" y="4146888"/>
                <a:ext cx="1070497" cy="10573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𝟓</m:t>
                          </m:r>
                        </m:num>
                        <m:den>
                          <m:r>
                            <a:rPr kumimoji="0" lang="en-US" sz="32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𝟐</m:t>
                          </m:r>
                        </m:den>
                      </m:f>
                    </m:oMath>
                  </m:oMathPara>
                </a14:m>
                <a:endParaRPr kumimoji="0" lang="en-US" sz="3200" b="0" i="0" u="none" strike="noStrike" kern="1200" cap="none" spc="0" normalizeH="0" baseline="0" noProof="0">
                  <a:ln>
                    <a:noFill/>
                  </a:ln>
                  <a:solidFill>
                    <a:srgbClr val="0070C0"/>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448801B7-285E-C3F3-3292-86B9A90C2AEA}"/>
                  </a:ext>
                </a:extLst>
              </p:cNvPr>
              <p:cNvSpPr txBox="1">
                <a:spLocks noRot="1" noChangeAspect="1" noMove="1" noResize="1" noEditPoints="1" noAdjustHandles="1" noChangeArrowheads="1" noChangeShapeType="1" noTextEdit="1"/>
              </p:cNvSpPr>
              <p:nvPr/>
            </p:nvSpPr>
            <p:spPr>
              <a:xfrm>
                <a:off x="7241697" y="4146888"/>
                <a:ext cx="1070497" cy="1057341"/>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A1CF40D-8095-D86D-4086-59AAD8F102B7}"/>
              </a:ext>
            </a:extLst>
          </p:cNvPr>
          <p:cNvSpPr txBox="1"/>
          <p:nvPr/>
        </p:nvSpPr>
        <p:spPr>
          <a:xfrm>
            <a:off x="6936909" y="2979734"/>
            <a:ext cx="860039"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30</a:t>
            </a:r>
          </a:p>
        </p:txBody>
      </p:sp>
    </p:spTree>
    <p:extLst>
      <p:ext uri="{BB962C8B-B14F-4D97-AF65-F5344CB8AC3E}">
        <p14:creationId xmlns:p14="http://schemas.microsoft.com/office/powerpoint/2010/main" val="912297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EE49EE-09CD-4E0C-8921-26B81AC949D7}"/>
              </a:ext>
            </a:extLst>
          </p:cNvPr>
          <p:cNvPicPr>
            <a:picLocks noChangeAspect="1"/>
          </p:cNvPicPr>
          <p:nvPr/>
        </p:nvPicPr>
        <p:blipFill>
          <a:blip r:embed="rId3">
            <a:alphaModFix amt="0"/>
          </a:blip>
          <a:stretch>
            <a:fillRect/>
          </a:stretch>
        </p:blipFill>
        <p:spPr>
          <a:xfrm>
            <a:off x="13007788" y="10819042"/>
            <a:ext cx="5322286" cy="5327728"/>
          </a:xfrm>
          <a:prstGeom prst="rect">
            <a:avLst/>
          </a:prstGeom>
        </p:spPr>
      </p:pic>
      <p:pic>
        <p:nvPicPr>
          <p:cNvPr id="16" name="Picture 15" descr="A picture containing text, plant, grass, leaf&#10;&#10;Description automatically generated">
            <a:extLst>
              <a:ext uri="{FF2B5EF4-FFF2-40B4-BE49-F238E27FC236}">
                <a16:creationId xmlns:a16="http://schemas.microsoft.com/office/drawing/2014/main" id="{7681F3D6-B1BD-4D6C-8772-297767270EFA}"/>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rot="210255">
            <a:off x="12139973" y="13186169"/>
            <a:ext cx="6728131" cy="2102974"/>
          </a:xfrm>
          <a:prstGeom prst="rect">
            <a:avLst/>
          </a:prstGeom>
        </p:spPr>
      </p:pic>
      <p:sp>
        <p:nvSpPr>
          <p:cNvPr id="24" name="TextBox 23">
            <a:extLst>
              <a:ext uri="{FF2B5EF4-FFF2-40B4-BE49-F238E27FC236}">
                <a16:creationId xmlns:a16="http://schemas.microsoft.com/office/drawing/2014/main" id="{371CD98C-6359-493A-BD6C-07E211E7E439}"/>
              </a:ext>
            </a:extLst>
          </p:cNvPr>
          <p:cNvSpPr txBox="1"/>
          <p:nvPr/>
        </p:nvSpPr>
        <p:spPr>
          <a:xfrm>
            <a:off x="1822972" y="306475"/>
            <a:ext cx="1381088" cy="769441"/>
          </a:xfrm>
          <a:prstGeom prst="rect">
            <a:avLst/>
          </a:prstGeom>
          <a:noFill/>
        </p:spPr>
        <p:txBody>
          <a:bodyPr wrap="square">
            <a:spAutoFit/>
          </a:bodyPr>
          <a:lstStyle/>
          <a:p>
            <a:r>
              <a:rPr lang="en-US" sz="4400" b="1">
                <a:solidFill>
                  <a:srgbClr val="000000"/>
                </a:solidFill>
              </a:rPr>
              <a:t>Số?</a:t>
            </a:r>
            <a:endParaRPr lang="en-US" sz="4400" b="1" dirty="0"/>
          </a:p>
        </p:txBody>
      </p:sp>
      <p:sp>
        <p:nvSpPr>
          <p:cNvPr id="7" name="TextBox 6">
            <a:extLst>
              <a:ext uri="{FF2B5EF4-FFF2-40B4-BE49-F238E27FC236}">
                <a16:creationId xmlns:a16="http://schemas.microsoft.com/office/drawing/2014/main" id="{40805D97-530D-BD5C-E512-2BEECFC555A5}"/>
              </a:ext>
            </a:extLst>
          </p:cNvPr>
          <p:cNvSpPr txBox="1"/>
          <p:nvPr/>
        </p:nvSpPr>
        <p:spPr>
          <a:xfrm>
            <a:off x="956197" y="157856"/>
            <a:ext cx="644003" cy="769441"/>
          </a:xfrm>
          <a:prstGeom prst="rect">
            <a:avLst/>
          </a:prstGeom>
          <a:solidFill>
            <a:schemeClr val="bg1"/>
          </a:solidFill>
        </p:spPr>
        <p:txBody>
          <a:bodyPr wrap="square">
            <a:spAutoFit/>
          </a:bodyPr>
          <a:lstStyle/>
          <a:p>
            <a:r>
              <a:rPr lang="en-US" sz="4400" b="1">
                <a:solidFill>
                  <a:srgbClr val="000000"/>
                </a:solidFill>
              </a:rPr>
              <a:t>2</a:t>
            </a:r>
            <a:endParaRPr lang="en-US" sz="4400" b="1" dirty="0"/>
          </a:p>
        </p:txBody>
      </p:sp>
      <p:pic>
        <p:nvPicPr>
          <p:cNvPr id="10" name="Picture 9">
            <a:extLst>
              <a:ext uri="{FF2B5EF4-FFF2-40B4-BE49-F238E27FC236}">
                <a16:creationId xmlns:a16="http://schemas.microsoft.com/office/drawing/2014/main" id="{D77C021D-9F50-8608-7973-A51C0729D3AB}"/>
              </a:ext>
            </a:extLst>
          </p:cNvPr>
          <p:cNvPicPr>
            <a:picLocks noChangeAspect="1"/>
          </p:cNvPicPr>
          <p:nvPr/>
        </p:nvPicPr>
        <p:blipFill rotWithShape="1">
          <a:blip r:embed="rId5">
            <a:extLst>
              <a:ext uri="{28A0092B-C50C-407E-A947-70E740481C1C}">
                <a14:useLocalDpi xmlns:a14="http://schemas.microsoft.com/office/drawing/2010/main" val="0"/>
              </a:ext>
            </a:extLst>
          </a:blip>
          <a:srcRect r="72017" b="67497"/>
          <a:stretch/>
        </p:blipFill>
        <p:spPr>
          <a:xfrm>
            <a:off x="3937523" y="1327021"/>
            <a:ext cx="5217284" cy="1352665"/>
          </a:xfrm>
          <a:prstGeom prst="rect">
            <a:avLst/>
          </a:prstGeom>
        </p:spPr>
      </p:pic>
      <p:pic>
        <p:nvPicPr>
          <p:cNvPr id="11" name="Picture 10">
            <a:extLst>
              <a:ext uri="{FF2B5EF4-FFF2-40B4-BE49-F238E27FC236}">
                <a16:creationId xmlns:a16="http://schemas.microsoft.com/office/drawing/2014/main" id="{2BF18A79-8AA2-A5D8-D862-C69F367DD7B3}"/>
              </a:ext>
            </a:extLst>
          </p:cNvPr>
          <p:cNvPicPr>
            <a:picLocks noChangeAspect="1"/>
          </p:cNvPicPr>
          <p:nvPr/>
        </p:nvPicPr>
        <p:blipFill rotWithShape="1">
          <a:blip r:embed="rId5">
            <a:extLst>
              <a:ext uri="{28A0092B-C50C-407E-A947-70E740481C1C}">
                <a14:useLocalDpi xmlns:a14="http://schemas.microsoft.com/office/drawing/2010/main" val="0"/>
              </a:ext>
            </a:extLst>
          </a:blip>
          <a:srcRect l="29040" t="-577" r="39660" b="68074"/>
          <a:stretch/>
        </p:blipFill>
        <p:spPr>
          <a:xfrm>
            <a:off x="3178230" y="2708008"/>
            <a:ext cx="5835539" cy="1352665"/>
          </a:xfrm>
          <a:prstGeom prst="rect">
            <a:avLst/>
          </a:prstGeom>
        </p:spPr>
      </p:pic>
      <p:pic>
        <p:nvPicPr>
          <p:cNvPr id="12" name="Picture 11">
            <a:extLst>
              <a:ext uri="{FF2B5EF4-FFF2-40B4-BE49-F238E27FC236}">
                <a16:creationId xmlns:a16="http://schemas.microsoft.com/office/drawing/2014/main" id="{AAB69DBD-5718-6BA1-7954-B935A3EEB7B4}"/>
              </a:ext>
            </a:extLst>
          </p:cNvPr>
          <p:cNvPicPr>
            <a:picLocks noChangeAspect="1"/>
          </p:cNvPicPr>
          <p:nvPr/>
        </p:nvPicPr>
        <p:blipFill rotWithShape="1">
          <a:blip r:embed="rId5">
            <a:extLst>
              <a:ext uri="{28A0092B-C50C-407E-A947-70E740481C1C}">
                <a14:useLocalDpi xmlns:a14="http://schemas.microsoft.com/office/drawing/2010/main" val="0"/>
              </a:ext>
            </a:extLst>
          </a:blip>
          <a:srcRect l="71157" t="-577" r="-679" b="63655"/>
          <a:stretch/>
        </p:blipFill>
        <p:spPr>
          <a:xfrm>
            <a:off x="4108973" y="4311778"/>
            <a:ext cx="5504024" cy="1536572"/>
          </a:xfrm>
          <a:prstGeom prst="rect">
            <a:avLst/>
          </a:prstGeom>
        </p:spPr>
      </p:pic>
      <p:sp>
        <p:nvSpPr>
          <p:cNvPr id="13" name="TextBox 12">
            <a:extLst>
              <a:ext uri="{FF2B5EF4-FFF2-40B4-BE49-F238E27FC236}">
                <a16:creationId xmlns:a16="http://schemas.microsoft.com/office/drawing/2014/main" id="{0C1A2E6A-74EF-4C6B-7DD5-E7564535D898}"/>
              </a:ext>
            </a:extLst>
          </p:cNvPr>
          <p:cNvSpPr txBox="1"/>
          <p:nvPr/>
        </p:nvSpPr>
        <p:spPr>
          <a:xfrm>
            <a:off x="6860985" y="1411992"/>
            <a:ext cx="710678" cy="923330"/>
          </a:xfrm>
          <a:prstGeom prst="rect">
            <a:avLst/>
          </a:prstGeom>
          <a:solidFill>
            <a:schemeClr val="bg1"/>
          </a:solidFill>
        </p:spPr>
        <p:txBody>
          <a:bodyPr wrap="square">
            <a:spAutoFit/>
          </a:bodyPr>
          <a:lstStyle/>
          <a:p>
            <a:pPr algn="ctr"/>
            <a:r>
              <a:rPr lang="en-US" sz="5400" b="1">
                <a:solidFill>
                  <a:srgbClr val="FF0000"/>
                </a:solidFill>
              </a:rPr>
              <a:t>1</a:t>
            </a:r>
            <a:endParaRPr lang="en-US" sz="5400" b="1" dirty="0">
              <a:solidFill>
                <a:srgbClr val="FF0000"/>
              </a:solidFill>
            </a:endParaRPr>
          </a:p>
        </p:txBody>
      </p:sp>
      <p:sp>
        <p:nvSpPr>
          <p:cNvPr id="14" name="TextBox 13">
            <a:extLst>
              <a:ext uri="{FF2B5EF4-FFF2-40B4-BE49-F238E27FC236}">
                <a16:creationId xmlns:a16="http://schemas.microsoft.com/office/drawing/2014/main" id="{75EF03D4-8C5F-5B2A-4163-D17FD72BB740}"/>
              </a:ext>
            </a:extLst>
          </p:cNvPr>
          <p:cNvSpPr txBox="1"/>
          <p:nvPr/>
        </p:nvSpPr>
        <p:spPr>
          <a:xfrm>
            <a:off x="6860985" y="2801231"/>
            <a:ext cx="710678" cy="923330"/>
          </a:xfrm>
          <a:prstGeom prst="rect">
            <a:avLst/>
          </a:prstGeom>
          <a:solidFill>
            <a:schemeClr val="bg1"/>
          </a:solidFill>
        </p:spPr>
        <p:txBody>
          <a:bodyPr wrap="square">
            <a:spAutoFit/>
          </a:bodyPr>
          <a:lstStyle/>
          <a:p>
            <a:pPr algn="ctr"/>
            <a:r>
              <a:rPr lang="en-US" sz="5400" b="1">
                <a:solidFill>
                  <a:srgbClr val="FF0000"/>
                </a:solidFill>
              </a:rPr>
              <a:t>7</a:t>
            </a:r>
            <a:endParaRPr lang="en-US" sz="5400" b="1" dirty="0">
              <a:solidFill>
                <a:srgbClr val="FF0000"/>
              </a:solidFill>
            </a:endParaRPr>
          </a:p>
        </p:txBody>
      </p:sp>
      <p:sp>
        <p:nvSpPr>
          <p:cNvPr id="17" name="TextBox 16">
            <a:extLst>
              <a:ext uri="{FF2B5EF4-FFF2-40B4-BE49-F238E27FC236}">
                <a16:creationId xmlns:a16="http://schemas.microsoft.com/office/drawing/2014/main" id="{61B53967-8659-69D3-0D4D-F6D5B210DCB0}"/>
              </a:ext>
            </a:extLst>
          </p:cNvPr>
          <p:cNvSpPr txBox="1"/>
          <p:nvPr/>
        </p:nvSpPr>
        <p:spPr>
          <a:xfrm>
            <a:off x="7571663" y="4433323"/>
            <a:ext cx="2041334" cy="923330"/>
          </a:xfrm>
          <a:prstGeom prst="rect">
            <a:avLst/>
          </a:prstGeom>
          <a:solidFill>
            <a:schemeClr val="bg1"/>
          </a:solidFill>
        </p:spPr>
        <p:txBody>
          <a:bodyPr wrap="square">
            <a:spAutoFit/>
          </a:bodyPr>
          <a:lstStyle/>
          <a:p>
            <a:pPr algn="ctr"/>
            <a:r>
              <a:rPr lang="en-US" sz="5400" b="1">
                <a:solidFill>
                  <a:srgbClr val="FF0000"/>
                </a:solidFill>
              </a:rPr>
              <a:t>63 </a:t>
            </a:r>
            <a:r>
              <a:rPr lang="en-US" sz="5400"/>
              <a:t>m</a:t>
            </a:r>
            <a:endParaRPr lang="en-US" sz="5400" dirty="0"/>
          </a:p>
        </p:txBody>
      </p:sp>
    </p:spTree>
    <p:extLst>
      <p:ext uri="{BB962C8B-B14F-4D97-AF65-F5344CB8AC3E}">
        <p14:creationId xmlns:p14="http://schemas.microsoft.com/office/powerpoint/2010/main" val="78203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EE49EE-09CD-4E0C-8921-26B81AC949D7}"/>
              </a:ext>
            </a:extLst>
          </p:cNvPr>
          <p:cNvPicPr>
            <a:picLocks noChangeAspect="1"/>
          </p:cNvPicPr>
          <p:nvPr/>
        </p:nvPicPr>
        <p:blipFill>
          <a:blip r:embed="rId3">
            <a:alphaModFix amt="0"/>
          </a:blip>
          <a:stretch>
            <a:fillRect/>
          </a:stretch>
        </p:blipFill>
        <p:spPr>
          <a:xfrm>
            <a:off x="13007788" y="10819042"/>
            <a:ext cx="5322286" cy="5327728"/>
          </a:xfrm>
          <a:prstGeom prst="rect">
            <a:avLst/>
          </a:prstGeom>
        </p:spPr>
      </p:pic>
      <p:pic>
        <p:nvPicPr>
          <p:cNvPr id="16" name="Picture 15" descr="A picture containing text, plant, grass, leaf&#10;&#10;Description automatically generated">
            <a:extLst>
              <a:ext uri="{FF2B5EF4-FFF2-40B4-BE49-F238E27FC236}">
                <a16:creationId xmlns:a16="http://schemas.microsoft.com/office/drawing/2014/main" id="{7681F3D6-B1BD-4D6C-8772-297767270EFA}"/>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rot="210255">
            <a:off x="12139973" y="13186169"/>
            <a:ext cx="6728131" cy="2102974"/>
          </a:xfrm>
          <a:prstGeom prst="rect">
            <a:avLst/>
          </a:prstGeom>
        </p:spPr>
      </p:pic>
      <p:sp>
        <p:nvSpPr>
          <p:cNvPr id="24" name="TextBox 23">
            <a:extLst>
              <a:ext uri="{FF2B5EF4-FFF2-40B4-BE49-F238E27FC236}">
                <a16:creationId xmlns:a16="http://schemas.microsoft.com/office/drawing/2014/main" id="{371CD98C-6359-493A-BD6C-07E211E7E439}"/>
              </a:ext>
            </a:extLst>
          </p:cNvPr>
          <p:cNvSpPr txBox="1"/>
          <p:nvPr/>
        </p:nvSpPr>
        <p:spPr>
          <a:xfrm>
            <a:off x="1822972" y="306475"/>
            <a:ext cx="138108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panose="020F0502020204030204"/>
                <a:ea typeface="+mn-ea"/>
                <a:cs typeface="+mn-cs"/>
              </a:rPr>
              <a:t>Số?</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0805D97-530D-BD5C-E512-2BEECFC555A5}"/>
              </a:ext>
            </a:extLst>
          </p:cNvPr>
          <p:cNvSpPr txBox="1"/>
          <p:nvPr/>
        </p:nvSpPr>
        <p:spPr>
          <a:xfrm>
            <a:off x="737122" y="306474"/>
            <a:ext cx="895350" cy="76944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panose="020F0502020204030204"/>
                <a:ea typeface="+mn-ea"/>
                <a:cs typeface="+mn-cs"/>
              </a:rPr>
              <a:t>02</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77C021D-9F50-8608-7973-A51C0729D3AB}"/>
              </a:ext>
            </a:extLst>
          </p:cNvPr>
          <p:cNvPicPr>
            <a:picLocks noChangeAspect="1"/>
          </p:cNvPicPr>
          <p:nvPr/>
        </p:nvPicPr>
        <p:blipFill rotWithShape="1">
          <a:blip r:embed="rId5">
            <a:extLst>
              <a:ext uri="{28A0092B-C50C-407E-A947-70E740481C1C}">
                <a14:useLocalDpi xmlns:a14="http://schemas.microsoft.com/office/drawing/2010/main" val="0"/>
              </a:ext>
            </a:extLst>
          </a:blip>
          <a:srcRect l="-920" t="34313" r="72937" b="33184"/>
          <a:stretch/>
        </p:blipFill>
        <p:spPr>
          <a:xfrm>
            <a:off x="3937523" y="1327021"/>
            <a:ext cx="5217284" cy="1352665"/>
          </a:xfrm>
          <a:prstGeom prst="rect">
            <a:avLst/>
          </a:prstGeom>
        </p:spPr>
      </p:pic>
      <p:pic>
        <p:nvPicPr>
          <p:cNvPr id="11" name="Picture 10">
            <a:extLst>
              <a:ext uri="{FF2B5EF4-FFF2-40B4-BE49-F238E27FC236}">
                <a16:creationId xmlns:a16="http://schemas.microsoft.com/office/drawing/2014/main" id="{2BF18A79-8AA2-A5D8-D862-C69F367DD7B3}"/>
              </a:ext>
            </a:extLst>
          </p:cNvPr>
          <p:cNvPicPr>
            <a:picLocks noChangeAspect="1"/>
          </p:cNvPicPr>
          <p:nvPr/>
        </p:nvPicPr>
        <p:blipFill rotWithShape="1">
          <a:blip r:embed="rId5">
            <a:extLst>
              <a:ext uri="{28A0092B-C50C-407E-A947-70E740481C1C}">
                <a14:useLocalDpi xmlns:a14="http://schemas.microsoft.com/office/drawing/2010/main" val="0"/>
              </a:ext>
            </a:extLst>
          </a:blip>
          <a:srcRect l="29142" t="32676" r="39558" b="34821"/>
          <a:stretch/>
        </p:blipFill>
        <p:spPr>
          <a:xfrm>
            <a:off x="3178230" y="2708008"/>
            <a:ext cx="5835539" cy="1352665"/>
          </a:xfrm>
          <a:prstGeom prst="rect">
            <a:avLst/>
          </a:prstGeom>
        </p:spPr>
      </p:pic>
      <p:pic>
        <p:nvPicPr>
          <p:cNvPr id="12" name="Picture 11">
            <a:extLst>
              <a:ext uri="{FF2B5EF4-FFF2-40B4-BE49-F238E27FC236}">
                <a16:creationId xmlns:a16="http://schemas.microsoft.com/office/drawing/2014/main" id="{AAB69DBD-5718-6BA1-7954-B935A3EEB7B4}"/>
              </a:ext>
            </a:extLst>
          </p:cNvPr>
          <p:cNvPicPr>
            <a:picLocks noChangeAspect="1"/>
          </p:cNvPicPr>
          <p:nvPr/>
        </p:nvPicPr>
        <p:blipFill rotWithShape="1">
          <a:blip r:embed="rId5">
            <a:extLst>
              <a:ext uri="{28A0092B-C50C-407E-A947-70E740481C1C}">
                <a14:useLocalDpi xmlns:a14="http://schemas.microsoft.com/office/drawing/2010/main" val="0"/>
              </a:ext>
            </a:extLst>
          </a:blip>
          <a:srcRect l="69624" t="33754" r="854" b="29324"/>
          <a:stretch/>
        </p:blipFill>
        <p:spPr>
          <a:xfrm>
            <a:off x="4108973" y="4311778"/>
            <a:ext cx="5504024" cy="1536572"/>
          </a:xfrm>
          <a:prstGeom prst="rect">
            <a:avLst/>
          </a:prstGeom>
        </p:spPr>
      </p:pic>
      <p:sp>
        <p:nvSpPr>
          <p:cNvPr id="2" name="TextBox 1">
            <a:extLst>
              <a:ext uri="{FF2B5EF4-FFF2-40B4-BE49-F238E27FC236}">
                <a16:creationId xmlns:a16="http://schemas.microsoft.com/office/drawing/2014/main" id="{F638AE97-6BD4-CD5A-DD2B-82630BA6D815}"/>
              </a:ext>
            </a:extLst>
          </p:cNvPr>
          <p:cNvSpPr txBox="1"/>
          <p:nvPr/>
        </p:nvSpPr>
        <p:spPr>
          <a:xfrm>
            <a:off x="7571663" y="1430297"/>
            <a:ext cx="562687" cy="923330"/>
          </a:xfrm>
          <a:prstGeom prst="rect">
            <a:avLst/>
          </a:prstGeom>
          <a:solidFill>
            <a:schemeClr val="bg1"/>
          </a:solidFill>
        </p:spPr>
        <p:txBody>
          <a:bodyPr wrap="square">
            <a:spAutoFit/>
          </a:bodyPr>
          <a:lstStyle/>
          <a:p>
            <a:pPr algn="ctr"/>
            <a:r>
              <a:rPr lang="en-US" sz="5400" b="1">
                <a:solidFill>
                  <a:srgbClr val="FF0000"/>
                </a:solidFill>
              </a:rPr>
              <a:t>5</a:t>
            </a:r>
            <a:endParaRPr lang="en-US" sz="5400" dirty="0"/>
          </a:p>
        </p:txBody>
      </p:sp>
      <p:sp>
        <p:nvSpPr>
          <p:cNvPr id="3" name="TextBox 2">
            <a:extLst>
              <a:ext uri="{FF2B5EF4-FFF2-40B4-BE49-F238E27FC236}">
                <a16:creationId xmlns:a16="http://schemas.microsoft.com/office/drawing/2014/main" id="{ECF40EA3-325B-FF34-A4D0-3929923B7068}"/>
              </a:ext>
            </a:extLst>
          </p:cNvPr>
          <p:cNvSpPr txBox="1"/>
          <p:nvPr/>
        </p:nvSpPr>
        <p:spPr>
          <a:xfrm>
            <a:off x="6714413" y="2801231"/>
            <a:ext cx="2010487" cy="923330"/>
          </a:xfrm>
          <a:prstGeom prst="rect">
            <a:avLst/>
          </a:prstGeom>
          <a:solidFill>
            <a:schemeClr val="bg1"/>
          </a:solidFill>
        </p:spPr>
        <p:txBody>
          <a:bodyPr wrap="square">
            <a:spAutoFit/>
          </a:bodyPr>
          <a:lstStyle/>
          <a:p>
            <a:pPr algn="ctr"/>
            <a:r>
              <a:rPr lang="en-US" sz="5400" b="1">
                <a:solidFill>
                  <a:srgbClr val="FF0000"/>
                </a:solidFill>
              </a:rPr>
              <a:t>75 </a:t>
            </a:r>
            <a:r>
              <a:rPr lang="en-US" sz="5400"/>
              <a:t>kg</a:t>
            </a:r>
            <a:endParaRPr lang="en-US" sz="5400" dirty="0"/>
          </a:p>
        </p:txBody>
      </p:sp>
      <p:sp>
        <p:nvSpPr>
          <p:cNvPr id="4" name="TextBox 3">
            <a:extLst>
              <a:ext uri="{FF2B5EF4-FFF2-40B4-BE49-F238E27FC236}">
                <a16:creationId xmlns:a16="http://schemas.microsoft.com/office/drawing/2014/main" id="{94F16780-55B9-17CA-02D7-5CA07E0BD17E}"/>
              </a:ext>
            </a:extLst>
          </p:cNvPr>
          <p:cNvSpPr txBox="1"/>
          <p:nvPr/>
        </p:nvSpPr>
        <p:spPr>
          <a:xfrm>
            <a:off x="7003282" y="4460946"/>
            <a:ext cx="2010487" cy="923330"/>
          </a:xfrm>
          <a:prstGeom prst="rect">
            <a:avLst/>
          </a:prstGeom>
          <a:solidFill>
            <a:schemeClr val="bg1"/>
          </a:solidFill>
        </p:spPr>
        <p:txBody>
          <a:bodyPr wrap="square">
            <a:spAutoFit/>
          </a:bodyPr>
          <a:lstStyle/>
          <a:p>
            <a:pPr algn="ctr"/>
            <a:r>
              <a:rPr lang="en-US" sz="5400" b="1">
                <a:solidFill>
                  <a:srgbClr val="FF0000"/>
                </a:solidFill>
              </a:rPr>
              <a:t>300 </a:t>
            </a:r>
            <a:r>
              <a:rPr lang="en-US" sz="5400"/>
              <a:t>g</a:t>
            </a:r>
            <a:endParaRPr lang="en-US" sz="5400" dirty="0"/>
          </a:p>
        </p:txBody>
      </p:sp>
    </p:spTree>
    <p:extLst>
      <p:ext uri="{BB962C8B-B14F-4D97-AF65-F5344CB8AC3E}">
        <p14:creationId xmlns:p14="http://schemas.microsoft.com/office/powerpoint/2010/main" val="2112305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EE49EE-09CD-4E0C-8921-26B81AC949D7}"/>
              </a:ext>
            </a:extLst>
          </p:cNvPr>
          <p:cNvPicPr>
            <a:picLocks noChangeAspect="1"/>
          </p:cNvPicPr>
          <p:nvPr/>
        </p:nvPicPr>
        <p:blipFill>
          <a:blip r:embed="rId3">
            <a:alphaModFix amt="0"/>
          </a:blip>
          <a:stretch>
            <a:fillRect/>
          </a:stretch>
        </p:blipFill>
        <p:spPr>
          <a:xfrm>
            <a:off x="13007788" y="10819042"/>
            <a:ext cx="5322286" cy="5327728"/>
          </a:xfrm>
          <a:prstGeom prst="rect">
            <a:avLst/>
          </a:prstGeom>
        </p:spPr>
      </p:pic>
      <p:pic>
        <p:nvPicPr>
          <p:cNvPr id="16" name="Picture 15" descr="A picture containing text, plant, grass, leaf&#10;&#10;Description automatically generated">
            <a:extLst>
              <a:ext uri="{FF2B5EF4-FFF2-40B4-BE49-F238E27FC236}">
                <a16:creationId xmlns:a16="http://schemas.microsoft.com/office/drawing/2014/main" id="{7681F3D6-B1BD-4D6C-8772-297767270EFA}"/>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rot="210255">
            <a:off x="12139973" y="13186169"/>
            <a:ext cx="6728131" cy="2102974"/>
          </a:xfrm>
          <a:prstGeom prst="rect">
            <a:avLst/>
          </a:prstGeom>
        </p:spPr>
      </p:pic>
      <p:sp>
        <p:nvSpPr>
          <p:cNvPr id="24" name="TextBox 23">
            <a:extLst>
              <a:ext uri="{FF2B5EF4-FFF2-40B4-BE49-F238E27FC236}">
                <a16:creationId xmlns:a16="http://schemas.microsoft.com/office/drawing/2014/main" id="{371CD98C-6359-493A-BD6C-07E211E7E439}"/>
              </a:ext>
            </a:extLst>
          </p:cNvPr>
          <p:cNvSpPr txBox="1"/>
          <p:nvPr/>
        </p:nvSpPr>
        <p:spPr>
          <a:xfrm>
            <a:off x="1822972" y="306475"/>
            <a:ext cx="138108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panose="020F0502020204030204"/>
                <a:ea typeface="+mn-ea"/>
                <a:cs typeface="+mn-cs"/>
              </a:rPr>
              <a:t>Số?</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0805D97-530D-BD5C-E512-2BEECFC555A5}"/>
              </a:ext>
            </a:extLst>
          </p:cNvPr>
          <p:cNvSpPr txBox="1"/>
          <p:nvPr/>
        </p:nvSpPr>
        <p:spPr>
          <a:xfrm>
            <a:off x="737122" y="306474"/>
            <a:ext cx="895350" cy="76944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panose="020F0502020204030204"/>
                <a:ea typeface="+mn-ea"/>
                <a:cs typeface="+mn-cs"/>
              </a:rPr>
              <a:t>02</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77C021D-9F50-8608-7973-A51C0729D3AB}"/>
              </a:ext>
            </a:extLst>
          </p:cNvPr>
          <p:cNvPicPr>
            <a:picLocks noChangeAspect="1"/>
          </p:cNvPicPr>
          <p:nvPr/>
        </p:nvPicPr>
        <p:blipFill rotWithShape="1">
          <a:blip r:embed="rId5">
            <a:extLst>
              <a:ext uri="{28A0092B-C50C-407E-A947-70E740481C1C}">
                <a14:useLocalDpi xmlns:a14="http://schemas.microsoft.com/office/drawing/2010/main" val="0"/>
              </a:ext>
            </a:extLst>
          </a:blip>
          <a:srcRect l="-920" t="66816" r="71398"/>
          <a:stretch/>
        </p:blipFill>
        <p:spPr>
          <a:xfrm>
            <a:off x="3937523" y="1327021"/>
            <a:ext cx="5504024" cy="1380987"/>
          </a:xfrm>
          <a:prstGeom prst="rect">
            <a:avLst/>
          </a:prstGeom>
        </p:spPr>
      </p:pic>
      <p:pic>
        <p:nvPicPr>
          <p:cNvPr id="11" name="Picture 10">
            <a:extLst>
              <a:ext uri="{FF2B5EF4-FFF2-40B4-BE49-F238E27FC236}">
                <a16:creationId xmlns:a16="http://schemas.microsoft.com/office/drawing/2014/main" id="{2BF18A79-8AA2-A5D8-D862-C69F367DD7B3}"/>
              </a:ext>
            </a:extLst>
          </p:cNvPr>
          <p:cNvPicPr>
            <a:picLocks noChangeAspect="1"/>
          </p:cNvPicPr>
          <p:nvPr/>
        </p:nvPicPr>
        <p:blipFill rotWithShape="1">
          <a:blip r:embed="rId5">
            <a:extLst>
              <a:ext uri="{28A0092B-C50C-407E-A947-70E740481C1C}">
                <a14:useLocalDpi xmlns:a14="http://schemas.microsoft.com/office/drawing/2010/main" val="0"/>
              </a:ext>
            </a:extLst>
          </a:blip>
          <a:srcRect l="29244" t="66684" r="36242" b="132"/>
          <a:stretch/>
        </p:blipFill>
        <p:spPr>
          <a:xfrm>
            <a:off x="3472151" y="2819399"/>
            <a:ext cx="6434767" cy="1380987"/>
          </a:xfrm>
          <a:prstGeom prst="rect">
            <a:avLst/>
          </a:prstGeom>
        </p:spPr>
      </p:pic>
      <p:pic>
        <p:nvPicPr>
          <p:cNvPr id="12" name="Picture 11">
            <a:extLst>
              <a:ext uri="{FF2B5EF4-FFF2-40B4-BE49-F238E27FC236}">
                <a16:creationId xmlns:a16="http://schemas.microsoft.com/office/drawing/2014/main" id="{AAB69DBD-5718-6BA1-7954-B935A3EEB7B4}"/>
              </a:ext>
            </a:extLst>
          </p:cNvPr>
          <p:cNvPicPr>
            <a:picLocks noChangeAspect="1"/>
          </p:cNvPicPr>
          <p:nvPr/>
        </p:nvPicPr>
        <p:blipFill rotWithShape="1">
          <a:blip r:embed="rId6">
            <a:extLst>
              <a:ext uri="{28A0092B-C50C-407E-A947-70E740481C1C}">
                <a14:useLocalDpi xmlns:a14="http://schemas.microsoft.com/office/drawing/2010/main" val="0"/>
              </a:ext>
            </a:extLst>
          </a:blip>
          <a:srcRect l="72039" t="65339" r="-1561" b="-2261"/>
          <a:stretch/>
        </p:blipFill>
        <p:spPr>
          <a:xfrm>
            <a:off x="4402894" y="4311777"/>
            <a:ext cx="5504024" cy="1536572"/>
          </a:xfrm>
          <a:prstGeom prst="rect">
            <a:avLst/>
          </a:prstGeom>
        </p:spPr>
      </p:pic>
      <p:sp>
        <p:nvSpPr>
          <p:cNvPr id="2" name="TextBox 1">
            <a:extLst>
              <a:ext uri="{FF2B5EF4-FFF2-40B4-BE49-F238E27FC236}">
                <a16:creationId xmlns:a16="http://schemas.microsoft.com/office/drawing/2014/main" id="{3273E0BF-5462-14F7-D6D2-B6ACBEC1C4F0}"/>
              </a:ext>
            </a:extLst>
          </p:cNvPr>
          <p:cNvSpPr txBox="1"/>
          <p:nvPr/>
        </p:nvSpPr>
        <p:spPr>
          <a:xfrm>
            <a:off x="7552613" y="1555849"/>
            <a:ext cx="467437" cy="923330"/>
          </a:xfrm>
          <a:prstGeom prst="rect">
            <a:avLst/>
          </a:prstGeom>
          <a:solidFill>
            <a:schemeClr val="bg1"/>
          </a:solidFill>
        </p:spPr>
        <p:txBody>
          <a:bodyPr wrap="square">
            <a:spAutoFit/>
          </a:bodyPr>
          <a:lstStyle/>
          <a:p>
            <a:pPr algn="ctr"/>
            <a:r>
              <a:rPr lang="en-US" sz="5400" b="1">
                <a:solidFill>
                  <a:srgbClr val="FF0000"/>
                </a:solidFill>
              </a:rPr>
              <a:t>1</a:t>
            </a:r>
            <a:endParaRPr lang="en-US" sz="5400" dirty="0"/>
          </a:p>
        </p:txBody>
      </p:sp>
      <p:sp>
        <p:nvSpPr>
          <p:cNvPr id="3" name="TextBox 2">
            <a:extLst>
              <a:ext uri="{FF2B5EF4-FFF2-40B4-BE49-F238E27FC236}">
                <a16:creationId xmlns:a16="http://schemas.microsoft.com/office/drawing/2014/main" id="{92C1C8DD-D8C6-E36C-7875-E73F5267CF86}"/>
              </a:ext>
            </a:extLst>
          </p:cNvPr>
          <p:cNvSpPr txBox="1"/>
          <p:nvPr/>
        </p:nvSpPr>
        <p:spPr>
          <a:xfrm>
            <a:off x="7575857" y="2967335"/>
            <a:ext cx="888385" cy="923330"/>
          </a:xfrm>
          <a:prstGeom prst="rect">
            <a:avLst/>
          </a:prstGeom>
          <a:solidFill>
            <a:schemeClr val="bg1"/>
          </a:solidFill>
        </p:spPr>
        <p:txBody>
          <a:bodyPr wrap="square">
            <a:spAutoFit/>
          </a:bodyPr>
          <a:lstStyle/>
          <a:p>
            <a:pPr algn="ctr"/>
            <a:r>
              <a:rPr lang="en-US" sz="5400" b="1">
                <a:solidFill>
                  <a:srgbClr val="FF0000"/>
                </a:solidFill>
              </a:rPr>
              <a:t>50</a:t>
            </a:r>
            <a:endParaRPr lang="en-US" sz="5400" dirty="0"/>
          </a:p>
        </p:txBody>
      </p:sp>
      <p:sp>
        <p:nvSpPr>
          <p:cNvPr id="4" name="TextBox 3">
            <a:extLst>
              <a:ext uri="{FF2B5EF4-FFF2-40B4-BE49-F238E27FC236}">
                <a16:creationId xmlns:a16="http://schemas.microsoft.com/office/drawing/2014/main" id="{04157A24-2F7C-9B34-2E5B-D452A31D85F1}"/>
              </a:ext>
            </a:extLst>
          </p:cNvPr>
          <p:cNvSpPr txBox="1"/>
          <p:nvPr/>
        </p:nvSpPr>
        <p:spPr>
          <a:xfrm>
            <a:off x="7575857" y="4512171"/>
            <a:ext cx="888385" cy="923330"/>
          </a:xfrm>
          <a:prstGeom prst="rect">
            <a:avLst/>
          </a:prstGeom>
          <a:solidFill>
            <a:schemeClr val="bg1"/>
          </a:solidFill>
        </p:spPr>
        <p:txBody>
          <a:bodyPr wrap="square">
            <a:spAutoFit/>
          </a:bodyPr>
          <a:lstStyle/>
          <a:p>
            <a:pPr algn="ctr"/>
            <a:r>
              <a:rPr lang="en-US" sz="5400" b="1">
                <a:solidFill>
                  <a:srgbClr val="FF0000"/>
                </a:solidFill>
              </a:rPr>
              <a:t>25</a:t>
            </a:r>
            <a:endParaRPr lang="en-US" sz="5400" dirty="0"/>
          </a:p>
        </p:txBody>
      </p:sp>
    </p:spTree>
    <p:extLst>
      <p:ext uri="{BB962C8B-B14F-4D97-AF65-F5344CB8AC3E}">
        <p14:creationId xmlns:p14="http://schemas.microsoft.com/office/powerpoint/2010/main" val="1738656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853</TotalTime>
  <Words>615</Words>
  <Application>Microsoft Office PowerPoint</Application>
  <PresentationFormat>Widescreen</PresentationFormat>
  <Paragraphs>91</Paragraphs>
  <Slides>17</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Cambria Math</vt:lpstr>
      <vt:lpstr>Wingdings</vt:lpstr>
      <vt:lpstr>DengXian</vt:lpstr>
      <vt:lpstr>Arial</vt:lpstr>
      <vt:lpstr>UTM Flamenco</vt:lpstr>
      <vt:lpstr>UTM Cooper Black</vt:lpstr>
      <vt:lpstr>Calibri</vt:lpstr>
      <vt:lpstr>UVN Bai Sau Nang</vt:lpstr>
      <vt:lpstr>Coiny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THAO2011</dc:creator>
  <cp:lastModifiedBy>THAO2011</cp:lastModifiedBy>
  <cp:revision>2</cp:revision>
  <dcterms:created xsi:type="dcterms:W3CDTF">2022-02-26T06:30:49Z</dcterms:created>
  <dcterms:modified xsi:type="dcterms:W3CDTF">2025-05-12T14:37:55Z</dcterms:modified>
</cp:coreProperties>
</file>