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6" r:id="rId1"/>
    <p:sldMasterId id="2147483668" r:id="rId2"/>
  </p:sldMasterIdLst>
  <p:notesMasterIdLst>
    <p:notesMasterId r:id="rId29"/>
  </p:notesMasterIdLst>
  <p:sldIdLst>
    <p:sldId id="258" r:id="rId3"/>
    <p:sldId id="259" r:id="rId4"/>
    <p:sldId id="260" r:id="rId5"/>
    <p:sldId id="264" r:id="rId6"/>
    <p:sldId id="267" r:id="rId7"/>
    <p:sldId id="262" r:id="rId8"/>
    <p:sldId id="263" r:id="rId9"/>
    <p:sldId id="342" r:id="rId10"/>
    <p:sldId id="343" r:id="rId11"/>
    <p:sldId id="272" r:id="rId12"/>
    <p:sldId id="283" r:id="rId13"/>
    <p:sldId id="345" r:id="rId14"/>
    <p:sldId id="280" r:id="rId15"/>
    <p:sldId id="281" r:id="rId16"/>
    <p:sldId id="346" r:id="rId17"/>
    <p:sldId id="347" r:id="rId18"/>
    <p:sldId id="348" r:id="rId19"/>
    <p:sldId id="349" r:id="rId20"/>
    <p:sldId id="350" r:id="rId21"/>
    <p:sldId id="352" r:id="rId22"/>
    <p:sldId id="353" r:id="rId23"/>
    <p:sldId id="354" r:id="rId24"/>
    <p:sldId id="256" r:id="rId25"/>
    <p:sldId id="355" r:id="rId26"/>
    <p:sldId id="358" r:id="rId27"/>
    <p:sldId id="289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7D63A"/>
    <a:srgbClr val="92D138"/>
    <a:srgbClr val="C4CCBD"/>
    <a:srgbClr val="68C4CD"/>
    <a:srgbClr val="8BCFD6"/>
    <a:srgbClr val="E76F6E"/>
    <a:srgbClr val="66C430"/>
    <a:srgbClr val="FBC359"/>
    <a:srgbClr val="5D942F"/>
    <a:srgbClr val="D8D9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83333" autoAdjust="0"/>
  </p:normalViewPr>
  <p:slideViewPr>
    <p:cSldViewPr snapToGrid="0">
      <p:cViewPr varScale="1">
        <p:scale>
          <a:sx n="61" d="100"/>
          <a:sy n="61" d="100"/>
        </p:scale>
        <p:origin x="173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FEE907-5861-4425-AADA-5F1EB15AAC9F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CCB060-EFF9-4A04-9E75-1D122C016A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8505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/>
              <a:t>Click bào quả táo để tới câu hỏi</a:t>
            </a:r>
          </a:p>
          <a:p>
            <a:pPr marL="228600" indent="-228600">
              <a:buAutoNum type="arabicPeriod"/>
            </a:pPr>
            <a:r>
              <a:rPr lang="en-US"/>
              <a:t>Chơi xong click vào mặt cười để tới nd tiếp theo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A01ED9-6876-4155-B9D4-8934F48832A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77188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/>
              <a:t>thầy cô thay nd câu hỏi vào cho phù hợp</a:t>
            </a:r>
          </a:p>
          <a:p>
            <a:pPr marL="228600" indent="-228600">
              <a:buAutoNum type="arabicPeriod"/>
            </a:pPr>
            <a:r>
              <a:rPr lang="en-US"/>
              <a:t>Click vào mặt cười để quay về hái táo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A01ED9-6876-4155-B9D4-8934F48832A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96694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/>
              <a:t>thầy cô thay nd câu hỏi vào cho phù hợp</a:t>
            </a:r>
          </a:p>
          <a:p>
            <a:pPr marL="228600" indent="-228600">
              <a:buAutoNum type="arabicPeriod"/>
            </a:pPr>
            <a:r>
              <a:rPr lang="en-US"/>
              <a:t>Click vào mặt cười để quay về hái táo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A01ED9-6876-4155-B9D4-8934F48832A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37506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D4897DD-0FC4-0946-1A27-12898C3C740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81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C4FAF0-C05D-634D-9055-BEBC967AE0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61B347-98CE-F5B9-BE86-7053ADFB8A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3E1894-485F-7FCB-B399-20E86DCCB4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4AAF39-A309-4B07-926E-F4819A54E3DE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3D820C-1B09-F294-D4DD-CFDACD73CC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85F553-60E8-4E9B-C635-2BD6BA099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B4A81A-E367-4736-8849-1AF5BFD8CF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2355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4FBC466-204A-240D-85B7-6A1C194238A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53E8A0-26B3-AD37-0AA6-9B910317EE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A2B316-229D-45ED-13BA-2F4791D876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4AAF39-A309-4B07-926E-F4819A54E3DE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A9CD87-8B9A-184B-F62B-BE750796D2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0D3B77-CB9B-D11A-7675-2AAEC41E9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B4A81A-E367-4736-8849-1AF5BFD8CF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2274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6BD6E6-2ABE-B81D-F710-EAA79B8254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E716CF-DB82-92F2-363F-4FF37D4CFB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21AB37-CAB9-1A57-D7DC-4377CDB339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46019D-8832-0C5F-0ADA-B78B26F96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ECE94E-BA52-2803-F4CB-4C9923DF4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3779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AE3DD6-D03C-041E-AF8C-A1043F439B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5165E3-15FF-F2AF-0EA5-A18CE000DE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9B836E-0429-7918-2699-E735D65794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62A596-4448-FCF5-6146-51C91C760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35CB14-B3BE-EB9A-8265-BE766F4C5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4070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73AE83-80D1-A0E9-C531-E682269A2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AD5412-E2EB-ADB3-3A4C-C563E8CBC7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0CA48F-7AE7-5660-D0D0-A86EA62DF6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BB3956-F70F-FF15-39AD-404F35972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4040FB-4063-194A-2EDB-808079812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6470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68E8C-CD00-8831-48E2-736057D1B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872ABC-620E-47DB-749E-39E7F587BC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E1FBEE-675B-39C9-A865-0CFE3761A3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7B1ADA-7DFB-3284-AB40-C4494C61C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689EED-EF29-4D29-44F7-D038BF2C0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1E1BC5-43FB-B140-DBD4-61A4DEEF8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0838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13062-7910-3131-84DD-14418F4ED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A4A207-B4F3-E829-D347-5086D937F7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04B298-54D6-8D78-7564-909F5CBEED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7CFC36-123F-29DB-7C4A-C0BCF16D54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D569AE-7DA9-B076-CD0E-F81C16D492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0815566-2F18-E691-5874-7F7400DEC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EE76742-BF61-A69D-817C-B72C06FFBA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5793EDA-9867-D0F3-02B7-05101BC53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6321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BC606-2693-F702-419E-6AA0E9080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B958B5-D42E-6702-9FA3-E183EB969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1E89C6-B68B-98BA-921F-326CBFEAA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248FCE-AF2E-6C69-3813-BD5720EB4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1984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D17EC1-7301-47BB-EDB6-F75DB2579A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E8353E-8C52-9F7B-FB3D-296523CA5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28BDEC-1BC1-3DE6-61B3-C913AEC14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1359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DDD73E-6B56-5E01-E6C0-9F980D681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307DD0-38E0-4743-3E6F-60E9D58576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224ADB-7966-E3B7-00E3-22BFC96EC8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B21463-2AA7-86DB-0F7C-22B97B272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15F80E-ABFD-BE00-7A9B-190320D1A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8B2192-F9D8-D4CF-8250-78B65CF05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4616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C35A09-004D-66CD-414A-CE74703001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8259D7-87CB-AE85-C2A7-7230F6A012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B512F2-0298-5EDE-04ED-EE4E1F6F1A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4AAF39-A309-4B07-926E-F4819A54E3DE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D9A1B8-F9C2-DB4E-7245-CB1B34EB2C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88FD48-EC3F-E7B4-2431-2594C0012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B4A81A-E367-4736-8849-1AF5BFD8CF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6390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312233-6922-A90F-74F3-06FFC70AD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DA5CE06-02DB-CECB-5FA7-C9740BC8FC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7A51F6-C6DE-A110-45C5-3EAE36340E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F7D0CC-61EC-2299-EB3E-B1DCC0893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125440-4FD5-0DCF-A654-592C9D4BF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6579E7-B0D9-23C6-B524-5FE8BD8B6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3350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87462-A464-2E1E-2684-D660CED964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D86498-B9A6-97FC-19BA-971FFA8ED7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437557-372B-AD57-1680-0BD827DA5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792DB3-004B-21B7-79B9-8418A72DD2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DEE211-B58C-628E-D8C4-08DBC6F96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7703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110EAA0-C6F2-A67A-D691-F19F246C14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0A29B9-E201-8BE6-9549-40A0D7A3D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229887-EAF1-3281-7D01-825D06FDB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2F2161-6886-468B-FDA6-17AD8CA58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0E9355-1C99-597E-23A1-AC07D1A08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6105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497F1-E7C6-85A7-0516-6B1C42BAA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062F25-C090-FABE-4E42-BDF1E03325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4BE28C-DE4D-B9EE-701A-93F48D6E1E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4AAF39-A309-4B07-926E-F4819A54E3DE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C60503-28FC-AF3A-3B57-24B1C3B1F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C0DEBC-33C1-2851-4969-F3B36E007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B4A81A-E367-4736-8849-1AF5BFD8CF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5042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C15A3B-1A22-0334-C478-B05CB107C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9F9785-9704-2788-F372-0374F8E819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AAF84C-782D-0E20-800B-F5BA1AC315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13CFF5-49C4-06B3-8F1C-D0A5685A03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4AAF39-A309-4B07-926E-F4819A54E3DE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12B76A-4A46-BF89-C185-655C1CCE9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264C83-4BCD-E035-9EEB-0EE906443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B4A81A-E367-4736-8849-1AF5BFD8CF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081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5440B5-1716-E76F-F68E-05F086989E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8DBED9-9C22-66DA-B88C-07B3E87023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C88B70-4BEB-0430-8081-3E50DA70F7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A249C12-8635-B609-1519-F2036571CF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204F846-A12E-9CAD-FB6B-6F8977BE05D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E82049A-5B24-B05C-C23C-4F97B4D9E2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4AAF39-A309-4B07-926E-F4819A54E3DE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E2E5451-DBE1-E0E4-C664-B66562AE08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75C5EA1-1996-5CD5-77F9-D59673627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B4A81A-E367-4736-8849-1AF5BFD8CF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7538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E9E3FF-B199-7DBB-F6E5-109A3A188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9BB8AAA-753D-0BE1-39DE-CEF9B01098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4AAF39-A309-4B07-926E-F4819A54E3DE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2124E0-AAE9-81A7-7380-410953BA76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B41854-7827-B3BC-B453-0AEAEA1D8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B4A81A-E367-4736-8849-1AF5BFD8CF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5270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051E1A8-C5C7-249B-09DD-04BBB1D2CC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4AAF39-A309-4B07-926E-F4819A54E3DE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63C11EA-731F-5065-E7FB-5BEE8F3990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FFAB25-D6F3-5627-3BDC-9F558C75A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B4A81A-E367-4736-8849-1AF5BFD8CF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3079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F25BAE-16C8-FCC7-D09B-807FCCC3C2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6A0738-C228-560C-C22E-354D94E22A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477B37-96F4-8D5A-4B4D-C49114EC96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69F1E2-4AAD-7428-C4B3-B065DC5B13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4AAF39-A309-4B07-926E-F4819A54E3DE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3EC363-71DB-1C3C-D2D4-7CC0D8152F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B734CF-0258-1F37-4169-EF1FD04E43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B4A81A-E367-4736-8849-1AF5BFD8CF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629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4E8E82-F0AF-DDCB-57EF-88CBFA9E7C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5AC6DA6-EC13-2933-8BEC-837F29C6F5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24E4BB-7224-95B5-57B6-B637A989DF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65C6ED-E30E-E89E-DA8D-C7C234FE75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4AAF39-A309-4B07-926E-F4819A54E3DE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34C9D9-3835-B55A-FB5A-CCFE2452B1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D9242C-0E7A-7288-2667-B0784A044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B4A81A-E367-4736-8849-1AF5BFD8CF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7730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939381E5-EB59-25E3-29CE-6850086E4B0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39DF884E-5B47-8589-C6FB-0B005C64D54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732450" y="-939800"/>
            <a:ext cx="4368800" cy="43688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4EBAC99-321D-23FC-4C5F-E74D3B0A2AE1}"/>
              </a:ext>
            </a:extLst>
          </p:cNvPr>
          <p:cNvGrpSpPr/>
          <p:nvPr userDrawn="1"/>
        </p:nvGrpSpPr>
        <p:grpSpPr>
          <a:xfrm>
            <a:off x="-4892915" y="-1562987"/>
            <a:ext cx="5812651" cy="7646732"/>
            <a:chOff x="5845968" y="1485900"/>
            <a:chExt cx="5812651" cy="7646732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21689ABF-F1C1-E033-4FBF-C5E300AF523B}"/>
                </a:ext>
              </a:extLst>
            </p:cNvPr>
            <p:cNvGrpSpPr/>
            <p:nvPr/>
          </p:nvGrpSpPr>
          <p:grpSpPr>
            <a:xfrm>
              <a:off x="5867400" y="1485900"/>
              <a:ext cx="5791219" cy="3437535"/>
              <a:chOff x="3703495" y="3531534"/>
              <a:chExt cx="5791219" cy="3437535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C3B5089C-78AF-CA25-4F59-822FB3971CEC}"/>
                  </a:ext>
                </a:extLst>
              </p:cNvPr>
              <p:cNvGrpSpPr/>
              <p:nvPr userDrawn="1"/>
            </p:nvGrpSpPr>
            <p:grpSpPr>
              <a:xfrm>
                <a:off x="3703495" y="6263336"/>
                <a:ext cx="5791219" cy="705733"/>
                <a:chOff x="6278216" y="4213444"/>
                <a:chExt cx="4342410" cy="638461"/>
              </a:xfrm>
            </p:grpSpPr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1D471F67-A14A-5EC9-BDC2-DBA1BB869A0F}"/>
                    </a:ext>
                  </a:extLst>
                </p:cNvPr>
                <p:cNvSpPr txBox="1"/>
                <p:nvPr userDrawn="1"/>
              </p:nvSpPr>
              <p:spPr>
                <a:xfrm>
                  <a:off x="7058560" y="4213444"/>
                  <a:ext cx="3562066" cy="37589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100" b="1"/>
                    <a:t>GIÁO ÁN ĐƯỢC CHIA SẺ TẠI</a:t>
                  </a:r>
                </a:p>
              </p:txBody>
            </p:sp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C6F019EF-1EAB-DE90-6E8E-BFE73909E78A}"/>
                    </a:ext>
                  </a:extLst>
                </p:cNvPr>
                <p:cNvSpPr txBox="1"/>
                <p:nvPr userDrawn="1"/>
              </p:nvSpPr>
              <p:spPr>
                <a:xfrm>
                  <a:off x="6278216" y="4476013"/>
                  <a:ext cx="4326340" cy="37589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100" b="1">
                      <a:solidFill>
                        <a:srgbClr val="FF0000"/>
                      </a:solidFill>
                    </a:rPr>
                    <a:t>https://www.hanhtranggiaovien.com</a:t>
                  </a:r>
                </a:p>
              </p:txBody>
            </p:sp>
          </p:grpSp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44860DB6-5FB5-E86C-89D0-6C2B4114199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90515" y="4124951"/>
                <a:ext cx="2701980" cy="2150248"/>
              </a:xfrm>
              <a:prstGeom prst="rect">
                <a:avLst/>
              </a:prstGeom>
            </p:spPr>
          </p:pic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3DC3F45-7EFC-5971-313D-496107390364}"/>
                  </a:ext>
                </a:extLst>
              </p:cNvPr>
              <p:cNvSpPr txBox="1"/>
              <p:nvPr/>
            </p:nvSpPr>
            <p:spPr>
              <a:xfrm>
                <a:off x="4367952" y="3531534"/>
                <a:ext cx="399098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>
                    <a:solidFill>
                      <a:srgbClr val="FF0000"/>
                    </a:solidFill>
                  </a:rPr>
                  <a:t>NHÓM ZALO LỚP 4</a:t>
                </a: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FD43DE0-9F05-0740-51AD-430BBB0930E1}"/>
                </a:ext>
              </a:extLst>
            </p:cNvPr>
            <p:cNvGrpSpPr/>
            <p:nvPr/>
          </p:nvGrpSpPr>
          <p:grpSpPr>
            <a:xfrm>
              <a:off x="5845968" y="5588762"/>
              <a:ext cx="5791219" cy="3543870"/>
              <a:chOff x="10897746" y="3487830"/>
              <a:chExt cx="5791219" cy="3543870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DF424543-D97F-468F-849E-25C2D2518A9E}"/>
                  </a:ext>
                </a:extLst>
              </p:cNvPr>
              <p:cNvGrpSpPr/>
              <p:nvPr/>
            </p:nvGrpSpPr>
            <p:grpSpPr>
              <a:xfrm>
                <a:off x="10897746" y="6325967"/>
                <a:ext cx="5791219" cy="705733"/>
                <a:chOff x="6278216" y="4213444"/>
                <a:chExt cx="4342410" cy="638461"/>
              </a:xfrm>
            </p:grpSpPr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AAD4284A-A42E-66D3-82D6-EC9A3ACFAA43}"/>
                    </a:ext>
                  </a:extLst>
                </p:cNvPr>
                <p:cNvSpPr txBox="1"/>
                <p:nvPr userDrawn="1"/>
              </p:nvSpPr>
              <p:spPr>
                <a:xfrm>
                  <a:off x="7058560" y="4213444"/>
                  <a:ext cx="3562066" cy="37589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100" b="1"/>
                    <a:t>GIÁO ÁN ĐƯỢC CHIA SẺ TẠI</a:t>
                  </a:r>
                </a:p>
              </p:txBody>
            </p:sp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A1AB5C7B-248C-134B-37C5-09809DD649E2}"/>
                    </a:ext>
                  </a:extLst>
                </p:cNvPr>
                <p:cNvSpPr txBox="1"/>
                <p:nvPr userDrawn="1"/>
              </p:nvSpPr>
              <p:spPr>
                <a:xfrm>
                  <a:off x="6278216" y="4476013"/>
                  <a:ext cx="4326340" cy="37589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100" b="1">
                      <a:solidFill>
                        <a:srgbClr val="FF0000"/>
                      </a:solidFill>
                    </a:rPr>
                    <a:t>https://www.hanhtranggiaovien.com</a:t>
                  </a:r>
                </a:p>
              </p:txBody>
            </p:sp>
          </p:grp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C5A4684-1F34-25F6-E648-AE597CD511A4}"/>
                  </a:ext>
                </a:extLst>
              </p:cNvPr>
              <p:cNvSpPr txBox="1"/>
              <p:nvPr/>
            </p:nvSpPr>
            <p:spPr>
              <a:xfrm>
                <a:off x="11610970" y="3487830"/>
                <a:ext cx="399098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>
                    <a:solidFill>
                      <a:srgbClr val="FF0000"/>
                    </a:solidFill>
                  </a:rPr>
                  <a:t>NHÓM ZALO LỚP 5</a:t>
                </a:r>
              </a:p>
            </p:txBody>
          </p:sp>
          <p:pic>
            <p:nvPicPr>
              <p:cNvPr id="8" name="Picture 7" descr="A black square with circles and a logo&#10;&#10;Description automatically generated">
                <a:extLst>
                  <a:ext uri="{FF2B5EF4-FFF2-40B4-BE49-F238E27FC236}">
                    <a16:creationId xmlns:a16="http://schemas.microsoft.com/office/drawing/2014/main" id="{4853FF5C-BBC5-FABA-8422-74FDA76D1B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866530" y="3978868"/>
                <a:ext cx="3106892" cy="2329895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335214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A8AB7ABF-4C17-B465-FE9E-49E352F0FAC1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4FFCEF1-3216-004D-2955-B67520F51D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275646-2828-DD4D-A085-E4C0DF176B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918637-2043-BCD5-B20E-3AF7A54F91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90572C-BD3D-4F5D-890C-7DE828D145EE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CE6124-FC6D-23F7-FA7C-0CB4F314C2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3E4859-AD73-1471-4DEE-50FBC0231D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A2F4B9F-1E00-78A1-E9D2-ACFFF0DD35ED}"/>
              </a:ext>
            </a:extLst>
          </p:cNvPr>
          <p:cNvGrpSpPr/>
          <p:nvPr userDrawn="1"/>
        </p:nvGrpSpPr>
        <p:grpSpPr>
          <a:xfrm>
            <a:off x="-4892915" y="-1562987"/>
            <a:ext cx="5812651" cy="7646732"/>
            <a:chOff x="5845968" y="1485900"/>
            <a:chExt cx="5812651" cy="7646732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531EF16F-7DFD-5B7E-1926-6546EBBBB741}"/>
                </a:ext>
              </a:extLst>
            </p:cNvPr>
            <p:cNvGrpSpPr/>
            <p:nvPr/>
          </p:nvGrpSpPr>
          <p:grpSpPr>
            <a:xfrm>
              <a:off x="5867400" y="1485900"/>
              <a:ext cx="5791219" cy="3437535"/>
              <a:chOff x="3703495" y="3531534"/>
              <a:chExt cx="5791219" cy="3437535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A2CFDDB4-FA71-8640-48E7-090E7FCCBC03}"/>
                  </a:ext>
                </a:extLst>
              </p:cNvPr>
              <p:cNvGrpSpPr/>
              <p:nvPr userDrawn="1"/>
            </p:nvGrpSpPr>
            <p:grpSpPr>
              <a:xfrm>
                <a:off x="3703495" y="6263336"/>
                <a:ext cx="5791219" cy="705733"/>
                <a:chOff x="6278216" y="4213444"/>
                <a:chExt cx="4342410" cy="638461"/>
              </a:xfrm>
            </p:grpSpPr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6A10C51F-463D-03BF-E437-8CC8CD0FC33E}"/>
                    </a:ext>
                  </a:extLst>
                </p:cNvPr>
                <p:cNvSpPr txBox="1"/>
                <p:nvPr userDrawn="1"/>
              </p:nvSpPr>
              <p:spPr>
                <a:xfrm>
                  <a:off x="7058560" y="4213444"/>
                  <a:ext cx="3562066" cy="37589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100" b="1"/>
                    <a:t>GIÁO ÁN ĐƯỢC CHIA SẺ TẠI</a:t>
                  </a:r>
                </a:p>
              </p:txBody>
            </p:sp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65B6F82D-6320-5625-AC84-9987D778943D}"/>
                    </a:ext>
                  </a:extLst>
                </p:cNvPr>
                <p:cNvSpPr txBox="1"/>
                <p:nvPr userDrawn="1"/>
              </p:nvSpPr>
              <p:spPr>
                <a:xfrm>
                  <a:off x="6278216" y="4476013"/>
                  <a:ext cx="4326340" cy="37589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100" b="1">
                      <a:solidFill>
                        <a:srgbClr val="FF0000"/>
                      </a:solidFill>
                    </a:rPr>
                    <a:t>https://www.hanhtranggiaovien.com</a:t>
                  </a:r>
                </a:p>
              </p:txBody>
            </p:sp>
          </p:grpSp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D206B8AF-750D-1840-A351-7A3E438CC6B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90515" y="4124951"/>
                <a:ext cx="2701980" cy="2150248"/>
              </a:xfrm>
              <a:prstGeom prst="rect">
                <a:avLst/>
              </a:prstGeom>
            </p:spPr>
          </p:pic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705DF50-6966-9F9B-5BA9-A21CB03F103A}"/>
                  </a:ext>
                </a:extLst>
              </p:cNvPr>
              <p:cNvSpPr txBox="1"/>
              <p:nvPr/>
            </p:nvSpPr>
            <p:spPr>
              <a:xfrm>
                <a:off x="4367952" y="3531534"/>
                <a:ext cx="399098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>
                    <a:solidFill>
                      <a:srgbClr val="FF0000"/>
                    </a:solidFill>
                  </a:rPr>
                  <a:t>NHÓM ZALO LỚP 4</a:t>
                </a: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9B7231B8-876F-AB11-31B4-B642DA15CAD9}"/>
                </a:ext>
              </a:extLst>
            </p:cNvPr>
            <p:cNvGrpSpPr/>
            <p:nvPr/>
          </p:nvGrpSpPr>
          <p:grpSpPr>
            <a:xfrm>
              <a:off x="5845968" y="5588762"/>
              <a:ext cx="5791219" cy="3543870"/>
              <a:chOff x="10897746" y="3487830"/>
              <a:chExt cx="5791219" cy="3543870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2ABEE947-861C-573D-B7B4-556C8FCCA1D5}"/>
                  </a:ext>
                </a:extLst>
              </p:cNvPr>
              <p:cNvGrpSpPr/>
              <p:nvPr/>
            </p:nvGrpSpPr>
            <p:grpSpPr>
              <a:xfrm>
                <a:off x="10897746" y="6325967"/>
                <a:ext cx="5791219" cy="705733"/>
                <a:chOff x="6278216" y="4213444"/>
                <a:chExt cx="4342410" cy="638461"/>
              </a:xfrm>
            </p:grpSpPr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FAB25D02-BCF9-DBED-1196-5DB2946A6A0E}"/>
                    </a:ext>
                  </a:extLst>
                </p:cNvPr>
                <p:cNvSpPr txBox="1"/>
                <p:nvPr userDrawn="1"/>
              </p:nvSpPr>
              <p:spPr>
                <a:xfrm>
                  <a:off x="7058560" y="4213444"/>
                  <a:ext cx="3562066" cy="37589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100" b="1"/>
                    <a:t>GIÁO ÁN ĐƯỢC CHIA SẺ TẠI</a:t>
                  </a:r>
                </a:p>
              </p:txBody>
            </p:sp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830ECFA1-884E-052A-5495-C2F465ED360B}"/>
                    </a:ext>
                  </a:extLst>
                </p:cNvPr>
                <p:cNvSpPr txBox="1"/>
                <p:nvPr userDrawn="1"/>
              </p:nvSpPr>
              <p:spPr>
                <a:xfrm>
                  <a:off x="6278216" y="4476013"/>
                  <a:ext cx="4326340" cy="37589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100" b="1">
                      <a:solidFill>
                        <a:srgbClr val="FF0000"/>
                      </a:solidFill>
                    </a:rPr>
                    <a:t>https://www.hanhtranggiaovien.com</a:t>
                  </a:r>
                </a:p>
              </p:txBody>
            </p:sp>
          </p:grp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6B9D5BF-2DC7-F5F4-19F5-078536B8A839}"/>
                  </a:ext>
                </a:extLst>
              </p:cNvPr>
              <p:cNvSpPr txBox="1"/>
              <p:nvPr/>
            </p:nvSpPr>
            <p:spPr>
              <a:xfrm>
                <a:off x="11610970" y="3487830"/>
                <a:ext cx="399098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>
                    <a:solidFill>
                      <a:srgbClr val="FF0000"/>
                    </a:solidFill>
                  </a:rPr>
                  <a:t>NHÓM ZALO LỚP 5</a:t>
                </a:r>
              </a:p>
            </p:txBody>
          </p:sp>
          <p:pic>
            <p:nvPicPr>
              <p:cNvPr id="13" name="Picture 12" descr="A black square with circles and a logo&#10;&#10;Description automatically generated">
                <a:extLst>
                  <a:ext uri="{FF2B5EF4-FFF2-40B4-BE49-F238E27FC236}">
                    <a16:creationId xmlns:a16="http://schemas.microsoft.com/office/drawing/2014/main" id="{9EEAE41F-AB88-ADB0-8046-88FD77BC92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866530" y="3978868"/>
                <a:ext cx="3106892" cy="2329895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160614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microsoft.com/office/2007/relationships/hdphoto" Target="../media/hdphoto4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8.png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2.png"/><Relationship Id="rId18" Type="http://schemas.openxmlformats.org/officeDocument/2006/relationships/image" Target="../media/image36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39.png"/><Relationship Id="rId7" Type="http://schemas.openxmlformats.org/officeDocument/2006/relationships/image" Target="../media/image20.png"/><Relationship Id="rId12" Type="http://schemas.openxmlformats.org/officeDocument/2006/relationships/slide" Target="slide25.xml"/><Relationship Id="rId17" Type="http://schemas.openxmlformats.org/officeDocument/2006/relationships/image" Target="../media/image35.png"/><Relationship Id="rId25" Type="http://schemas.openxmlformats.org/officeDocument/2006/relationships/image" Target="../media/image42.png"/><Relationship Id="rId2" Type="http://schemas.openxmlformats.org/officeDocument/2006/relationships/audio" Target="../media/media1.mp3"/><Relationship Id="rId16" Type="http://schemas.openxmlformats.org/officeDocument/2006/relationships/image" Target="../media/image34.gif"/><Relationship Id="rId20" Type="http://schemas.openxmlformats.org/officeDocument/2006/relationships/image" Target="../media/image38.png"/><Relationship Id="rId1" Type="http://schemas.microsoft.com/office/2007/relationships/media" Target="../media/media1.mp3"/><Relationship Id="rId6" Type="http://schemas.openxmlformats.org/officeDocument/2006/relationships/image" Target="../media/image19.png"/><Relationship Id="rId11" Type="http://schemas.microsoft.com/office/2007/relationships/hdphoto" Target="../media/hdphoto5.wdp"/><Relationship Id="rId24" Type="http://schemas.openxmlformats.org/officeDocument/2006/relationships/image" Target="../media/image41.png"/><Relationship Id="rId5" Type="http://schemas.openxmlformats.org/officeDocument/2006/relationships/audio" Target="../media/audio1.wav"/><Relationship Id="rId15" Type="http://schemas.openxmlformats.org/officeDocument/2006/relationships/image" Target="../media/image33.png"/><Relationship Id="rId23" Type="http://schemas.openxmlformats.org/officeDocument/2006/relationships/slide" Target="slide26.xml"/><Relationship Id="rId10" Type="http://schemas.openxmlformats.org/officeDocument/2006/relationships/image" Target="../media/image26.png"/><Relationship Id="rId19" Type="http://schemas.openxmlformats.org/officeDocument/2006/relationships/image" Target="../media/image37.png"/><Relationship Id="rId4" Type="http://schemas.openxmlformats.org/officeDocument/2006/relationships/notesSlide" Target="../notesSlides/notesSlide1.xml"/><Relationship Id="rId9" Type="http://schemas.openxmlformats.org/officeDocument/2006/relationships/slide" Target="slide24.xml"/><Relationship Id="rId14" Type="http://schemas.microsoft.com/office/2007/relationships/hdphoto" Target="../media/hdphoto6.wdp"/><Relationship Id="rId22" Type="http://schemas.openxmlformats.org/officeDocument/2006/relationships/image" Target="../media/image40.gi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3.png"/><Relationship Id="rId3" Type="http://schemas.openxmlformats.org/officeDocument/2006/relationships/audio" Target="../media/audio2.wav"/><Relationship Id="rId7" Type="http://schemas.openxmlformats.org/officeDocument/2006/relationships/image" Target="../media/image44.png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47.png"/><Relationship Id="rId5" Type="http://schemas.openxmlformats.org/officeDocument/2006/relationships/audio" Target="../media/audio4.wav"/><Relationship Id="rId10" Type="http://schemas.openxmlformats.org/officeDocument/2006/relationships/slide" Target="slide23.xml"/><Relationship Id="rId4" Type="http://schemas.openxmlformats.org/officeDocument/2006/relationships/audio" Target="../media/audio3.wav"/><Relationship Id="rId9" Type="http://schemas.openxmlformats.org/officeDocument/2006/relationships/image" Target="../media/image46.gi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4.png"/><Relationship Id="rId3" Type="http://schemas.openxmlformats.org/officeDocument/2006/relationships/audio" Target="../media/audio2.wav"/><Relationship Id="rId7" Type="http://schemas.openxmlformats.org/officeDocument/2006/relationships/image" Target="../media/image44.png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47.png"/><Relationship Id="rId5" Type="http://schemas.openxmlformats.org/officeDocument/2006/relationships/audio" Target="../media/audio4.wav"/><Relationship Id="rId10" Type="http://schemas.openxmlformats.org/officeDocument/2006/relationships/slide" Target="slide23.xml"/><Relationship Id="rId4" Type="http://schemas.openxmlformats.org/officeDocument/2006/relationships/audio" Target="../media/audio3.wav"/><Relationship Id="rId9" Type="http://schemas.openxmlformats.org/officeDocument/2006/relationships/image" Target="../media/image46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0.png"/><Relationship Id="rId4" Type="http://schemas.openxmlformats.org/officeDocument/2006/relationships/image" Target="../media/image1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1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DD67500-3688-77F3-0600-075529A817A8}"/>
              </a:ext>
            </a:extLst>
          </p:cNvPr>
          <p:cNvSpPr/>
          <p:nvPr/>
        </p:nvSpPr>
        <p:spPr>
          <a:xfrm>
            <a:off x="228600" y="638912"/>
            <a:ext cx="11734800" cy="3425049"/>
          </a:xfrm>
          <a:prstGeom prst="roundRect">
            <a:avLst/>
          </a:prstGeom>
          <a:solidFill>
            <a:schemeClr val="bg1">
              <a:alpha val="58000"/>
            </a:schemeClr>
          </a:solidFill>
          <a:ln w="571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文本框 38">
            <a:extLst>
              <a:ext uri="{FF2B5EF4-FFF2-40B4-BE49-F238E27FC236}">
                <a16:creationId xmlns:a16="http://schemas.microsoft.com/office/drawing/2014/main" id="{6D6BF90D-17EA-0905-FC73-F62818236FD4}"/>
              </a:ext>
            </a:extLst>
          </p:cNvPr>
          <p:cNvSpPr txBox="1"/>
          <p:nvPr/>
        </p:nvSpPr>
        <p:spPr>
          <a:xfrm>
            <a:off x="3225096" y="4134883"/>
            <a:ext cx="6096000" cy="2646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16600" b="0" i="0" u="none" strike="noStrike" kern="1200" cap="none" spc="-300" normalizeH="0" baseline="0" noProof="0">
                <a:ln w="317500">
                  <a:solidFill>
                    <a:prstClr val="black"/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Cookies" panose="02040603050506020204" pitchFamily="18" charset="0"/>
                <a:ea typeface="思源黑体 CN Medium" panose="020B0600000000000000" pitchFamily="34" charset="-122"/>
                <a:cs typeface="+mn-cs"/>
              </a:rPr>
              <a:t>TOÁN</a:t>
            </a:r>
            <a:endParaRPr kumimoji="0" lang="en-US" altLang="zh-CN" sz="16600" b="0" i="0" u="none" strike="noStrike" kern="1200" cap="none" spc="-300" normalizeH="0" baseline="0" noProof="0">
              <a:ln w="317500">
                <a:solidFill>
                  <a:prstClr val="black"/>
                </a:solidFill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Cookies" panose="02040603050506020204" pitchFamily="18" charset="0"/>
              <a:ea typeface="思源黑体 CN Medium" panose="020B0600000000000000" pitchFamily="34" charset="-122"/>
              <a:cs typeface="+mn-cs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7D7E104-DBB7-0548-99B6-1A28A2AB9850}"/>
              </a:ext>
            </a:extLst>
          </p:cNvPr>
          <p:cNvGrpSpPr/>
          <p:nvPr/>
        </p:nvGrpSpPr>
        <p:grpSpPr>
          <a:xfrm>
            <a:off x="1135550" y="1074145"/>
            <a:ext cx="10365154" cy="2480153"/>
            <a:chOff x="1013832" y="1217914"/>
            <a:chExt cx="10731500" cy="2567812"/>
          </a:xfrm>
        </p:grpSpPr>
        <p:sp>
          <p:nvSpPr>
            <p:cNvPr id="16" name="文本框 36">
              <a:extLst>
                <a:ext uri="{FF2B5EF4-FFF2-40B4-BE49-F238E27FC236}">
                  <a16:creationId xmlns:a16="http://schemas.microsoft.com/office/drawing/2014/main" id="{BAD86E09-BBE5-3E7E-425E-2B691121407F}"/>
                </a:ext>
              </a:extLst>
            </p:cNvPr>
            <p:cNvSpPr txBox="1"/>
            <p:nvPr/>
          </p:nvSpPr>
          <p:spPr>
            <a:xfrm>
              <a:off x="1013832" y="1231181"/>
              <a:ext cx="10731500" cy="2554545"/>
            </a:xfrm>
            <a:prstGeom prst="rect">
              <a:avLst/>
            </a:prstGeom>
            <a:noFill/>
          </p:spPr>
          <p:txBody>
            <a:bodyPr wrap="square" rtlCol="0">
              <a:prstTxWarp prst="textPlain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7200" b="0" i="0" u="none" strike="noStrike" kern="1200" cap="none" spc="0" normalizeH="0" baseline="0" noProof="0">
                  <a:ln w="190500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Arruba KT" panose="02040603050506020204" pitchFamily="18" charset="0"/>
                  <a:ea typeface="思源黑体 CN Bold" panose="020B0800000000000000" pitchFamily="34" charset="-122"/>
                  <a:cs typeface="+mn-cs"/>
                </a:rPr>
                <a:t>CHÀO MỪNG CÁC BẠN ĐẾN VỚI MÔN</a:t>
              </a:r>
            </a:p>
          </p:txBody>
        </p:sp>
        <p:sp>
          <p:nvSpPr>
            <p:cNvPr id="17" name="文本框 36">
              <a:extLst>
                <a:ext uri="{FF2B5EF4-FFF2-40B4-BE49-F238E27FC236}">
                  <a16:creationId xmlns:a16="http://schemas.microsoft.com/office/drawing/2014/main" id="{254E6DB0-7A54-01D3-0C9A-F4DA85BCE8F6}"/>
                </a:ext>
              </a:extLst>
            </p:cNvPr>
            <p:cNvSpPr txBox="1"/>
            <p:nvPr/>
          </p:nvSpPr>
          <p:spPr>
            <a:xfrm>
              <a:off x="1013832" y="1217914"/>
              <a:ext cx="10731500" cy="2554545"/>
            </a:xfrm>
            <a:prstGeom prst="rect">
              <a:avLst/>
            </a:prstGeom>
            <a:noFill/>
          </p:spPr>
          <p:txBody>
            <a:bodyPr wrap="square" rtlCol="0">
              <a:prstTxWarp prst="textPlain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7200" b="0" i="0" u="none" strike="noStrike" kern="1200" cap="none" spc="0" normalizeH="0" baseline="0" noProof="0">
                  <a:ln w="19050">
                    <a:solidFill>
                      <a:srgbClr val="FF66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UTM Arruba KT" panose="02040603050506020204" pitchFamily="18" charset="0"/>
                  <a:ea typeface="思源黑体 CN Bold" panose="020B0800000000000000" pitchFamily="34" charset="-122"/>
                  <a:cs typeface="+mn-cs"/>
                </a:rPr>
                <a:t>CHÀO MỪNG CÁC BẠN ĐẾN VỚI MÔN</a:t>
              </a:r>
              <a:endParaRPr kumimoji="0" lang="en-US" altLang="zh-CN" sz="7200" b="0" i="0" u="none" strike="noStrike" kern="1200" cap="none" spc="0" normalizeH="0" baseline="0" noProof="0" dirty="0">
                <a:ln w="19050">
                  <a:solidFill>
                    <a:srgbClr val="FF66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UTM Cookies" panose="02040603050506020204" pitchFamily="18" charset="0"/>
                <a:ea typeface="思源黑体 CN Bold" panose="020B0800000000000000" pitchFamily="34" charset="-122"/>
                <a:cs typeface="+mn-cs"/>
              </a:endParaRPr>
            </a:p>
          </p:txBody>
        </p:sp>
      </p:grpSp>
      <p:sp>
        <p:nvSpPr>
          <p:cNvPr id="3" name="文本框 38">
            <a:extLst>
              <a:ext uri="{FF2B5EF4-FFF2-40B4-BE49-F238E27FC236}">
                <a16:creationId xmlns:a16="http://schemas.microsoft.com/office/drawing/2014/main" id="{DF0C864E-E94F-C83C-9D12-25354D036C67}"/>
              </a:ext>
            </a:extLst>
          </p:cNvPr>
          <p:cNvSpPr txBox="1"/>
          <p:nvPr/>
        </p:nvSpPr>
        <p:spPr>
          <a:xfrm>
            <a:off x="3225096" y="4134769"/>
            <a:ext cx="6096000" cy="2646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16600" b="0" i="0" u="none" strike="noStrike" kern="1200" cap="none" spc="-300" normalizeH="0" baseline="0" noProof="0">
                <a:ln w="762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Cookies" panose="02040603050506020204" pitchFamily="18" charset="0"/>
                <a:ea typeface="思源黑体 CN Medium" panose="020B0600000000000000" pitchFamily="34" charset="-122"/>
                <a:cs typeface="+mn-cs"/>
              </a:rPr>
              <a:t>TOÁN</a:t>
            </a:r>
            <a:endParaRPr kumimoji="0" lang="en-US" altLang="zh-CN" sz="16600" b="0" i="0" u="none" strike="noStrike" kern="1200" cap="none" spc="-300" normalizeH="0" baseline="0" noProof="0">
              <a:ln w="76200">
                <a:solidFill>
                  <a:prstClr val="white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Cookies" panose="02040603050506020204" pitchFamily="18" charset="0"/>
              <a:ea typeface="思源黑体 CN Medium" panose="020B0600000000000000" pitchFamily="34" charset="-122"/>
              <a:cs typeface="+mn-cs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360F68A3-50B8-876C-604B-2A55396457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99A1CF"/>
              </a:clrFrom>
              <a:clrTo>
                <a:srgbClr val="99A1C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0000" r="35720" b="7158"/>
          <a:stretch/>
        </p:blipFill>
        <p:spPr>
          <a:xfrm flipH="1">
            <a:off x="0" y="2451447"/>
            <a:ext cx="2986066" cy="4487411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C711CB6C-5DBA-E25C-87C9-6CC9AFC50A1B}"/>
              </a:ext>
            </a:extLst>
          </p:cNvPr>
          <p:cNvGrpSpPr/>
          <p:nvPr/>
        </p:nvGrpSpPr>
        <p:grpSpPr>
          <a:xfrm>
            <a:off x="9365149" y="2532306"/>
            <a:ext cx="2837281" cy="4325694"/>
            <a:chOff x="9365149" y="2532306"/>
            <a:chExt cx="2837281" cy="4325694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57C4AC64-8238-73BB-F01E-3282BBD415E3}"/>
                </a:ext>
              </a:extLst>
            </p:cNvPr>
            <p:cNvSpPr/>
            <p:nvPr/>
          </p:nvSpPr>
          <p:spPr>
            <a:xfrm>
              <a:off x="10160000" y="3308891"/>
              <a:ext cx="1460500" cy="92020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BB67F824-1C77-166B-DD09-686FA2D17F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367" t="9840" r="53951" b="51557"/>
            <a:stretch/>
          </p:blipFill>
          <p:spPr>
            <a:xfrm>
              <a:off x="9365149" y="2532306"/>
              <a:ext cx="2837281" cy="43256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306926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3BD9078-69D9-7685-A07B-3F4EBBF469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biLevel thresh="7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r="653" b="1396"/>
          <a:stretch/>
        </p:blipFill>
        <p:spPr>
          <a:xfrm>
            <a:off x="3390900" y="990599"/>
            <a:ext cx="8597900" cy="573940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CF05FBC-3817-50B3-4288-028A8B898E8B}"/>
              </a:ext>
            </a:extLst>
          </p:cNvPr>
          <p:cNvSpPr txBox="1"/>
          <p:nvPr/>
        </p:nvSpPr>
        <p:spPr>
          <a:xfrm>
            <a:off x="4234372" y="2655569"/>
            <a:ext cx="6910954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4800" b="1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UTM Avo" panose="02040603050506020204" pitchFamily="18" charset="0"/>
              </a:rPr>
              <a:t>Muốn tìm phân số của một số, ta lấy số đó nhân với phân số đã cho.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2CA7682-B8C4-AF81-0A00-1C481B2A7A86}"/>
              </a:ext>
            </a:extLst>
          </p:cNvPr>
          <p:cNvGrpSpPr/>
          <p:nvPr/>
        </p:nvGrpSpPr>
        <p:grpSpPr>
          <a:xfrm>
            <a:off x="4727006" y="346857"/>
            <a:ext cx="5925687" cy="1563075"/>
            <a:chOff x="4231998" y="1007832"/>
            <a:chExt cx="6100548" cy="1837612"/>
          </a:xfrm>
        </p:grpSpPr>
        <p:pic>
          <p:nvPicPr>
            <p:cNvPr id="21" name="Picture 20" descr="Shape, rectangle&#10;&#10;Description automatically generated">
              <a:extLst>
                <a:ext uri="{FF2B5EF4-FFF2-40B4-BE49-F238E27FC236}">
                  <a16:creationId xmlns:a16="http://schemas.microsoft.com/office/drawing/2014/main" id="{32FE550D-2D03-BD2B-226D-7D94D7A149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50692" y="1007832"/>
              <a:ext cx="4915580" cy="1837612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7D1AC75-88F3-95BB-3694-6A4B5CD2D9BE}"/>
                </a:ext>
              </a:extLst>
            </p:cNvPr>
            <p:cNvSpPr txBox="1"/>
            <p:nvPr/>
          </p:nvSpPr>
          <p:spPr>
            <a:xfrm>
              <a:off x="4231998" y="1320086"/>
              <a:ext cx="6100548" cy="11940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0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>
                    <a:glow rad="228600">
                      <a:srgbClr val="FFC000">
                        <a:satMod val="175000"/>
                        <a:alpha val="40000"/>
                      </a:srgbClr>
                    </a:glow>
                    <a:innerShdw blurRad="76200" dist="38100" dir="10800000">
                      <a:prstClr val="white">
                        <a:lumMod val="50000"/>
                        <a:alpha val="40000"/>
                      </a:prstClr>
                    </a:innerShdw>
                  </a:effectLst>
                  <a:uLnTx/>
                  <a:uFillTx/>
                  <a:latin typeface="iCiel Crocante" panose="02000000000000000000" pitchFamily="50" charset="0"/>
                  <a:ea typeface="+mn-ea"/>
                  <a:cs typeface="+mn-cs"/>
                </a:rPr>
                <a:t>KẾT LUẬN</a:t>
              </a: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innerShdw blurRad="76200" dist="38100" dir="10800000">
                    <a:prstClr val="white">
                      <a:lumMod val="50000"/>
                      <a:alpha val="40000"/>
                    </a:prstClr>
                  </a:innerShdw>
                </a:effectLst>
                <a:uLnTx/>
                <a:uFillTx/>
                <a:latin typeface="iCiel Crocante" panose="02000000000000000000" pitchFamily="50" charset="0"/>
                <a:ea typeface="+mn-ea"/>
                <a:cs typeface="+mn-cs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D1E5808E-0222-5939-32D5-6F66481B5F1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99A1CF"/>
              </a:clrFrom>
              <a:clrTo>
                <a:srgbClr val="99A1C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37" t="50194" r="4783" b="6964"/>
          <a:stretch/>
        </p:blipFill>
        <p:spPr>
          <a:xfrm flipH="1">
            <a:off x="0" y="1467469"/>
            <a:ext cx="3691542" cy="5547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33625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D7DD9C8-EA81-D5EB-275A-EF75948B921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99A1CF"/>
              </a:clrFrom>
              <a:clrTo>
                <a:srgbClr val="99A1C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0000" r="35720" b="7158"/>
          <a:stretch/>
        </p:blipFill>
        <p:spPr>
          <a:xfrm flipH="1">
            <a:off x="0" y="2451447"/>
            <a:ext cx="2986066" cy="448741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E4AE3D3-9136-3815-1A86-A31119E9FBD4}"/>
              </a:ext>
            </a:extLst>
          </p:cNvPr>
          <p:cNvGrpSpPr/>
          <p:nvPr/>
        </p:nvGrpSpPr>
        <p:grpSpPr>
          <a:xfrm>
            <a:off x="9365149" y="2532306"/>
            <a:ext cx="2837281" cy="4325694"/>
            <a:chOff x="9365149" y="2532306"/>
            <a:chExt cx="2837281" cy="4325694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BBBC9AD7-5F09-7F5B-E101-36C021983B2C}"/>
                </a:ext>
              </a:extLst>
            </p:cNvPr>
            <p:cNvSpPr/>
            <p:nvPr/>
          </p:nvSpPr>
          <p:spPr>
            <a:xfrm>
              <a:off x="10160000" y="3308891"/>
              <a:ext cx="1460500" cy="92020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153B141-7987-0B24-A384-6F27E45471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367" t="9840" r="53951" b="51557"/>
            <a:stretch/>
          </p:blipFill>
          <p:spPr>
            <a:xfrm>
              <a:off x="9365149" y="2532306"/>
              <a:ext cx="2837281" cy="4325694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F42B641-1BED-5965-01D8-77E9BD0A338F}"/>
              </a:ext>
            </a:extLst>
          </p:cNvPr>
          <p:cNvGrpSpPr/>
          <p:nvPr/>
        </p:nvGrpSpPr>
        <p:grpSpPr>
          <a:xfrm>
            <a:off x="815975" y="433796"/>
            <a:ext cx="10560049" cy="2326855"/>
            <a:chOff x="-362193" y="2727139"/>
            <a:chExt cx="8772720" cy="2326855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BFF60D6-6FC0-20F1-2C6C-A3C90854EAFC}"/>
                </a:ext>
              </a:extLst>
            </p:cNvPr>
            <p:cNvSpPr txBox="1"/>
            <p:nvPr/>
          </p:nvSpPr>
          <p:spPr>
            <a:xfrm>
              <a:off x="-362193" y="2727139"/>
              <a:ext cx="8772720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4400" b="0" i="0" u="none" strike="noStrike" kern="1200" cap="none" spc="0" normalizeH="0" baseline="0" noProof="0">
                  <a:ln w="228600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SVN-Hole Hearted" panose="020B0A06020104020203" pitchFamily="34" charset="0"/>
                  <a:ea typeface="+mn-ea"/>
                  <a:cs typeface="+mn-cs"/>
                </a:rPr>
                <a:t>THỰC HÀNH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E58CC9B-25EF-5768-DED3-BFE9FEABF5D1}"/>
                </a:ext>
              </a:extLst>
            </p:cNvPr>
            <p:cNvSpPr txBox="1"/>
            <p:nvPr/>
          </p:nvSpPr>
          <p:spPr>
            <a:xfrm>
              <a:off x="-221406" y="2745670"/>
              <a:ext cx="8491146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4400" b="0" i="0" u="none" strike="noStrike" kern="1200" cap="none" spc="0" normalizeH="0" baseline="0" noProof="0">
                  <a:ln w="28575">
                    <a:solidFill>
                      <a:prstClr val="white"/>
                    </a:solidFill>
                  </a:ln>
                  <a:gradFill>
                    <a:gsLst>
                      <a:gs pos="61000">
                        <a:srgbClr val="FFFF00"/>
                      </a:gs>
                      <a:gs pos="56000">
                        <a:srgbClr val="FFC000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SVN-Hole Hearted" panose="020B0A06020104020203" pitchFamily="34" charset="0"/>
                  <a:ea typeface="+mn-ea"/>
                  <a:cs typeface="+mn-cs"/>
                </a:rPr>
                <a:t>THỰC HÀNH</a:t>
              </a:r>
              <a:endParaRPr kumimoji="0" lang="en-US" sz="14400" b="0" i="0" u="none" strike="noStrike" kern="1200" cap="none" spc="0" normalizeH="0" baseline="0" noProof="0">
                <a:ln w="28575">
                  <a:solidFill>
                    <a:prstClr val="white"/>
                  </a:solidFill>
                </a:ln>
                <a:gradFill>
                  <a:gsLst>
                    <a:gs pos="61000">
                      <a:srgbClr val="FFFF00"/>
                    </a:gs>
                    <a:gs pos="56000">
                      <a:srgbClr val="FFC000"/>
                    </a:gs>
                  </a:gsLst>
                  <a:lin ang="5400000" scaled="1"/>
                </a:gradFill>
                <a:effectLst/>
                <a:uLnTx/>
                <a:uFillTx/>
                <a:latin typeface="SVN-Hole Hearted" panose="020B0A06020104020203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16401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8BAF35B-30E0-4E12-F7EC-54B7176684A1}"/>
              </a:ext>
            </a:extLst>
          </p:cNvPr>
          <p:cNvSpPr/>
          <p:nvPr/>
        </p:nvSpPr>
        <p:spPr>
          <a:xfrm>
            <a:off x="273050" y="412717"/>
            <a:ext cx="11645900" cy="6032565"/>
          </a:xfrm>
          <a:prstGeom prst="roundRect">
            <a:avLst>
              <a:gd name="adj" fmla="val 6562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0A4FBEF-7C8C-B2B5-D670-E2ED2DF61378}"/>
              </a:ext>
            </a:extLst>
          </p:cNvPr>
          <p:cNvGrpSpPr/>
          <p:nvPr/>
        </p:nvGrpSpPr>
        <p:grpSpPr>
          <a:xfrm>
            <a:off x="1129108" y="866105"/>
            <a:ext cx="721868" cy="622300"/>
            <a:chOff x="990600" y="635000"/>
            <a:chExt cx="721868" cy="62230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029014EE-2AB7-5CF8-38D5-B23D86FA7489}"/>
                </a:ext>
              </a:extLst>
            </p:cNvPr>
            <p:cNvSpPr/>
            <p:nvPr/>
          </p:nvSpPr>
          <p:spPr>
            <a:xfrm>
              <a:off x="990600" y="635000"/>
              <a:ext cx="721868" cy="622300"/>
            </a:xfrm>
            <a:prstGeom prst="triangle">
              <a:avLst/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C04E688-DB47-C56E-9BC8-C32DF2B187E9}"/>
                </a:ext>
              </a:extLst>
            </p:cNvPr>
            <p:cNvSpPr txBox="1"/>
            <p:nvPr/>
          </p:nvSpPr>
          <p:spPr>
            <a:xfrm>
              <a:off x="1264929" y="892815"/>
              <a:ext cx="173210" cy="290615"/>
            </a:xfrm>
            <a:prstGeom prst="rect">
              <a:avLst/>
            </a:prstGeom>
            <a:noFill/>
          </p:spPr>
          <p:txBody>
            <a:bodyPr wrap="square">
              <a:prstTxWarp prst="textPlain">
                <a:avLst/>
              </a:prstTxWarp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>
                  <a:ln w="3175"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Ciel Mijas" panose="02000506000000020004" pitchFamily="50" charset="0"/>
                  <a:ea typeface="+mn-ea"/>
                  <a:cs typeface="+mn-cs"/>
                </a:rPr>
                <a:t>1</a:t>
              </a:r>
              <a:endParaRPr kumimoji="0" lang="en-US" sz="32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Ciel Mijas" panose="02000506000000020004" pitchFamily="50" charset="0"/>
                <a:ea typeface="+mn-ea"/>
                <a:cs typeface="+mn-cs"/>
              </a:endParaRPr>
            </a:p>
          </p:txBody>
        </p:sp>
      </p:grp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46D3C9D5-7DF9-586A-65A5-5A387A5270AA}"/>
              </a:ext>
            </a:extLst>
          </p:cNvPr>
          <p:cNvSpPr/>
          <p:nvPr/>
        </p:nvSpPr>
        <p:spPr>
          <a:xfrm>
            <a:off x="2125305" y="774132"/>
            <a:ext cx="2120900" cy="80624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Tính.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650DF18-6DD1-7FC8-952A-A029C27A2E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876"/>
          <a:stretch/>
        </p:blipFill>
        <p:spPr>
          <a:xfrm>
            <a:off x="672814" y="1941792"/>
            <a:ext cx="10846371" cy="14877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A385540-C111-864B-2A31-79EED81356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00"/>
          <a:stretch/>
        </p:blipFill>
        <p:spPr>
          <a:xfrm>
            <a:off x="273050" y="4394404"/>
            <a:ext cx="10395715" cy="1487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571037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ED33EBAF-2040-92C3-283B-4DA3015C6B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0594" y="2300300"/>
            <a:ext cx="8102579" cy="455770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505EA39F-B166-FB27-4466-D6954FB95A9C}"/>
              </a:ext>
            </a:extLst>
          </p:cNvPr>
          <p:cNvGrpSpPr/>
          <p:nvPr/>
        </p:nvGrpSpPr>
        <p:grpSpPr>
          <a:xfrm>
            <a:off x="399912" y="3055232"/>
            <a:ext cx="2336391" cy="1745367"/>
            <a:chOff x="228100" y="3941545"/>
            <a:chExt cx="2435192" cy="1819175"/>
          </a:xfrm>
        </p:grpSpPr>
        <p:sp>
          <p:nvSpPr>
            <p:cNvPr id="24" name="Speech Bubble: Oval 23">
              <a:extLst>
                <a:ext uri="{FF2B5EF4-FFF2-40B4-BE49-F238E27FC236}">
                  <a16:creationId xmlns:a16="http://schemas.microsoft.com/office/drawing/2014/main" id="{E00C4B5A-6C1F-54D3-649B-B0C130E9AA76}"/>
                </a:ext>
              </a:extLst>
            </p:cNvPr>
            <p:cNvSpPr/>
            <p:nvPr/>
          </p:nvSpPr>
          <p:spPr>
            <a:xfrm>
              <a:off x="228100" y="3941545"/>
              <a:ext cx="2435192" cy="1819175"/>
            </a:xfrm>
            <a:prstGeom prst="wedgeEllipseCallout">
              <a:avLst>
                <a:gd name="adj1" fmla="val 37046"/>
                <a:gd name="adj2" fmla="val 62283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E7E746E-7D64-9691-2B4D-BDEF7691D6C9}"/>
                </a:ext>
              </a:extLst>
            </p:cNvPr>
            <p:cNvSpPr txBox="1"/>
            <p:nvPr/>
          </p:nvSpPr>
          <p:spPr>
            <a:xfrm>
              <a:off x="264961" y="4353904"/>
              <a:ext cx="2361470" cy="9944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Thảo luận nhóm 4</a:t>
              </a:r>
              <a:endParaRPr kumimoji="0" lang="en-029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23CB353-AA60-DA76-0B8E-D9AD9524F87E}"/>
              </a:ext>
            </a:extLst>
          </p:cNvPr>
          <p:cNvGrpSpPr/>
          <p:nvPr/>
        </p:nvGrpSpPr>
        <p:grpSpPr>
          <a:xfrm>
            <a:off x="9207909" y="2988885"/>
            <a:ext cx="2336391" cy="1745367"/>
            <a:chOff x="228100" y="3941545"/>
            <a:chExt cx="2435192" cy="1819175"/>
          </a:xfrm>
        </p:grpSpPr>
        <p:sp>
          <p:nvSpPr>
            <p:cNvPr id="30" name="Speech Bubble: Oval 29">
              <a:extLst>
                <a:ext uri="{FF2B5EF4-FFF2-40B4-BE49-F238E27FC236}">
                  <a16:creationId xmlns:a16="http://schemas.microsoft.com/office/drawing/2014/main" id="{E69F48C0-4A4D-EE57-B3DC-99CBD8494C50}"/>
                </a:ext>
              </a:extLst>
            </p:cNvPr>
            <p:cNvSpPr/>
            <p:nvPr/>
          </p:nvSpPr>
          <p:spPr>
            <a:xfrm>
              <a:off x="228100" y="3941545"/>
              <a:ext cx="2435192" cy="1819175"/>
            </a:xfrm>
            <a:prstGeom prst="wedgeEllipseCallout">
              <a:avLst>
                <a:gd name="adj1" fmla="val -58623"/>
                <a:gd name="adj2" fmla="val 36815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25F4F302-F92B-2D87-FBFF-4392C66AD768}"/>
                </a:ext>
              </a:extLst>
            </p:cNvPr>
            <p:cNvSpPr txBox="1"/>
            <p:nvPr/>
          </p:nvSpPr>
          <p:spPr>
            <a:xfrm>
              <a:off x="264961" y="4312523"/>
              <a:ext cx="2361470" cy="54534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</a:t>
              </a:r>
              <a:r>
                <a:rPr kumimoji="0" lang="vi-VN" sz="2800" b="1" i="0" u="none" strike="noStrike" kern="1200" cap="none" spc="0" normalizeH="0" baseline="0" noProof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hực hiện</a:t>
              </a:r>
              <a:endParaRPr kumimoji="0" lang="en-029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27995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8A5F497B-79D2-C72B-675B-ED089FA2B5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6355" y="444500"/>
            <a:ext cx="12564709" cy="2487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8648F78-B49F-9F3E-B45E-6ED7501C8F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0594" y="2300300"/>
            <a:ext cx="8102579" cy="455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475333"/>
      </p:ext>
    </p:extLst>
  </p:cSld>
  <p:clrMapOvr>
    <a:masterClrMapping/>
  </p:clrMapOvr>
  <p:transition spd="slow">
    <p:randomBar dir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8BAF35B-30E0-4E12-F7EC-54B7176684A1}"/>
              </a:ext>
            </a:extLst>
          </p:cNvPr>
          <p:cNvSpPr/>
          <p:nvPr/>
        </p:nvSpPr>
        <p:spPr>
          <a:xfrm>
            <a:off x="273050" y="412717"/>
            <a:ext cx="11645900" cy="6032565"/>
          </a:xfrm>
          <a:prstGeom prst="roundRect">
            <a:avLst>
              <a:gd name="adj" fmla="val 6562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650DF18-6DD1-7FC8-952A-A029C27A2E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876"/>
          <a:stretch/>
        </p:blipFill>
        <p:spPr>
          <a:xfrm>
            <a:off x="1072579" y="915837"/>
            <a:ext cx="10846371" cy="14877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7404AE4-A732-159B-E232-42E33AAB7AE8}"/>
              </a:ext>
            </a:extLst>
          </p:cNvPr>
          <p:cNvSpPr txBox="1"/>
          <p:nvPr/>
        </p:nvSpPr>
        <p:spPr>
          <a:xfrm>
            <a:off x="737528" y="3175671"/>
            <a:ext cx="18243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vi-VN" sz="5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9CD1EC7-A2ED-A8F0-B220-040C2C005387}"/>
                  </a:ext>
                </a:extLst>
              </p:cNvPr>
              <p:cNvSpPr txBox="1"/>
              <p:nvPr/>
            </p:nvSpPr>
            <p:spPr>
              <a:xfrm>
                <a:off x="2401982" y="2802139"/>
                <a:ext cx="960050" cy="167039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</m:t>
                          </m:r>
                        </m:num>
                        <m:den>
                          <m: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kumimoji="0" lang="en-US" sz="5400" b="0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9CD1EC7-A2ED-A8F0-B220-040C2C0053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1982" y="2802139"/>
                <a:ext cx="960050" cy="167039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DF5B6535-F749-062C-F0FB-6D36D1EB821A}"/>
              </a:ext>
            </a:extLst>
          </p:cNvPr>
          <p:cNvSpPr txBox="1"/>
          <p:nvPr/>
        </p:nvSpPr>
        <p:spPr>
          <a:xfrm>
            <a:off x="3586067" y="3175671"/>
            <a:ext cx="12558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40D355B-0F08-60A1-3DBC-006E3CBCAEF1}"/>
              </a:ext>
            </a:extLst>
          </p:cNvPr>
          <p:cNvSpPr txBox="1"/>
          <p:nvPr/>
        </p:nvSpPr>
        <p:spPr>
          <a:xfrm>
            <a:off x="4270513" y="3175671"/>
            <a:ext cx="12558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B561440-EA66-0B63-AB20-12E7A708800A}"/>
              </a:ext>
            </a:extLst>
          </p:cNvPr>
          <p:cNvCxnSpPr/>
          <p:nvPr/>
        </p:nvCxnSpPr>
        <p:spPr>
          <a:xfrm>
            <a:off x="6096000" y="552450"/>
            <a:ext cx="0" cy="5892832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D4A95CA7-B27F-6601-C788-490842001D71}"/>
              </a:ext>
            </a:extLst>
          </p:cNvPr>
          <p:cNvSpPr txBox="1"/>
          <p:nvPr/>
        </p:nvSpPr>
        <p:spPr>
          <a:xfrm>
            <a:off x="6613064" y="3280213"/>
            <a:ext cx="18243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</a:t>
            </a:r>
            <a:r>
              <a:rPr kumimoji="0" lang="vi-VN" sz="5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6479381-868E-1185-4627-208DD6163141}"/>
                  </a:ext>
                </a:extLst>
              </p:cNvPr>
              <p:cNvSpPr txBox="1"/>
              <p:nvPr/>
            </p:nvSpPr>
            <p:spPr>
              <a:xfrm>
                <a:off x="8277518" y="2906681"/>
                <a:ext cx="960050" cy="167039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𝟑</m:t>
                          </m:r>
                        </m:num>
                        <m:den>
                          <m: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kumimoji="0" lang="en-US" sz="5400" b="0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6479381-868E-1185-4627-208DD61631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7518" y="2906681"/>
                <a:ext cx="960050" cy="167039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9837FEFA-CE46-CB83-68B5-2AE9C4E05C93}"/>
              </a:ext>
            </a:extLst>
          </p:cNvPr>
          <p:cNvSpPr txBox="1"/>
          <p:nvPr/>
        </p:nvSpPr>
        <p:spPr>
          <a:xfrm>
            <a:off x="9461603" y="3280213"/>
            <a:ext cx="12558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8866C96-9523-4417-81E5-2B65579F9FD8}"/>
              </a:ext>
            </a:extLst>
          </p:cNvPr>
          <p:cNvSpPr txBox="1"/>
          <p:nvPr/>
        </p:nvSpPr>
        <p:spPr>
          <a:xfrm>
            <a:off x="10146049" y="3280213"/>
            <a:ext cx="12558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4854875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8" grpId="0"/>
      <p:bldP spid="9" grpId="0"/>
      <p:bldP spid="16" grpId="0"/>
      <p:bldP spid="18" grpId="0"/>
      <p:bldP spid="19" grpId="0"/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8BAF35B-30E0-4E12-F7EC-54B7176684A1}"/>
              </a:ext>
            </a:extLst>
          </p:cNvPr>
          <p:cNvSpPr/>
          <p:nvPr/>
        </p:nvSpPr>
        <p:spPr>
          <a:xfrm>
            <a:off x="273050" y="412717"/>
            <a:ext cx="11645900" cy="6032565"/>
          </a:xfrm>
          <a:prstGeom prst="roundRect">
            <a:avLst>
              <a:gd name="adj" fmla="val 6562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650DF18-6DD1-7FC8-952A-A029C27A2E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87" r="-4011"/>
          <a:stretch/>
        </p:blipFill>
        <p:spPr>
          <a:xfrm>
            <a:off x="761245" y="841031"/>
            <a:ext cx="10846371" cy="14877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7404AE4-A732-159B-E232-42E33AAB7AE8}"/>
              </a:ext>
            </a:extLst>
          </p:cNvPr>
          <p:cNvSpPr txBox="1"/>
          <p:nvPr/>
        </p:nvSpPr>
        <p:spPr>
          <a:xfrm>
            <a:off x="737528" y="3175671"/>
            <a:ext cx="18243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32</a:t>
            </a:r>
            <a:r>
              <a:rPr kumimoji="0" lang="vi-VN" sz="5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9CD1EC7-A2ED-A8F0-B220-040C2C005387}"/>
                  </a:ext>
                </a:extLst>
              </p:cNvPr>
              <p:cNvSpPr txBox="1"/>
              <p:nvPr/>
            </p:nvSpPr>
            <p:spPr>
              <a:xfrm>
                <a:off x="2401982" y="2802139"/>
                <a:ext cx="960050" cy="17198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𝟓</m:t>
                          </m:r>
                        </m:num>
                        <m:den>
                          <m: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kumimoji="0" lang="en-US" sz="5400" b="0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9CD1EC7-A2ED-A8F0-B220-040C2C0053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1982" y="2802139"/>
                <a:ext cx="960050" cy="171983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DF5B6535-F749-062C-F0FB-6D36D1EB821A}"/>
              </a:ext>
            </a:extLst>
          </p:cNvPr>
          <p:cNvSpPr txBox="1"/>
          <p:nvPr/>
        </p:nvSpPr>
        <p:spPr>
          <a:xfrm>
            <a:off x="3586067" y="3175671"/>
            <a:ext cx="12558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40D355B-0F08-60A1-3DBC-006E3CBCAEF1}"/>
              </a:ext>
            </a:extLst>
          </p:cNvPr>
          <p:cNvSpPr txBox="1"/>
          <p:nvPr/>
        </p:nvSpPr>
        <p:spPr>
          <a:xfrm>
            <a:off x="4270513" y="3175671"/>
            <a:ext cx="12558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B561440-EA66-0B63-AB20-12E7A708800A}"/>
              </a:ext>
            </a:extLst>
          </p:cNvPr>
          <p:cNvCxnSpPr/>
          <p:nvPr/>
        </p:nvCxnSpPr>
        <p:spPr>
          <a:xfrm>
            <a:off x="6096000" y="552450"/>
            <a:ext cx="0" cy="5892832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D4A95CA7-B27F-6601-C788-490842001D71}"/>
              </a:ext>
            </a:extLst>
          </p:cNvPr>
          <p:cNvSpPr txBox="1"/>
          <p:nvPr/>
        </p:nvSpPr>
        <p:spPr>
          <a:xfrm>
            <a:off x="6613064" y="3280213"/>
            <a:ext cx="18243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35</a:t>
            </a:r>
            <a:r>
              <a:rPr kumimoji="0" lang="vi-VN" sz="5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6479381-868E-1185-4627-208DD6163141}"/>
                  </a:ext>
                </a:extLst>
              </p:cNvPr>
              <p:cNvSpPr txBox="1"/>
              <p:nvPr/>
            </p:nvSpPr>
            <p:spPr>
              <a:xfrm>
                <a:off x="8277518" y="2906681"/>
                <a:ext cx="960050" cy="165051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𝟒</m:t>
                          </m:r>
                        </m:num>
                        <m:den>
                          <m: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𝟕</m:t>
                          </m:r>
                        </m:den>
                      </m:f>
                    </m:oMath>
                  </m:oMathPara>
                </a14:m>
                <a:endParaRPr kumimoji="0" lang="en-US" sz="5400" b="0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6479381-868E-1185-4627-208DD61631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7518" y="2906681"/>
                <a:ext cx="960050" cy="165051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9837FEFA-CE46-CB83-68B5-2AE9C4E05C93}"/>
              </a:ext>
            </a:extLst>
          </p:cNvPr>
          <p:cNvSpPr txBox="1"/>
          <p:nvPr/>
        </p:nvSpPr>
        <p:spPr>
          <a:xfrm>
            <a:off x="9461603" y="3280213"/>
            <a:ext cx="12558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8866C96-9523-4417-81E5-2B65579F9FD8}"/>
              </a:ext>
            </a:extLst>
          </p:cNvPr>
          <p:cNvSpPr txBox="1"/>
          <p:nvPr/>
        </p:nvSpPr>
        <p:spPr>
          <a:xfrm>
            <a:off x="10146049" y="3280213"/>
            <a:ext cx="12558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11329386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8" grpId="0"/>
      <p:bldP spid="9" grpId="0"/>
      <p:bldP spid="16" grpId="0"/>
      <p:bldP spid="18" grpId="0"/>
      <p:bldP spid="19" grpId="0"/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8BAF35B-30E0-4E12-F7EC-54B7176684A1}"/>
              </a:ext>
            </a:extLst>
          </p:cNvPr>
          <p:cNvSpPr/>
          <p:nvPr/>
        </p:nvSpPr>
        <p:spPr>
          <a:xfrm>
            <a:off x="273050" y="412717"/>
            <a:ext cx="11645900" cy="6032565"/>
          </a:xfrm>
          <a:prstGeom prst="roundRect">
            <a:avLst>
              <a:gd name="adj" fmla="val 6562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0A4FBEF-7C8C-B2B5-D670-E2ED2DF61378}"/>
              </a:ext>
            </a:extLst>
          </p:cNvPr>
          <p:cNvGrpSpPr/>
          <p:nvPr/>
        </p:nvGrpSpPr>
        <p:grpSpPr>
          <a:xfrm>
            <a:off x="1129108" y="866105"/>
            <a:ext cx="721868" cy="622300"/>
            <a:chOff x="990600" y="635000"/>
            <a:chExt cx="721868" cy="62230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029014EE-2AB7-5CF8-38D5-B23D86FA7489}"/>
                </a:ext>
              </a:extLst>
            </p:cNvPr>
            <p:cNvSpPr/>
            <p:nvPr/>
          </p:nvSpPr>
          <p:spPr>
            <a:xfrm>
              <a:off x="990600" y="635000"/>
              <a:ext cx="721868" cy="622300"/>
            </a:xfrm>
            <a:prstGeom prst="triangle">
              <a:avLst/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C04E688-DB47-C56E-9BC8-C32DF2B187E9}"/>
                </a:ext>
              </a:extLst>
            </p:cNvPr>
            <p:cNvSpPr txBox="1"/>
            <p:nvPr/>
          </p:nvSpPr>
          <p:spPr>
            <a:xfrm>
              <a:off x="1264929" y="892815"/>
              <a:ext cx="173210" cy="290615"/>
            </a:xfrm>
            <a:prstGeom prst="rect">
              <a:avLst/>
            </a:prstGeom>
            <a:noFill/>
          </p:spPr>
          <p:txBody>
            <a:bodyPr wrap="square">
              <a:prstTxWarp prst="textPlain">
                <a:avLst/>
              </a:prstTxWarp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 w="3175"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Ciel Mijas" panose="02000506000000020004" pitchFamily="50" charset="0"/>
                  <a:ea typeface="+mn-ea"/>
                  <a:cs typeface="+mn-cs"/>
                </a:rPr>
                <a:t>2</a:t>
              </a:r>
              <a:endParaRPr kumimoji="0" lang="en-US" sz="32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Ciel Mijas" panose="02000506000000020004" pitchFamily="50" charset="0"/>
                <a:ea typeface="+mn-ea"/>
                <a:cs typeface="+mn-cs"/>
              </a:endParaRPr>
            </a:p>
          </p:txBody>
        </p:sp>
      </p:grp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46D3C9D5-7DF9-586A-65A5-5A387A5270AA}"/>
              </a:ext>
            </a:extLst>
          </p:cNvPr>
          <p:cNvSpPr/>
          <p:nvPr/>
        </p:nvSpPr>
        <p:spPr>
          <a:xfrm>
            <a:off x="2125305" y="774132"/>
            <a:ext cx="2120900" cy="80624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Tính.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BEBA7F-988C-5D77-464E-C1332EC2C8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62" y="2393394"/>
            <a:ext cx="5195492" cy="33406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636A285-2F37-6DD0-823D-3B67F4C411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4793" y="2393394"/>
            <a:ext cx="4814945" cy="3339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598582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ED33EBAF-2040-92C3-283B-4DA3015C6B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0594" y="2300300"/>
            <a:ext cx="8102579" cy="455770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505EA39F-B166-FB27-4466-D6954FB95A9C}"/>
              </a:ext>
            </a:extLst>
          </p:cNvPr>
          <p:cNvGrpSpPr/>
          <p:nvPr/>
        </p:nvGrpSpPr>
        <p:grpSpPr>
          <a:xfrm>
            <a:off x="399912" y="3055232"/>
            <a:ext cx="2336391" cy="1745367"/>
            <a:chOff x="228100" y="3941545"/>
            <a:chExt cx="2435192" cy="1819175"/>
          </a:xfrm>
        </p:grpSpPr>
        <p:sp>
          <p:nvSpPr>
            <p:cNvPr id="24" name="Speech Bubble: Oval 23">
              <a:extLst>
                <a:ext uri="{FF2B5EF4-FFF2-40B4-BE49-F238E27FC236}">
                  <a16:creationId xmlns:a16="http://schemas.microsoft.com/office/drawing/2014/main" id="{E00C4B5A-6C1F-54D3-649B-B0C130E9AA76}"/>
                </a:ext>
              </a:extLst>
            </p:cNvPr>
            <p:cNvSpPr/>
            <p:nvPr/>
          </p:nvSpPr>
          <p:spPr>
            <a:xfrm>
              <a:off x="228100" y="3941545"/>
              <a:ext cx="2435192" cy="1819175"/>
            </a:xfrm>
            <a:prstGeom prst="wedgeEllipseCallout">
              <a:avLst>
                <a:gd name="adj1" fmla="val 37046"/>
                <a:gd name="adj2" fmla="val 62283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E7E746E-7D64-9691-2B4D-BDEF7691D6C9}"/>
                </a:ext>
              </a:extLst>
            </p:cNvPr>
            <p:cNvSpPr txBox="1"/>
            <p:nvPr/>
          </p:nvSpPr>
          <p:spPr>
            <a:xfrm>
              <a:off x="264961" y="4353904"/>
              <a:ext cx="2361470" cy="9944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Thảo luận nhóm </a:t>
              </a:r>
              <a:r>
                <a:rPr kumimoji="0" lang="en-US" sz="2800" b="1" i="0" u="none" strike="noStrike" kern="1200" cap="none" spc="0" normalizeH="0" baseline="0" noProof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2</a:t>
              </a:r>
              <a:endParaRPr kumimoji="0" lang="en-029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23CB353-AA60-DA76-0B8E-D9AD9524F87E}"/>
              </a:ext>
            </a:extLst>
          </p:cNvPr>
          <p:cNvGrpSpPr/>
          <p:nvPr/>
        </p:nvGrpSpPr>
        <p:grpSpPr>
          <a:xfrm>
            <a:off x="9207909" y="2988885"/>
            <a:ext cx="2336391" cy="1745367"/>
            <a:chOff x="228100" y="3941545"/>
            <a:chExt cx="2435192" cy="1819175"/>
          </a:xfrm>
        </p:grpSpPr>
        <p:sp>
          <p:nvSpPr>
            <p:cNvPr id="30" name="Speech Bubble: Oval 29">
              <a:extLst>
                <a:ext uri="{FF2B5EF4-FFF2-40B4-BE49-F238E27FC236}">
                  <a16:creationId xmlns:a16="http://schemas.microsoft.com/office/drawing/2014/main" id="{E69F48C0-4A4D-EE57-B3DC-99CBD8494C50}"/>
                </a:ext>
              </a:extLst>
            </p:cNvPr>
            <p:cNvSpPr/>
            <p:nvPr/>
          </p:nvSpPr>
          <p:spPr>
            <a:xfrm>
              <a:off x="228100" y="3941545"/>
              <a:ext cx="2435192" cy="1819175"/>
            </a:xfrm>
            <a:prstGeom prst="wedgeEllipseCallout">
              <a:avLst>
                <a:gd name="adj1" fmla="val -58623"/>
                <a:gd name="adj2" fmla="val 36815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25F4F302-F92B-2D87-FBFF-4392C66AD768}"/>
                </a:ext>
              </a:extLst>
            </p:cNvPr>
            <p:cNvSpPr txBox="1"/>
            <p:nvPr/>
          </p:nvSpPr>
          <p:spPr>
            <a:xfrm>
              <a:off x="264961" y="4312523"/>
              <a:ext cx="2361470" cy="54534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</a:t>
              </a:r>
              <a:r>
                <a:rPr kumimoji="0" lang="vi-VN" sz="2800" b="1" i="0" u="none" strike="noStrike" kern="1200" cap="none" spc="0" normalizeH="0" baseline="0" noProof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hực hiện</a:t>
              </a:r>
              <a:endParaRPr kumimoji="0" lang="en-029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007009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8A5F497B-79D2-C72B-675B-ED089FA2B5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6355" y="444500"/>
            <a:ext cx="12564709" cy="2487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8648F78-B49F-9F3E-B45E-6ED7501C8F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0594" y="2300300"/>
            <a:ext cx="8102579" cy="455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009734"/>
      </p:ext>
    </p:extLst>
  </p:cSld>
  <p:clrMapOvr>
    <a:masterClrMapping/>
  </p:clrMapOvr>
  <p:transition spd="slow">
    <p:randomBar dir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A0213275-C693-BF39-14E1-F04DE86637B5}"/>
              </a:ext>
            </a:extLst>
          </p:cNvPr>
          <p:cNvGrpSpPr/>
          <p:nvPr/>
        </p:nvGrpSpPr>
        <p:grpSpPr>
          <a:xfrm>
            <a:off x="3590582" y="471296"/>
            <a:ext cx="5578114" cy="5596372"/>
            <a:chOff x="3465354" y="522096"/>
            <a:chExt cx="5578114" cy="559637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0B220CA-2D84-E2F4-C0D9-A463DB67B0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400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397"/>
            <a:stretch/>
          </p:blipFill>
          <p:spPr>
            <a:xfrm>
              <a:off x="3817652" y="522096"/>
              <a:ext cx="4556695" cy="2906904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110CB64-1A5D-E90A-29BD-F9DAF21EBA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400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628" t="3058" r="-1454" b="-3058"/>
            <a:stretch/>
          </p:blipFill>
          <p:spPr>
            <a:xfrm>
              <a:off x="3465354" y="3211564"/>
              <a:ext cx="5578114" cy="2906904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CCBE6AB0-0C09-9407-316E-F489E1EE24E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99A1CF"/>
              </a:clrFrom>
              <a:clrTo>
                <a:srgbClr val="99A1C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0000" r="35720" b="7158"/>
          <a:stretch/>
        </p:blipFill>
        <p:spPr>
          <a:xfrm flipH="1">
            <a:off x="0" y="2451447"/>
            <a:ext cx="2986066" cy="4487411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5EED6299-231D-0C25-5631-21A48584086C}"/>
              </a:ext>
            </a:extLst>
          </p:cNvPr>
          <p:cNvGrpSpPr/>
          <p:nvPr/>
        </p:nvGrpSpPr>
        <p:grpSpPr>
          <a:xfrm>
            <a:off x="9365149" y="2532306"/>
            <a:ext cx="2837281" cy="4325694"/>
            <a:chOff x="9365149" y="2532306"/>
            <a:chExt cx="2837281" cy="4325694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EE8786B7-FE7F-F191-ECDE-2AFCD0ED1209}"/>
                </a:ext>
              </a:extLst>
            </p:cNvPr>
            <p:cNvSpPr/>
            <p:nvPr/>
          </p:nvSpPr>
          <p:spPr>
            <a:xfrm>
              <a:off x="10160000" y="3308891"/>
              <a:ext cx="1460500" cy="92020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113311C6-4759-D0F8-7134-27DBE881A0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367" t="9840" r="53951" b="51557"/>
            <a:stretch/>
          </p:blipFill>
          <p:spPr>
            <a:xfrm>
              <a:off x="9365149" y="2532306"/>
              <a:ext cx="2837281" cy="43256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03389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8BAF35B-30E0-4E12-F7EC-54B7176684A1}"/>
              </a:ext>
            </a:extLst>
          </p:cNvPr>
          <p:cNvSpPr/>
          <p:nvPr/>
        </p:nvSpPr>
        <p:spPr>
          <a:xfrm>
            <a:off x="273050" y="412717"/>
            <a:ext cx="11645900" cy="6032565"/>
          </a:xfrm>
          <a:prstGeom prst="roundRect">
            <a:avLst>
              <a:gd name="adj" fmla="val 6562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7404AE4-A732-159B-E232-42E33AAB7AE8}"/>
              </a:ext>
            </a:extLst>
          </p:cNvPr>
          <p:cNvSpPr txBox="1"/>
          <p:nvPr/>
        </p:nvSpPr>
        <p:spPr>
          <a:xfrm>
            <a:off x="737528" y="3175671"/>
            <a:ext cx="18243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24</a:t>
            </a:r>
            <a:r>
              <a:rPr kumimoji="0" lang="vi-VN" sz="5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9CD1EC7-A2ED-A8F0-B220-040C2C005387}"/>
                  </a:ext>
                </a:extLst>
              </p:cNvPr>
              <p:cNvSpPr txBox="1"/>
              <p:nvPr/>
            </p:nvSpPr>
            <p:spPr>
              <a:xfrm>
                <a:off x="2212559" y="2818872"/>
                <a:ext cx="960050" cy="167039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𝟑</m:t>
                          </m:r>
                        </m:num>
                        <m:den>
                          <m: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kumimoji="0" lang="en-US" sz="5400" b="0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9CD1EC7-A2ED-A8F0-B220-040C2C0053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2559" y="2818872"/>
                <a:ext cx="960050" cy="167039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DF5B6535-F749-062C-F0FB-6D36D1EB821A}"/>
              </a:ext>
            </a:extLst>
          </p:cNvPr>
          <p:cNvSpPr txBox="1"/>
          <p:nvPr/>
        </p:nvSpPr>
        <p:spPr>
          <a:xfrm>
            <a:off x="3184953" y="3175671"/>
            <a:ext cx="12558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40D355B-0F08-60A1-3DBC-006E3CBCAEF1}"/>
              </a:ext>
            </a:extLst>
          </p:cNvPr>
          <p:cNvSpPr txBox="1"/>
          <p:nvPr/>
        </p:nvSpPr>
        <p:spPr>
          <a:xfrm>
            <a:off x="3914483" y="3175671"/>
            <a:ext cx="20590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18 kg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B561440-EA66-0B63-AB20-12E7A708800A}"/>
              </a:ext>
            </a:extLst>
          </p:cNvPr>
          <p:cNvCxnSpPr/>
          <p:nvPr/>
        </p:nvCxnSpPr>
        <p:spPr>
          <a:xfrm>
            <a:off x="6096000" y="552450"/>
            <a:ext cx="0" cy="5892832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D4A95CA7-B27F-6601-C788-490842001D71}"/>
              </a:ext>
            </a:extLst>
          </p:cNvPr>
          <p:cNvSpPr txBox="1"/>
          <p:nvPr/>
        </p:nvSpPr>
        <p:spPr>
          <a:xfrm>
            <a:off x="6613064" y="3280213"/>
            <a:ext cx="18243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  <a:r>
              <a:rPr kumimoji="0" lang="vi-VN" sz="5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6479381-868E-1185-4627-208DD6163141}"/>
                  </a:ext>
                </a:extLst>
              </p:cNvPr>
              <p:cNvSpPr txBox="1"/>
              <p:nvPr/>
            </p:nvSpPr>
            <p:spPr>
              <a:xfrm>
                <a:off x="8277518" y="2906681"/>
                <a:ext cx="960050" cy="172528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𝟓</m:t>
                          </m:r>
                        </m:num>
                        <m:den>
                          <m: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kumimoji="0" lang="en-US" sz="5400" b="0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6479381-868E-1185-4627-208DD61631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7518" y="2906681"/>
                <a:ext cx="960050" cy="172528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9837FEFA-CE46-CB83-68B5-2AE9C4E05C93}"/>
              </a:ext>
            </a:extLst>
          </p:cNvPr>
          <p:cNvSpPr txBox="1"/>
          <p:nvPr/>
        </p:nvSpPr>
        <p:spPr>
          <a:xfrm>
            <a:off x="9461603" y="3280213"/>
            <a:ext cx="12558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8866C96-9523-4417-81E5-2B65579F9FD8}"/>
              </a:ext>
            </a:extLst>
          </p:cNvPr>
          <p:cNvSpPr txBox="1"/>
          <p:nvPr/>
        </p:nvSpPr>
        <p:spPr>
          <a:xfrm>
            <a:off x="10067040" y="3192404"/>
            <a:ext cx="17294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25</a:t>
            </a:r>
            <a:r>
              <a:rPr kumimoji="0" lang="en-US" sz="5400" b="0" i="0" u="none" strike="noStrike" kern="1200" cap="none" spc="0" normalizeH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l</a:t>
            </a: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1985E1-4736-A529-3EF9-EE43FB3BA28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999"/>
          <a:stretch/>
        </p:blipFill>
        <p:spPr>
          <a:xfrm>
            <a:off x="788491" y="862857"/>
            <a:ext cx="5195492" cy="16703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A853D07-BFD0-6D10-6D9C-C28268A0FA6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12" r="612" b="54361"/>
          <a:stretch/>
        </p:blipFill>
        <p:spPr>
          <a:xfrm>
            <a:off x="6553633" y="897699"/>
            <a:ext cx="4814945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657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8" grpId="0"/>
      <p:bldP spid="9" grpId="0"/>
      <p:bldP spid="16" grpId="0"/>
      <p:bldP spid="18" grpId="0"/>
      <p:bldP spid="19" grpId="0"/>
      <p:bldP spid="2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8BAF35B-30E0-4E12-F7EC-54B7176684A1}"/>
              </a:ext>
            </a:extLst>
          </p:cNvPr>
          <p:cNvSpPr/>
          <p:nvPr/>
        </p:nvSpPr>
        <p:spPr>
          <a:xfrm>
            <a:off x="273050" y="412717"/>
            <a:ext cx="11645900" cy="6032565"/>
          </a:xfrm>
          <a:prstGeom prst="roundRect">
            <a:avLst>
              <a:gd name="adj" fmla="val 6562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7404AE4-A732-159B-E232-42E33AAB7AE8}"/>
              </a:ext>
            </a:extLst>
          </p:cNvPr>
          <p:cNvSpPr txBox="1"/>
          <p:nvPr/>
        </p:nvSpPr>
        <p:spPr>
          <a:xfrm>
            <a:off x="220465" y="3208092"/>
            <a:ext cx="23314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1000</a:t>
            </a:r>
            <a:r>
              <a:rPr kumimoji="0" lang="vi-VN" sz="5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9CD1EC7-A2ED-A8F0-B220-040C2C005387}"/>
                  </a:ext>
                </a:extLst>
              </p:cNvPr>
              <p:cNvSpPr txBox="1"/>
              <p:nvPr/>
            </p:nvSpPr>
            <p:spPr>
              <a:xfrm>
                <a:off x="2401982" y="2802139"/>
                <a:ext cx="960050" cy="16538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𝟑</m:t>
                          </m:r>
                        </m:num>
                        <m:den>
                          <m: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kumimoji="0" lang="en-US" sz="5400" b="0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9CD1EC7-A2ED-A8F0-B220-040C2C0053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1982" y="2802139"/>
                <a:ext cx="960050" cy="165385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DF5B6535-F749-062C-F0FB-6D36D1EB821A}"/>
              </a:ext>
            </a:extLst>
          </p:cNvPr>
          <p:cNvSpPr txBox="1"/>
          <p:nvPr/>
        </p:nvSpPr>
        <p:spPr>
          <a:xfrm>
            <a:off x="3586067" y="3175671"/>
            <a:ext cx="12558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40D355B-0F08-60A1-3DBC-006E3CBCAEF1}"/>
              </a:ext>
            </a:extLst>
          </p:cNvPr>
          <p:cNvSpPr txBox="1"/>
          <p:nvPr/>
        </p:nvSpPr>
        <p:spPr>
          <a:xfrm>
            <a:off x="4194205" y="3175671"/>
            <a:ext cx="22038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300 g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B561440-EA66-0B63-AB20-12E7A708800A}"/>
              </a:ext>
            </a:extLst>
          </p:cNvPr>
          <p:cNvCxnSpPr/>
          <p:nvPr/>
        </p:nvCxnSpPr>
        <p:spPr>
          <a:xfrm>
            <a:off x="6096000" y="552450"/>
            <a:ext cx="0" cy="5892832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D4A95CA7-B27F-6601-C788-490842001D71}"/>
              </a:ext>
            </a:extLst>
          </p:cNvPr>
          <p:cNvSpPr txBox="1"/>
          <p:nvPr/>
        </p:nvSpPr>
        <p:spPr>
          <a:xfrm>
            <a:off x="6613064" y="3280213"/>
            <a:ext cx="18243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56</a:t>
            </a:r>
            <a:r>
              <a:rPr kumimoji="0" lang="vi-VN" sz="5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6479381-868E-1185-4627-208DD6163141}"/>
                  </a:ext>
                </a:extLst>
              </p:cNvPr>
              <p:cNvSpPr txBox="1"/>
              <p:nvPr/>
            </p:nvSpPr>
            <p:spPr>
              <a:xfrm>
                <a:off x="8277518" y="2906681"/>
                <a:ext cx="960050" cy="165051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</m:t>
                          </m:r>
                        </m:num>
                        <m:den>
                          <m: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𝟕</m:t>
                          </m:r>
                        </m:den>
                      </m:f>
                    </m:oMath>
                  </m:oMathPara>
                </a14:m>
                <a:endParaRPr kumimoji="0" lang="en-US" sz="5400" b="0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6479381-868E-1185-4627-208DD61631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7518" y="2906681"/>
                <a:ext cx="960050" cy="165051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9837FEFA-CE46-CB83-68B5-2AE9C4E05C93}"/>
              </a:ext>
            </a:extLst>
          </p:cNvPr>
          <p:cNvSpPr txBox="1"/>
          <p:nvPr/>
        </p:nvSpPr>
        <p:spPr>
          <a:xfrm>
            <a:off x="9184982" y="3280213"/>
            <a:ext cx="12558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8866C96-9523-4417-81E5-2B65579F9FD8}"/>
                  </a:ext>
                </a:extLst>
              </p:cNvPr>
              <p:cNvSpPr txBox="1"/>
              <p:nvPr/>
            </p:nvSpPr>
            <p:spPr>
              <a:xfrm>
                <a:off x="9858018" y="3270274"/>
                <a:ext cx="2113516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0" i="0" u="none" strike="noStrike" kern="1200" cap="none" spc="0" normalizeH="0" baseline="0" noProof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16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5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kumimoji="0" lang="en-US" sz="5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𝑚</m:t>
                        </m:r>
                      </m:e>
                      <m:sup>
                        <m:r>
                          <a:rPr kumimoji="0" lang="en-US" sz="5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kumimoji="0" lang="en-US" sz="5400" b="0" i="0" u="none" strike="noStrike" kern="1200" cap="none" spc="0" normalizeH="0" baseline="0" noProof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8866C96-9523-4417-81E5-2B65579F9F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8018" y="3270274"/>
                <a:ext cx="2113516" cy="923330"/>
              </a:xfrm>
              <a:prstGeom prst="rect">
                <a:avLst/>
              </a:prstGeom>
              <a:blipFill>
                <a:blip r:embed="rId4"/>
                <a:stretch>
                  <a:fillRect l="-15274" t="-18421" b="-388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7F345AFA-079B-8475-3A5C-E0FCBD093DD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56" t="46452" r="-2559" b="4120"/>
          <a:stretch/>
        </p:blipFill>
        <p:spPr>
          <a:xfrm>
            <a:off x="6474393" y="612861"/>
            <a:ext cx="5099769" cy="16505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6BF71A-F622-3B14-6E2E-C85CADD58B5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433" t="55924" r="-3269" b="-5925"/>
          <a:stretch/>
        </p:blipFill>
        <p:spPr>
          <a:xfrm>
            <a:off x="552300" y="829390"/>
            <a:ext cx="5543700" cy="1670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7326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8" grpId="0"/>
      <p:bldP spid="9" grpId="0"/>
      <p:bldP spid="16" grpId="0"/>
      <p:bldP spid="18" grpId="0"/>
      <p:bldP spid="19" grpId="0"/>
      <p:bldP spid="2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CBE6AB0-0C09-9407-316E-F489E1EE24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99A1CF"/>
              </a:clrFrom>
              <a:clrTo>
                <a:srgbClr val="99A1C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0000" r="35720" b="7158"/>
          <a:stretch/>
        </p:blipFill>
        <p:spPr>
          <a:xfrm flipH="1">
            <a:off x="0" y="2451447"/>
            <a:ext cx="2986066" cy="4487411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5EED6299-231D-0C25-5631-21A48584086C}"/>
              </a:ext>
            </a:extLst>
          </p:cNvPr>
          <p:cNvGrpSpPr/>
          <p:nvPr/>
        </p:nvGrpSpPr>
        <p:grpSpPr>
          <a:xfrm>
            <a:off x="9365149" y="2532306"/>
            <a:ext cx="2837281" cy="4325694"/>
            <a:chOff x="9365149" y="2532306"/>
            <a:chExt cx="2837281" cy="4325694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EE8786B7-FE7F-F191-ECDE-2AFCD0ED1209}"/>
                </a:ext>
              </a:extLst>
            </p:cNvPr>
            <p:cNvSpPr/>
            <p:nvPr/>
          </p:nvSpPr>
          <p:spPr>
            <a:xfrm>
              <a:off x="10160000" y="3308891"/>
              <a:ext cx="1460500" cy="92020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113311C6-4759-D0F8-7134-27DBE881A0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367" t="9840" r="53951" b="51557"/>
            <a:stretch/>
          </p:blipFill>
          <p:spPr>
            <a:xfrm>
              <a:off x="9365149" y="2532306"/>
              <a:ext cx="2837281" cy="4325694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AE05EBED-FF9B-647F-6B2C-FD8583D103FA}"/>
              </a:ext>
            </a:extLst>
          </p:cNvPr>
          <p:cNvGrpSpPr/>
          <p:nvPr/>
        </p:nvGrpSpPr>
        <p:grpSpPr>
          <a:xfrm>
            <a:off x="571500" y="754346"/>
            <a:ext cx="10722836" cy="2554545"/>
            <a:chOff x="-652913" y="1049564"/>
            <a:chExt cx="14231413" cy="2544111"/>
          </a:xfrm>
        </p:grpSpPr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89D359E6-CE3D-EFE9-A8D8-61E1B8071DD4}"/>
                </a:ext>
              </a:extLst>
            </p:cNvPr>
            <p:cNvSpPr txBox="1"/>
            <p:nvPr/>
          </p:nvSpPr>
          <p:spPr>
            <a:xfrm>
              <a:off x="-652913" y="1049564"/>
              <a:ext cx="14231413" cy="254411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600" b="0" i="0" u="none" strike="noStrike" kern="1200" cap="none" spc="175" normalizeH="0" baseline="0" noProof="0">
                  <a:ln w="317500">
                    <a:solidFill>
                      <a:prstClr val="white"/>
                    </a:solidFill>
                  </a:ln>
                  <a:solidFill>
                    <a:srgbClr val="ED7D31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UTM Arruba KT" panose="02040603050506020204" pitchFamily="18" charset="0"/>
                  <a:ea typeface="+mn-ea"/>
                  <a:cs typeface="+mn-cs"/>
                </a:rPr>
                <a:t>Củng cố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F599567-238A-F75B-99BB-6ABF6AB97E49}"/>
                </a:ext>
              </a:extLst>
            </p:cNvPr>
            <p:cNvSpPr txBox="1"/>
            <p:nvPr/>
          </p:nvSpPr>
          <p:spPr>
            <a:xfrm>
              <a:off x="-652913" y="1049564"/>
              <a:ext cx="14231413" cy="254411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600" b="0" i="0" u="none" strike="noStrike" kern="1200" cap="none" spc="175" normalizeH="0" baseline="0" noProof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UTM Arruba KT" panose="02040603050506020204" pitchFamily="18" charset="0"/>
                  <a:ea typeface="+mn-ea"/>
                  <a:cs typeface="+mn-cs"/>
                </a:rPr>
                <a:t>Củng cố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96772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00" y="309096"/>
            <a:ext cx="5327783" cy="562043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7858" y="5308334"/>
            <a:ext cx="2043719" cy="1532790"/>
          </a:xfrm>
          <a:prstGeom prst="rect">
            <a:avLst/>
          </a:prstGeom>
        </p:spPr>
      </p:pic>
      <p:pic>
        <p:nvPicPr>
          <p:cNvPr id="15" name="t1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49042" y="1013713"/>
            <a:ext cx="810675" cy="865565"/>
          </a:xfrm>
          <a:prstGeom prst="rect">
            <a:avLst/>
          </a:prstGeom>
        </p:spPr>
      </p:pic>
      <p:pic>
        <p:nvPicPr>
          <p:cNvPr id="16" name="t2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40089" y="1695065"/>
            <a:ext cx="810675" cy="865565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209004" y="0"/>
            <a:ext cx="2917895" cy="1176547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 w="0"/>
                <a:solidFill>
                  <a:srgbClr val="ED7D31">
                    <a:lumMod val="75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VNF-Buttermilk" panose="020B0500040000020004" pitchFamily="34" charset="0"/>
                <a:ea typeface="+mn-ea"/>
                <a:cs typeface="VNF-Buttermilk" panose="020B0500040000020004" pitchFamily="34" charset="0"/>
              </a:rPr>
              <a:t>Trò chơi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18411" y="4499215"/>
            <a:ext cx="1390818" cy="234013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7811" y="0"/>
            <a:ext cx="865533" cy="6491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4724" y="4660147"/>
            <a:ext cx="2078521" cy="1995380"/>
          </a:xfrm>
          <a:prstGeom prst="rect">
            <a:avLst/>
          </a:prstGeom>
        </p:spPr>
      </p:pic>
      <p:pic>
        <p:nvPicPr>
          <p:cNvPr id="2" name="NHAC NEN CHO TROI VUI NHON D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684494" y="871747"/>
            <a:ext cx="609600" cy="6096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209004" y="1176547"/>
            <a:ext cx="2917895" cy="1716446"/>
            <a:chOff x="209004" y="1176547"/>
            <a:chExt cx="2917895" cy="1716446"/>
          </a:xfrm>
        </p:grpSpPr>
        <p:sp>
          <p:nvSpPr>
            <p:cNvPr id="22" name="Rounded Rectangle 21"/>
            <p:cNvSpPr/>
            <p:nvPr/>
          </p:nvSpPr>
          <p:spPr>
            <a:xfrm>
              <a:off x="209004" y="1716446"/>
              <a:ext cx="2917895" cy="1176547"/>
            </a:xfrm>
            <a:prstGeom prst="roundRect">
              <a:avLst/>
            </a:prstGeom>
            <a:solidFill>
              <a:schemeClr val="bg1">
                <a:alpha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VNF-Semilla" panose="02000505000000020004" pitchFamily="2" charset="0"/>
                  <a:ea typeface="+mn-ea"/>
                  <a:cs typeface="VNF-Buttermilk" panose="020B0500040000020004" pitchFamily="34" charset="0"/>
                </a:rPr>
                <a:t>Hái Táo</a:t>
              </a:r>
            </a:p>
          </p:txBody>
        </p:sp>
        <p:cxnSp>
          <p:nvCxnSpPr>
            <p:cNvPr id="5" name="Straight Connector 4"/>
            <p:cNvCxnSpPr>
              <a:stCxn id="21" idx="2"/>
              <a:endCxn id="22" idx="0"/>
            </p:cNvCxnSpPr>
            <p:nvPr/>
          </p:nvCxnSpPr>
          <p:spPr>
            <a:xfrm>
              <a:off x="1667952" y="1176547"/>
              <a:ext cx="0" cy="539899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6590" y="4649666"/>
            <a:ext cx="812703" cy="5041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599" y="5153786"/>
            <a:ext cx="1646920" cy="17311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8611" y="5017623"/>
            <a:ext cx="1061317" cy="1057106"/>
          </a:xfrm>
          <a:prstGeom prst="rect">
            <a:avLst/>
          </a:prstGeom>
        </p:spPr>
      </p:pic>
      <p:pic>
        <p:nvPicPr>
          <p:cNvPr id="1030" name="Picture 6" descr="E:\TRANH_ANH  FULL\PIC_2021\Gif\Buom gif\dan buom vang be.gif"/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9494" y="3693597"/>
            <a:ext cx="1905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hlinkClick r:id="rId23" action="ppaction://hlinksldjump"/>
            <a:extLst>
              <a:ext uri="{FF2B5EF4-FFF2-40B4-BE49-F238E27FC236}">
                <a16:creationId xmlns:a16="http://schemas.microsoft.com/office/drawing/2014/main" id="{7FBAA68E-9930-033D-F989-23B25A4F1CD0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4680" y="6085160"/>
            <a:ext cx="737590" cy="72273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4F7A802-142D-3B3B-C70E-C428DC82F53B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6442785" y="5867400"/>
            <a:ext cx="2048434" cy="97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5393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22222E-6 L -0.67956 -0.00208 " pathEditMode="relative" rAng="0" ptsTypes="AA">
                                      <p:cBhvr>
                                        <p:cTn id="6" dur="19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984" y="-11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3.7037E-7 L 0.00468 0.64468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" y="3222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81481E-6 L 0.18268 0.54537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28" y="27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 numSld="6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394589" y="344861"/>
            <a:ext cx="8994310" cy="2230913"/>
          </a:xfrm>
          <a:prstGeom prst="roundRect">
            <a:avLst/>
          </a:prstGeom>
          <a:solidFill>
            <a:srgbClr val="FFFF00">
              <a:alpha val="7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Câu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 </a:t>
            </a: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Tính</a:t>
            </a:r>
            <a:r>
              <a:rPr kumimoji="0" lang="en-US" sz="48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của 10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534156" y="3164274"/>
            <a:ext cx="6019800" cy="922782"/>
          </a:xfrm>
          <a:prstGeom prst="roundRect">
            <a:avLst/>
          </a:prstGeom>
          <a:solidFill>
            <a:schemeClr val="accent2">
              <a:alpha val="7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A. 5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3534156" y="4285281"/>
            <a:ext cx="6019800" cy="922782"/>
          </a:xfrm>
          <a:prstGeom prst="roundRect">
            <a:avLst/>
          </a:prstGeom>
          <a:solidFill>
            <a:schemeClr val="accent2">
              <a:alpha val="78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B. 4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4156" y="3137380"/>
            <a:ext cx="1065173" cy="98323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4156" y="4281018"/>
            <a:ext cx="997503" cy="94379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359" y="4983810"/>
            <a:ext cx="882517" cy="1053752"/>
          </a:xfrm>
          <a:prstGeom prst="rect">
            <a:avLst/>
          </a:prstGeom>
        </p:spPr>
      </p:pic>
      <p:pic>
        <p:nvPicPr>
          <p:cNvPr id="2" name="Picture 1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8899" y="5338482"/>
            <a:ext cx="1227845" cy="120311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2"/>
          <a:srcRect l="16038" r="12922"/>
          <a:stretch/>
        </p:blipFill>
        <p:spPr>
          <a:xfrm>
            <a:off x="9036617" y="1672556"/>
            <a:ext cx="848798" cy="79831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03901D7-CDC5-D6E7-E0B7-2EDD2FB51D70}"/>
                  </a:ext>
                </a:extLst>
              </p:cNvPr>
              <p:cNvSpPr txBox="1"/>
              <p:nvPr/>
            </p:nvSpPr>
            <p:spPr>
              <a:xfrm>
                <a:off x="5891744" y="601647"/>
                <a:ext cx="960050" cy="16535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</m:t>
                          </m:r>
                        </m:num>
                        <m:den>
                          <m: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kumimoji="0" lang="en-US" sz="5400" b="0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03901D7-CDC5-D6E7-E0B7-2EDD2FB51D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91744" y="601647"/>
                <a:ext cx="960050" cy="165353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ounded Rectangle 6">
            <a:extLst>
              <a:ext uri="{FF2B5EF4-FFF2-40B4-BE49-F238E27FC236}">
                <a16:creationId xmlns:a16="http://schemas.microsoft.com/office/drawing/2014/main" id="{3668EEFE-B94E-4EC3-9CF9-3A04612F1C29}"/>
              </a:ext>
            </a:extLst>
          </p:cNvPr>
          <p:cNvSpPr/>
          <p:nvPr/>
        </p:nvSpPr>
        <p:spPr>
          <a:xfrm>
            <a:off x="3534156" y="5410551"/>
            <a:ext cx="6019800" cy="922782"/>
          </a:xfrm>
          <a:prstGeom prst="roundRect">
            <a:avLst/>
          </a:prstGeom>
          <a:solidFill>
            <a:schemeClr val="accent2">
              <a:alpha val="78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C. 3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4123B43-9649-F9D2-5962-F84C4B50CE0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4156" y="5406288"/>
            <a:ext cx="997503" cy="94379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4FDDBD1-66D8-0ECF-8DFD-EFF9A202442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1650" y="316405"/>
            <a:ext cx="882517" cy="1053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2195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6" grpId="1" animBg="1"/>
      <p:bldP spid="7" grpId="0" animBg="1"/>
      <p:bldP spid="7" grpId="1" animBg="1"/>
      <p:bldP spid="3" grpId="0"/>
      <p:bldP spid="4" grpId="0" animBg="1"/>
      <p:bldP spid="4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394589" y="344861"/>
            <a:ext cx="8994310" cy="2230913"/>
          </a:xfrm>
          <a:prstGeom prst="roundRect">
            <a:avLst/>
          </a:prstGeom>
          <a:solidFill>
            <a:srgbClr val="FFFF00">
              <a:alpha val="7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Câu 2 : Tính      của 15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458076" y="4139863"/>
            <a:ext cx="6019800" cy="922782"/>
          </a:xfrm>
          <a:prstGeom prst="roundRect">
            <a:avLst/>
          </a:prstGeom>
          <a:solidFill>
            <a:schemeClr val="accent2">
              <a:alpha val="7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B. 9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3458076" y="2960562"/>
            <a:ext cx="6019800" cy="922782"/>
          </a:xfrm>
          <a:prstGeom prst="roundRect">
            <a:avLst/>
          </a:prstGeom>
          <a:solidFill>
            <a:schemeClr val="accent2">
              <a:alpha val="78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A. 10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076" y="4160546"/>
            <a:ext cx="1065173" cy="98323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076" y="2956299"/>
            <a:ext cx="997503" cy="94379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359" y="4983810"/>
            <a:ext cx="882517" cy="1053752"/>
          </a:xfrm>
          <a:prstGeom prst="rect">
            <a:avLst/>
          </a:prstGeom>
        </p:spPr>
      </p:pic>
      <p:pic>
        <p:nvPicPr>
          <p:cNvPr id="2" name="Picture 1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8899" y="5338482"/>
            <a:ext cx="1227845" cy="120311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2"/>
          <a:srcRect l="16038" r="12922"/>
          <a:stretch/>
        </p:blipFill>
        <p:spPr>
          <a:xfrm>
            <a:off x="9036617" y="1672556"/>
            <a:ext cx="848798" cy="79831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03901D7-CDC5-D6E7-E0B7-2EDD2FB51D70}"/>
                  </a:ext>
                </a:extLst>
              </p:cNvPr>
              <p:cNvSpPr txBox="1"/>
              <p:nvPr/>
            </p:nvSpPr>
            <p:spPr>
              <a:xfrm>
                <a:off x="5891744" y="601647"/>
                <a:ext cx="960050" cy="16535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</m:t>
                          </m:r>
                        </m:num>
                        <m:den>
                          <m: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kumimoji="0" lang="en-US" sz="5400" b="0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03901D7-CDC5-D6E7-E0B7-2EDD2FB51D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91744" y="601647"/>
                <a:ext cx="960050" cy="165353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ounded Rectangle 6">
            <a:extLst>
              <a:ext uri="{FF2B5EF4-FFF2-40B4-BE49-F238E27FC236}">
                <a16:creationId xmlns:a16="http://schemas.microsoft.com/office/drawing/2014/main" id="{3668EEFE-B94E-4EC3-9CF9-3A04612F1C29}"/>
              </a:ext>
            </a:extLst>
          </p:cNvPr>
          <p:cNvSpPr/>
          <p:nvPr/>
        </p:nvSpPr>
        <p:spPr>
          <a:xfrm>
            <a:off x="3534156" y="5410551"/>
            <a:ext cx="6019800" cy="922782"/>
          </a:xfrm>
          <a:prstGeom prst="roundRect">
            <a:avLst/>
          </a:prstGeom>
          <a:solidFill>
            <a:schemeClr val="accent2">
              <a:alpha val="78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C. 20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4123B43-9649-F9D2-5962-F84C4B50CE0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4156" y="5406288"/>
            <a:ext cx="997503" cy="94379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4FDDBD1-66D8-0ECF-8DFD-EFF9A202442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1650" y="316405"/>
            <a:ext cx="882517" cy="1053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4139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6" grpId="1" animBg="1"/>
      <p:bldP spid="7" grpId="0" animBg="1"/>
      <p:bldP spid="7" grpId="1" animBg="1"/>
      <p:bldP spid="3" grpId="0"/>
      <p:bldP spid="4" grpId="0" animBg="1"/>
      <p:bldP spid="4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D7DD9C8-EA81-D5EB-275A-EF75948B921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99A1CF"/>
              </a:clrFrom>
              <a:clrTo>
                <a:srgbClr val="99A1C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0000" r="35720" b="7158"/>
          <a:stretch/>
        </p:blipFill>
        <p:spPr>
          <a:xfrm flipH="1">
            <a:off x="0" y="2451447"/>
            <a:ext cx="2986066" cy="448741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E4AE3D3-9136-3815-1A86-A31119E9FBD4}"/>
              </a:ext>
            </a:extLst>
          </p:cNvPr>
          <p:cNvGrpSpPr/>
          <p:nvPr/>
        </p:nvGrpSpPr>
        <p:grpSpPr>
          <a:xfrm>
            <a:off x="9365149" y="2532306"/>
            <a:ext cx="2837281" cy="4325694"/>
            <a:chOff x="9365149" y="2532306"/>
            <a:chExt cx="2837281" cy="4325694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BBBC9AD7-5F09-7F5B-E101-36C021983B2C}"/>
                </a:ext>
              </a:extLst>
            </p:cNvPr>
            <p:cNvSpPr/>
            <p:nvPr/>
          </p:nvSpPr>
          <p:spPr>
            <a:xfrm>
              <a:off x="10160000" y="3308891"/>
              <a:ext cx="1460500" cy="92020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153B141-7987-0B24-A384-6F27E45471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367" t="9840" r="53951" b="51557"/>
            <a:stretch/>
          </p:blipFill>
          <p:spPr>
            <a:xfrm>
              <a:off x="9365149" y="2532306"/>
              <a:ext cx="2837281" cy="4325694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B4A65BFA-CB0A-C7DE-64D9-18C2EB348C7A}"/>
              </a:ext>
            </a:extLst>
          </p:cNvPr>
          <p:cNvGrpSpPr/>
          <p:nvPr/>
        </p:nvGrpSpPr>
        <p:grpSpPr>
          <a:xfrm>
            <a:off x="525057" y="1089814"/>
            <a:ext cx="10722836" cy="3693319"/>
            <a:chOff x="-652913" y="1049564"/>
            <a:chExt cx="14231413" cy="3678233"/>
          </a:xfrm>
        </p:grpSpPr>
        <p:sp>
          <p:nvSpPr>
            <p:cNvPr id="3" name="TextBox 4">
              <a:extLst>
                <a:ext uri="{FF2B5EF4-FFF2-40B4-BE49-F238E27FC236}">
                  <a16:creationId xmlns:a16="http://schemas.microsoft.com/office/drawing/2014/main" id="{7CEA206B-BA85-B5D3-DC97-50ED7B0AB1EC}"/>
                </a:ext>
              </a:extLst>
            </p:cNvPr>
            <p:cNvSpPr txBox="1"/>
            <p:nvPr/>
          </p:nvSpPr>
          <p:spPr>
            <a:xfrm>
              <a:off x="-652913" y="1049564"/>
              <a:ext cx="14231413" cy="367823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500" b="0" i="0" u="none" strike="noStrike" kern="1200" cap="none" spc="175" normalizeH="0" baseline="0" noProof="0">
                  <a:ln w="317500">
                    <a:solidFill>
                      <a:prstClr val="white"/>
                    </a:solidFill>
                  </a:ln>
                  <a:solidFill>
                    <a:srgbClr val="ED7D31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UTM Arruba KT" panose="02040603050506020204" pitchFamily="18" charset="0"/>
                  <a:ea typeface="+mn-ea"/>
                  <a:cs typeface="+mn-cs"/>
                </a:rPr>
                <a:t>Chúc các bạn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500" b="0" i="0" u="none" strike="noStrike" kern="1200" cap="none" spc="175" normalizeH="0" baseline="0" noProof="0">
                  <a:ln w="317500">
                    <a:solidFill>
                      <a:prstClr val="white"/>
                    </a:solidFill>
                  </a:ln>
                  <a:solidFill>
                    <a:srgbClr val="ED7D31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UTM Arruba KT" panose="02040603050506020204" pitchFamily="18" charset="0"/>
                  <a:ea typeface="+mn-ea"/>
                  <a:cs typeface="+mn-cs"/>
                </a:rPr>
                <a:t> học giỏi!</a:t>
              </a:r>
            </a:p>
          </p:txBody>
        </p:sp>
        <p:sp>
          <p:nvSpPr>
            <p:cNvPr id="8" name="TextBox 4">
              <a:extLst>
                <a:ext uri="{FF2B5EF4-FFF2-40B4-BE49-F238E27FC236}">
                  <a16:creationId xmlns:a16="http://schemas.microsoft.com/office/drawing/2014/main" id="{EA7D03EB-F36B-FD8C-6F6F-F864294BA39E}"/>
                </a:ext>
              </a:extLst>
            </p:cNvPr>
            <p:cNvSpPr txBox="1"/>
            <p:nvPr/>
          </p:nvSpPr>
          <p:spPr>
            <a:xfrm>
              <a:off x="-652913" y="1049564"/>
              <a:ext cx="14231413" cy="367823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500" b="0" i="0" u="none" strike="noStrike" kern="1200" cap="none" spc="175" normalizeH="0" baseline="0" noProof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UTM Arruba KT" panose="02040603050506020204" pitchFamily="18" charset="0"/>
                  <a:ea typeface="+mn-ea"/>
                  <a:cs typeface="+mn-cs"/>
                </a:rPr>
                <a:t>Chúc các bạn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500" b="0" i="0" u="none" strike="noStrike" kern="1200" cap="none" spc="175" normalizeH="0" baseline="0" noProof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UTM Arruba KT" panose="02040603050506020204" pitchFamily="18" charset="0"/>
                  <a:ea typeface="+mn-ea"/>
                  <a:cs typeface="+mn-cs"/>
                </a:rPr>
                <a:t> học giỏi!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89449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AA061C72-0D4F-DF96-BA9B-B037BF441B3D}"/>
              </a:ext>
            </a:extLst>
          </p:cNvPr>
          <p:cNvGrpSpPr/>
          <p:nvPr/>
        </p:nvGrpSpPr>
        <p:grpSpPr>
          <a:xfrm rot="10800000">
            <a:off x="4567143" y="863850"/>
            <a:ext cx="6692992" cy="4802621"/>
            <a:chOff x="4020434" y="379831"/>
            <a:chExt cx="7885200" cy="5467818"/>
          </a:xfrm>
        </p:grpSpPr>
        <p:sp>
          <p:nvSpPr>
            <p:cNvPr id="6" name="Cloud 5">
              <a:extLst>
                <a:ext uri="{FF2B5EF4-FFF2-40B4-BE49-F238E27FC236}">
                  <a16:creationId xmlns:a16="http://schemas.microsoft.com/office/drawing/2014/main" id="{B03A75CD-F5C7-BB83-2CE4-50E9D518074B}"/>
                </a:ext>
              </a:extLst>
            </p:cNvPr>
            <p:cNvSpPr/>
            <p:nvPr/>
          </p:nvSpPr>
          <p:spPr>
            <a:xfrm>
              <a:off x="4020434" y="379831"/>
              <a:ext cx="7885200" cy="5467818"/>
            </a:xfrm>
            <a:prstGeom prst="cloud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Cloud 6">
              <a:extLst>
                <a:ext uri="{FF2B5EF4-FFF2-40B4-BE49-F238E27FC236}">
                  <a16:creationId xmlns:a16="http://schemas.microsoft.com/office/drawing/2014/main" id="{1AF538CF-B460-6758-DC6D-B15C87E976C8}"/>
                </a:ext>
              </a:extLst>
            </p:cNvPr>
            <p:cNvSpPr/>
            <p:nvPr/>
          </p:nvSpPr>
          <p:spPr>
            <a:xfrm>
              <a:off x="4199485" y="522048"/>
              <a:ext cx="7516028" cy="5211824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Cloud 7">
              <a:extLst>
                <a:ext uri="{FF2B5EF4-FFF2-40B4-BE49-F238E27FC236}">
                  <a16:creationId xmlns:a16="http://schemas.microsoft.com/office/drawing/2014/main" id="{BCAE8D56-FB1E-32E8-43D6-DE3D45D919B5}"/>
                </a:ext>
              </a:extLst>
            </p:cNvPr>
            <p:cNvSpPr/>
            <p:nvPr/>
          </p:nvSpPr>
          <p:spPr>
            <a:xfrm>
              <a:off x="4416718" y="733124"/>
              <a:ext cx="7120488" cy="4761232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C9C3033F-EE81-164C-FDCC-833006F6E93B}"/>
              </a:ext>
            </a:extLst>
          </p:cNvPr>
          <p:cNvSpPr txBox="1"/>
          <p:nvPr/>
        </p:nvSpPr>
        <p:spPr>
          <a:xfrm>
            <a:off x="6021903" y="1936928"/>
            <a:ext cx="349486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>
                <a:ln w="38100">
                  <a:solidFill>
                    <a:prstClr val="white"/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Ciel Pony" panose="02000000000000000000" pitchFamily="2" charset="0"/>
                <a:ea typeface="+mn-ea"/>
                <a:cs typeface="+mn-cs"/>
              </a:rPr>
              <a:t>TRÒ CHƠI</a:t>
            </a:r>
            <a:endParaRPr kumimoji="0" lang="en-US" sz="6000" b="1" i="0" u="none" strike="noStrike" kern="1200" cap="none" spc="0" normalizeH="0" baseline="0" noProof="0">
              <a:ln w="38100">
                <a:solidFill>
                  <a:prstClr val="white"/>
                </a:solidFill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Ciel Pony" panose="02000000000000000000" pitchFamily="2" charset="0"/>
              <a:ea typeface="+mn-ea"/>
              <a:cs typeface="+mn-cs"/>
            </a:endParaRPr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7EAFC98B-C244-C6B8-FDE9-68F661CC93DC}"/>
              </a:ext>
            </a:extLst>
          </p:cNvPr>
          <p:cNvSpPr/>
          <p:nvPr/>
        </p:nvSpPr>
        <p:spPr>
          <a:xfrm rot="6701837">
            <a:off x="3821977" y="1525953"/>
            <a:ext cx="581491" cy="1068482"/>
          </a:xfrm>
          <a:prstGeom prst="triangle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A9A9F373-8FA7-6B99-C067-0F42F63D6AF6}"/>
              </a:ext>
            </a:extLst>
          </p:cNvPr>
          <p:cNvSpPr/>
          <p:nvPr/>
        </p:nvSpPr>
        <p:spPr>
          <a:xfrm rot="9040645">
            <a:off x="4333853" y="1336074"/>
            <a:ext cx="401523" cy="737794"/>
          </a:xfrm>
          <a:prstGeom prst="triangle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18345B88-00BC-794B-D073-11F1D331C5E3}"/>
              </a:ext>
            </a:extLst>
          </p:cNvPr>
          <p:cNvSpPr/>
          <p:nvPr/>
        </p:nvSpPr>
        <p:spPr>
          <a:xfrm rot="16632440" flipH="1">
            <a:off x="10896575" y="4528063"/>
            <a:ext cx="385966" cy="787440"/>
          </a:xfrm>
          <a:prstGeom prst="triangle">
            <a:avLst>
              <a:gd name="adj" fmla="val 41141"/>
            </a:avLst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64BE79F6-A3A4-4A32-6DB3-C0434ED678F6}"/>
              </a:ext>
            </a:extLst>
          </p:cNvPr>
          <p:cNvSpPr/>
          <p:nvPr/>
        </p:nvSpPr>
        <p:spPr>
          <a:xfrm rot="19282572" flipH="1">
            <a:off x="10718030" y="4913852"/>
            <a:ext cx="393423" cy="614255"/>
          </a:xfrm>
          <a:prstGeom prst="triangle">
            <a:avLst>
              <a:gd name="adj" fmla="val 75751"/>
            </a:avLst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DECDB41-E9F4-FB0F-38ED-0C7D2126F615}"/>
              </a:ext>
            </a:extLst>
          </p:cNvPr>
          <p:cNvSpPr txBox="1"/>
          <p:nvPr/>
        </p:nvSpPr>
        <p:spPr>
          <a:xfrm>
            <a:off x="5490508" y="3149800"/>
            <a:ext cx="455765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9600" b="0" i="0" u="none" strike="noStrike" kern="1200" cap="none" spc="0" normalizeH="0" baseline="0" noProof="0">
                <a:ln w="57150">
                  <a:solidFill>
                    <a:prstClr val="black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ĐỐ BẠN</a:t>
            </a:r>
            <a:endParaRPr kumimoji="0" lang="en-US" sz="9600" b="0" i="0" u="none" strike="noStrike" kern="1200" cap="none" spc="0" normalizeH="0" baseline="0" noProof="0">
              <a:ln w="57150">
                <a:solidFill>
                  <a:prstClr val="black"/>
                </a:solidFill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Showcard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F858FB7-2AEB-27E0-537D-629DCDB37B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99A1CF"/>
              </a:clrFrom>
              <a:clrTo>
                <a:srgbClr val="99A1C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41" t="6844" r="19079" b="50314"/>
          <a:stretch/>
        </p:blipFill>
        <p:spPr>
          <a:xfrm flipH="1">
            <a:off x="161376" y="1492869"/>
            <a:ext cx="3691542" cy="5547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7685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1" grpId="0" animBg="1"/>
      <p:bldP spid="12" grpId="0" animBg="1"/>
      <p:bldP spid="13" grpId="0" animBg="1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A6AD470-6292-F599-858C-1024956897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99A1CF"/>
              </a:clrFrom>
              <a:clrTo>
                <a:srgbClr val="99A1C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41" t="6844" r="19079" b="50314"/>
          <a:stretch/>
        </p:blipFill>
        <p:spPr>
          <a:xfrm flipH="1">
            <a:off x="161376" y="1492869"/>
            <a:ext cx="3691542" cy="5547589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2810B39-950F-780D-C2AD-A742203043D7}"/>
              </a:ext>
            </a:extLst>
          </p:cNvPr>
          <p:cNvSpPr/>
          <p:nvPr/>
        </p:nvSpPr>
        <p:spPr>
          <a:xfrm>
            <a:off x="3852918" y="1492869"/>
            <a:ext cx="8043240" cy="455566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B25DE7D-8160-74AF-95B9-9583DD7109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462" y="2359985"/>
            <a:ext cx="7409508" cy="317282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A0DFF18-0445-4EBC-D345-1D9FF464F589}"/>
              </a:ext>
            </a:extLst>
          </p:cNvPr>
          <p:cNvGrpSpPr/>
          <p:nvPr/>
        </p:nvGrpSpPr>
        <p:grpSpPr>
          <a:xfrm>
            <a:off x="54085" y="350874"/>
            <a:ext cx="1757878" cy="1283647"/>
            <a:chOff x="38132" y="399092"/>
            <a:chExt cx="1757878" cy="1283647"/>
          </a:xfrm>
        </p:grpSpPr>
        <p:sp>
          <p:nvSpPr>
            <p:cNvPr id="9" name="Thought Bubble: Cloud 8">
              <a:extLst>
                <a:ext uri="{FF2B5EF4-FFF2-40B4-BE49-F238E27FC236}">
                  <a16:creationId xmlns:a16="http://schemas.microsoft.com/office/drawing/2014/main" id="{183CCBF8-26A7-3223-CEB8-1BA70D7B61B0}"/>
                </a:ext>
              </a:extLst>
            </p:cNvPr>
            <p:cNvSpPr/>
            <p:nvPr/>
          </p:nvSpPr>
          <p:spPr>
            <a:xfrm>
              <a:off x="127000" y="399092"/>
              <a:ext cx="1513971" cy="1283647"/>
            </a:xfrm>
            <a:prstGeom prst="cloudCallout">
              <a:avLst>
                <a:gd name="adj1" fmla="val 27828"/>
                <a:gd name="adj2" fmla="val 93228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" name="Picture 9" descr="Biểu tượng dấu hỏi - dấu chấm hỏi png png tải về - Miễn phí trong suốt Văn  Bản png Tải về.">
              <a:extLst>
                <a:ext uri="{FF2B5EF4-FFF2-40B4-BE49-F238E27FC236}">
                  <a16:creationId xmlns:a16="http://schemas.microsoft.com/office/drawing/2014/main" id="{827DC65F-C1D2-AF50-167C-08159FCA70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8462" b="90769" l="10000" r="90000">
                          <a14:foregroundMark x1="47667" y1="8462" x2="53222" y2="9231"/>
                          <a14:foregroundMark x1="47667" y1="88654" x2="54111" y2="90769"/>
                        </a14:backgroundRemoval>
                      </a14:imgEffect>
                      <a14:imgEffect>
                        <a14:saturation sat="40000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32" y="570638"/>
              <a:ext cx="1757878" cy="10156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14726159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DD67500-3688-77F3-0600-075529A817A8}"/>
              </a:ext>
            </a:extLst>
          </p:cNvPr>
          <p:cNvSpPr/>
          <p:nvPr/>
        </p:nvSpPr>
        <p:spPr>
          <a:xfrm>
            <a:off x="229048" y="877080"/>
            <a:ext cx="11734800" cy="3981271"/>
          </a:xfrm>
          <a:prstGeom prst="roundRect">
            <a:avLst/>
          </a:prstGeom>
          <a:solidFill>
            <a:schemeClr val="bg1">
              <a:alpha val="58000"/>
            </a:schemeClr>
          </a:solidFill>
          <a:ln w="571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文本框 38">
            <a:extLst>
              <a:ext uri="{FF2B5EF4-FFF2-40B4-BE49-F238E27FC236}">
                <a16:creationId xmlns:a16="http://schemas.microsoft.com/office/drawing/2014/main" id="{6D6BF90D-17EA-0905-FC73-F62818236FD4}"/>
              </a:ext>
            </a:extLst>
          </p:cNvPr>
          <p:cNvSpPr txBox="1"/>
          <p:nvPr/>
        </p:nvSpPr>
        <p:spPr>
          <a:xfrm>
            <a:off x="3005563" y="63500"/>
            <a:ext cx="6096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7200" b="0" i="0" u="none" strike="noStrike" kern="1200" cap="none" spc="0" normalizeH="0" baseline="0" noProof="0">
                <a:ln w="5080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Cookies" panose="02040603050506020204" pitchFamily="18" charset="0"/>
                <a:ea typeface="思源黑体 CN Medium" panose="020B0600000000000000" pitchFamily="34" charset="-122"/>
                <a:cs typeface="+mn-cs"/>
              </a:rPr>
              <a:t>TOÁN</a:t>
            </a:r>
            <a:endParaRPr kumimoji="0" lang="en-US" altLang="zh-CN" sz="7200" b="0" i="0" u="none" strike="noStrike" kern="1200" cap="none" spc="0" normalizeH="0" baseline="0" noProof="0">
              <a:ln w="50800">
                <a:solidFill>
                  <a:sysClr val="windowText" lastClr="000000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Cookies" panose="02040603050506020204" pitchFamily="18" charset="0"/>
              <a:ea typeface="思源黑体 CN Medium" panose="020B0600000000000000" pitchFamily="34" charset="-122"/>
              <a:cs typeface="+mn-cs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7D7E104-DBB7-0548-99B6-1A28A2AB9850}"/>
              </a:ext>
            </a:extLst>
          </p:cNvPr>
          <p:cNvGrpSpPr/>
          <p:nvPr/>
        </p:nvGrpSpPr>
        <p:grpSpPr>
          <a:xfrm>
            <a:off x="1135550" y="1255365"/>
            <a:ext cx="10365154" cy="2485522"/>
            <a:chOff x="1013832" y="1212356"/>
            <a:chExt cx="10731500" cy="2573370"/>
          </a:xfrm>
        </p:grpSpPr>
        <p:sp>
          <p:nvSpPr>
            <p:cNvPr id="16" name="文本框 36">
              <a:extLst>
                <a:ext uri="{FF2B5EF4-FFF2-40B4-BE49-F238E27FC236}">
                  <a16:creationId xmlns:a16="http://schemas.microsoft.com/office/drawing/2014/main" id="{BAD86E09-BBE5-3E7E-425E-2B691121407F}"/>
                </a:ext>
              </a:extLst>
            </p:cNvPr>
            <p:cNvSpPr txBox="1"/>
            <p:nvPr/>
          </p:nvSpPr>
          <p:spPr>
            <a:xfrm>
              <a:off x="1013832" y="1231181"/>
              <a:ext cx="10731500" cy="2554545"/>
            </a:xfrm>
            <a:prstGeom prst="rect">
              <a:avLst/>
            </a:prstGeom>
            <a:noFill/>
          </p:spPr>
          <p:txBody>
            <a:bodyPr wrap="square" rtlCol="0">
              <a:prstTxWarp prst="textPlain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0" normalizeH="0" baseline="0" noProof="0">
                  <a:ln w="190500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Arruba KT" panose="02040603050506020204" pitchFamily="18" charset="0"/>
                  <a:ea typeface="思源黑体 CN Bold" panose="020B0800000000000000" pitchFamily="34" charset="-122"/>
                  <a:cs typeface="+mn-cs"/>
                </a:rPr>
                <a:t>Tìm phân số của một số</a:t>
              </a:r>
            </a:p>
          </p:txBody>
        </p:sp>
        <p:sp>
          <p:nvSpPr>
            <p:cNvPr id="17" name="文本框 36">
              <a:extLst>
                <a:ext uri="{FF2B5EF4-FFF2-40B4-BE49-F238E27FC236}">
                  <a16:creationId xmlns:a16="http://schemas.microsoft.com/office/drawing/2014/main" id="{254E6DB0-7A54-01D3-0C9A-F4DA85BCE8F6}"/>
                </a:ext>
              </a:extLst>
            </p:cNvPr>
            <p:cNvSpPr txBox="1"/>
            <p:nvPr/>
          </p:nvSpPr>
          <p:spPr>
            <a:xfrm>
              <a:off x="1013832" y="1212356"/>
              <a:ext cx="10731500" cy="2554545"/>
            </a:xfrm>
            <a:prstGeom prst="rect">
              <a:avLst/>
            </a:prstGeom>
            <a:noFill/>
          </p:spPr>
          <p:txBody>
            <a:bodyPr wrap="square" rtlCol="0">
              <a:prstTxWarp prst="textPlain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0" normalizeH="0" baseline="0" noProof="0">
                  <a:ln w="19050">
                    <a:solidFill>
                      <a:srgbClr val="FF6600"/>
                    </a:solidFill>
                  </a:ln>
                  <a:solidFill>
                    <a:srgbClr val="FFFF00"/>
                  </a:solidFill>
                  <a:effectLst/>
                  <a:uLnTx/>
                  <a:uFillTx/>
                  <a:latin typeface="UTM Arruba KT" panose="02040603050506020204" pitchFamily="18" charset="0"/>
                  <a:ea typeface="思源黑体 CN Bold" panose="020B0800000000000000" pitchFamily="34" charset="-122"/>
                  <a:cs typeface="+mn-cs"/>
                </a:rPr>
                <a:t>Tìm phân số của một số</a:t>
              </a:r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7D5664BF-61AE-AEF3-E13A-5048C81E9E56}"/>
              </a:ext>
            </a:extLst>
          </p:cNvPr>
          <p:cNvSpPr/>
          <p:nvPr/>
        </p:nvSpPr>
        <p:spPr>
          <a:xfrm>
            <a:off x="4852483" y="4009172"/>
            <a:ext cx="256403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 w="28575">
                  <a:solidFill>
                    <a:prstClr val="white"/>
                  </a:solidFill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Futura Extra" panose="02040603050506020204" pitchFamily="18" charset="0"/>
                <a:ea typeface="+mn-ea"/>
                <a:cs typeface="+mn-cs"/>
              </a:rPr>
              <a:t>(</a:t>
            </a:r>
            <a:r>
              <a:rPr kumimoji="0" lang="vi-VN" sz="4800" b="0" i="0" u="none" strike="noStrike" kern="1200" cap="none" spc="0" normalizeH="0" baseline="0" noProof="0">
                <a:ln w="28575">
                  <a:solidFill>
                    <a:prstClr val="white"/>
                  </a:solidFill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Futura Extra" panose="02040603050506020204" pitchFamily="18" charset="0"/>
                <a:ea typeface="+mn-ea"/>
                <a:cs typeface="+mn-cs"/>
              </a:rPr>
              <a:t>Tiết 1)</a:t>
            </a:r>
            <a:endParaRPr kumimoji="0" lang="en-US" sz="4800" b="0" i="0" u="none" strike="noStrike" kern="1200" cap="none" spc="0" normalizeH="0" baseline="0" noProof="0">
              <a:ln w="28575">
                <a:solidFill>
                  <a:prstClr val="white"/>
                </a:solidFill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TM Futura Extra" panose="02040603050506020204" pitchFamily="18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FB4E865-4C6C-ECBF-ED25-52CD664A95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99A1CF"/>
              </a:clrFrom>
              <a:clrTo>
                <a:srgbClr val="99A1C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0000" r="35720" b="7158"/>
          <a:stretch/>
        </p:blipFill>
        <p:spPr>
          <a:xfrm flipH="1">
            <a:off x="0" y="2451447"/>
            <a:ext cx="2986066" cy="448741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DD3CE6D-E06C-DE6E-860A-C0877DB9AA6B}"/>
              </a:ext>
            </a:extLst>
          </p:cNvPr>
          <p:cNvGrpSpPr/>
          <p:nvPr/>
        </p:nvGrpSpPr>
        <p:grpSpPr>
          <a:xfrm>
            <a:off x="9347200" y="2532306"/>
            <a:ext cx="2855230" cy="4325694"/>
            <a:chOff x="9347200" y="2532306"/>
            <a:chExt cx="2855230" cy="4325694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D1E586E3-AD8A-7AB3-E2E0-B4BAF1644A6A}"/>
                </a:ext>
              </a:extLst>
            </p:cNvPr>
            <p:cNvSpPr/>
            <p:nvPr/>
          </p:nvSpPr>
          <p:spPr>
            <a:xfrm>
              <a:off x="10160000" y="3308891"/>
              <a:ext cx="1460500" cy="92020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F56EF10-945A-527F-553F-FD8F98BBF0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285" t="9840" r="53952" b="51557"/>
            <a:stretch/>
          </p:blipFill>
          <p:spPr>
            <a:xfrm>
              <a:off x="9347200" y="2532306"/>
              <a:ext cx="2855230" cy="43256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31748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CBF30D81-E677-BF64-44A4-653EF165B89B}"/>
              </a:ext>
            </a:extLst>
          </p:cNvPr>
          <p:cNvGrpSpPr/>
          <p:nvPr/>
        </p:nvGrpSpPr>
        <p:grpSpPr>
          <a:xfrm>
            <a:off x="3394430" y="604891"/>
            <a:ext cx="6929969" cy="5209673"/>
            <a:chOff x="3445230" y="338191"/>
            <a:chExt cx="6929969" cy="520967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B13B014-4A8D-5810-0835-379228D6A5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102"/>
            <a:stretch/>
          </p:blipFill>
          <p:spPr>
            <a:xfrm>
              <a:off x="3445230" y="338191"/>
              <a:ext cx="5868104" cy="2505673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0547CC8-9FF9-5A30-A719-923C82DC7A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02"/>
            <a:stretch/>
          </p:blipFill>
          <p:spPr>
            <a:xfrm>
              <a:off x="4507095" y="3042191"/>
              <a:ext cx="5868104" cy="2505673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FD1D296D-7A52-D894-BF27-488165A63A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99A1CF"/>
              </a:clrFrom>
              <a:clrTo>
                <a:srgbClr val="99A1C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0000" r="35720" b="7158"/>
          <a:stretch/>
        </p:blipFill>
        <p:spPr>
          <a:xfrm flipH="1">
            <a:off x="0" y="2451447"/>
            <a:ext cx="2986066" cy="4487411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434F021A-5D9E-F727-E53E-D771D6982957}"/>
              </a:ext>
            </a:extLst>
          </p:cNvPr>
          <p:cNvGrpSpPr/>
          <p:nvPr/>
        </p:nvGrpSpPr>
        <p:grpSpPr>
          <a:xfrm>
            <a:off x="9365149" y="2532306"/>
            <a:ext cx="2837281" cy="4325694"/>
            <a:chOff x="9365149" y="2532306"/>
            <a:chExt cx="2837281" cy="4325694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D98D1BBB-DC5E-3DBD-39A9-7E7DCECBB8B3}"/>
                </a:ext>
              </a:extLst>
            </p:cNvPr>
            <p:cNvSpPr/>
            <p:nvPr/>
          </p:nvSpPr>
          <p:spPr>
            <a:xfrm>
              <a:off x="10160000" y="3308891"/>
              <a:ext cx="1460500" cy="92020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18923F5-A53C-56FF-8489-199703D531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367" t="9840" r="53951" b="51557"/>
            <a:stretch/>
          </p:blipFill>
          <p:spPr>
            <a:xfrm>
              <a:off x="9365149" y="2532306"/>
              <a:ext cx="2837281" cy="43256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35665861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9249CBC-F5BC-D6F3-F228-4FD994C20347}"/>
              </a:ext>
            </a:extLst>
          </p:cNvPr>
          <p:cNvSpPr/>
          <p:nvPr/>
        </p:nvSpPr>
        <p:spPr>
          <a:xfrm>
            <a:off x="599607" y="359764"/>
            <a:ext cx="11002780" cy="602604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05B90D4-0AC5-1BCA-7A9E-A3DA542E41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9588" y="626992"/>
            <a:ext cx="3813990" cy="135462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A27DCEA-917B-7C3F-0C44-4E98BD9243B6}"/>
              </a:ext>
            </a:extLst>
          </p:cNvPr>
          <p:cNvSpPr txBox="1"/>
          <p:nvPr/>
        </p:nvSpPr>
        <p:spPr>
          <a:xfrm>
            <a:off x="1469036" y="719528"/>
            <a:ext cx="49617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 dụ 1: 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Tính        của 15.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32261BF-8449-3776-6857-DDD5755F7EB7}"/>
                  </a:ext>
                </a:extLst>
              </p:cNvPr>
              <p:cNvSpPr txBox="1"/>
              <p:nvPr/>
            </p:nvSpPr>
            <p:spPr>
              <a:xfrm>
                <a:off x="3867701" y="472190"/>
                <a:ext cx="1070497" cy="101489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</m:t>
                          </m:r>
                        </m:num>
                        <m:den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32261BF-8449-3776-6857-DDD5755F7E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7701" y="472190"/>
                <a:ext cx="1070497" cy="101489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A9F4735C-AF74-4663-2F61-314D15DBC6F6}"/>
              </a:ext>
            </a:extLst>
          </p:cNvPr>
          <p:cNvSpPr txBox="1"/>
          <p:nvPr/>
        </p:nvSpPr>
        <p:spPr>
          <a:xfrm>
            <a:off x="1367441" y="1981613"/>
            <a:ext cx="15889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 1</a:t>
            </a:r>
            <a:endParaRPr lang="en-US" sz="32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06E2158-5C02-B71D-6311-A948CF7A24D4}"/>
              </a:ext>
            </a:extLst>
          </p:cNvPr>
          <p:cNvSpPr txBox="1"/>
          <p:nvPr/>
        </p:nvSpPr>
        <p:spPr>
          <a:xfrm>
            <a:off x="1367442" y="2832983"/>
            <a:ext cx="62325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>
                <a:latin typeface="Arial" panose="020B0604020202020204" pitchFamily="34" charset="0"/>
                <a:cs typeface="Arial" panose="020B0604020202020204" pitchFamily="34" charset="0"/>
              </a:rPr>
              <a:t>15 quả được chia làm mấy phần.</a:t>
            </a:r>
            <a:endParaRPr lang="en-US" sz="3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Arrow: Right 22">
            <a:extLst>
              <a:ext uri="{FF2B5EF4-FFF2-40B4-BE49-F238E27FC236}">
                <a16:creationId xmlns:a16="http://schemas.microsoft.com/office/drawing/2014/main" id="{DCB1C84C-D80C-450C-2FE4-2709EC6F0689}"/>
              </a:ext>
            </a:extLst>
          </p:cNvPr>
          <p:cNvSpPr/>
          <p:nvPr/>
        </p:nvSpPr>
        <p:spPr>
          <a:xfrm>
            <a:off x="7600013" y="2953062"/>
            <a:ext cx="674557" cy="284813"/>
          </a:xfrm>
          <a:prstGeom prst="rightArrow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3116258-9698-FC6B-B1D3-495D497207E4}"/>
              </a:ext>
            </a:extLst>
          </p:cNvPr>
          <p:cNvSpPr txBox="1"/>
          <p:nvPr/>
        </p:nvSpPr>
        <p:spPr>
          <a:xfrm>
            <a:off x="8531072" y="2784627"/>
            <a:ext cx="19020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phần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7C4A62C-6651-5AE4-0708-BD57653412C4}"/>
              </a:ext>
            </a:extLst>
          </p:cNvPr>
          <p:cNvSpPr txBox="1"/>
          <p:nvPr/>
        </p:nvSpPr>
        <p:spPr>
          <a:xfrm>
            <a:off x="1439056" y="3684353"/>
            <a:ext cx="53814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>
                <a:cs typeface="Arial" panose="020B0604020202020204" pitchFamily="34" charset="0"/>
              </a:rPr>
              <a:t>Làm thế nào để tìm 1 phần</a:t>
            </a:r>
            <a:endParaRPr lang="en-US" sz="3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Arrow: Right 25">
            <a:extLst>
              <a:ext uri="{FF2B5EF4-FFF2-40B4-BE49-F238E27FC236}">
                <a16:creationId xmlns:a16="http://schemas.microsoft.com/office/drawing/2014/main" id="{1387710A-705B-08E2-098A-CA75AEAF871B}"/>
              </a:ext>
            </a:extLst>
          </p:cNvPr>
          <p:cNvSpPr/>
          <p:nvPr/>
        </p:nvSpPr>
        <p:spPr>
          <a:xfrm>
            <a:off x="7671627" y="3804432"/>
            <a:ext cx="674557" cy="284813"/>
          </a:xfrm>
          <a:prstGeom prst="rightArrow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4BF3D74-1605-A3A4-36B4-AB9C3BEFF132}"/>
              </a:ext>
            </a:extLst>
          </p:cNvPr>
          <p:cNvSpPr txBox="1"/>
          <p:nvPr/>
        </p:nvSpPr>
        <p:spPr>
          <a:xfrm>
            <a:off x="8602686" y="3635997"/>
            <a:ext cx="19020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 : 3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C92FB96-A920-7E6E-2F86-9A93429EC726}"/>
              </a:ext>
            </a:extLst>
          </p:cNvPr>
          <p:cNvSpPr txBox="1"/>
          <p:nvPr/>
        </p:nvSpPr>
        <p:spPr>
          <a:xfrm>
            <a:off x="1454046" y="4543220"/>
            <a:ext cx="53814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>
                <a:cs typeface="Arial" panose="020B0604020202020204" pitchFamily="34" charset="0"/>
              </a:rPr>
              <a:t>Làm thế nào để tìm 2 phần</a:t>
            </a:r>
            <a:endParaRPr lang="en-US" sz="3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Arrow: Right 28">
            <a:extLst>
              <a:ext uri="{FF2B5EF4-FFF2-40B4-BE49-F238E27FC236}">
                <a16:creationId xmlns:a16="http://schemas.microsoft.com/office/drawing/2014/main" id="{99600D0E-4ADC-CF19-A2B6-3E21B6657CB6}"/>
              </a:ext>
            </a:extLst>
          </p:cNvPr>
          <p:cNvSpPr/>
          <p:nvPr/>
        </p:nvSpPr>
        <p:spPr>
          <a:xfrm>
            <a:off x="7686617" y="4663299"/>
            <a:ext cx="674557" cy="284813"/>
          </a:xfrm>
          <a:prstGeom prst="rightArrow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59EB132-F3DA-9968-9EC7-76832EA419DA}"/>
              </a:ext>
            </a:extLst>
          </p:cNvPr>
          <p:cNvSpPr txBox="1"/>
          <p:nvPr/>
        </p:nvSpPr>
        <p:spPr>
          <a:xfrm>
            <a:off x="8617675" y="4494864"/>
            <a:ext cx="3344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 : 3 × 2 = 10</a:t>
            </a:r>
          </a:p>
        </p:txBody>
      </p:sp>
    </p:spTree>
    <p:extLst>
      <p:ext uri="{BB962C8B-B14F-4D97-AF65-F5344CB8AC3E}">
        <p14:creationId xmlns:p14="http://schemas.microsoft.com/office/powerpoint/2010/main" val="885601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  <p:bldP spid="23" grpId="0" animBg="1"/>
      <p:bldP spid="24" grpId="0"/>
      <p:bldP spid="25" grpId="0"/>
      <p:bldP spid="26" grpId="0" animBg="1"/>
      <p:bldP spid="27" grpId="0"/>
      <p:bldP spid="28" grpId="0"/>
      <p:bldP spid="29" grpId="0" animBg="1"/>
      <p:bldP spid="3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9249CBC-F5BC-D6F3-F228-4FD994C20347}"/>
              </a:ext>
            </a:extLst>
          </p:cNvPr>
          <p:cNvSpPr/>
          <p:nvPr/>
        </p:nvSpPr>
        <p:spPr>
          <a:xfrm>
            <a:off x="599607" y="359764"/>
            <a:ext cx="11002780" cy="602604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05B90D4-0AC5-1BCA-7A9E-A3DA542E41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9588" y="626992"/>
            <a:ext cx="3813990" cy="135462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A27DCEA-917B-7C3F-0C44-4E98BD9243B6}"/>
              </a:ext>
            </a:extLst>
          </p:cNvPr>
          <p:cNvSpPr txBox="1"/>
          <p:nvPr/>
        </p:nvSpPr>
        <p:spPr>
          <a:xfrm>
            <a:off x="1469036" y="719528"/>
            <a:ext cx="49617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Ví dụ 1: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Tính        của 15.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32261BF-8449-3776-6857-DDD5755F7EB7}"/>
                  </a:ext>
                </a:extLst>
              </p:cNvPr>
              <p:cNvSpPr txBox="1"/>
              <p:nvPr/>
            </p:nvSpPr>
            <p:spPr>
              <a:xfrm>
                <a:off x="3867701" y="472190"/>
                <a:ext cx="1070497" cy="101489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</m:t>
                          </m:r>
                        </m:num>
                        <m:den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32261BF-8449-3776-6857-DDD5755F7E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7701" y="472190"/>
                <a:ext cx="1070497" cy="101489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A9F4735C-AF74-4663-2F61-314D15DBC6F6}"/>
              </a:ext>
            </a:extLst>
          </p:cNvPr>
          <p:cNvSpPr txBox="1"/>
          <p:nvPr/>
        </p:nvSpPr>
        <p:spPr>
          <a:xfrm>
            <a:off x="1367442" y="1981613"/>
            <a:ext cx="15889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Cách 2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06E2158-5C02-B71D-6311-A948CF7A24D4}"/>
              </a:ext>
            </a:extLst>
          </p:cNvPr>
          <p:cNvSpPr txBox="1"/>
          <p:nvPr/>
        </p:nvSpPr>
        <p:spPr>
          <a:xfrm>
            <a:off x="1367442" y="2832983"/>
            <a:ext cx="19020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Tính</a:t>
            </a:r>
            <a:r>
              <a:rPr kumimoji="0" lang="en-US" sz="32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15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93BAA4A-AC87-52B1-865B-972ADAE80AB4}"/>
                  </a:ext>
                </a:extLst>
              </p:cNvPr>
              <p:cNvSpPr txBox="1"/>
              <p:nvPr/>
            </p:nvSpPr>
            <p:spPr>
              <a:xfrm>
                <a:off x="3059059" y="2551396"/>
                <a:ext cx="1070497" cy="101489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</m:t>
                          </m:r>
                        </m:num>
                        <m:den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93BAA4A-AC87-52B1-865B-972ADAE80A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9059" y="2551396"/>
                <a:ext cx="1070497" cy="101489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69802291-DF2A-F1A8-E6CE-3DBE9A22B755}"/>
              </a:ext>
            </a:extLst>
          </p:cNvPr>
          <p:cNvSpPr txBox="1"/>
          <p:nvPr/>
        </p:nvSpPr>
        <p:spPr>
          <a:xfrm>
            <a:off x="3964069" y="2825486"/>
            <a:ext cx="12558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CDDB493-12B4-4268-C2BA-DEAE7FA5786D}"/>
                  </a:ext>
                </a:extLst>
              </p:cNvPr>
              <p:cNvSpPr txBox="1"/>
              <p:nvPr/>
            </p:nvSpPr>
            <p:spPr>
              <a:xfrm>
                <a:off x="4288852" y="2584448"/>
                <a:ext cx="1070497" cy="101489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𝟑𝟎</m:t>
                          </m:r>
                        </m:num>
                        <m:den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CDDB493-12B4-4268-C2BA-DEAE7FA578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8852" y="2584448"/>
                <a:ext cx="1070497" cy="101489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05A27CD2-7484-E42A-2392-7FD8DAE7D754}"/>
              </a:ext>
            </a:extLst>
          </p:cNvPr>
          <p:cNvSpPr txBox="1"/>
          <p:nvPr/>
        </p:nvSpPr>
        <p:spPr>
          <a:xfrm>
            <a:off x="5286532" y="2825486"/>
            <a:ext cx="12558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D6BF15-FBA6-2EE5-74BE-331FA4E86051}"/>
              </a:ext>
            </a:extLst>
          </p:cNvPr>
          <p:cNvSpPr txBox="1"/>
          <p:nvPr/>
        </p:nvSpPr>
        <p:spPr>
          <a:xfrm>
            <a:off x="5802861" y="2799506"/>
            <a:ext cx="12558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338B787-85A4-C774-AC08-6F46379F343F}"/>
              </a:ext>
            </a:extLst>
          </p:cNvPr>
          <p:cNvSpPr/>
          <p:nvPr/>
        </p:nvSpPr>
        <p:spPr>
          <a:xfrm>
            <a:off x="1813810" y="3852472"/>
            <a:ext cx="8754256" cy="1971551"/>
          </a:xfrm>
          <a:prstGeom prst="roundRect">
            <a:avLst>
              <a:gd name="adj" fmla="val 23510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Muốn tìm phân số của một số, ta lấy số đó nhân với phân số đã cho.</a:t>
            </a:r>
          </a:p>
        </p:txBody>
      </p:sp>
    </p:spTree>
    <p:extLst>
      <p:ext uri="{BB962C8B-B14F-4D97-AF65-F5344CB8AC3E}">
        <p14:creationId xmlns:p14="http://schemas.microsoft.com/office/powerpoint/2010/main" val="2367817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  <p:bldP spid="2" grpId="0"/>
      <p:bldP spid="3" grpId="0"/>
      <p:bldP spid="6" grpId="0"/>
      <p:bldP spid="7" grpId="0"/>
      <p:bldP spid="8" grpId="0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9249CBC-F5BC-D6F3-F228-4FD994C20347}"/>
              </a:ext>
            </a:extLst>
          </p:cNvPr>
          <p:cNvSpPr/>
          <p:nvPr/>
        </p:nvSpPr>
        <p:spPr>
          <a:xfrm>
            <a:off x="599607" y="359764"/>
            <a:ext cx="11002780" cy="602604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A27DCEA-917B-7C3F-0C44-4E98BD9243B6}"/>
              </a:ext>
            </a:extLst>
          </p:cNvPr>
          <p:cNvSpPr txBox="1"/>
          <p:nvPr/>
        </p:nvSpPr>
        <p:spPr>
          <a:xfrm>
            <a:off x="3162086" y="1139252"/>
            <a:ext cx="49617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Ví dụ 2: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Tính        của 18.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32261BF-8449-3776-6857-DDD5755F7EB7}"/>
                  </a:ext>
                </a:extLst>
              </p:cNvPr>
              <p:cNvSpPr txBox="1"/>
              <p:nvPr/>
            </p:nvSpPr>
            <p:spPr>
              <a:xfrm>
                <a:off x="5560751" y="891914"/>
                <a:ext cx="1070497" cy="10599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𝟓</m:t>
                          </m:r>
                        </m:num>
                        <m:den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32261BF-8449-3776-6857-DDD5755F7E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0751" y="891914"/>
                <a:ext cx="1070497" cy="105997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EB2FE36A-8171-7842-D13E-5B50BF6C86C8}"/>
              </a:ext>
            </a:extLst>
          </p:cNvPr>
          <p:cNvSpPr txBox="1"/>
          <p:nvPr/>
        </p:nvSpPr>
        <p:spPr>
          <a:xfrm>
            <a:off x="2941410" y="2797640"/>
            <a:ext cx="1175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E6518D7-41AF-C830-E85B-1D6FF1AFB5FA}"/>
                  </a:ext>
                </a:extLst>
              </p:cNvPr>
              <p:cNvSpPr txBox="1"/>
              <p:nvPr/>
            </p:nvSpPr>
            <p:spPr>
              <a:xfrm>
                <a:off x="3919261" y="2547084"/>
                <a:ext cx="1070497" cy="118083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𝟓</m:t>
                          </m:r>
                        </m:num>
                        <m:den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E6518D7-41AF-C830-E85B-1D6FF1AFB5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9261" y="2547084"/>
                <a:ext cx="1070497" cy="118083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F3AABC1A-6B64-9D85-BE33-68C96B730BE0}"/>
              </a:ext>
            </a:extLst>
          </p:cNvPr>
          <p:cNvSpPr txBox="1"/>
          <p:nvPr/>
        </p:nvSpPr>
        <p:spPr>
          <a:xfrm>
            <a:off x="4798376" y="2842054"/>
            <a:ext cx="12558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30CC8CB-12D0-2830-2145-72605658294F}"/>
                  </a:ext>
                </a:extLst>
              </p:cNvPr>
              <p:cNvSpPr txBox="1"/>
              <p:nvPr/>
            </p:nvSpPr>
            <p:spPr>
              <a:xfrm>
                <a:off x="5123159" y="2601016"/>
                <a:ext cx="1070497" cy="11330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𝟗𝟎</m:t>
                          </m:r>
                        </m:num>
                        <m:den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30CC8CB-12D0-2830-2145-7260565829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23159" y="2601016"/>
                <a:ext cx="1070497" cy="113306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40F9AA0B-393A-B1BD-3D5D-EFE142ACBEE7}"/>
              </a:ext>
            </a:extLst>
          </p:cNvPr>
          <p:cNvSpPr txBox="1"/>
          <p:nvPr/>
        </p:nvSpPr>
        <p:spPr>
          <a:xfrm>
            <a:off x="6120839" y="2842054"/>
            <a:ext cx="12558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06F1068-DBC0-6F01-2297-2374245F460B}"/>
              </a:ext>
            </a:extLst>
          </p:cNvPr>
          <p:cNvSpPr txBox="1"/>
          <p:nvPr/>
        </p:nvSpPr>
        <p:spPr>
          <a:xfrm>
            <a:off x="6637168" y="2816074"/>
            <a:ext cx="12558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372CB0A-6F45-FF52-3F71-56E725682C2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99A1CF"/>
              </a:clrFrom>
              <a:clrTo>
                <a:srgbClr val="99A1C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0000" r="35720" b="7158"/>
          <a:stretch/>
        </p:blipFill>
        <p:spPr>
          <a:xfrm flipH="1">
            <a:off x="0" y="2451447"/>
            <a:ext cx="2986066" cy="4487411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1FF1FEB5-4032-4003-222E-C749D4AE5E36}"/>
              </a:ext>
            </a:extLst>
          </p:cNvPr>
          <p:cNvGrpSpPr/>
          <p:nvPr/>
        </p:nvGrpSpPr>
        <p:grpSpPr>
          <a:xfrm>
            <a:off x="9365149" y="2532306"/>
            <a:ext cx="2837281" cy="4325694"/>
            <a:chOff x="9365149" y="2532306"/>
            <a:chExt cx="2837281" cy="4325694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6C503E9B-3468-F8F6-3D6F-B6136399E1A9}"/>
                </a:ext>
              </a:extLst>
            </p:cNvPr>
            <p:cNvSpPr/>
            <p:nvPr/>
          </p:nvSpPr>
          <p:spPr>
            <a:xfrm>
              <a:off x="10160000" y="3308891"/>
              <a:ext cx="1460500" cy="92020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C39453B-3F44-2795-DD6C-F4BFBC4FAE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367" t="9840" r="53951" b="51557"/>
            <a:stretch/>
          </p:blipFill>
          <p:spPr>
            <a:xfrm>
              <a:off x="9365149" y="2532306"/>
              <a:ext cx="2837281" cy="43256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11673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6" grpId="0"/>
      <p:bldP spid="7" grpId="0"/>
      <p:bldP spid="8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903</TotalTime>
  <Words>343</Words>
  <Application>Microsoft Office PowerPoint</Application>
  <PresentationFormat>Widescreen</PresentationFormat>
  <Paragraphs>108</Paragraphs>
  <Slides>26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43" baseType="lpstr">
      <vt:lpstr>Arial</vt:lpstr>
      <vt:lpstr>Calibri</vt:lpstr>
      <vt:lpstr>Calibri Light</vt:lpstr>
      <vt:lpstr>Cambria Math</vt:lpstr>
      <vt:lpstr>iCiel Crocante</vt:lpstr>
      <vt:lpstr>iCiel Mijas</vt:lpstr>
      <vt:lpstr>iCiel Pony</vt:lpstr>
      <vt:lpstr>SVN-Hole Hearted</vt:lpstr>
      <vt:lpstr>UTM Arruba KT</vt:lpstr>
      <vt:lpstr>UTM Avo</vt:lpstr>
      <vt:lpstr>UTM Cookies</vt:lpstr>
      <vt:lpstr>UTM Futura Extra</vt:lpstr>
      <vt:lpstr>UTM Showcard</vt:lpstr>
      <vt:lpstr>VNF-Buttermilk</vt:lpstr>
      <vt:lpstr>VNF-Semilla</vt:lpstr>
      <vt:lpstr>1_Office Theme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huong</dc:creator>
  <dc:description>9Slide.vn</dc:description>
  <cp:lastModifiedBy>THAO2011</cp:lastModifiedBy>
  <cp:revision>3</cp:revision>
  <dcterms:created xsi:type="dcterms:W3CDTF">2022-02-26T06:30:49Z</dcterms:created>
  <dcterms:modified xsi:type="dcterms:W3CDTF">2025-05-12T14:37:05Z</dcterms:modified>
  <cp:category>9Slide.vn</cp:category>
</cp:coreProperties>
</file>