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  <p:sldMasterId id="2147483664" r:id="rId2"/>
  </p:sldMasterIdLst>
  <p:notesMasterIdLst>
    <p:notesMasterId r:id="rId25"/>
  </p:notesMasterIdLst>
  <p:sldIdLst>
    <p:sldId id="293" r:id="rId3"/>
    <p:sldId id="287" r:id="rId4"/>
    <p:sldId id="288" r:id="rId5"/>
    <p:sldId id="289" r:id="rId6"/>
    <p:sldId id="290" r:id="rId7"/>
    <p:sldId id="294" r:id="rId8"/>
    <p:sldId id="295" r:id="rId9"/>
    <p:sldId id="313" r:id="rId10"/>
    <p:sldId id="314" r:id="rId11"/>
    <p:sldId id="315" r:id="rId12"/>
    <p:sldId id="316" r:id="rId13"/>
    <p:sldId id="296" r:id="rId14"/>
    <p:sldId id="297" r:id="rId15"/>
    <p:sldId id="317" r:id="rId16"/>
    <p:sldId id="318" r:id="rId17"/>
    <p:sldId id="319" r:id="rId18"/>
    <p:sldId id="320" r:id="rId19"/>
    <p:sldId id="321" r:id="rId20"/>
    <p:sldId id="322" r:id="rId21"/>
    <p:sldId id="310" r:id="rId22"/>
    <p:sldId id="311" r:id="rId23"/>
    <p:sldId id="312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E8"/>
    <a:srgbClr val="E9F1C1"/>
    <a:srgbClr val="E6E6E6"/>
    <a:srgbClr val="4C3A00"/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24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352" y="48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3139E-0707-4BB3-B39C-C4CEA85027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4F19-5F46-452F-8336-7504FB50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chữ MÓN QUÀ BẤT NGỜ để sang phần Luyện tập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B38F8-62EC-4DA9-8BB1-392B078CB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80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chuột trái lần 1 hiện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chuột trái lần 1 hiện đáp án và mở quà đ</a:t>
            </a:r>
            <a:r>
              <a:rPr lang="vi-VN"/>
              <a:t>ư</a:t>
            </a:r>
            <a:r>
              <a:rPr lang="en-US"/>
              <a:t>ợc trái cây</a:t>
            </a:r>
          </a:p>
          <a:p>
            <a:r>
              <a:rPr lang="en-US"/>
              <a:t>Bấm mũi tên hồng quay về chọn hộp quà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B38F8-62EC-4DA9-8BB1-392B078CB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03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chuột trái lần 1 hiện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chuột trái lần 1 hiện đáp án và mở quà đ</a:t>
            </a:r>
            <a:r>
              <a:rPr lang="vi-VN"/>
              <a:t>ư</a:t>
            </a:r>
            <a:r>
              <a:rPr lang="en-US"/>
              <a:t>ợc trái cây</a:t>
            </a:r>
          </a:p>
          <a:p>
            <a:r>
              <a:rPr lang="en-US"/>
              <a:t>Bấm mũi tên hồng quay về chọn hộp quà khác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B38F8-62EC-4DA9-8BB1-392B078CB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4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1" descr="图片2">
            <a:extLst>
              <a:ext uri="{FF2B5EF4-FFF2-40B4-BE49-F238E27FC236}">
                <a16:creationId xmlns:a16="http://schemas.microsoft.com/office/drawing/2014/main" id="{2687FAE3-FEFD-4C18-A0AF-03FA2C96D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5206" y="0"/>
            <a:ext cx="12762413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779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189D0DDC-5D1B-4A38-BAA0-2BBC5D650576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77500DF3-FE2D-4541-B808-9B8610D66C4A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248;p43">
              <a:extLst>
                <a:ext uri="{FF2B5EF4-FFF2-40B4-BE49-F238E27FC236}">
                  <a16:creationId xmlns:a16="http://schemas.microsoft.com/office/drawing/2014/main" id="{57545497-ABC4-4288-9B27-902AFDE1E52D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7152;p41">
              <a:extLst>
                <a:ext uri="{FF2B5EF4-FFF2-40B4-BE49-F238E27FC236}">
                  <a16:creationId xmlns:a16="http://schemas.microsoft.com/office/drawing/2014/main" id="{F20DA732-B011-44C9-BDC1-DA2BE5111D02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712;p77">
              <a:extLst>
                <a:ext uri="{FF2B5EF4-FFF2-40B4-BE49-F238E27FC236}">
                  <a16:creationId xmlns:a16="http://schemas.microsoft.com/office/drawing/2014/main" id="{75F25FA8-81D4-4E9C-808C-F9119EDFFC3E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2FBA0-07A4-4211-BF73-26FE35C505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58" y="-814295"/>
            <a:ext cx="13216115" cy="89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51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1A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6">
            <a:extLst>
              <a:ext uri="{FF2B5EF4-FFF2-40B4-BE49-F238E27FC236}">
                <a16:creationId xmlns:a16="http://schemas.microsoft.com/office/drawing/2014/main" id="{0557A94E-E073-4346-A1E3-8AA1443D3454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7" name="Google Shape;7152;p41">
              <a:extLst>
                <a:ext uri="{FF2B5EF4-FFF2-40B4-BE49-F238E27FC236}">
                  <a16:creationId xmlns:a16="http://schemas.microsoft.com/office/drawing/2014/main" id="{A006F3B8-14A3-48BC-9553-409E0E0479D6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7248;p43">
              <a:extLst>
                <a:ext uri="{FF2B5EF4-FFF2-40B4-BE49-F238E27FC236}">
                  <a16:creationId xmlns:a16="http://schemas.microsoft.com/office/drawing/2014/main" id="{995FF73D-377D-4D10-B280-252A06F61242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152;p41">
              <a:extLst>
                <a:ext uri="{FF2B5EF4-FFF2-40B4-BE49-F238E27FC236}">
                  <a16:creationId xmlns:a16="http://schemas.microsoft.com/office/drawing/2014/main" id="{132E6358-EFD0-484C-BFE0-21DE1720C61E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9712;p77">
              <a:extLst>
                <a:ext uri="{FF2B5EF4-FFF2-40B4-BE49-F238E27FC236}">
                  <a16:creationId xmlns:a16="http://schemas.microsoft.com/office/drawing/2014/main" id="{32C2422E-09FD-454E-BC61-4072E0C21C2D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5E826-EB17-4571-963F-3D11717BB2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27" y="-38139"/>
            <a:ext cx="12329054" cy="6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28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E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0389-0CD0-4412-A37D-E56B11F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C10EC-98B1-4016-BDF5-26CB528E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4114E-652C-41D3-9C78-8CEE8DAB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2EEAD-6C4F-4A9F-82B2-A58D95D3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03B18199-BB59-4530-B229-83B27D1EC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64177">
            <a:off x="163658" y="-328483"/>
            <a:ext cx="11858684" cy="7514967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770BCA4-A10F-45F6-850D-5224396112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183" y="-114401"/>
            <a:ext cx="4896000" cy="6428801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E6C904BD-9FB3-4635-9DC8-5F553DCD84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506" y="226800"/>
            <a:ext cx="3071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03B18199-BB59-4530-B229-83B27D1EC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64177">
            <a:off x="163658" y="-328483"/>
            <a:ext cx="11858684" cy="7514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508A1-5F93-4F57-A665-4CB2F227F7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183" y="5116324"/>
            <a:ext cx="3096676" cy="1741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7C88D-E8A0-460B-81CC-82CCC4B61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04" y="0"/>
            <a:ext cx="3486279" cy="19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2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936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CEB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00AC-D94B-45E3-8B1A-352B16A3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D3DEB-C5A3-480C-B8D5-105E7F37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26EE7-0644-43CE-B3EE-B8C78342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2B893813-A329-4079-ACF7-C7BD9C9B6AC9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6" name="Google Shape;7152;p41">
              <a:extLst>
                <a:ext uri="{FF2B5EF4-FFF2-40B4-BE49-F238E27FC236}">
                  <a16:creationId xmlns:a16="http://schemas.microsoft.com/office/drawing/2014/main" id="{843AE9B3-2CF9-44A3-8FFB-88316286C44D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7248;p43">
              <a:extLst>
                <a:ext uri="{FF2B5EF4-FFF2-40B4-BE49-F238E27FC236}">
                  <a16:creationId xmlns:a16="http://schemas.microsoft.com/office/drawing/2014/main" id="{2607974B-341E-441F-8990-F6F84E8A7D6A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7152;p41">
              <a:extLst>
                <a:ext uri="{FF2B5EF4-FFF2-40B4-BE49-F238E27FC236}">
                  <a16:creationId xmlns:a16="http://schemas.microsoft.com/office/drawing/2014/main" id="{E081633D-D42F-43EB-A94C-A505B01E9D04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712;p77">
              <a:extLst>
                <a:ext uri="{FF2B5EF4-FFF2-40B4-BE49-F238E27FC236}">
                  <a16:creationId xmlns:a16="http://schemas.microsoft.com/office/drawing/2014/main" id="{D1B728CC-5EBB-4D59-B0A3-BCA2EA8BC4FB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云形 28">
            <a:extLst>
              <a:ext uri="{FF2B5EF4-FFF2-40B4-BE49-F238E27FC236}">
                <a16:creationId xmlns:a16="http://schemas.microsoft.com/office/drawing/2014/main" id="{DE26B7E3-7B7B-45FF-8C32-4707A98687A1}"/>
              </a:ext>
            </a:extLst>
          </p:cNvPr>
          <p:cNvSpPr/>
          <p:nvPr userDrawn="1"/>
        </p:nvSpPr>
        <p:spPr>
          <a:xfrm rot="234299">
            <a:off x="-20637" y="323850"/>
            <a:ext cx="12233275" cy="62103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6403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189D0DDC-5D1B-4A38-BAA0-2BBC5D650576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77500DF3-FE2D-4541-B808-9B8610D66C4A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248;p43">
              <a:extLst>
                <a:ext uri="{FF2B5EF4-FFF2-40B4-BE49-F238E27FC236}">
                  <a16:creationId xmlns:a16="http://schemas.microsoft.com/office/drawing/2014/main" id="{57545497-ABC4-4288-9B27-902AFDE1E52D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7152;p41">
              <a:extLst>
                <a:ext uri="{FF2B5EF4-FFF2-40B4-BE49-F238E27FC236}">
                  <a16:creationId xmlns:a16="http://schemas.microsoft.com/office/drawing/2014/main" id="{F20DA732-B011-44C9-BDC1-DA2BE5111D02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712;p77">
              <a:extLst>
                <a:ext uri="{FF2B5EF4-FFF2-40B4-BE49-F238E27FC236}">
                  <a16:creationId xmlns:a16="http://schemas.microsoft.com/office/drawing/2014/main" id="{75F25FA8-81D4-4E9C-808C-F9119EDFFC3E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2FBA0-07A4-4211-BF73-26FE35C505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58" y="-814295"/>
            <a:ext cx="13216115" cy="89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6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1A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6">
            <a:extLst>
              <a:ext uri="{FF2B5EF4-FFF2-40B4-BE49-F238E27FC236}">
                <a16:creationId xmlns:a16="http://schemas.microsoft.com/office/drawing/2014/main" id="{0557A94E-E073-4346-A1E3-8AA1443D3454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7" name="Google Shape;7152;p41">
              <a:extLst>
                <a:ext uri="{FF2B5EF4-FFF2-40B4-BE49-F238E27FC236}">
                  <a16:creationId xmlns:a16="http://schemas.microsoft.com/office/drawing/2014/main" id="{A006F3B8-14A3-48BC-9553-409E0E0479D6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7248;p43">
              <a:extLst>
                <a:ext uri="{FF2B5EF4-FFF2-40B4-BE49-F238E27FC236}">
                  <a16:creationId xmlns:a16="http://schemas.microsoft.com/office/drawing/2014/main" id="{995FF73D-377D-4D10-B280-252A06F61242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152;p41">
              <a:extLst>
                <a:ext uri="{FF2B5EF4-FFF2-40B4-BE49-F238E27FC236}">
                  <a16:creationId xmlns:a16="http://schemas.microsoft.com/office/drawing/2014/main" id="{132E6358-EFD0-484C-BFE0-21DE1720C61E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9712;p77">
              <a:extLst>
                <a:ext uri="{FF2B5EF4-FFF2-40B4-BE49-F238E27FC236}">
                  <a16:creationId xmlns:a16="http://schemas.microsoft.com/office/drawing/2014/main" id="{32C2422E-09FD-454E-BC61-4072E0C21C2D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5E826-EB17-4571-963F-3D11717BB2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27" y="-38139"/>
            <a:ext cx="12329054" cy="6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6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E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0389-0CD0-4412-A37D-E56B11F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C10EC-98B1-4016-BDF5-26CB528E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4114E-652C-41D3-9C78-8CEE8DAB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2EEAD-6C4F-4A9F-82B2-A58D95D3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03B18199-BB59-4530-B229-83B27D1EC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64177">
            <a:off x="163658" y="-328483"/>
            <a:ext cx="11858684" cy="7514967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770BCA4-A10F-45F6-850D-5224396112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183" y="-114401"/>
            <a:ext cx="4896000" cy="6428801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E6C904BD-9FB3-4635-9DC8-5F553DCD84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506" y="226800"/>
            <a:ext cx="3071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03B18199-BB59-4530-B229-83B27D1EC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64177">
            <a:off x="163658" y="-328483"/>
            <a:ext cx="11858684" cy="7514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508A1-5F93-4F57-A665-4CB2F227F7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183" y="5116324"/>
            <a:ext cx="3096676" cy="1741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7C88D-E8A0-460B-81CC-82CCC4B61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04" y="0"/>
            <a:ext cx="3486279" cy="19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6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6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1" descr="图片2">
            <a:extLst>
              <a:ext uri="{FF2B5EF4-FFF2-40B4-BE49-F238E27FC236}">
                <a16:creationId xmlns:a16="http://schemas.microsoft.com/office/drawing/2014/main" id="{2687FAE3-FEFD-4C18-A0AF-03FA2C96D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5206" y="0"/>
            <a:ext cx="12762413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94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CEB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00AC-D94B-45E3-8B1A-352B16A3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D3DEB-C5A3-480C-B8D5-105E7F37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26EE7-0644-43CE-B3EE-B8C78342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2B893813-A329-4079-ACF7-C7BD9C9B6AC9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6" name="Google Shape;7152;p41">
              <a:extLst>
                <a:ext uri="{FF2B5EF4-FFF2-40B4-BE49-F238E27FC236}">
                  <a16:creationId xmlns:a16="http://schemas.microsoft.com/office/drawing/2014/main" id="{843AE9B3-2CF9-44A3-8FFB-88316286C44D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7248;p43">
              <a:extLst>
                <a:ext uri="{FF2B5EF4-FFF2-40B4-BE49-F238E27FC236}">
                  <a16:creationId xmlns:a16="http://schemas.microsoft.com/office/drawing/2014/main" id="{2607974B-341E-441F-8990-F6F84E8A7D6A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7152;p41">
              <a:extLst>
                <a:ext uri="{FF2B5EF4-FFF2-40B4-BE49-F238E27FC236}">
                  <a16:creationId xmlns:a16="http://schemas.microsoft.com/office/drawing/2014/main" id="{E081633D-D42F-43EB-A94C-A505B01E9D04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712;p77">
              <a:extLst>
                <a:ext uri="{FF2B5EF4-FFF2-40B4-BE49-F238E27FC236}">
                  <a16:creationId xmlns:a16="http://schemas.microsoft.com/office/drawing/2014/main" id="{D1B728CC-5EBB-4D59-B0A3-BCA2EA8BC4FB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云形 28">
            <a:extLst>
              <a:ext uri="{FF2B5EF4-FFF2-40B4-BE49-F238E27FC236}">
                <a16:creationId xmlns:a16="http://schemas.microsoft.com/office/drawing/2014/main" id="{DE26B7E3-7B7B-45FF-8C32-4707A98687A1}"/>
              </a:ext>
            </a:extLst>
          </p:cNvPr>
          <p:cNvSpPr/>
          <p:nvPr userDrawn="1"/>
        </p:nvSpPr>
        <p:spPr>
          <a:xfrm rot="234299">
            <a:off x="-20637" y="323850"/>
            <a:ext cx="12233275" cy="62103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5199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4916656D-2DB9-0960-8C3D-2B82603E77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39AEBC-D5CB-8A6A-7E5A-90163DEBCD6C}"/>
              </a:ext>
            </a:extLst>
          </p:cNvPr>
          <p:cNvGrpSpPr/>
          <p:nvPr userDrawn="1"/>
        </p:nvGrpSpPr>
        <p:grpSpPr>
          <a:xfrm>
            <a:off x="-4892915" y="-1562987"/>
            <a:ext cx="5812651" cy="7646732"/>
            <a:chOff x="5845968" y="1485900"/>
            <a:chExt cx="5812651" cy="76467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2B43CF-FDA4-EE8C-A8D4-7A0C44CC1A68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196AAB2-B226-B549-477F-77D1E18EFB76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8007893-6FC0-91A9-289B-2DBABB2A05AC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3B21A1A-0E6E-2F2B-A59C-BB72A1E16D0B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334A29-CFCA-13C5-1977-1BCC3F8AFA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29DD0-013E-7FCD-0752-D6A23FB3DB3D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8B1AAD-09EA-BCED-0F92-53DDB6B60B1B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9DE3BC3-A754-0576-5BC3-4C13663CB300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497DC36-E82E-2817-17F0-BD8037400705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CA407A-14D5-1E49-9E76-FCE124D384DF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0AB0F-B350-08CE-9CF9-396923A596EF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7" name="Picture 6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46F88CD2-8AEE-7C31-FEAE-139C3C8B8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custDataLst>
      <p:tags r:id="rId9"/>
    </p:custDataLst>
    <p:extLst>
      <p:ext uri="{BB962C8B-B14F-4D97-AF65-F5344CB8AC3E}">
        <p14:creationId xmlns:p14="http://schemas.microsoft.com/office/powerpoint/2010/main" val="28598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A9991A91-4956-99C5-C0C4-0ADA830429D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B2EE2-A0FC-49DF-82FE-503CFCBA6A7A}"/>
              </a:ext>
            </a:extLst>
          </p:cNvPr>
          <p:cNvGrpSpPr/>
          <p:nvPr userDrawn="1"/>
        </p:nvGrpSpPr>
        <p:grpSpPr>
          <a:xfrm>
            <a:off x="-4892915" y="-1562987"/>
            <a:ext cx="5812651" cy="7646732"/>
            <a:chOff x="5845968" y="1485900"/>
            <a:chExt cx="5812651" cy="76467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E9B2BC9-7E9C-25A4-D5D2-50D84E2DDAB3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7527F0A-AC58-B33C-DD48-048197F7A4F3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EA9BE1-1D0C-7B08-0374-530E6C579567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086760-F745-41A2-69CE-17413127C59B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0DE286-ADBE-05B5-9856-9919DA38D4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A41120-4491-58DF-C619-55F67DB17CF0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DA64D6-EC28-3570-E550-3181D9A62123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88C8A29-B925-D447-D474-640241F4C9E3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D5B5237-1845-6F41-4335-2DBD1C67E2FD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20BBB98-55D6-78C9-DCFF-075FA9087C93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D36D7-DCBF-318D-8F50-74001C5C4522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7" name="Picture 6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05512714-4EB3-98F3-FFEA-2D8A8B306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custDataLst>
      <p:tags r:id="rId9"/>
    </p:custDataLst>
    <p:extLst>
      <p:ext uri="{BB962C8B-B14F-4D97-AF65-F5344CB8AC3E}">
        <p14:creationId xmlns:p14="http://schemas.microsoft.com/office/powerpoint/2010/main" val="216658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5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6">
            <a:extLst>
              <a:ext uri="{FF2B5EF4-FFF2-40B4-BE49-F238E27FC236}">
                <a16:creationId xmlns:a16="http://schemas.microsoft.com/office/drawing/2014/main" id="{23EB8B10-B375-462D-885D-2971FCCD245E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8" name="Google Shape;7152;p41">
              <a:extLst>
                <a:ext uri="{FF2B5EF4-FFF2-40B4-BE49-F238E27FC236}">
                  <a16:creationId xmlns:a16="http://schemas.microsoft.com/office/drawing/2014/main" id="{C35E357E-9EC7-48DA-876D-F2E83BFA1564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7248;p43">
              <a:extLst>
                <a:ext uri="{FF2B5EF4-FFF2-40B4-BE49-F238E27FC236}">
                  <a16:creationId xmlns:a16="http://schemas.microsoft.com/office/drawing/2014/main" id="{5B5F0D4D-AF4A-4C33-B612-C3B68EA45444}"/>
                </a:ext>
              </a:extLst>
            </p:cNvPr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7152;p41">
              <a:extLst>
                <a:ext uri="{FF2B5EF4-FFF2-40B4-BE49-F238E27FC236}">
                  <a16:creationId xmlns:a16="http://schemas.microsoft.com/office/drawing/2014/main" id="{228DDEE7-44D5-4124-9EE2-ED9D3834FA06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9712;p77">
              <a:extLst>
                <a:ext uri="{FF2B5EF4-FFF2-40B4-BE49-F238E27FC236}">
                  <a16:creationId xmlns:a16="http://schemas.microsoft.com/office/drawing/2014/main" id="{96B06581-86D8-4FAA-833A-6CD42F52092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图片 8">
            <a:extLst>
              <a:ext uri="{FF2B5EF4-FFF2-40B4-BE49-F238E27FC236}">
                <a16:creationId xmlns:a16="http://schemas.microsoft.com/office/drawing/2014/main" id="{E45AD501-1488-4302-B70E-E36744465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998" y="278013"/>
            <a:ext cx="4602133" cy="3652731"/>
          </a:xfrm>
          <a:prstGeom prst="rect">
            <a:avLst/>
          </a:prstGeom>
        </p:spPr>
      </p:pic>
      <p:pic>
        <p:nvPicPr>
          <p:cNvPr id="37" name="图片 7" descr="微信截图_20211013144348">
            <a:extLst>
              <a:ext uri="{FF2B5EF4-FFF2-40B4-BE49-F238E27FC236}">
                <a16:creationId xmlns:a16="http://schemas.microsoft.com/office/drawing/2014/main" id="{4EA8FD5F-78F2-49B0-B20B-C1B6F477B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451" y="489279"/>
            <a:ext cx="1795817" cy="2437214"/>
          </a:xfrm>
          <a:prstGeom prst="rect">
            <a:avLst/>
          </a:prstGeom>
        </p:spPr>
      </p:pic>
      <p:pic>
        <p:nvPicPr>
          <p:cNvPr id="38" name="图片 8" descr="微信截图_20211013144355">
            <a:extLst>
              <a:ext uri="{FF2B5EF4-FFF2-40B4-BE49-F238E27FC236}">
                <a16:creationId xmlns:a16="http://schemas.microsoft.com/office/drawing/2014/main" id="{0D8BBEAA-4FD5-47A3-85C0-BB4ABDB19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0000">
            <a:off x="459735" y="3732025"/>
            <a:ext cx="1557056" cy="2875455"/>
          </a:xfrm>
          <a:prstGeom prst="rect">
            <a:avLst/>
          </a:prstGeom>
        </p:spPr>
      </p:pic>
      <p:pic>
        <p:nvPicPr>
          <p:cNvPr id="39" name="图片 10" descr="D:\PPT\包海外\微信截图_20211013151852.png微信截图_20211013151852">
            <a:extLst>
              <a:ext uri="{FF2B5EF4-FFF2-40B4-BE49-F238E27FC236}">
                <a16:creationId xmlns:a16="http://schemas.microsoft.com/office/drawing/2014/main" id="{5A017A26-D0DE-4FC2-B067-CE37769331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6915933">
            <a:off x="1049311" y="829737"/>
            <a:ext cx="2290445" cy="2203450"/>
          </a:xfrm>
          <a:prstGeom prst="rect">
            <a:avLst/>
          </a:prstGeom>
        </p:spPr>
      </p:pic>
      <p:pic>
        <p:nvPicPr>
          <p:cNvPr id="40" name="图片 63" descr="微信截图_20211013153446">
            <a:extLst>
              <a:ext uri="{FF2B5EF4-FFF2-40B4-BE49-F238E27FC236}">
                <a16:creationId xmlns:a16="http://schemas.microsoft.com/office/drawing/2014/main" id="{2A501431-94A1-40E1-A520-BE341DF398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4380"/>
          <a:stretch>
            <a:fillRect/>
          </a:stretch>
        </p:blipFill>
        <p:spPr>
          <a:xfrm rot="2303846">
            <a:off x="9650777" y="4237465"/>
            <a:ext cx="2170151" cy="3057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479D6-4DA3-4619-9B95-04BEC1B71D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90" y="1346018"/>
            <a:ext cx="2853175" cy="1999661"/>
          </a:xfrm>
          <a:prstGeom prst="rect">
            <a:avLst/>
          </a:prstGeom>
        </p:spPr>
      </p:pic>
      <p:sp>
        <p:nvSpPr>
          <p:cNvPr id="2" name="文本框 12">
            <a:extLst>
              <a:ext uri="{FF2B5EF4-FFF2-40B4-BE49-F238E27FC236}">
                <a16:creationId xmlns:a16="http://schemas.microsoft.com/office/drawing/2014/main" id="{192CB3AE-F519-780F-8436-3DF1A045F3E6}"/>
              </a:ext>
            </a:extLst>
          </p:cNvPr>
          <p:cNvSpPr txBox="1"/>
          <p:nvPr/>
        </p:nvSpPr>
        <p:spPr>
          <a:xfrm>
            <a:off x="2459919" y="3976688"/>
            <a:ext cx="81163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Phép chia phân số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A714E116-D127-42A9-4988-A34AD1ACC620}"/>
              </a:ext>
            </a:extLst>
          </p:cNvPr>
          <p:cNvSpPr txBox="1"/>
          <p:nvPr/>
        </p:nvSpPr>
        <p:spPr>
          <a:xfrm>
            <a:off x="4116440" y="5805489"/>
            <a:ext cx="3645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>
                <a:latin typeface="UTM Avo" panose="02040603050506020204" pitchFamily="18" charset="0"/>
                <a:ea typeface="字魂27号-布丁体" panose="00000500000000000000" pitchFamily="2" charset="-122"/>
              </a:rPr>
              <a:t> 67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826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2B9D29-F568-3AF2-E527-0B932D1C1B51}"/>
              </a:ext>
            </a:extLst>
          </p:cNvPr>
          <p:cNvSpPr/>
          <p:nvPr/>
        </p:nvSpPr>
        <p:spPr>
          <a:xfrm>
            <a:off x="4515108" y="319795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/>
              <p:nvPr/>
            </p:nvSpPr>
            <p:spPr>
              <a:xfrm>
                <a:off x="5119059" y="2648193"/>
                <a:ext cx="2108269" cy="14646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>
                    <a:ln w="0"/>
                    <a:solidFill>
                      <a:srgbClr val="6096E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59" y="2648193"/>
                <a:ext cx="2108269" cy="1464696"/>
              </a:xfrm>
              <a:prstGeom prst="rect">
                <a:avLst/>
              </a:prstGeom>
              <a:blipFill>
                <a:blip r:embed="rId2"/>
                <a:stretch>
                  <a:fillRect b="-9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1C1D956-B0A1-8F75-AAB1-CA566FD8B793}"/>
              </a:ext>
            </a:extLst>
          </p:cNvPr>
          <p:cNvSpPr/>
          <p:nvPr/>
        </p:nvSpPr>
        <p:spPr>
          <a:xfrm>
            <a:off x="7242654" y="296733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/>
              <p:nvPr/>
            </p:nvSpPr>
            <p:spPr>
              <a:xfrm>
                <a:off x="7928152" y="2463418"/>
                <a:ext cx="1175322" cy="17252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52" y="2463418"/>
                <a:ext cx="1175322" cy="1725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2D748A7-5C60-E972-ADCF-624D454F2C81}"/>
              </a:ext>
            </a:extLst>
          </p:cNvPr>
          <p:cNvSpPr/>
          <p:nvPr/>
        </p:nvSpPr>
        <p:spPr>
          <a:xfrm>
            <a:off x="9027315" y="294628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B59757-85B8-B43B-6BB5-FB7BF5B5F904}"/>
                  </a:ext>
                </a:extLst>
              </p:cNvPr>
              <p:cNvSpPr/>
              <p:nvPr/>
            </p:nvSpPr>
            <p:spPr>
              <a:xfrm>
                <a:off x="9712813" y="2442368"/>
                <a:ext cx="1175322" cy="16843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1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B59757-85B8-B43B-6BB5-FB7BF5B5F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813" y="2442368"/>
                <a:ext cx="1175322" cy="1684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ED4D00E-2A87-F989-7903-D2ED1AEE1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82" y="2967335"/>
            <a:ext cx="2745010" cy="14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2B9D29-F568-3AF2-E527-0B932D1C1B51}"/>
              </a:ext>
            </a:extLst>
          </p:cNvPr>
          <p:cNvSpPr/>
          <p:nvPr/>
        </p:nvSpPr>
        <p:spPr>
          <a:xfrm>
            <a:off x="4515108" y="319795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/>
              <p:nvPr/>
            </p:nvSpPr>
            <p:spPr>
              <a:xfrm>
                <a:off x="5127074" y="2648193"/>
                <a:ext cx="2092239" cy="14730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>
                    <a:ln w="0"/>
                    <a:solidFill>
                      <a:srgbClr val="6096E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74" y="2648193"/>
                <a:ext cx="2092239" cy="1473096"/>
              </a:xfrm>
              <a:prstGeom prst="rect">
                <a:avLst/>
              </a:prstGeom>
              <a:blipFill>
                <a:blip r:embed="rId2"/>
                <a:stretch>
                  <a:fillRect b="-9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1C1D956-B0A1-8F75-AAB1-CA566FD8B793}"/>
              </a:ext>
            </a:extLst>
          </p:cNvPr>
          <p:cNvSpPr/>
          <p:nvPr/>
        </p:nvSpPr>
        <p:spPr>
          <a:xfrm>
            <a:off x="7242654" y="296733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/>
              <p:nvPr/>
            </p:nvSpPr>
            <p:spPr>
              <a:xfrm>
                <a:off x="7928152" y="2463418"/>
                <a:ext cx="1175322" cy="16846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4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52" y="2463418"/>
                <a:ext cx="1175322" cy="1684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2D748A7-5C60-E972-ADCF-624D454F2C81}"/>
              </a:ext>
            </a:extLst>
          </p:cNvPr>
          <p:cNvSpPr/>
          <p:nvPr/>
        </p:nvSpPr>
        <p:spPr>
          <a:xfrm>
            <a:off x="9027315" y="294628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4FC34-A8D8-7029-73FC-B79097921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85" y="2946285"/>
            <a:ext cx="2829810" cy="148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3D788E-AF0D-B0D7-0694-78730585061D}"/>
                  </a:ext>
                </a:extLst>
              </p:cNvPr>
              <p:cNvSpPr/>
              <p:nvPr/>
            </p:nvSpPr>
            <p:spPr>
              <a:xfrm>
                <a:off x="9826740" y="2436661"/>
                <a:ext cx="1146468" cy="16784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3D788E-AF0D-B0D7-0694-787305850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740" y="2436661"/>
                <a:ext cx="1146468" cy="1678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2474437" y="992544"/>
            <a:ext cx="187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2. Tính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727AC-C4C3-90D7-E84A-B268969A4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83" y="1795680"/>
            <a:ext cx="8462234" cy="40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7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861AFB-68DF-4783-96DF-7AD9AE4DC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86" y="3429000"/>
            <a:ext cx="3697077" cy="3697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6E495-FCDF-493E-BCCF-D4F3A3E13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9" y="4300229"/>
            <a:ext cx="2466808" cy="246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14779-E01E-C43F-B307-2BE1BB5A1EE3}"/>
              </a:ext>
            </a:extLst>
          </p:cNvPr>
          <p:cNvSpPr txBox="1"/>
          <p:nvPr/>
        </p:nvSpPr>
        <p:spPr>
          <a:xfrm>
            <a:off x="1085849" y="2228850"/>
            <a:ext cx="10663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i="0">
                <a:solidFill>
                  <a:srgbClr val="000000"/>
                </a:solidFill>
                <a:effectLst/>
              </a:rPr>
              <a:t>Diện tích hình chữ nhật = chiều dài x chiều rộng</a:t>
            </a:r>
          </a:p>
          <a:p>
            <a:pPr algn="l"/>
            <a:endParaRPr lang="en-US" sz="3600" b="0" i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3600" b="0" i="0">
                <a:solidFill>
                  <a:srgbClr val="000000"/>
                </a:solidFill>
                <a:effectLst/>
              </a:rPr>
              <a:t>Chu vi hình chữ nhật = (chiều dài + chiều rộng) x 2</a:t>
            </a:r>
          </a:p>
          <a:p>
            <a:br>
              <a:rPr lang="en-US" sz="3600" b="0" i="0">
                <a:solidFill>
                  <a:srgbClr val="000000"/>
                </a:solidFill>
                <a:effectLst/>
              </a:rPr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217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727AC-C4C3-90D7-E84A-B268969A4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2" y="1052729"/>
            <a:ext cx="11146267" cy="5360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C701CE0-2D93-827C-7310-BF1447A957AD}"/>
                  </a:ext>
                </a:extLst>
              </p:cNvPr>
              <p:cNvSpPr/>
              <p:nvPr/>
            </p:nvSpPr>
            <p:spPr>
              <a:xfrm>
                <a:off x="7461538" y="3905250"/>
                <a:ext cx="1334468" cy="1108958"/>
              </a:xfrm>
              <a:prstGeom prst="rect">
                <a:avLst/>
              </a:prstGeom>
              <a:solidFill>
                <a:srgbClr val="E9F1C1"/>
              </a:solidFill>
              <a:ln>
                <a:solidFill>
                  <a:srgbClr val="E9F1C1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>
                    <a:ln w="0"/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1" i="1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1" i="1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4000" b="1" i="1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000" b="1" i="0" u="none" strike="noStrike" kern="1200" cap="none" spc="0" normalizeH="0" baseline="0" noProof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C701CE0-2D93-827C-7310-BF1447A95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538" y="3905250"/>
                <a:ext cx="1334468" cy="1108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E9F1C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B878E0-959C-FEBA-CDFB-9ACB49C7E75A}"/>
                  </a:ext>
                </a:extLst>
              </p:cNvPr>
              <p:cNvSpPr/>
              <p:nvPr/>
            </p:nvSpPr>
            <p:spPr>
              <a:xfrm>
                <a:off x="7517867" y="5375634"/>
                <a:ext cx="1221809" cy="707886"/>
              </a:xfrm>
              <a:prstGeom prst="rect">
                <a:avLst/>
              </a:prstGeom>
              <a:solidFill>
                <a:srgbClr val="E9F1C1"/>
              </a:solidFill>
              <a:ln>
                <a:solidFill>
                  <a:srgbClr val="E9F1C1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 w="0"/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 w="0"/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 w="0"/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𝒎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B878E0-959C-FEBA-CDFB-9ACB49C7E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867" y="5375634"/>
                <a:ext cx="122180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9F1C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8A4B9F-EF03-83CC-5692-CBCA23801498}"/>
                  </a:ext>
                </a:extLst>
              </p:cNvPr>
              <p:cNvSpPr/>
              <p:nvPr/>
            </p:nvSpPr>
            <p:spPr>
              <a:xfrm>
                <a:off x="9813242" y="2533650"/>
                <a:ext cx="1088760" cy="1102418"/>
              </a:xfrm>
              <a:prstGeom prst="rect">
                <a:avLst/>
              </a:prstGeom>
              <a:solidFill>
                <a:srgbClr val="F6FAE8"/>
              </a:solidFill>
              <a:ln>
                <a:solidFill>
                  <a:srgbClr val="F6FAE8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 w="0"/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>
                    <a:ln w="0"/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 w="0"/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𝒎</m:t>
                    </m:r>
                  </m:oMath>
                </a14:m>
                <a:endParaRPr kumimoji="0" lang="en-US" sz="4000" b="1" i="0" u="none" strike="noStrike" kern="1200" cap="none" spc="0" normalizeH="0" baseline="0" noProof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8A4B9F-EF03-83CC-5692-CBCA23801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242" y="2533650"/>
                <a:ext cx="1088760" cy="1102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6FAE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809895-A879-C35C-FC04-1160D22D403F}"/>
                  </a:ext>
                </a:extLst>
              </p:cNvPr>
              <p:cNvSpPr/>
              <p:nvPr/>
            </p:nvSpPr>
            <p:spPr>
              <a:xfrm>
                <a:off x="9761946" y="5375634"/>
                <a:ext cx="1058303" cy="707886"/>
              </a:xfrm>
              <a:prstGeom prst="rect">
                <a:avLst/>
              </a:prstGeom>
              <a:solidFill>
                <a:srgbClr val="F6FAE8"/>
              </a:solidFill>
              <a:ln>
                <a:solidFill>
                  <a:srgbClr val="F6FAE8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u="none" strike="noStrike" kern="1200" cap="none" spc="0" normalizeH="0" baseline="0" noProof="0">
                    <a:ln w="0"/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 w="0"/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 smtClean="0">
                        <a:ln w="0"/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𝒎</m:t>
                    </m:r>
                  </m:oMath>
                </a14:m>
                <a:endParaRPr kumimoji="0" lang="en-US" sz="4000" b="1" i="0" u="none" strike="noStrike" kern="1200" cap="none" spc="0" normalizeH="0" baseline="0" noProof="0">
                  <a:ln w="0"/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809895-A879-C35C-FC04-1160D22D4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946" y="5375634"/>
                <a:ext cx="1058303" cy="707886"/>
              </a:xfrm>
              <a:prstGeom prst="rect">
                <a:avLst/>
              </a:prstGeom>
              <a:blipFill>
                <a:blip r:embed="rId6"/>
                <a:stretch>
                  <a:fillRect l="-19318" t="-14407" b="-34746"/>
                </a:stretch>
              </a:blipFill>
              <a:ln>
                <a:solidFill>
                  <a:srgbClr val="F6FAE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44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EE41EC-E678-98CA-D2D0-6C2CC196C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66" y="1359297"/>
            <a:ext cx="4889183" cy="41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95DFD-DAF4-3905-C1D8-A64E7C14A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8" y="3880864"/>
            <a:ext cx="4539127" cy="2596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53F71-1451-FF72-2869-15CA922B1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/>
          <a:stretch/>
        </p:blipFill>
        <p:spPr>
          <a:xfrm>
            <a:off x="4114800" y="552448"/>
            <a:ext cx="7428578" cy="5410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1062C2-AC32-C7BA-D40C-DBEF18EE6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63" y="552448"/>
            <a:ext cx="1950751" cy="161925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B95D44-1DB6-0FC6-CF2F-ABAC6A4652F9}"/>
              </a:ext>
            </a:extLst>
          </p:cNvPr>
          <p:cNvCxnSpPr/>
          <p:nvPr/>
        </p:nvCxnSpPr>
        <p:spPr>
          <a:xfrm>
            <a:off x="9105900" y="876300"/>
            <a:ext cx="7048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460D92-39BA-9A8C-2741-786E7E6FA36F}"/>
              </a:ext>
            </a:extLst>
          </p:cNvPr>
          <p:cNvCxnSpPr>
            <a:cxnSpLocks/>
          </p:cNvCxnSpPr>
          <p:nvPr/>
        </p:nvCxnSpPr>
        <p:spPr>
          <a:xfrm>
            <a:off x="11487150" y="2171700"/>
            <a:ext cx="0" cy="666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81CB54-4814-5954-0417-AD02E3E81591}"/>
              </a:ext>
            </a:extLst>
          </p:cNvPr>
          <p:cNvCxnSpPr>
            <a:cxnSpLocks/>
          </p:cNvCxnSpPr>
          <p:nvPr/>
        </p:nvCxnSpPr>
        <p:spPr>
          <a:xfrm>
            <a:off x="11543378" y="4095750"/>
            <a:ext cx="0" cy="666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C645EA-2506-C2A6-9EE8-4FC91488389F}"/>
              </a:ext>
            </a:extLst>
          </p:cNvPr>
          <p:cNvCxnSpPr>
            <a:cxnSpLocks/>
          </p:cNvCxnSpPr>
          <p:nvPr/>
        </p:nvCxnSpPr>
        <p:spPr>
          <a:xfrm flipH="1">
            <a:off x="9391650" y="6143624"/>
            <a:ext cx="9896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77DE4E-5DA3-6E20-C262-62B0015531C2}"/>
              </a:ext>
            </a:extLst>
          </p:cNvPr>
          <p:cNvCxnSpPr>
            <a:cxnSpLocks/>
          </p:cNvCxnSpPr>
          <p:nvPr/>
        </p:nvCxnSpPr>
        <p:spPr>
          <a:xfrm flipH="1">
            <a:off x="6324600" y="6162674"/>
            <a:ext cx="9896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255AA9-CB9C-2F32-A431-4D89E53A74AF}"/>
              </a:ext>
            </a:extLst>
          </p:cNvPr>
          <p:cNvCxnSpPr>
            <a:cxnSpLocks/>
          </p:cNvCxnSpPr>
          <p:nvPr/>
        </p:nvCxnSpPr>
        <p:spPr>
          <a:xfrm flipV="1">
            <a:off x="4609639" y="4762500"/>
            <a:ext cx="0" cy="866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AD85FD-705E-0A43-FFC1-A82EA26C0097}"/>
              </a:ext>
            </a:extLst>
          </p:cNvPr>
          <p:cNvCxnSpPr>
            <a:cxnSpLocks/>
          </p:cNvCxnSpPr>
          <p:nvPr/>
        </p:nvCxnSpPr>
        <p:spPr>
          <a:xfrm>
            <a:off x="6324600" y="4095750"/>
            <a:ext cx="108631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72FEC8-8449-AF4B-9D37-49E646B95512}"/>
              </a:ext>
            </a:extLst>
          </p:cNvPr>
          <p:cNvSpPr/>
          <p:nvPr/>
        </p:nvSpPr>
        <p:spPr>
          <a:xfrm>
            <a:off x="6515100" y="1009650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75514B-6386-0B12-A787-4D30900B27FC}"/>
              </a:ext>
            </a:extLst>
          </p:cNvPr>
          <p:cNvCxnSpPr/>
          <p:nvPr/>
        </p:nvCxnSpPr>
        <p:spPr>
          <a:xfrm>
            <a:off x="6305550" y="914400"/>
            <a:ext cx="7048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0C7F0C-4A94-B089-3B7C-276A1B4A021F}"/>
              </a:ext>
            </a:extLst>
          </p:cNvPr>
          <p:cNvSpPr/>
          <p:nvPr/>
        </p:nvSpPr>
        <p:spPr>
          <a:xfrm>
            <a:off x="9105900" y="1009650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22FDA5-5324-A2A8-4EDE-719DDA81E490}"/>
              </a:ext>
            </a:extLst>
          </p:cNvPr>
          <p:cNvSpPr/>
          <p:nvPr/>
        </p:nvSpPr>
        <p:spPr>
          <a:xfrm>
            <a:off x="10381328" y="2019306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5EBB21-1B7D-90C5-206E-34FD90D360C0}"/>
              </a:ext>
            </a:extLst>
          </p:cNvPr>
          <p:cNvSpPr/>
          <p:nvPr/>
        </p:nvSpPr>
        <p:spPr>
          <a:xfrm>
            <a:off x="10381328" y="3981448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32FFB25-BC78-550C-A98D-C777A792E5F3}"/>
              </a:ext>
            </a:extLst>
          </p:cNvPr>
          <p:cNvSpPr/>
          <p:nvPr/>
        </p:nvSpPr>
        <p:spPr>
          <a:xfrm>
            <a:off x="9220200" y="5067299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3917A9-0F10-DD10-C2DB-C4D3B23E07B8}"/>
              </a:ext>
            </a:extLst>
          </p:cNvPr>
          <p:cNvSpPr/>
          <p:nvPr/>
        </p:nvSpPr>
        <p:spPr>
          <a:xfrm>
            <a:off x="6457950" y="5024440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44603B-6292-D928-131E-B8B3E2EB8D3B}"/>
              </a:ext>
            </a:extLst>
          </p:cNvPr>
          <p:cNvSpPr/>
          <p:nvPr/>
        </p:nvSpPr>
        <p:spPr>
          <a:xfrm>
            <a:off x="5228073" y="3978779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A15414-1F43-7F59-27A0-ACE4F54CA897}"/>
              </a:ext>
            </a:extLst>
          </p:cNvPr>
          <p:cNvSpPr/>
          <p:nvPr/>
        </p:nvSpPr>
        <p:spPr>
          <a:xfrm>
            <a:off x="6572480" y="3023617"/>
            <a:ext cx="590550" cy="857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FE164-5094-B3DC-A36A-86076EE4A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33" y="1053159"/>
            <a:ext cx="5174934" cy="47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14779-E01E-C43F-B307-2BE1BB5A1EE3}"/>
              </a:ext>
            </a:extLst>
          </p:cNvPr>
          <p:cNvSpPr txBox="1"/>
          <p:nvPr/>
        </p:nvSpPr>
        <p:spPr>
          <a:xfrm>
            <a:off x="985413" y="1098256"/>
            <a:ext cx="10663371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>
                <a:solidFill>
                  <a:srgbClr val="000000"/>
                </a:solidFill>
              </a:rPr>
              <a:t> Chiều rộng của những tấm vải được gọi là khổ vải. </a:t>
            </a:r>
            <a:endParaRPr lang="en-US" sz="360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vi-VN" sz="3600">
                <a:solidFill>
                  <a:srgbClr val="000000"/>
                </a:solidFill>
              </a:rPr>
              <a:t>Với khổ vải 90 cm, để may một áo sơ mi người ta thường may</a:t>
            </a:r>
            <a:r>
              <a:rPr lang="en-US" sz="3600">
                <a:solidFill>
                  <a:srgbClr val="000000"/>
                </a:solidFill>
              </a:rPr>
              <a:t>        </a:t>
            </a:r>
            <a:r>
              <a:rPr lang="vi-VN" sz="3600">
                <a:solidFill>
                  <a:srgbClr val="000000"/>
                </a:solidFill>
              </a:rPr>
              <a:t> m vải (đo theo chiều dài tấm vải). Nếu có 8 m vải với khổ vải đó thì may được mấy cái áo sơ mi như thế?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7E828E-3CC3-C6DF-3426-EEFF064D1D37}"/>
                  </a:ext>
                </a:extLst>
              </p:cNvPr>
              <p:cNvSpPr/>
              <p:nvPr/>
            </p:nvSpPr>
            <p:spPr>
              <a:xfrm>
                <a:off x="3805088" y="2533648"/>
                <a:ext cx="569387" cy="11555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FAE8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i="1" u="none" strike="noStrike" kern="1200" cap="none" spc="0" normalizeH="0" baseline="0" noProof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i="0" u="none" strike="noStrike" kern="1200" cap="none" spc="0" normalizeH="0" baseline="0" noProof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i="0" u="none" strike="noStrike" kern="1200" cap="none" spc="0" normalizeH="0" baseline="0" noProof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i="0" u="none" strike="noStrike" kern="1200" cap="none" spc="0" normalizeH="0" baseline="0" noProof="0">
                  <a:ln w="0"/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7E828E-3CC3-C6DF-3426-EEFF064D1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88" y="2533648"/>
                <a:ext cx="569387" cy="1155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6FAE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A1B1CB-C522-563E-30BF-720051371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48" y="4324931"/>
            <a:ext cx="1779152" cy="18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14779-E01E-C43F-B307-2BE1BB5A1EE3}"/>
              </a:ext>
            </a:extLst>
          </p:cNvPr>
          <p:cNvSpPr txBox="1"/>
          <p:nvPr/>
        </p:nvSpPr>
        <p:spPr>
          <a:xfrm>
            <a:off x="985413" y="1098256"/>
            <a:ext cx="10663371" cy="3313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Tóm tắt: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 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m: 1 cái áo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 m: ? cái áo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7E828E-3CC3-C6DF-3426-EEFF064D1D37}"/>
                  </a:ext>
                </a:extLst>
              </p:cNvPr>
              <p:cNvSpPr/>
              <p:nvPr/>
            </p:nvSpPr>
            <p:spPr>
              <a:xfrm>
                <a:off x="1381416" y="1792699"/>
                <a:ext cx="569387" cy="1155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 w="0"/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0" i="0" u="none" strike="noStrike" kern="1200" cap="none" spc="0" normalizeH="0" baseline="0" noProof="0" smtClean="0">
                              <a:ln w="0"/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微软雅黑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0" i="0" u="none" strike="noStrike" kern="1200" cap="none" spc="0" normalizeH="0" baseline="0" noProof="0" smtClean="0">
                              <a:ln w="0"/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微软雅黑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7E828E-3CC3-C6DF-3426-EEFF064D1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16" y="1792699"/>
                <a:ext cx="569387" cy="1155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A1B1CB-C522-563E-30BF-720051371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03" y="3909729"/>
            <a:ext cx="1779152" cy="1835971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021B7-AFE3-F13C-B9DB-963F37813DE0}"/>
              </a:ext>
            </a:extLst>
          </p:cNvPr>
          <p:cNvSpPr txBox="1"/>
          <p:nvPr/>
        </p:nvSpPr>
        <p:spPr>
          <a:xfrm>
            <a:off x="5182853" y="1247835"/>
            <a:ext cx="6558387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 giải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Với 8m vải thì may được số cái áo sơ mi là: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				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Đáp số: 5 cái áo sơ mi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9200D6-6CEA-506B-B8D2-7C7DEFD2439B}"/>
                  </a:ext>
                </a:extLst>
              </p:cNvPr>
              <p:cNvSpPr/>
              <p:nvPr/>
            </p:nvSpPr>
            <p:spPr>
              <a:xfrm>
                <a:off x="6761350" y="2932205"/>
                <a:ext cx="569387" cy="1155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 w="0"/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0" i="0" u="none" strike="noStrike" kern="1200" cap="none" spc="0" normalizeH="0" baseline="0" noProof="0" smtClean="0">
                              <a:ln w="0"/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微软雅黑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0" i="0" u="none" strike="noStrike" kern="1200" cap="none" spc="0" normalizeH="0" baseline="0" noProof="0" smtClean="0">
                              <a:ln w="0"/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微软雅黑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9200D6-6CEA-506B-B8D2-7C7DEFD24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50" y="2932205"/>
                <a:ext cx="569387" cy="1155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CE42B6-FEDE-CA4D-5AEE-F5B08FC9C5BB}"/>
                  </a:ext>
                </a:extLst>
              </p:cNvPr>
              <p:cNvSpPr/>
              <p:nvPr/>
            </p:nvSpPr>
            <p:spPr>
              <a:xfrm>
                <a:off x="5924261" y="3164017"/>
                <a:ext cx="837089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 w="0"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8 :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CE42B6-FEDE-CA4D-5AEE-F5B08FC9C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61" y="3164017"/>
                <a:ext cx="8370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25B04D-7813-C3E5-31C6-5DB7A1F556E1}"/>
                  </a:ext>
                </a:extLst>
              </p:cNvPr>
              <p:cNvSpPr/>
              <p:nvPr/>
            </p:nvSpPr>
            <p:spPr>
              <a:xfrm>
                <a:off x="7413848" y="3146684"/>
                <a:ext cx="2579552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 w="0"/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=5</m:t>
                      </m:r>
                      <m:r>
                        <m:rPr>
                          <m:nor/>
                        </m:rPr>
                        <a:rPr lang="vi-VN" sz="3600">
                          <a:solidFill>
                            <a:srgbClr val="0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vi-VN" sz="3600">
                          <a:solidFill>
                            <a:srgbClr val="00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vi-VN" sz="3600">
                          <a:solidFill>
                            <a:srgbClr val="000000"/>
                          </a:solidFill>
                        </a:rPr>
                        <m:t>á</m:t>
                      </m:r>
                      <m:r>
                        <m:rPr>
                          <m:nor/>
                        </m:rPr>
                        <a:rPr lang="vi-VN" sz="3600">
                          <a:solidFill>
                            <a:srgbClr val="0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vi-VN" sz="3600">
                          <a:solidFill>
                            <a:srgbClr val="000000"/>
                          </a:solidFill>
                        </a:rPr>
                        <m:t> á</m:t>
                      </m:r>
                      <m:r>
                        <m:rPr>
                          <m:nor/>
                        </m:rPr>
                        <a:rPr lang="vi-VN" sz="3600">
                          <a:solidFill>
                            <a:srgbClr val="000000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vi-VN" sz="3600">
                          <a:solidFill>
                            <a:srgbClr val="000000"/>
                          </a:solidFill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25B04D-7813-C3E5-31C6-5DB7A1F55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848" y="3146684"/>
                <a:ext cx="257955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FFA532-C177-10E2-4AB8-8A2DA3250EF0}"/>
              </a:ext>
            </a:extLst>
          </p:cNvPr>
          <p:cNvCxnSpPr/>
          <p:nvPr/>
        </p:nvCxnSpPr>
        <p:spPr>
          <a:xfrm>
            <a:off x="4572000" y="1247835"/>
            <a:ext cx="0" cy="4124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0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7954B-6A9B-4B9F-9770-5EF35132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891-2185-441B-9BF5-AF2BDB68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1" y="3225373"/>
            <a:ext cx="2788919" cy="27889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A7AD9-ED8B-498A-9C6B-D9E8B150E75C}"/>
              </a:ext>
            </a:extLst>
          </p:cNvPr>
          <p:cNvSpPr/>
          <p:nvPr/>
        </p:nvSpPr>
        <p:spPr>
          <a:xfrm>
            <a:off x="3648054" y="2757785"/>
            <a:ext cx="48958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Khởi động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8F99B-B5BE-4650-BEA9-8A7A21D0A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8" y="7750058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2732F1-8B28-4E27-9F1F-B3A807D09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8" y="10569459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092FDB-7BCE-4FAF-B145-49C7C38F6BAB}"/>
              </a:ext>
            </a:extLst>
          </p:cNvPr>
          <p:cNvSpPr/>
          <p:nvPr/>
        </p:nvSpPr>
        <p:spPr>
          <a:xfrm>
            <a:off x="3601780" y="11296067"/>
            <a:ext cx="2612511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Luyện tập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BA1DC-95E7-46C1-BF90-BBA167959002}"/>
              </a:ext>
            </a:extLst>
          </p:cNvPr>
          <p:cNvSpPr/>
          <p:nvPr/>
        </p:nvSpPr>
        <p:spPr>
          <a:xfrm>
            <a:off x="8649328" y="11369676"/>
            <a:ext cx="1882247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04673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7954B-6A9B-4B9F-9770-5EF35132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891-2185-441B-9BF5-AF2BDB68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1" y="3225373"/>
            <a:ext cx="2788919" cy="27889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A7AD9-ED8B-498A-9C6B-D9E8B150E75C}"/>
              </a:ext>
            </a:extLst>
          </p:cNvPr>
          <p:cNvSpPr/>
          <p:nvPr/>
        </p:nvSpPr>
        <p:spPr>
          <a:xfrm>
            <a:off x="3648054" y="2757785"/>
            <a:ext cx="48958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Dặn dò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8F99B-B5BE-4650-BEA9-8A7A21D0A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8" y="7750058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2732F1-8B28-4E27-9F1F-B3A807D09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8" y="10569459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092FDB-7BCE-4FAF-B145-49C7C38F6BAB}"/>
              </a:ext>
            </a:extLst>
          </p:cNvPr>
          <p:cNvSpPr/>
          <p:nvPr/>
        </p:nvSpPr>
        <p:spPr>
          <a:xfrm>
            <a:off x="3601780" y="11296067"/>
            <a:ext cx="2612511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Luyện tập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BA1DC-95E7-46C1-BF90-BBA167959002}"/>
              </a:ext>
            </a:extLst>
          </p:cNvPr>
          <p:cNvSpPr/>
          <p:nvPr/>
        </p:nvSpPr>
        <p:spPr>
          <a:xfrm>
            <a:off x="8649328" y="11369676"/>
            <a:ext cx="1882247" cy="193899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3853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CEEB5-991E-483B-8A85-B542238C61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76039C-2322-41DB-8608-1C8367DA7DBB}"/>
              </a:ext>
            </a:extLst>
          </p:cNvPr>
          <p:cNvSpPr>
            <a:spLocks noChangeAspect="1"/>
          </p:cNvSpPr>
          <p:nvPr/>
        </p:nvSpPr>
        <p:spPr>
          <a:xfrm>
            <a:off x="3330100" y="1489652"/>
            <a:ext cx="59231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0"/>
                <a:solidFill>
                  <a:srgbClr val="16468D"/>
                </a:solidFill>
                <a:effectLst/>
                <a:uLnTx/>
                <a:uFillTx/>
                <a:latin typeface="UTM Beautiful Caps" panose="02040603050506020204" pitchFamily="18" charset="0"/>
                <a:ea typeface="微软雅黑"/>
                <a:cs typeface="+mn-cs"/>
              </a:rPr>
              <a:t>Xem lại bài</a:t>
            </a:r>
            <a:endParaRPr kumimoji="0" lang="vi-VN" sz="7200" b="1" i="0" u="none" strike="noStrike" kern="1200" cap="none" spc="0" normalizeH="0" baseline="0" noProof="0">
              <a:ln w="0"/>
              <a:solidFill>
                <a:srgbClr val="16468D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74796-F448-4976-A654-07AC575E7173}"/>
              </a:ext>
            </a:extLst>
          </p:cNvPr>
          <p:cNvSpPr>
            <a:spLocks noChangeAspect="1"/>
          </p:cNvSpPr>
          <p:nvPr/>
        </p:nvSpPr>
        <p:spPr>
          <a:xfrm>
            <a:off x="3330100" y="3430369"/>
            <a:ext cx="59231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0"/>
                <a:solidFill>
                  <a:srgbClr val="16468D"/>
                </a:solidFill>
                <a:effectLst/>
                <a:uLnTx/>
                <a:uFillTx/>
                <a:latin typeface="UTM Beautiful Caps" panose="02040603050506020204" pitchFamily="18" charset="0"/>
                <a:ea typeface="微软雅黑"/>
                <a:cs typeface="+mn-cs"/>
              </a:rPr>
              <a:t>Chuẩn bị bài sau</a:t>
            </a:r>
            <a:endParaRPr kumimoji="0" lang="vi-VN" sz="7200" b="1" i="0" u="none" strike="noStrike" kern="1200" cap="none" spc="0" normalizeH="0" baseline="0" noProof="0">
              <a:ln w="0"/>
              <a:solidFill>
                <a:srgbClr val="16468D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F7EAF-F474-4229-A6CA-62C7970FD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790793"/>
            <a:ext cx="2636837" cy="263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80B61-FE7B-47D9-95B9-A7DC0BC5D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689481"/>
            <a:ext cx="2636837" cy="26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4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7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" presetClass="entr" presetSubtype="1" decel="7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6">
            <a:extLst>
              <a:ext uri="{FF2B5EF4-FFF2-40B4-BE49-F238E27FC236}">
                <a16:creationId xmlns:a16="http://schemas.microsoft.com/office/drawing/2014/main" id="{23EB8B10-B375-462D-885D-2971FCCD245E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8" name="Google Shape;7152;p41">
              <a:extLst>
                <a:ext uri="{FF2B5EF4-FFF2-40B4-BE49-F238E27FC236}">
                  <a16:creationId xmlns:a16="http://schemas.microsoft.com/office/drawing/2014/main" id="{C35E357E-9EC7-48DA-876D-F2E83BFA1564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7248;p43">
              <a:extLst>
                <a:ext uri="{FF2B5EF4-FFF2-40B4-BE49-F238E27FC236}">
                  <a16:creationId xmlns:a16="http://schemas.microsoft.com/office/drawing/2014/main" id="{5B5F0D4D-AF4A-4C33-B612-C3B68EA45444}"/>
                </a:ext>
              </a:extLst>
            </p:cNvPr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7152;p41">
              <a:extLst>
                <a:ext uri="{FF2B5EF4-FFF2-40B4-BE49-F238E27FC236}">
                  <a16:creationId xmlns:a16="http://schemas.microsoft.com/office/drawing/2014/main" id="{228DDEE7-44D5-4124-9EE2-ED9D3834FA06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9712;p77">
              <a:extLst>
                <a:ext uri="{FF2B5EF4-FFF2-40B4-BE49-F238E27FC236}">
                  <a16:creationId xmlns:a16="http://schemas.microsoft.com/office/drawing/2014/main" id="{96B06581-86D8-4FAA-833A-6CD42F52092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图片 7" descr="微信截图_20211013144348">
            <a:extLst>
              <a:ext uri="{FF2B5EF4-FFF2-40B4-BE49-F238E27FC236}">
                <a16:creationId xmlns:a16="http://schemas.microsoft.com/office/drawing/2014/main" id="{4EA8FD5F-78F2-49B0-B20B-C1B6F477B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7451" y="489279"/>
            <a:ext cx="1795817" cy="2437214"/>
          </a:xfrm>
          <a:prstGeom prst="rect">
            <a:avLst/>
          </a:prstGeom>
        </p:spPr>
      </p:pic>
      <p:pic>
        <p:nvPicPr>
          <p:cNvPr id="38" name="图片 8" descr="微信截图_20211013144355">
            <a:extLst>
              <a:ext uri="{FF2B5EF4-FFF2-40B4-BE49-F238E27FC236}">
                <a16:creationId xmlns:a16="http://schemas.microsoft.com/office/drawing/2014/main" id="{0D8BBEAA-4FD5-47A3-85C0-BB4ABDB19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0">
            <a:off x="459735" y="3732025"/>
            <a:ext cx="1557056" cy="2875455"/>
          </a:xfrm>
          <a:prstGeom prst="rect">
            <a:avLst/>
          </a:prstGeom>
        </p:spPr>
      </p:pic>
      <p:pic>
        <p:nvPicPr>
          <p:cNvPr id="39" name="图片 10" descr="D:\PPT\包海外\微信截图_20211013151852.png微信截图_20211013151852">
            <a:extLst>
              <a:ext uri="{FF2B5EF4-FFF2-40B4-BE49-F238E27FC236}">
                <a16:creationId xmlns:a16="http://schemas.microsoft.com/office/drawing/2014/main" id="{5A017A26-D0DE-4FC2-B067-CE37769331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6915933">
            <a:off x="1049311" y="829737"/>
            <a:ext cx="2290445" cy="2203450"/>
          </a:xfrm>
          <a:prstGeom prst="rect">
            <a:avLst/>
          </a:prstGeom>
        </p:spPr>
      </p:pic>
      <p:pic>
        <p:nvPicPr>
          <p:cNvPr id="40" name="图片 63" descr="微信截图_20211013153446">
            <a:extLst>
              <a:ext uri="{FF2B5EF4-FFF2-40B4-BE49-F238E27FC236}">
                <a16:creationId xmlns:a16="http://schemas.microsoft.com/office/drawing/2014/main" id="{2A501431-94A1-40E1-A520-BE341DF398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380"/>
          <a:stretch>
            <a:fillRect/>
          </a:stretch>
        </p:blipFill>
        <p:spPr>
          <a:xfrm rot="2303846">
            <a:off x="9650777" y="4237465"/>
            <a:ext cx="2170151" cy="30576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A1452E-9D98-4BFB-90AD-5AD66BA249C7}"/>
              </a:ext>
            </a:extLst>
          </p:cNvPr>
          <p:cNvSpPr>
            <a:spLocks noChangeAspect="1"/>
          </p:cNvSpPr>
          <p:nvPr/>
        </p:nvSpPr>
        <p:spPr>
          <a:xfrm>
            <a:off x="2354952" y="4203476"/>
            <a:ext cx="83809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0"/>
                <a:solidFill>
                  <a:srgbClr val="E8290B"/>
                </a:solidFill>
                <a:effectLst/>
                <a:uLnTx/>
                <a:uFillTx/>
                <a:latin typeface="UTM Beautiful Caps" panose="02040603050506020204" pitchFamily="18" charset="0"/>
                <a:ea typeface="微软雅黑"/>
                <a:cs typeface="+mn-cs"/>
              </a:rPr>
              <a:t>Tạm biệt!</a:t>
            </a:r>
            <a:endParaRPr kumimoji="0" lang="vi-VN" sz="11500" b="1" i="0" u="none" strike="noStrike" kern="1200" cap="none" spc="0" normalizeH="0" baseline="0" noProof="0">
              <a:ln w="0"/>
              <a:solidFill>
                <a:srgbClr val="E8290B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5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82B39E-BF95-4842-BEE8-7570969D4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2663"/>
            <a:ext cx="12187615" cy="1218761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97F3140-1EE7-44BF-9FFB-74AA220F79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9" y="972598"/>
            <a:ext cx="3017520" cy="301752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12BEA7D2-1A57-4427-A93C-39D3DAC568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87" y="972598"/>
            <a:ext cx="3017520" cy="3017520"/>
          </a:xfrm>
          <a:prstGeom prst="rect">
            <a:avLst/>
          </a:prstGeom>
        </p:spPr>
      </p:pic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14009DB3-E159-4EA0-8878-201406D61A37}"/>
              </a:ext>
            </a:extLst>
          </p:cNvPr>
          <p:cNvSpPr/>
          <p:nvPr/>
        </p:nvSpPr>
        <p:spPr>
          <a:xfrm>
            <a:off x="10597057" y="1699378"/>
            <a:ext cx="141737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MÓN </a:t>
            </a:r>
            <a:b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</a:b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QUÀ </a:t>
            </a:r>
            <a:b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</a:b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BẤT </a:t>
            </a:r>
            <a:b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</a:b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NGỜ</a:t>
            </a:r>
          </a:p>
        </p:txBody>
      </p:sp>
    </p:spTree>
    <p:extLst>
      <p:ext uri="{BB962C8B-B14F-4D97-AF65-F5344CB8AC3E}">
        <p14:creationId xmlns:p14="http://schemas.microsoft.com/office/powerpoint/2010/main" val="1131070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318020-415A-4C86-AFF7-57AB73C3C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61" y="1362667"/>
            <a:ext cx="4487189" cy="44871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FC616B-CEB5-4001-8DAD-8172B4768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9" y="1036462"/>
            <a:ext cx="4785076" cy="4785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0ED310-11B3-43A8-8A31-66D225A90EC9}"/>
                  </a:ext>
                </a:extLst>
              </p:cNvPr>
              <p:cNvSpPr/>
              <p:nvPr/>
            </p:nvSpPr>
            <p:spPr>
              <a:xfrm>
                <a:off x="5889505" y="1810185"/>
                <a:ext cx="4690901" cy="232916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8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8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8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8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8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8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8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8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8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8800" b="0" i="0" u="none" strike="noStrike" kern="1200" cap="none" spc="0" normalizeH="0" baseline="0" noProof="0">
                    <a:ln w="0"/>
                    <a:solidFill>
                      <a:srgbClr val="EC1C24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微软雅黑"/>
                  </a:rPr>
                  <a:t> = 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0ED310-11B3-43A8-8A31-66D225A90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05" y="1810185"/>
                <a:ext cx="4690901" cy="2329164"/>
              </a:xfrm>
              <a:prstGeom prst="rect">
                <a:avLst/>
              </a:prstGeom>
              <a:blipFill>
                <a:blip r:embed="rId6"/>
                <a:stretch>
                  <a:fillRect r="-13377" b="-14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9C1AD1-1B69-4186-98AC-96BEEF4128FD}"/>
                  </a:ext>
                </a:extLst>
              </p:cNvPr>
              <p:cNvSpPr/>
              <p:nvPr/>
            </p:nvSpPr>
            <p:spPr>
              <a:xfrm>
                <a:off x="9803460" y="1655495"/>
                <a:ext cx="1146468" cy="26385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8800" b="1" i="1" u="none" strike="noStrike" kern="1200" cap="none" spc="0" normalizeH="0" baseline="0" noProof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8800" b="1" i="0" u="none" strike="noStrike" kern="1200" cap="none" spc="0" normalizeH="0" baseline="0" noProof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8800" b="1" i="0" u="none" strike="noStrike" kern="1200" cap="none" spc="0" normalizeH="0" baseline="0" noProof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8800" b="1" i="0" u="none" strike="noStrike" kern="1200" cap="none" spc="0" normalizeH="0" baseline="0" noProof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9C1AD1-1B69-4186-98AC-96BEEF412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460" y="1655495"/>
                <a:ext cx="1146468" cy="2638543"/>
              </a:xfrm>
              <a:prstGeom prst="rect">
                <a:avLst/>
              </a:prstGeom>
              <a:blipFill>
                <a:blip r:embed="rId7"/>
                <a:stretch>
                  <a:fillRect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F2ECC4E4-6958-4FC9-89EC-5B059ED60A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28" y="3927626"/>
            <a:ext cx="2658201" cy="26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54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318020-415A-4C86-AFF7-57AB73C3C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61" y="1362667"/>
            <a:ext cx="4487189" cy="44871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FC616B-CEB5-4001-8DAD-8172B4768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9" y="738534"/>
            <a:ext cx="6119466" cy="6119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0ED310-11B3-43A8-8A31-66D225A90EC9}"/>
                  </a:ext>
                </a:extLst>
              </p:cNvPr>
              <p:cNvSpPr/>
              <p:nvPr/>
            </p:nvSpPr>
            <p:spPr>
              <a:xfrm>
                <a:off x="6447435" y="2069625"/>
                <a:ext cx="4686476" cy="17799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6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9600" b="0" i="0" u="none" strike="noStrike" kern="1200" cap="none" spc="0" normalizeH="0" baseline="0" noProof="0">
                    <a:ln w="0"/>
                    <a:solidFill>
                      <a:srgbClr val="EC1C24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微软雅黑"/>
                  </a:rPr>
                  <a:t> = 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0ED310-11B3-43A8-8A31-66D225A90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435" y="2069625"/>
                <a:ext cx="4686476" cy="1779974"/>
              </a:xfrm>
              <a:prstGeom prst="rect">
                <a:avLst/>
              </a:prstGeom>
              <a:blipFill>
                <a:blip r:embed="rId6"/>
                <a:stretch>
                  <a:fillRect t="-18213" r="-14583" b="-3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9C1AD1-1B69-4186-98AC-96BEEF4128FD}"/>
                  </a:ext>
                </a:extLst>
              </p:cNvPr>
              <p:cNvSpPr/>
              <p:nvPr/>
            </p:nvSpPr>
            <p:spPr>
              <a:xfrm>
                <a:off x="10327156" y="2079742"/>
                <a:ext cx="1207382" cy="1446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800" b="1" i="1" u="none" strike="noStrike" kern="1200" cap="none" spc="0" normalizeH="0" baseline="0" noProof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en-US" sz="8800" b="1" i="0" u="none" strike="noStrike" kern="1200" cap="none" spc="0" normalizeH="0" baseline="0" noProof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9C1AD1-1B69-4186-98AC-96BEEF412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156" y="2079742"/>
                <a:ext cx="1207382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66AE06B0-060D-4736-B751-D291331948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46" y="3526292"/>
            <a:ext cx="2658201" cy="26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48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7954B-6A9B-4B9F-9770-5EF35132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891-2185-441B-9BF5-AF2BDB68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1" y="3225373"/>
            <a:ext cx="2788919" cy="27889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A7AD9-ED8B-498A-9C6B-D9E8B150E75C}"/>
              </a:ext>
            </a:extLst>
          </p:cNvPr>
          <p:cNvSpPr/>
          <p:nvPr/>
        </p:nvSpPr>
        <p:spPr>
          <a:xfrm>
            <a:off x="3648054" y="2757785"/>
            <a:ext cx="48958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Luyện tập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8F99B-B5BE-4650-BEA9-8A7A21D0A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8" y="7750058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2732F1-8B28-4E27-9F1F-B3A807D09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8" y="10569459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092FDB-7BCE-4FAF-B145-49C7C38F6BAB}"/>
              </a:ext>
            </a:extLst>
          </p:cNvPr>
          <p:cNvSpPr/>
          <p:nvPr/>
        </p:nvSpPr>
        <p:spPr>
          <a:xfrm>
            <a:off x="3601780" y="11296067"/>
            <a:ext cx="2612511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Luyện tập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BA1DC-95E7-46C1-BF90-BBA167959002}"/>
              </a:ext>
            </a:extLst>
          </p:cNvPr>
          <p:cNvSpPr/>
          <p:nvPr/>
        </p:nvSpPr>
        <p:spPr>
          <a:xfrm>
            <a:off x="8649328" y="11369676"/>
            <a:ext cx="1882247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Dặn dò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85062-8F11-4EEA-A256-8430A80C0050}"/>
              </a:ext>
            </a:extLst>
          </p:cNvPr>
          <p:cNvSpPr/>
          <p:nvPr/>
        </p:nvSpPr>
        <p:spPr>
          <a:xfrm>
            <a:off x="10309753" y="8689549"/>
            <a:ext cx="1882247" cy="193899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64676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3" grpId="0" build="allAtOnce" animBg="1"/>
      <p:bldP spid="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5380724" y="1144944"/>
            <a:ext cx="187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/>
                <a:cs typeface="+mn-cs"/>
              </a:rPr>
              <a:t>1. Tính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77867-4148-42A6-AB9C-618CA87E3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21" y="3685094"/>
            <a:ext cx="3697077" cy="3697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1BFA1A-F07B-4D8A-A743-8A6D7D986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9" y="4300229"/>
            <a:ext cx="2466808" cy="2466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746469-59E3-5446-D1BA-A4AB7C317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91" y="1804124"/>
            <a:ext cx="3055947" cy="148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97E6B-40A4-840F-1A1B-4AB7B3CF8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48" y="1852830"/>
            <a:ext cx="2950728" cy="1487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9064DB-EE8D-A78C-F774-9762942291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14" y="3569710"/>
            <a:ext cx="2745010" cy="14824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B6FAE1-335E-4BE8-4158-69BD568144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20" y="3559012"/>
            <a:ext cx="2829810" cy="14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2B9D29-F568-3AF2-E527-0B932D1C1B51}"/>
              </a:ext>
            </a:extLst>
          </p:cNvPr>
          <p:cNvSpPr/>
          <p:nvPr/>
        </p:nvSpPr>
        <p:spPr>
          <a:xfrm>
            <a:off x="5009465" y="296733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/>
              <p:nvPr/>
            </p:nvSpPr>
            <p:spPr>
              <a:xfrm>
                <a:off x="5726683" y="2531869"/>
                <a:ext cx="2188421" cy="14731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>
                    <a:ln w="0"/>
                    <a:solidFill>
                      <a:srgbClr val="6096E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3" y="2531869"/>
                <a:ext cx="2188421" cy="1473160"/>
              </a:xfrm>
              <a:prstGeom prst="rect">
                <a:avLst/>
              </a:prstGeom>
              <a:blipFill>
                <a:blip r:embed="rId2"/>
                <a:stretch>
                  <a:fillRect b="-9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1C1D956-B0A1-8F75-AAB1-CA566FD8B793}"/>
              </a:ext>
            </a:extLst>
          </p:cNvPr>
          <p:cNvSpPr/>
          <p:nvPr/>
        </p:nvSpPr>
        <p:spPr>
          <a:xfrm>
            <a:off x="7890354" y="2851011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/>
              <p:nvPr/>
            </p:nvSpPr>
            <p:spPr>
              <a:xfrm>
                <a:off x="8590279" y="2347094"/>
                <a:ext cx="1146468" cy="1687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279" y="2347094"/>
                <a:ext cx="1146468" cy="1687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0A7185A-D081-F00C-F808-B20BCA44D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23" y="2685428"/>
            <a:ext cx="3055947" cy="14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2B9D29-F568-3AF2-E527-0B932D1C1B51}"/>
              </a:ext>
            </a:extLst>
          </p:cNvPr>
          <p:cNvSpPr/>
          <p:nvPr/>
        </p:nvSpPr>
        <p:spPr>
          <a:xfrm>
            <a:off x="4515108" y="319795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/>
              <p:nvPr/>
            </p:nvSpPr>
            <p:spPr>
              <a:xfrm>
                <a:off x="5200812" y="2648193"/>
                <a:ext cx="1944763" cy="146424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>
                    <a:ln w="0"/>
                    <a:solidFill>
                      <a:srgbClr val="6096E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 w="0"/>
                            <a:solidFill>
                              <a:srgbClr val="6096E6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+mj-lt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82322D-29D5-A868-0D9B-87B171CC2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12" y="2648193"/>
                <a:ext cx="1944763" cy="1464247"/>
              </a:xfrm>
              <a:prstGeom prst="rect">
                <a:avLst/>
              </a:prstGeom>
              <a:blipFill>
                <a:blip r:embed="rId2"/>
                <a:stretch>
                  <a:fillRect b="-9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1C1D956-B0A1-8F75-AAB1-CA566FD8B793}"/>
              </a:ext>
            </a:extLst>
          </p:cNvPr>
          <p:cNvSpPr/>
          <p:nvPr/>
        </p:nvSpPr>
        <p:spPr>
          <a:xfrm>
            <a:off x="7242654" y="296733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/>
              <p:nvPr/>
            </p:nvSpPr>
            <p:spPr>
              <a:xfrm>
                <a:off x="7928152" y="2463418"/>
                <a:ext cx="1175322" cy="16789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2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84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BE370B-3C5C-854F-08D9-1B315A0EF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52" y="2463418"/>
                <a:ext cx="1175322" cy="1678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2D748A7-5C60-E972-ADCF-624D454F2C81}"/>
              </a:ext>
            </a:extLst>
          </p:cNvPr>
          <p:cNvSpPr/>
          <p:nvPr/>
        </p:nvSpPr>
        <p:spPr>
          <a:xfrm>
            <a:off x="9027315" y="294628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6096E6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6096E6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B59757-85B8-B43B-6BB5-FB7BF5B5F904}"/>
                  </a:ext>
                </a:extLst>
              </p:cNvPr>
              <p:cNvSpPr/>
              <p:nvPr/>
            </p:nvSpPr>
            <p:spPr>
              <a:xfrm>
                <a:off x="9919600" y="2442368"/>
                <a:ext cx="761747" cy="16789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 w="0"/>
                              <a:solidFill>
                                <a:srgbClr val="6096E6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+mj-lt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>
                  <a:ln w="0"/>
                  <a:solidFill>
                    <a:srgbClr val="609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B59757-85B8-B43B-6BB5-FB7BF5B5F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600" y="2442368"/>
                <a:ext cx="761747" cy="1678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13C0E5-67B7-F599-CADB-8D4C6E84C0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80" y="2946285"/>
            <a:ext cx="2950728" cy="14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7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295</TotalTime>
  <Words>324</Words>
  <Application>Microsoft Office PowerPoint</Application>
  <PresentationFormat>Widescreen</PresentationFormat>
  <Paragraphs>77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Cambria Math</vt:lpstr>
      <vt:lpstr>Wingdings</vt:lpstr>
      <vt:lpstr>UTM Beautiful Caps</vt:lpstr>
      <vt:lpstr>UTM Mabella</vt:lpstr>
      <vt:lpstr>Arial</vt:lpstr>
      <vt:lpstr>UTM Avo</vt:lpstr>
      <vt:lpstr>Calibri</vt:lpstr>
      <vt:lpstr>UTM Deutsch Gothic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THAO2011</dc:creator>
  <cp:lastModifiedBy>THAO2011</cp:lastModifiedBy>
  <cp:revision>2</cp:revision>
  <dcterms:created xsi:type="dcterms:W3CDTF">2021-10-04T12:11:00Z</dcterms:created>
  <dcterms:modified xsi:type="dcterms:W3CDTF">2025-05-12T14:36:32Z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