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4" r:id="rId3"/>
    <p:sldMasterId id="2147483670" r:id="rId4"/>
  </p:sldMasterIdLst>
  <p:notesMasterIdLst>
    <p:notesMasterId r:id="rId31"/>
  </p:notesMasterIdLst>
  <p:sldIdLst>
    <p:sldId id="257" r:id="rId5"/>
    <p:sldId id="259" r:id="rId6"/>
    <p:sldId id="262" r:id="rId7"/>
    <p:sldId id="263" r:id="rId8"/>
    <p:sldId id="509" r:id="rId9"/>
    <p:sldId id="510" r:id="rId10"/>
    <p:sldId id="511" r:id="rId11"/>
    <p:sldId id="512" r:id="rId12"/>
    <p:sldId id="261" r:id="rId13"/>
    <p:sldId id="354" r:id="rId14"/>
    <p:sldId id="260" r:id="rId15"/>
    <p:sldId id="355" r:id="rId16"/>
    <p:sldId id="356" r:id="rId17"/>
    <p:sldId id="357" r:id="rId18"/>
    <p:sldId id="358" r:id="rId19"/>
    <p:sldId id="272" r:id="rId20"/>
    <p:sldId id="359" r:id="rId21"/>
    <p:sldId id="360" r:id="rId22"/>
    <p:sldId id="507" r:id="rId23"/>
    <p:sldId id="508" r:id="rId24"/>
    <p:sldId id="515" r:id="rId25"/>
    <p:sldId id="514" r:id="rId26"/>
    <p:sldId id="513" r:id="rId27"/>
    <p:sldId id="273" r:id="rId28"/>
    <p:sldId id="353"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2DD"/>
    <a:srgbClr val="00A28C"/>
    <a:srgbClr val="107678"/>
    <a:srgbClr val="FF5050"/>
    <a:srgbClr val="DA7973"/>
    <a:srgbClr val="FA7358"/>
    <a:srgbClr val="FFE1ED"/>
    <a:srgbClr val="FFC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706" autoAdjust="0"/>
  </p:normalViewPr>
  <p:slideViewPr>
    <p:cSldViewPr showGuides="1">
      <p:cViewPr varScale="1">
        <p:scale>
          <a:sx n="70" d="100"/>
          <a:sy n="70" d="100"/>
        </p:scale>
        <p:origin x="73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83A66-C871-44F0-9196-4F53FED89108}"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7F363-2412-4CBB-871A-FC3E383BEAA3}" type="slidenum">
              <a:rPr lang="en-US" smtClean="0"/>
              <a:t>‹#›</a:t>
            </a:fld>
            <a:endParaRPr lang="en-US"/>
          </a:p>
        </p:txBody>
      </p:sp>
    </p:spTree>
    <p:extLst>
      <p:ext uri="{BB962C8B-B14F-4D97-AF65-F5344CB8AC3E}">
        <p14:creationId xmlns:p14="http://schemas.microsoft.com/office/powerpoint/2010/main" val="356516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4119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03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73323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1362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9595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5140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092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16374900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29734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46552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17301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55439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159502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9644527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578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795954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449181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288065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5/12/2025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60747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9404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1504" b="4108"/>
          <a:stretch>
            <a:fillRect/>
          </a:stretch>
        </p:blipFill>
        <p:spPr>
          <a:xfrm>
            <a:off x="1" y="0"/>
            <a:ext cx="12192000" cy="6858000"/>
          </a:xfrm>
          <a:prstGeom prst="rect">
            <a:avLst/>
          </a:prstGeom>
        </p:spPr>
      </p:pic>
      <p:sp>
        <p:nvSpPr>
          <p:cNvPr id="8" name="矩形 7"/>
          <p:cNvSpPr/>
          <p:nvPr userDrawn="1"/>
        </p:nvSpPr>
        <p:spPr>
          <a:xfrm>
            <a:off x="1" y="0"/>
            <a:ext cx="12192000" cy="5843451"/>
          </a:xfrm>
          <a:prstGeom prst="rect">
            <a:avLst/>
          </a:prstGeom>
          <a:gradFill flip="none" rotWithShape="1">
            <a:gsLst>
              <a:gs pos="23000">
                <a:schemeClr val="bg1">
                  <a:alpha val="8700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Tree>
    <p:extLst>
      <p:ext uri="{BB962C8B-B14F-4D97-AF65-F5344CB8AC3E}">
        <p14:creationId xmlns:p14="http://schemas.microsoft.com/office/powerpoint/2010/main" val="232767074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3194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87274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47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5/12/2025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836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8.xml"/><Relationship Id="rId7" Type="http://schemas.openxmlformats.org/officeDocument/2006/relationships/tags" Target="../tags/tag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13.xml"/><Relationship Id="rId7" Type="http://schemas.openxmlformats.org/officeDocument/2006/relationships/tags" Target="../tags/tag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ags" Target="../tags/tag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4.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DD9D7102-0E68-8480-63A8-893CEC915DDC}"/>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5/12/2025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516370A-6CDB-D827-AA8B-32FFC0DAAC02}"/>
              </a:ext>
            </a:extLst>
          </p:cNvPr>
          <p:cNvSpPr txBox="1"/>
          <p:nvPr userDrawn="1"/>
        </p:nvSpPr>
        <p:spPr>
          <a:xfrm>
            <a:off x="0" y="-1512332"/>
            <a:ext cx="12192000" cy="369332"/>
          </a:xfrm>
          <a:prstGeom prst="rect">
            <a:avLst/>
          </a:prstGeom>
          <a:noFill/>
          <a:ln w="25400">
            <a:noFill/>
          </a:ln>
        </p:spPr>
        <p:txBody>
          <a:bodyPr vert="horz" wrap="none" lIns="0" tIns="0" rIns="0" bIns="0" rtlCol="0">
            <a:spAutoFit/>
          </a:bodyPr>
          <a:lstStyle/>
          <a:p>
            <a:pPr algn="ctr"/>
            <a:r>
              <a:rPr lang="en-US" sz="2400">
                <a:ln w="568325">
                  <a:solidFill>
                    <a:schemeClr val="bg1"/>
                  </a:solidFill>
                </a:ln>
                <a:solidFill>
                  <a:srgbClr val="CFCFCF"/>
                </a:solidFill>
                <a:effectLst>
                  <a:glow>
                    <a:schemeClr val="accent1">
                      <a:alpha val="40000"/>
                    </a:schemeClr>
                  </a:glow>
                  <a:outerShdw blurRad="38100" dist="38100" dir="2700000" algn="tl">
                    <a:srgbClr val="000000">
                      <a:alpha val="43137"/>
                    </a:srgbClr>
                  </a:outerShdw>
                </a:effectLst>
                <a:latin typeface="#9Slide07 SVNBeachwood Sans" pitchFamily="2" charset="0"/>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5/12/2025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94311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6BCA6456-F030-9E1E-BC2F-E75CD75E1A4D}"/>
              </a:ext>
            </a:extLst>
          </p:cNvPr>
          <p:cNvSpPr txBox="1"/>
          <p:nvPr userDrawn="1"/>
        </p:nvSpPr>
        <p:spPr>
          <a:xfrm>
            <a:off x="0" y="-1512332"/>
            <a:ext cx="12192000" cy="369332"/>
          </a:xfrm>
          <a:prstGeom prst="rect">
            <a:avLst/>
          </a:prstGeom>
          <a:noFill/>
          <a:ln w="25400">
            <a:noFill/>
          </a:ln>
        </p:spPr>
        <p:txBody>
          <a:bodyPr vert="horz" wrap="none" lIns="0" tIns="0" rIns="0" bIns="0" rtlCol="0">
            <a:spAutoFit/>
          </a:bodyPr>
          <a:lstStyle/>
          <a:p>
            <a:pPr algn="ctr"/>
            <a:r>
              <a:rPr lang="en-US" sz="2400">
                <a:ln w="568325">
                  <a:solidFill>
                    <a:schemeClr val="bg1"/>
                  </a:solidFill>
                </a:ln>
                <a:solidFill>
                  <a:srgbClr val="CFCFCF"/>
                </a:solidFill>
                <a:effectLst>
                  <a:glow>
                    <a:schemeClr val="accent1">
                      <a:alpha val="40000"/>
                    </a:schemeClr>
                  </a:glow>
                  <a:outerShdw blurRad="38100" dist="38100" dir="2700000" algn="tl">
                    <a:srgbClr val="000000">
                      <a:alpha val="43137"/>
                    </a:srgbClr>
                  </a:outerShdw>
                </a:effectLst>
                <a:latin typeface="#9Slide07 SVNBeachwood Sans" pitchFamily="2" charset="0"/>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5/12/2025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71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4BB66C12-C25C-C616-19F5-EC27125C473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74197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5.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audio" Target="../media/audio1.wav"/><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5.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43.sv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359349-FD24-7A2A-CF83-EFAD6BC2B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5" y="0"/>
            <a:ext cx="12178145" cy="7848600"/>
          </a:xfrm>
          <a:prstGeom prst="rect">
            <a:avLst/>
          </a:prstGeom>
        </p:spPr>
      </p:pic>
      <p:sp>
        <p:nvSpPr>
          <p:cNvPr id="27" name="Rectangle 26">
            <a:extLst>
              <a:ext uri="{FF2B5EF4-FFF2-40B4-BE49-F238E27FC236}">
                <a16:creationId xmlns:a16="http://schemas.microsoft.com/office/drawing/2014/main" id="{D4DF994A-BE5C-5810-E40D-FA7FDD146F29}"/>
              </a:ext>
            </a:extLst>
          </p:cNvPr>
          <p:cNvSpPr/>
          <p:nvPr/>
        </p:nvSpPr>
        <p:spPr>
          <a:xfrm>
            <a:off x="3235214" y="444516"/>
            <a:ext cx="5776741" cy="1049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sz="3200">
                <a:ln w="317500">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Thứ ..., ngày ... tháng ... năm ...</a:t>
            </a:r>
            <a:endParaRPr lang="en-US" sz="3200" dirty="0">
              <a:ln w="317500">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7">
            <a:extLst>
              <a:ext uri="{FF2B5EF4-FFF2-40B4-BE49-F238E27FC236}">
                <a16:creationId xmlns:a16="http://schemas.microsoft.com/office/drawing/2014/main" id="{A99B5114-705C-6D60-BA27-9147450570F7}"/>
              </a:ext>
            </a:extLst>
          </p:cNvPr>
          <p:cNvSpPr txBox="1"/>
          <p:nvPr/>
        </p:nvSpPr>
        <p:spPr>
          <a:xfrm>
            <a:off x="3604485" y="1114116"/>
            <a:ext cx="4844437" cy="1107996"/>
          </a:xfrm>
          <a:prstGeom prst="rect">
            <a:avLst/>
          </a:prstGeom>
          <a:noFill/>
        </p:spPr>
        <p:txBody>
          <a:bodyPr wrap="square" rtlCol="0">
            <a:spAutoFit/>
          </a:bodyPr>
          <a:lstStyle/>
          <a:p>
            <a:pPr algn="ctr"/>
            <a:r>
              <a:rPr lang="vi-VN" sz="6600" b="1" dirty="0">
                <a:ln w="0"/>
                <a:solidFill>
                  <a:srgbClr val="FF000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rPr>
              <a:t>Công nghệ</a:t>
            </a:r>
            <a:endParaRPr lang="en-US" sz="6600" b="1" dirty="0">
              <a:ln w="0"/>
              <a:solidFill>
                <a:srgbClr val="FF000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endParaRPr>
          </a:p>
        </p:txBody>
      </p:sp>
      <p:sp>
        <p:nvSpPr>
          <p:cNvPr id="3" name="18">
            <a:extLst>
              <a:ext uri="{FF2B5EF4-FFF2-40B4-BE49-F238E27FC236}">
                <a16:creationId xmlns:a16="http://schemas.microsoft.com/office/drawing/2014/main" id="{6DFD0398-2066-7CF9-E130-F5FBE72D555A}"/>
              </a:ext>
            </a:extLst>
          </p:cNvPr>
          <p:cNvSpPr>
            <a:spLocks noChangeArrowheads="1"/>
          </p:cNvSpPr>
          <p:nvPr>
            <p:custDataLst>
              <p:tags r:id="rId1"/>
            </p:custDataLst>
          </p:nvPr>
        </p:nvSpPr>
        <p:spPr bwMode="auto">
          <a:xfrm>
            <a:off x="6934200" y="4252099"/>
            <a:ext cx="3439617"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914217" fontAlgn="base">
              <a:spcBef>
                <a:spcPct val="0"/>
              </a:spcBef>
              <a:spcAft>
                <a:spcPct val="0"/>
              </a:spcAft>
            </a:pPr>
            <a:r>
              <a:rPr lang="en-US" altLang="zh-CN" sz="5400" b="1" i="1">
                <a:solidFill>
                  <a:srgbClr val="FF0000"/>
                </a:solidFill>
                <a:latin typeface="SVN-Apple" panose="02040603050506020204" pitchFamily="18" charset="0"/>
                <a:ea typeface="微软雅黑" panose="020B0503020204020204" pitchFamily="34" charset="-122"/>
                <a:cs typeface="宋体" pitchFamily="2" charset="-122"/>
              </a:rPr>
              <a:t>Bài 2- Tiết 2</a:t>
            </a:r>
            <a:endParaRPr lang="en-US" altLang="zh-CN" sz="5400" b="1" i="1" dirty="0">
              <a:solidFill>
                <a:srgbClr val="FF0000"/>
              </a:solidFill>
              <a:latin typeface="SVN-Apple" panose="02040603050506020204" pitchFamily="18" charset="0"/>
              <a:ea typeface="微软雅黑" panose="020B0503020204020204" pitchFamily="34" charset="-122"/>
              <a:cs typeface="宋体" pitchFamily="2" charset="-122"/>
            </a:endParaRPr>
          </a:p>
        </p:txBody>
      </p:sp>
      <p:sp>
        <p:nvSpPr>
          <p:cNvPr id="6" name="18">
            <a:extLst>
              <a:ext uri="{FF2B5EF4-FFF2-40B4-BE49-F238E27FC236}">
                <a16:creationId xmlns:a16="http://schemas.microsoft.com/office/drawing/2014/main" id="{10DBB699-1DC6-022F-8675-8D3D0BFF5115}"/>
              </a:ext>
            </a:extLst>
          </p:cNvPr>
          <p:cNvSpPr>
            <a:spLocks noChangeArrowheads="1"/>
          </p:cNvSpPr>
          <p:nvPr>
            <p:custDataLst>
              <p:tags r:id="rId2"/>
            </p:custDataLst>
          </p:nvPr>
        </p:nvSpPr>
        <p:spPr bwMode="auto">
          <a:xfrm>
            <a:off x="4583367" y="2681534"/>
            <a:ext cx="7731109" cy="9233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914217" fontAlgn="base">
              <a:spcBef>
                <a:spcPct val="0"/>
              </a:spcBef>
              <a:spcAft>
                <a:spcPct val="0"/>
              </a:spcAft>
            </a:pPr>
            <a:r>
              <a:rPr lang="en-US" altLang="zh-CN" sz="6000" b="1">
                <a:solidFill>
                  <a:srgbClr val="FF0000"/>
                </a:solidFill>
                <a:latin typeface="UTM Alberta Heavy" panose="02040603050506020204" pitchFamily="18" charset="0"/>
                <a:ea typeface="微软雅黑" panose="020B0503020204020204" pitchFamily="34" charset="-122"/>
                <a:cs typeface="宋体" pitchFamily="2" charset="-122"/>
              </a:rPr>
              <a:t>NHÀ SÁNG CHẾ</a:t>
            </a:r>
            <a:endParaRPr lang="en-US" altLang="zh-CN" sz="6000" b="1" dirty="0">
              <a:solidFill>
                <a:srgbClr val="FF0000"/>
              </a:solidFill>
              <a:latin typeface="UTM Alberta Heavy" panose="02040603050506020204" pitchFamily="18" charset="0"/>
              <a:ea typeface="微软雅黑" panose="020B0503020204020204" pitchFamily="34" charset="-122"/>
              <a:cs typeface="宋体" pitchFamily="2" charset="-122"/>
            </a:endParaRPr>
          </a:p>
        </p:txBody>
      </p:sp>
    </p:spTree>
    <p:extLst>
      <p:ext uri="{BB962C8B-B14F-4D97-AF65-F5344CB8AC3E}">
        <p14:creationId xmlns:p14="http://schemas.microsoft.com/office/powerpoint/2010/main" val="9793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3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D95D2E-9FC2-35D9-81AB-08A8D06DDD1A}"/>
              </a:ext>
            </a:extLst>
          </p:cNvPr>
          <p:cNvPicPr/>
          <p:nvPr/>
        </p:nvPicPr>
        <p:blipFill>
          <a:blip r:embed="rId2">
            <a:extLst>
              <a:ext uri="{28A0092B-C50C-407E-A947-70E740481C1C}">
                <a14:useLocalDpi xmlns:a14="http://schemas.microsoft.com/office/drawing/2010/main" val="0"/>
              </a:ext>
            </a:extLst>
          </a:blip>
          <a:stretch>
            <a:fillRect/>
          </a:stretch>
        </p:blipFill>
        <p:spPr>
          <a:xfrm>
            <a:off x="0" y="-24161"/>
            <a:ext cx="12192000" cy="6858000"/>
          </a:xfrm>
          <a:prstGeom prst="rect">
            <a:avLst/>
          </a:prstGeom>
        </p:spPr>
      </p:pic>
      <p:sp>
        <p:nvSpPr>
          <p:cNvPr id="6" name="Rectangle: Rounded Corners 5">
            <a:extLst>
              <a:ext uri="{FF2B5EF4-FFF2-40B4-BE49-F238E27FC236}">
                <a16:creationId xmlns:a16="http://schemas.microsoft.com/office/drawing/2014/main" id="{BBFDC3D3-5DFD-4E4C-8BC1-B430BD30C246}"/>
              </a:ext>
            </a:extLst>
          </p:cNvPr>
          <p:cNvSpPr/>
          <p:nvPr/>
        </p:nvSpPr>
        <p:spPr>
          <a:xfrm>
            <a:off x="2566874" y="2788312"/>
            <a:ext cx="8915400" cy="26670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2" name="TextBox 11">
            <a:extLst>
              <a:ext uri="{FF2B5EF4-FFF2-40B4-BE49-F238E27FC236}">
                <a16:creationId xmlns:a16="http://schemas.microsoft.com/office/drawing/2014/main" id="{4BBD4236-8161-4FAF-A4E5-29638826175C}"/>
              </a:ext>
            </a:extLst>
          </p:cNvPr>
          <p:cNvSpPr txBox="1"/>
          <p:nvPr/>
        </p:nvSpPr>
        <p:spPr>
          <a:xfrm>
            <a:off x="3741827" y="3124200"/>
            <a:ext cx="6565493" cy="1754326"/>
          </a:xfrm>
          <a:prstGeom prst="rect">
            <a:avLst/>
          </a:prstGeom>
          <a:noFill/>
          <a:ln w="25400">
            <a:noFill/>
          </a:ln>
        </p:spPr>
        <p:txBody>
          <a:bodyPr wrap="square">
            <a:spAutoFit/>
          </a:bodyPr>
          <a:lstStyle/>
          <a:p>
            <a:pPr lvl="0" algn="ctr">
              <a:spcBef>
                <a:spcPts val="1200"/>
              </a:spcBef>
              <a:defRPr/>
            </a:pPr>
            <a:r>
              <a:rPr lang="en-US" sz="5400" b="1">
                <a:solidFill>
                  <a:srgbClr val="FF0000"/>
                </a:solidFill>
                <a:latin typeface="Calibri" panose="020F0502020204030204" pitchFamily="34" charset="0"/>
                <a:ea typeface="Calibri" panose="020F0502020204030204" pitchFamily="34" charset="0"/>
                <a:cs typeface="Calibri" panose="020F0502020204030204" pitchFamily="34" charset="0"/>
              </a:rPr>
              <a:t>Tìm hiểu về một số nhà sáng chế nổi bật</a:t>
            </a:r>
            <a:endParaRPr kumimoji="0" lang="en-US" sz="5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Freeform 6">
            <a:extLst>
              <a:ext uri="{FF2B5EF4-FFF2-40B4-BE49-F238E27FC236}">
                <a16:creationId xmlns:a16="http://schemas.microsoft.com/office/drawing/2014/main" id="{1D933D69-65A1-A0CA-5CD6-CD8235CBA461}"/>
              </a:ext>
            </a:extLst>
          </p:cNvPr>
          <p:cNvSpPr/>
          <p:nvPr/>
        </p:nvSpPr>
        <p:spPr>
          <a:xfrm>
            <a:off x="530028" y="1973724"/>
            <a:ext cx="3436430" cy="4770060"/>
          </a:xfrm>
          <a:custGeom>
            <a:avLst/>
            <a:gdLst/>
            <a:ahLst/>
            <a:cxnLst/>
            <a:rect l="l" t="t" r="r" b="b"/>
            <a:pathLst>
              <a:path w="2964370" h="4114800">
                <a:moveTo>
                  <a:pt x="0" y="0"/>
                </a:moveTo>
                <a:lnTo>
                  <a:pt x="2964370" y="0"/>
                </a:lnTo>
                <a:lnTo>
                  <a:pt x="296437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Tree>
    <p:extLst>
      <p:ext uri="{BB962C8B-B14F-4D97-AF65-F5344CB8AC3E}">
        <p14:creationId xmlns:p14="http://schemas.microsoft.com/office/powerpoint/2010/main" val="11608223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1CE52-165F-CC7D-26B3-D60DEC404B91}"/>
              </a:ext>
            </a:extLst>
          </p:cNvPr>
          <p:cNvPicPr/>
          <p:nvPr/>
        </p:nvPicPr>
        <p:blipFill>
          <a:blip r:embed="rId3">
            <a:extLst>
              <a:ext uri="{28A0092B-C50C-407E-A947-70E740481C1C}">
                <a14:useLocalDpi xmlns:a14="http://schemas.microsoft.com/office/drawing/2010/main" val="0"/>
              </a:ext>
            </a:extLst>
          </a:blip>
          <a:stretch>
            <a:fillRect/>
          </a:stretch>
        </p:blipFill>
        <p:spPr>
          <a:xfrm>
            <a:off x="13855" y="0"/>
            <a:ext cx="12178145" cy="7848600"/>
          </a:xfrm>
          <a:prstGeom prst="rect">
            <a:avLst/>
          </a:prstGeom>
        </p:spPr>
      </p:pic>
      <p:pic>
        <p:nvPicPr>
          <p:cNvPr id="7" name="Picture 6">
            <a:extLst>
              <a:ext uri="{FF2B5EF4-FFF2-40B4-BE49-F238E27FC236}">
                <a16:creationId xmlns:a16="http://schemas.microsoft.com/office/drawing/2014/main" id="{0C647D8E-2071-43F2-3693-D53CEC11C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28600"/>
            <a:ext cx="11506200" cy="6248400"/>
          </a:xfrm>
          <a:prstGeom prst="rect">
            <a:avLst/>
          </a:prstGeom>
        </p:spPr>
      </p:pic>
      <p:sp>
        <p:nvSpPr>
          <p:cNvPr id="8" name="Text Placeholder 7">
            <a:extLst>
              <a:ext uri="{FF2B5EF4-FFF2-40B4-BE49-F238E27FC236}">
                <a16:creationId xmlns:a16="http://schemas.microsoft.com/office/drawing/2014/main" id="{32F867CB-8215-2B3C-414F-3BD91D23C55F}"/>
              </a:ext>
            </a:extLst>
          </p:cNvPr>
          <p:cNvSpPr txBox="1">
            <a:spLocks/>
          </p:cNvSpPr>
          <p:nvPr/>
        </p:nvSpPr>
        <p:spPr>
          <a:xfrm>
            <a:off x="5105400" y="2530267"/>
            <a:ext cx="6096000" cy="4231045"/>
          </a:xfrm>
          <a:prstGeom prst="rect">
            <a:avLst/>
          </a:prstGeom>
        </p:spPr>
        <p:txBody>
          <a:bodyPr vert="horz" lIns="0" tIns="77900" rIns="0" bIns="779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450"/>
              </a:spcBef>
            </a:pPr>
            <a:endParaRPr lang="en-US" altLang="zh-CN" sz="4400" b="1">
              <a:solidFill>
                <a:srgbClr val="FF0000"/>
              </a:solidFill>
              <a:latin typeface="Calibri" panose="020F0502020204030204" pitchFamily="34" charset="0"/>
              <a:cs typeface="Calibri" panose="020F0502020204030204" pitchFamily="34" charset="0"/>
              <a:sym typeface="+mn-lt"/>
            </a:endParaRPr>
          </a:p>
        </p:txBody>
      </p:sp>
      <p:sp>
        <p:nvSpPr>
          <p:cNvPr id="9" name="TextBox 8">
            <a:extLst>
              <a:ext uri="{FF2B5EF4-FFF2-40B4-BE49-F238E27FC236}">
                <a16:creationId xmlns:a16="http://schemas.microsoft.com/office/drawing/2014/main" id="{D84A2BD5-5226-FA93-B84A-52E51FB1C612}"/>
              </a:ext>
            </a:extLst>
          </p:cNvPr>
          <p:cNvSpPr txBox="1"/>
          <p:nvPr/>
        </p:nvSpPr>
        <p:spPr>
          <a:xfrm>
            <a:off x="827185" y="589231"/>
            <a:ext cx="10348089" cy="1569660"/>
          </a:xfrm>
          <a:prstGeom prst="rect">
            <a:avLst/>
          </a:prstGeom>
          <a:noFill/>
        </p:spPr>
        <p:txBody>
          <a:bodyPr wrap="square">
            <a:spAutoFit/>
          </a:bodyPr>
          <a:lstStyle/>
          <a:p>
            <a:pPr lvl="0" algn="ctr">
              <a:defRPr/>
            </a:pPr>
            <a:r>
              <a:rPr lang="en-US" altLang="zh-CN" sz="3200" b="1">
                <a:latin typeface="Calibri" panose="020F0502020204030204" pitchFamily="34" charset="0"/>
                <a:cs typeface="Calibri" panose="020F0502020204030204" pitchFamily="34" charset="0"/>
                <a:sym typeface="+mn-lt"/>
              </a:rPr>
              <a:t>Em hãy đọc thông tin về các nhà sáng chế sau đây và cho biết em thích những nhà sáng chế nào. Hãy nêu một số thông tin nổi bật về các nhà sáng chế đó. </a:t>
            </a:r>
            <a:endParaRPr lang="en-US" sz="3200" b="1">
              <a:latin typeface="Calibri"/>
            </a:endParaRPr>
          </a:p>
        </p:txBody>
      </p:sp>
      <p:pic>
        <p:nvPicPr>
          <p:cNvPr id="19" name="Picture 18">
            <a:extLst>
              <a:ext uri="{FF2B5EF4-FFF2-40B4-BE49-F238E27FC236}">
                <a16:creationId xmlns:a16="http://schemas.microsoft.com/office/drawing/2014/main" id="{3C10F960-DCC9-725B-BE60-E401BA61743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1938" y="891662"/>
            <a:ext cx="429576" cy="482399"/>
          </a:xfrm>
          <a:prstGeom prst="rect">
            <a:avLst/>
          </a:prstGeom>
        </p:spPr>
      </p:pic>
      <p:pic>
        <p:nvPicPr>
          <p:cNvPr id="21" name="Picture 20">
            <a:extLst>
              <a:ext uri="{FF2B5EF4-FFF2-40B4-BE49-F238E27FC236}">
                <a16:creationId xmlns:a16="http://schemas.microsoft.com/office/drawing/2014/main" id="{B6F8A982-DFA7-2263-21B3-75E01BCEC5B7}"/>
              </a:ext>
            </a:extLst>
          </p:cNvPr>
          <p:cNvPicPr>
            <a:picLocks noChangeAspect="1"/>
          </p:cNvPicPr>
          <p:nvPr/>
        </p:nvPicPr>
        <p:blipFill rotWithShape="1">
          <a:blip r:embed="rId6">
            <a:extLst>
              <a:ext uri="{28A0092B-C50C-407E-A947-70E740481C1C}">
                <a14:useLocalDpi xmlns:a14="http://schemas.microsoft.com/office/drawing/2010/main" val="0"/>
              </a:ext>
            </a:extLst>
          </a:blip>
          <a:srcRect l="1" r="-190" b="45155"/>
          <a:stretch/>
        </p:blipFill>
        <p:spPr>
          <a:xfrm>
            <a:off x="1022131" y="2228018"/>
            <a:ext cx="10275499" cy="3403894"/>
          </a:xfrm>
          <a:prstGeom prst="rect">
            <a:avLst/>
          </a:prstGeom>
        </p:spPr>
      </p:pic>
      <p:pic>
        <p:nvPicPr>
          <p:cNvPr id="6" name="Picture 5">
            <a:extLst>
              <a:ext uri="{FF2B5EF4-FFF2-40B4-BE49-F238E27FC236}">
                <a16:creationId xmlns:a16="http://schemas.microsoft.com/office/drawing/2014/main" id="{C10AF07B-E888-00A2-BA29-DB74ABCB81D3}"/>
              </a:ext>
            </a:extLst>
          </p:cNvPr>
          <p:cNvPicPr>
            <a:picLocks noChangeAspect="1"/>
          </p:cNvPicPr>
          <p:nvPr/>
        </p:nvPicPr>
        <p:blipFill>
          <a:blip r:embed="rId7"/>
          <a:stretch>
            <a:fillRect/>
          </a:stretch>
        </p:blipFill>
        <p:spPr>
          <a:xfrm>
            <a:off x="9311299" y="3574512"/>
            <a:ext cx="1667581" cy="1707428"/>
          </a:xfrm>
          <a:prstGeom prst="rect">
            <a:avLst/>
          </a:prstGeom>
        </p:spPr>
      </p:pic>
    </p:spTree>
    <p:extLst>
      <p:ext uri="{BB962C8B-B14F-4D97-AF65-F5344CB8AC3E}">
        <p14:creationId xmlns:p14="http://schemas.microsoft.com/office/powerpoint/2010/main" val="365910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1CE52-165F-CC7D-26B3-D60DEC404B91}"/>
              </a:ext>
            </a:extLst>
          </p:cNvPr>
          <p:cNvPicPr/>
          <p:nvPr/>
        </p:nvPicPr>
        <p:blipFill>
          <a:blip r:embed="rId2">
            <a:extLst>
              <a:ext uri="{28A0092B-C50C-407E-A947-70E740481C1C}">
                <a14:useLocalDpi xmlns:a14="http://schemas.microsoft.com/office/drawing/2010/main" val="0"/>
              </a:ext>
            </a:extLst>
          </a:blip>
          <a:stretch>
            <a:fillRect/>
          </a:stretch>
        </p:blipFill>
        <p:spPr>
          <a:xfrm>
            <a:off x="13855" y="0"/>
            <a:ext cx="12178145" cy="7848600"/>
          </a:xfrm>
          <a:prstGeom prst="rect">
            <a:avLst/>
          </a:prstGeom>
        </p:spPr>
      </p:pic>
      <p:pic>
        <p:nvPicPr>
          <p:cNvPr id="7" name="Picture 6">
            <a:extLst>
              <a:ext uri="{FF2B5EF4-FFF2-40B4-BE49-F238E27FC236}">
                <a16:creationId xmlns:a16="http://schemas.microsoft.com/office/drawing/2014/main" id="{0C647D8E-2071-43F2-3693-D53CEC11C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09826"/>
            <a:ext cx="11506200" cy="6248400"/>
          </a:xfrm>
          <a:prstGeom prst="rect">
            <a:avLst/>
          </a:prstGeom>
        </p:spPr>
      </p:pic>
      <p:sp>
        <p:nvSpPr>
          <p:cNvPr id="8" name="Text Placeholder 7">
            <a:extLst>
              <a:ext uri="{FF2B5EF4-FFF2-40B4-BE49-F238E27FC236}">
                <a16:creationId xmlns:a16="http://schemas.microsoft.com/office/drawing/2014/main" id="{32F867CB-8215-2B3C-414F-3BD91D23C55F}"/>
              </a:ext>
            </a:extLst>
          </p:cNvPr>
          <p:cNvSpPr txBox="1">
            <a:spLocks/>
          </p:cNvSpPr>
          <p:nvPr/>
        </p:nvSpPr>
        <p:spPr>
          <a:xfrm>
            <a:off x="5105400" y="2530267"/>
            <a:ext cx="6096000" cy="4231045"/>
          </a:xfrm>
          <a:prstGeom prst="rect">
            <a:avLst/>
          </a:prstGeom>
        </p:spPr>
        <p:txBody>
          <a:bodyPr vert="horz" lIns="0" tIns="77900" rIns="0" bIns="779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altLang="zh-CN" sz="4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mn-lt"/>
            </a:endParaRPr>
          </a:p>
        </p:txBody>
      </p:sp>
      <p:pic>
        <p:nvPicPr>
          <p:cNvPr id="10" name="Picture 9">
            <a:extLst>
              <a:ext uri="{FF2B5EF4-FFF2-40B4-BE49-F238E27FC236}">
                <a16:creationId xmlns:a16="http://schemas.microsoft.com/office/drawing/2014/main" id="{7986E13A-83ED-6B6B-8B24-D0FA242A7C59}"/>
              </a:ext>
            </a:extLst>
          </p:cNvPr>
          <p:cNvPicPr>
            <a:picLocks noChangeAspect="1"/>
          </p:cNvPicPr>
          <p:nvPr/>
        </p:nvPicPr>
        <p:blipFill rotWithShape="1">
          <a:blip r:embed="rId4">
            <a:extLst>
              <a:ext uri="{28A0092B-C50C-407E-A947-70E740481C1C}">
                <a14:useLocalDpi xmlns:a14="http://schemas.microsoft.com/office/drawing/2010/main" val="0"/>
              </a:ext>
            </a:extLst>
          </a:blip>
          <a:srcRect r="14" b="48166"/>
          <a:stretch/>
        </p:blipFill>
        <p:spPr>
          <a:xfrm>
            <a:off x="990600" y="2346269"/>
            <a:ext cx="10465518" cy="3049719"/>
          </a:xfrm>
          <a:prstGeom prst="rect">
            <a:avLst/>
          </a:prstGeom>
        </p:spPr>
      </p:pic>
      <p:pic>
        <p:nvPicPr>
          <p:cNvPr id="12" name="Picture 11">
            <a:extLst>
              <a:ext uri="{FF2B5EF4-FFF2-40B4-BE49-F238E27FC236}">
                <a16:creationId xmlns:a16="http://schemas.microsoft.com/office/drawing/2014/main" id="{AD79D770-1D0F-3626-33CD-CB64E39CD3D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0600" y="1442979"/>
            <a:ext cx="10465511" cy="958776"/>
          </a:xfrm>
          <a:prstGeom prst="rect">
            <a:avLst/>
          </a:prstGeom>
        </p:spPr>
      </p:pic>
      <p:pic>
        <p:nvPicPr>
          <p:cNvPr id="14" name="Picture 13">
            <a:extLst>
              <a:ext uri="{FF2B5EF4-FFF2-40B4-BE49-F238E27FC236}">
                <a16:creationId xmlns:a16="http://schemas.microsoft.com/office/drawing/2014/main" id="{B301D6CA-729F-A040-E2E0-46E9F4D73846}"/>
              </a:ext>
            </a:extLst>
          </p:cNvPr>
          <p:cNvPicPr>
            <a:picLocks noChangeAspect="1"/>
          </p:cNvPicPr>
          <p:nvPr/>
        </p:nvPicPr>
        <p:blipFill>
          <a:blip r:embed="rId6"/>
          <a:stretch>
            <a:fillRect/>
          </a:stretch>
        </p:blipFill>
        <p:spPr>
          <a:xfrm>
            <a:off x="9363263" y="2918628"/>
            <a:ext cx="1814489" cy="1905000"/>
          </a:xfrm>
          <a:prstGeom prst="rect">
            <a:avLst/>
          </a:prstGeom>
        </p:spPr>
      </p:pic>
    </p:spTree>
    <p:extLst>
      <p:ext uri="{BB962C8B-B14F-4D97-AF65-F5344CB8AC3E}">
        <p14:creationId xmlns:p14="http://schemas.microsoft.com/office/powerpoint/2010/main" val="23074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1CE52-165F-CC7D-26B3-D60DEC404B91}"/>
              </a:ext>
            </a:extLst>
          </p:cNvPr>
          <p:cNvPicPr/>
          <p:nvPr/>
        </p:nvPicPr>
        <p:blipFill>
          <a:blip r:embed="rId2">
            <a:extLst>
              <a:ext uri="{28A0092B-C50C-407E-A947-70E740481C1C}">
                <a14:useLocalDpi xmlns:a14="http://schemas.microsoft.com/office/drawing/2010/main" val="0"/>
              </a:ext>
            </a:extLst>
          </a:blip>
          <a:stretch>
            <a:fillRect/>
          </a:stretch>
        </p:blipFill>
        <p:spPr>
          <a:xfrm>
            <a:off x="13855" y="0"/>
            <a:ext cx="12178145" cy="7848600"/>
          </a:xfrm>
          <a:prstGeom prst="rect">
            <a:avLst/>
          </a:prstGeom>
        </p:spPr>
      </p:pic>
      <p:pic>
        <p:nvPicPr>
          <p:cNvPr id="7" name="Picture 6">
            <a:extLst>
              <a:ext uri="{FF2B5EF4-FFF2-40B4-BE49-F238E27FC236}">
                <a16:creationId xmlns:a16="http://schemas.microsoft.com/office/drawing/2014/main" id="{0C647D8E-2071-43F2-3693-D53CEC11C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09826"/>
            <a:ext cx="11506200" cy="6248400"/>
          </a:xfrm>
          <a:prstGeom prst="rect">
            <a:avLst/>
          </a:prstGeom>
        </p:spPr>
      </p:pic>
      <p:sp>
        <p:nvSpPr>
          <p:cNvPr id="8" name="Text Placeholder 7">
            <a:extLst>
              <a:ext uri="{FF2B5EF4-FFF2-40B4-BE49-F238E27FC236}">
                <a16:creationId xmlns:a16="http://schemas.microsoft.com/office/drawing/2014/main" id="{32F867CB-8215-2B3C-414F-3BD91D23C55F}"/>
              </a:ext>
            </a:extLst>
          </p:cNvPr>
          <p:cNvSpPr txBox="1">
            <a:spLocks/>
          </p:cNvSpPr>
          <p:nvPr/>
        </p:nvSpPr>
        <p:spPr>
          <a:xfrm>
            <a:off x="5105400" y="2530267"/>
            <a:ext cx="6096000" cy="4231045"/>
          </a:xfrm>
          <a:prstGeom prst="rect">
            <a:avLst/>
          </a:prstGeom>
        </p:spPr>
        <p:txBody>
          <a:bodyPr vert="horz" lIns="0" tIns="77900" rIns="0" bIns="779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altLang="zh-CN" sz="4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mn-lt"/>
            </a:endParaRPr>
          </a:p>
        </p:txBody>
      </p:sp>
      <p:pic>
        <p:nvPicPr>
          <p:cNvPr id="12" name="Picture 11">
            <a:extLst>
              <a:ext uri="{FF2B5EF4-FFF2-40B4-BE49-F238E27FC236}">
                <a16:creationId xmlns:a16="http://schemas.microsoft.com/office/drawing/2014/main" id="{AD79D770-1D0F-3626-33CD-CB64E39CD3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0600" y="1442979"/>
            <a:ext cx="10465511" cy="958776"/>
          </a:xfrm>
          <a:prstGeom prst="rect">
            <a:avLst/>
          </a:prstGeom>
        </p:spPr>
      </p:pic>
      <p:pic>
        <p:nvPicPr>
          <p:cNvPr id="3" name="Picture 2">
            <a:extLst>
              <a:ext uri="{FF2B5EF4-FFF2-40B4-BE49-F238E27FC236}">
                <a16:creationId xmlns:a16="http://schemas.microsoft.com/office/drawing/2014/main" id="{1A4A33C3-6ECB-960D-CA94-862417926388}"/>
              </a:ext>
            </a:extLst>
          </p:cNvPr>
          <p:cNvPicPr>
            <a:picLocks noChangeAspect="1"/>
          </p:cNvPicPr>
          <p:nvPr/>
        </p:nvPicPr>
        <p:blipFill rotWithShape="1">
          <a:blip r:embed="rId5">
            <a:extLst>
              <a:ext uri="{28A0092B-C50C-407E-A947-70E740481C1C}">
                <a14:useLocalDpi xmlns:a14="http://schemas.microsoft.com/office/drawing/2010/main" val="0"/>
              </a:ext>
            </a:extLst>
          </a:blip>
          <a:srcRect l="1" r="-98" b="50000"/>
          <a:stretch/>
        </p:blipFill>
        <p:spPr>
          <a:xfrm>
            <a:off x="1022131" y="2384235"/>
            <a:ext cx="10433980" cy="2929686"/>
          </a:xfrm>
          <a:prstGeom prst="rect">
            <a:avLst/>
          </a:prstGeom>
        </p:spPr>
      </p:pic>
      <p:pic>
        <p:nvPicPr>
          <p:cNvPr id="6" name="Picture 5">
            <a:extLst>
              <a:ext uri="{FF2B5EF4-FFF2-40B4-BE49-F238E27FC236}">
                <a16:creationId xmlns:a16="http://schemas.microsoft.com/office/drawing/2014/main" id="{D8CD44DC-23EB-70E9-4590-BA0BB28F60E6}"/>
              </a:ext>
            </a:extLst>
          </p:cNvPr>
          <p:cNvPicPr>
            <a:picLocks noChangeAspect="1"/>
          </p:cNvPicPr>
          <p:nvPr/>
        </p:nvPicPr>
        <p:blipFill>
          <a:blip r:embed="rId6"/>
          <a:stretch>
            <a:fillRect/>
          </a:stretch>
        </p:blipFill>
        <p:spPr>
          <a:xfrm>
            <a:off x="9391555" y="2934678"/>
            <a:ext cx="1723267" cy="1828800"/>
          </a:xfrm>
          <a:prstGeom prst="rect">
            <a:avLst/>
          </a:prstGeom>
        </p:spPr>
      </p:pic>
    </p:spTree>
    <p:extLst>
      <p:ext uri="{BB962C8B-B14F-4D97-AF65-F5344CB8AC3E}">
        <p14:creationId xmlns:p14="http://schemas.microsoft.com/office/powerpoint/2010/main" val="265365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1CE52-165F-CC7D-26B3-D60DEC404B91}"/>
              </a:ext>
            </a:extLst>
          </p:cNvPr>
          <p:cNvPicPr/>
          <p:nvPr/>
        </p:nvPicPr>
        <p:blipFill>
          <a:blip r:embed="rId2">
            <a:extLst>
              <a:ext uri="{28A0092B-C50C-407E-A947-70E740481C1C}">
                <a14:useLocalDpi xmlns:a14="http://schemas.microsoft.com/office/drawing/2010/main" val="0"/>
              </a:ext>
            </a:extLst>
          </a:blip>
          <a:stretch>
            <a:fillRect/>
          </a:stretch>
        </p:blipFill>
        <p:spPr>
          <a:xfrm>
            <a:off x="13855" y="0"/>
            <a:ext cx="12178145" cy="7848600"/>
          </a:xfrm>
          <a:prstGeom prst="rect">
            <a:avLst/>
          </a:prstGeom>
        </p:spPr>
      </p:pic>
      <p:pic>
        <p:nvPicPr>
          <p:cNvPr id="7" name="Picture 6">
            <a:extLst>
              <a:ext uri="{FF2B5EF4-FFF2-40B4-BE49-F238E27FC236}">
                <a16:creationId xmlns:a16="http://schemas.microsoft.com/office/drawing/2014/main" id="{0C647D8E-2071-43F2-3693-D53CEC11C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09826"/>
            <a:ext cx="11506200" cy="6248400"/>
          </a:xfrm>
          <a:prstGeom prst="rect">
            <a:avLst/>
          </a:prstGeom>
        </p:spPr>
      </p:pic>
      <p:sp>
        <p:nvSpPr>
          <p:cNvPr id="8" name="Text Placeholder 7">
            <a:extLst>
              <a:ext uri="{FF2B5EF4-FFF2-40B4-BE49-F238E27FC236}">
                <a16:creationId xmlns:a16="http://schemas.microsoft.com/office/drawing/2014/main" id="{32F867CB-8215-2B3C-414F-3BD91D23C55F}"/>
              </a:ext>
            </a:extLst>
          </p:cNvPr>
          <p:cNvSpPr txBox="1">
            <a:spLocks/>
          </p:cNvSpPr>
          <p:nvPr/>
        </p:nvSpPr>
        <p:spPr>
          <a:xfrm>
            <a:off x="5105400" y="2530267"/>
            <a:ext cx="6096000" cy="4231045"/>
          </a:xfrm>
          <a:prstGeom prst="rect">
            <a:avLst/>
          </a:prstGeom>
        </p:spPr>
        <p:txBody>
          <a:bodyPr vert="horz" lIns="0" tIns="77900" rIns="0" bIns="779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altLang="zh-CN" sz="4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mn-lt"/>
            </a:endParaRPr>
          </a:p>
        </p:txBody>
      </p:sp>
      <p:pic>
        <p:nvPicPr>
          <p:cNvPr id="12" name="Picture 11">
            <a:extLst>
              <a:ext uri="{FF2B5EF4-FFF2-40B4-BE49-F238E27FC236}">
                <a16:creationId xmlns:a16="http://schemas.microsoft.com/office/drawing/2014/main" id="{AD79D770-1D0F-3626-33CD-CB64E39CD3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0600" y="1442979"/>
            <a:ext cx="10465511" cy="958776"/>
          </a:xfrm>
          <a:prstGeom prst="rect">
            <a:avLst/>
          </a:prstGeom>
        </p:spPr>
      </p:pic>
      <p:pic>
        <p:nvPicPr>
          <p:cNvPr id="5" name="Picture 4">
            <a:extLst>
              <a:ext uri="{FF2B5EF4-FFF2-40B4-BE49-F238E27FC236}">
                <a16:creationId xmlns:a16="http://schemas.microsoft.com/office/drawing/2014/main" id="{37937DB6-BEB6-8657-61F7-35FA80D102B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5373" y="2401755"/>
            <a:ext cx="10460738" cy="2965904"/>
          </a:xfrm>
          <a:prstGeom prst="rect">
            <a:avLst/>
          </a:prstGeom>
        </p:spPr>
      </p:pic>
      <p:pic>
        <p:nvPicPr>
          <p:cNvPr id="10" name="Picture 9">
            <a:extLst>
              <a:ext uri="{FF2B5EF4-FFF2-40B4-BE49-F238E27FC236}">
                <a16:creationId xmlns:a16="http://schemas.microsoft.com/office/drawing/2014/main" id="{2FA34E0C-9531-9CE7-48EE-D585B7F0F1AC}"/>
              </a:ext>
            </a:extLst>
          </p:cNvPr>
          <p:cNvPicPr>
            <a:picLocks noChangeAspect="1"/>
          </p:cNvPicPr>
          <p:nvPr/>
        </p:nvPicPr>
        <p:blipFill>
          <a:blip r:embed="rId6"/>
          <a:stretch>
            <a:fillRect/>
          </a:stretch>
        </p:blipFill>
        <p:spPr>
          <a:xfrm>
            <a:off x="9291506" y="2895600"/>
            <a:ext cx="2062294" cy="2063256"/>
          </a:xfrm>
          <a:prstGeom prst="rect">
            <a:avLst/>
          </a:prstGeom>
        </p:spPr>
      </p:pic>
    </p:spTree>
    <p:extLst>
      <p:ext uri="{BB962C8B-B14F-4D97-AF65-F5344CB8AC3E}">
        <p14:creationId xmlns:p14="http://schemas.microsoft.com/office/powerpoint/2010/main" val="59103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1CE52-165F-CC7D-26B3-D60DEC404B91}"/>
              </a:ext>
            </a:extLst>
          </p:cNvPr>
          <p:cNvPicPr/>
          <p:nvPr/>
        </p:nvPicPr>
        <p:blipFill>
          <a:blip r:embed="rId2">
            <a:extLst>
              <a:ext uri="{28A0092B-C50C-407E-A947-70E740481C1C}">
                <a14:useLocalDpi xmlns:a14="http://schemas.microsoft.com/office/drawing/2010/main" val="0"/>
              </a:ext>
            </a:extLst>
          </a:blip>
          <a:stretch>
            <a:fillRect/>
          </a:stretch>
        </p:blipFill>
        <p:spPr>
          <a:xfrm>
            <a:off x="13855" y="0"/>
            <a:ext cx="12178145" cy="7848600"/>
          </a:xfrm>
          <a:prstGeom prst="rect">
            <a:avLst/>
          </a:prstGeom>
        </p:spPr>
      </p:pic>
      <p:pic>
        <p:nvPicPr>
          <p:cNvPr id="7" name="Picture 6">
            <a:extLst>
              <a:ext uri="{FF2B5EF4-FFF2-40B4-BE49-F238E27FC236}">
                <a16:creationId xmlns:a16="http://schemas.microsoft.com/office/drawing/2014/main" id="{0C647D8E-2071-43F2-3693-D53CEC11C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09826"/>
            <a:ext cx="11506200" cy="6248400"/>
          </a:xfrm>
          <a:prstGeom prst="rect">
            <a:avLst/>
          </a:prstGeom>
        </p:spPr>
      </p:pic>
      <p:sp>
        <p:nvSpPr>
          <p:cNvPr id="8" name="Text Placeholder 7">
            <a:extLst>
              <a:ext uri="{FF2B5EF4-FFF2-40B4-BE49-F238E27FC236}">
                <a16:creationId xmlns:a16="http://schemas.microsoft.com/office/drawing/2014/main" id="{32F867CB-8215-2B3C-414F-3BD91D23C55F}"/>
              </a:ext>
            </a:extLst>
          </p:cNvPr>
          <p:cNvSpPr txBox="1">
            <a:spLocks/>
          </p:cNvSpPr>
          <p:nvPr/>
        </p:nvSpPr>
        <p:spPr>
          <a:xfrm>
            <a:off x="5105400" y="2530267"/>
            <a:ext cx="6096000" cy="4231045"/>
          </a:xfrm>
          <a:prstGeom prst="rect">
            <a:avLst/>
          </a:prstGeom>
        </p:spPr>
        <p:txBody>
          <a:bodyPr vert="horz" lIns="0" tIns="77900" rIns="0" bIns="779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altLang="zh-CN" sz="4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mn-lt"/>
            </a:endParaRPr>
          </a:p>
        </p:txBody>
      </p:sp>
      <p:pic>
        <p:nvPicPr>
          <p:cNvPr id="12" name="Picture 11">
            <a:extLst>
              <a:ext uri="{FF2B5EF4-FFF2-40B4-BE49-F238E27FC236}">
                <a16:creationId xmlns:a16="http://schemas.microsoft.com/office/drawing/2014/main" id="{AD79D770-1D0F-3626-33CD-CB64E39CD3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0600" y="1442979"/>
            <a:ext cx="10465511" cy="958776"/>
          </a:xfrm>
          <a:prstGeom prst="rect">
            <a:avLst/>
          </a:prstGeom>
        </p:spPr>
      </p:pic>
      <p:pic>
        <p:nvPicPr>
          <p:cNvPr id="3" name="Picture 2">
            <a:extLst>
              <a:ext uri="{FF2B5EF4-FFF2-40B4-BE49-F238E27FC236}">
                <a16:creationId xmlns:a16="http://schemas.microsoft.com/office/drawing/2014/main" id="{0162859B-3C33-EB86-0D34-98E3F4B22B9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0600" y="2401755"/>
            <a:ext cx="10465510" cy="2967257"/>
          </a:xfrm>
          <a:prstGeom prst="rect">
            <a:avLst/>
          </a:prstGeom>
        </p:spPr>
      </p:pic>
      <p:pic>
        <p:nvPicPr>
          <p:cNvPr id="9" name="Picture 8">
            <a:extLst>
              <a:ext uri="{FF2B5EF4-FFF2-40B4-BE49-F238E27FC236}">
                <a16:creationId xmlns:a16="http://schemas.microsoft.com/office/drawing/2014/main" id="{01F79C94-3435-1DC4-DCDF-9BBBC8757794}"/>
              </a:ext>
            </a:extLst>
          </p:cNvPr>
          <p:cNvPicPr>
            <a:picLocks noChangeAspect="1"/>
          </p:cNvPicPr>
          <p:nvPr/>
        </p:nvPicPr>
        <p:blipFill>
          <a:blip r:embed="rId6"/>
          <a:stretch>
            <a:fillRect/>
          </a:stretch>
        </p:blipFill>
        <p:spPr>
          <a:xfrm>
            <a:off x="9228508" y="3048000"/>
            <a:ext cx="1972892" cy="1600200"/>
          </a:xfrm>
          <a:prstGeom prst="rect">
            <a:avLst/>
          </a:prstGeom>
        </p:spPr>
      </p:pic>
    </p:spTree>
    <p:extLst>
      <p:ext uri="{BB962C8B-B14F-4D97-AF65-F5344CB8AC3E}">
        <p14:creationId xmlns:p14="http://schemas.microsoft.com/office/powerpoint/2010/main" val="237274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96ED2-F37A-EF3A-0A4A-B0D8A3541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61"/>
            <a:ext cx="12192000" cy="6858000"/>
          </a:xfrm>
          <a:prstGeom prst="rect">
            <a:avLst/>
          </a:prstGeom>
        </p:spPr>
      </p:pic>
      <p:sp>
        <p:nvSpPr>
          <p:cNvPr id="4" name="TextBox 3">
            <a:extLst>
              <a:ext uri="{FF2B5EF4-FFF2-40B4-BE49-F238E27FC236}">
                <a16:creationId xmlns:a16="http://schemas.microsoft.com/office/drawing/2014/main" id="{04193475-CA26-AC4E-D578-9C6505A2AD84}"/>
              </a:ext>
            </a:extLst>
          </p:cNvPr>
          <p:cNvSpPr txBox="1"/>
          <p:nvPr/>
        </p:nvSpPr>
        <p:spPr>
          <a:xfrm>
            <a:off x="2445894" y="712876"/>
            <a:ext cx="7300211" cy="1123712"/>
          </a:xfrm>
          <a:custGeom>
            <a:avLst/>
            <a:gdLst>
              <a:gd name="connsiteX0" fmla="*/ 0 w 7300211"/>
              <a:gd name="connsiteY0" fmla="*/ 187289 h 1123712"/>
              <a:gd name="connsiteX1" fmla="*/ 187289 w 7300211"/>
              <a:gd name="connsiteY1" fmla="*/ 0 h 1123712"/>
              <a:gd name="connsiteX2" fmla="*/ 810596 w 7300211"/>
              <a:gd name="connsiteY2" fmla="*/ 0 h 1123712"/>
              <a:gd name="connsiteX3" fmla="*/ 1641672 w 7300211"/>
              <a:gd name="connsiteY3" fmla="*/ 0 h 1123712"/>
              <a:gd name="connsiteX4" fmla="*/ 2195723 w 7300211"/>
              <a:gd name="connsiteY4" fmla="*/ 0 h 1123712"/>
              <a:gd name="connsiteX5" fmla="*/ 2957542 w 7300211"/>
              <a:gd name="connsiteY5" fmla="*/ 0 h 1123712"/>
              <a:gd name="connsiteX6" fmla="*/ 3580849 w 7300211"/>
              <a:gd name="connsiteY6" fmla="*/ 0 h 1123712"/>
              <a:gd name="connsiteX7" fmla="*/ 4273412 w 7300211"/>
              <a:gd name="connsiteY7" fmla="*/ 0 h 1123712"/>
              <a:gd name="connsiteX8" fmla="*/ 4965976 w 7300211"/>
              <a:gd name="connsiteY8" fmla="*/ 0 h 1123712"/>
              <a:gd name="connsiteX9" fmla="*/ 5520026 w 7300211"/>
              <a:gd name="connsiteY9" fmla="*/ 0 h 1123712"/>
              <a:gd name="connsiteX10" fmla="*/ 6004821 w 7300211"/>
              <a:gd name="connsiteY10" fmla="*/ 0 h 1123712"/>
              <a:gd name="connsiteX11" fmla="*/ 7112922 w 7300211"/>
              <a:gd name="connsiteY11" fmla="*/ 0 h 1123712"/>
              <a:gd name="connsiteX12" fmla="*/ 7300211 w 7300211"/>
              <a:gd name="connsiteY12" fmla="*/ 187289 h 1123712"/>
              <a:gd name="connsiteX13" fmla="*/ 7300211 w 7300211"/>
              <a:gd name="connsiteY13" fmla="*/ 539382 h 1123712"/>
              <a:gd name="connsiteX14" fmla="*/ 7300211 w 7300211"/>
              <a:gd name="connsiteY14" fmla="*/ 936423 h 1123712"/>
              <a:gd name="connsiteX15" fmla="*/ 7112922 w 7300211"/>
              <a:gd name="connsiteY15" fmla="*/ 1123712 h 1123712"/>
              <a:gd name="connsiteX16" fmla="*/ 6420359 w 7300211"/>
              <a:gd name="connsiteY16" fmla="*/ 1123712 h 1123712"/>
              <a:gd name="connsiteX17" fmla="*/ 5797052 w 7300211"/>
              <a:gd name="connsiteY17" fmla="*/ 1123712 h 1123712"/>
              <a:gd name="connsiteX18" fmla="*/ 4965976 w 7300211"/>
              <a:gd name="connsiteY18" fmla="*/ 1123712 h 1123712"/>
              <a:gd name="connsiteX19" fmla="*/ 4134900 w 7300211"/>
              <a:gd name="connsiteY19" fmla="*/ 1123712 h 1123712"/>
              <a:gd name="connsiteX20" fmla="*/ 3511593 w 7300211"/>
              <a:gd name="connsiteY20" fmla="*/ 1123712 h 1123712"/>
              <a:gd name="connsiteX21" fmla="*/ 2680517 w 7300211"/>
              <a:gd name="connsiteY21" fmla="*/ 1123712 h 1123712"/>
              <a:gd name="connsiteX22" fmla="*/ 2057210 w 7300211"/>
              <a:gd name="connsiteY22" fmla="*/ 1123712 h 1123712"/>
              <a:gd name="connsiteX23" fmla="*/ 1572416 w 7300211"/>
              <a:gd name="connsiteY23" fmla="*/ 1123712 h 1123712"/>
              <a:gd name="connsiteX24" fmla="*/ 810596 w 7300211"/>
              <a:gd name="connsiteY24" fmla="*/ 1123712 h 1123712"/>
              <a:gd name="connsiteX25" fmla="*/ 187289 w 7300211"/>
              <a:gd name="connsiteY25" fmla="*/ 1123712 h 1123712"/>
              <a:gd name="connsiteX26" fmla="*/ 0 w 7300211"/>
              <a:gd name="connsiteY26" fmla="*/ 936423 h 1123712"/>
              <a:gd name="connsiteX27" fmla="*/ 0 w 7300211"/>
              <a:gd name="connsiteY27" fmla="*/ 569347 h 1123712"/>
              <a:gd name="connsiteX28" fmla="*/ 0 w 7300211"/>
              <a:gd name="connsiteY28"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00211" h="1123712" fill="none" extrusionOk="0">
                <a:moveTo>
                  <a:pt x="0" y="187289"/>
                </a:moveTo>
                <a:cubicBezTo>
                  <a:pt x="6386" y="88143"/>
                  <a:pt x="73859" y="-16021"/>
                  <a:pt x="187289" y="0"/>
                </a:cubicBezTo>
                <a:cubicBezTo>
                  <a:pt x="497702" y="7087"/>
                  <a:pt x="523680" y="-23647"/>
                  <a:pt x="810596" y="0"/>
                </a:cubicBezTo>
                <a:cubicBezTo>
                  <a:pt x="1097512" y="23647"/>
                  <a:pt x="1375908" y="-9119"/>
                  <a:pt x="1641672" y="0"/>
                </a:cubicBezTo>
                <a:cubicBezTo>
                  <a:pt x="1907436" y="9119"/>
                  <a:pt x="1950804" y="26296"/>
                  <a:pt x="2195723" y="0"/>
                </a:cubicBezTo>
                <a:cubicBezTo>
                  <a:pt x="2440642" y="-26296"/>
                  <a:pt x="2720896" y="21191"/>
                  <a:pt x="2957542" y="0"/>
                </a:cubicBezTo>
                <a:cubicBezTo>
                  <a:pt x="3194188" y="-21191"/>
                  <a:pt x="3344078" y="19247"/>
                  <a:pt x="3580849" y="0"/>
                </a:cubicBezTo>
                <a:cubicBezTo>
                  <a:pt x="3817620" y="-19247"/>
                  <a:pt x="3942854" y="-29034"/>
                  <a:pt x="4273412" y="0"/>
                </a:cubicBezTo>
                <a:cubicBezTo>
                  <a:pt x="4603970" y="29034"/>
                  <a:pt x="4656096" y="16452"/>
                  <a:pt x="4965976" y="0"/>
                </a:cubicBezTo>
                <a:cubicBezTo>
                  <a:pt x="5275856" y="-16452"/>
                  <a:pt x="5402198" y="-23572"/>
                  <a:pt x="5520026" y="0"/>
                </a:cubicBezTo>
                <a:cubicBezTo>
                  <a:pt x="5637854" y="23572"/>
                  <a:pt x="5883529" y="7916"/>
                  <a:pt x="6004821" y="0"/>
                </a:cubicBezTo>
                <a:cubicBezTo>
                  <a:pt x="6126113" y="-7916"/>
                  <a:pt x="6879651" y="40744"/>
                  <a:pt x="7112922" y="0"/>
                </a:cubicBezTo>
                <a:cubicBezTo>
                  <a:pt x="7207784" y="-4119"/>
                  <a:pt x="7295519" y="83071"/>
                  <a:pt x="7300211" y="187289"/>
                </a:cubicBezTo>
                <a:cubicBezTo>
                  <a:pt x="7311186" y="291464"/>
                  <a:pt x="7286302" y="403138"/>
                  <a:pt x="7300211" y="539382"/>
                </a:cubicBezTo>
                <a:cubicBezTo>
                  <a:pt x="7314120" y="675626"/>
                  <a:pt x="7313335" y="802981"/>
                  <a:pt x="7300211" y="936423"/>
                </a:cubicBezTo>
                <a:cubicBezTo>
                  <a:pt x="7294668" y="1020616"/>
                  <a:pt x="7214144" y="1116582"/>
                  <a:pt x="7112922" y="1123712"/>
                </a:cubicBezTo>
                <a:cubicBezTo>
                  <a:pt x="6884758" y="1094045"/>
                  <a:pt x="6569311" y="1101887"/>
                  <a:pt x="6420359" y="1123712"/>
                </a:cubicBezTo>
                <a:cubicBezTo>
                  <a:pt x="6271407" y="1145537"/>
                  <a:pt x="6041762" y="1142448"/>
                  <a:pt x="5797052" y="1123712"/>
                </a:cubicBezTo>
                <a:cubicBezTo>
                  <a:pt x="5552342" y="1104976"/>
                  <a:pt x="5245512" y="1084260"/>
                  <a:pt x="4965976" y="1123712"/>
                </a:cubicBezTo>
                <a:cubicBezTo>
                  <a:pt x="4686440" y="1163164"/>
                  <a:pt x="4490234" y="1154708"/>
                  <a:pt x="4134900" y="1123712"/>
                </a:cubicBezTo>
                <a:cubicBezTo>
                  <a:pt x="3779566" y="1092716"/>
                  <a:pt x="3781879" y="1125630"/>
                  <a:pt x="3511593" y="1123712"/>
                </a:cubicBezTo>
                <a:cubicBezTo>
                  <a:pt x="3241307" y="1121794"/>
                  <a:pt x="3033029" y="1110938"/>
                  <a:pt x="2680517" y="1123712"/>
                </a:cubicBezTo>
                <a:cubicBezTo>
                  <a:pt x="2328005" y="1136486"/>
                  <a:pt x="2356465" y="1128614"/>
                  <a:pt x="2057210" y="1123712"/>
                </a:cubicBezTo>
                <a:cubicBezTo>
                  <a:pt x="1757955" y="1118810"/>
                  <a:pt x="1759966" y="1120172"/>
                  <a:pt x="1572416" y="1123712"/>
                </a:cubicBezTo>
                <a:cubicBezTo>
                  <a:pt x="1384866" y="1127252"/>
                  <a:pt x="995933" y="1154034"/>
                  <a:pt x="810596" y="1123712"/>
                </a:cubicBezTo>
                <a:cubicBezTo>
                  <a:pt x="625259" y="1093390"/>
                  <a:pt x="359682" y="1122161"/>
                  <a:pt x="187289" y="1123712"/>
                </a:cubicBezTo>
                <a:cubicBezTo>
                  <a:pt x="88056" y="1142035"/>
                  <a:pt x="7162" y="1033657"/>
                  <a:pt x="0" y="936423"/>
                </a:cubicBezTo>
                <a:cubicBezTo>
                  <a:pt x="-7677" y="781917"/>
                  <a:pt x="16025" y="679593"/>
                  <a:pt x="0" y="569347"/>
                </a:cubicBezTo>
                <a:cubicBezTo>
                  <a:pt x="-16025" y="459101"/>
                  <a:pt x="4690" y="372155"/>
                  <a:pt x="0" y="187289"/>
                </a:cubicBezTo>
                <a:close/>
              </a:path>
              <a:path w="7300211" h="1123712" stroke="0" extrusionOk="0">
                <a:moveTo>
                  <a:pt x="0" y="187289"/>
                </a:moveTo>
                <a:cubicBezTo>
                  <a:pt x="24044" y="87074"/>
                  <a:pt x="107089" y="-754"/>
                  <a:pt x="187289" y="0"/>
                </a:cubicBezTo>
                <a:cubicBezTo>
                  <a:pt x="387618" y="34162"/>
                  <a:pt x="753577" y="-30521"/>
                  <a:pt x="1018365" y="0"/>
                </a:cubicBezTo>
                <a:cubicBezTo>
                  <a:pt x="1283153" y="30521"/>
                  <a:pt x="1271049" y="18866"/>
                  <a:pt x="1503159" y="0"/>
                </a:cubicBezTo>
                <a:cubicBezTo>
                  <a:pt x="1735269" y="-18866"/>
                  <a:pt x="1965845" y="-6184"/>
                  <a:pt x="2126466" y="0"/>
                </a:cubicBezTo>
                <a:cubicBezTo>
                  <a:pt x="2287087" y="6184"/>
                  <a:pt x="2782553" y="-33665"/>
                  <a:pt x="2957542" y="0"/>
                </a:cubicBezTo>
                <a:cubicBezTo>
                  <a:pt x="3132531" y="33665"/>
                  <a:pt x="3470803" y="-5640"/>
                  <a:pt x="3719362" y="0"/>
                </a:cubicBezTo>
                <a:cubicBezTo>
                  <a:pt x="3967921" y="5640"/>
                  <a:pt x="4052623" y="-11404"/>
                  <a:pt x="4342669" y="0"/>
                </a:cubicBezTo>
                <a:cubicBezTo>
                  <a:pt x="4632715" y="11404"/>
                  <a:pt x="4738221" y="-23723"/>
                  <a:pt x="4896719" y="0"/>
                </a:cubicBezTo>
                <a:cubicBezTo>
                  <a:pt x="5055217" y="23723"/>
                  <a:pt x="5285606" y="11115"/>
                  <a:pt x="5450770" y="0"/>
                </a:cubicBezTo>
                <a:cubicBezTo>
                  <a:pt x="5615934" y="-11115"/>
                  <a:pt x="5816972" y="8212"/>
                  <a:pt x="6004821" y="0"/>
                </a:cubicBezTo>
                <a:cubicBezTo>
                  <a:pt x="6192670" y="-8212"/>
                  <a:pt x="6370500" y="23229"/>
                  <a:pt x="6489615" y="0"/>
                </a:cubicBezTo>
                <a:cubicBezTo>
                  <a:pt x="6608730" y="-23229"/>
                  <a:pt x="6970177" y="23642"/>
                  <a:pt x="7112922" y="0"/>
                </a:cubicBezTo>
                <a:cubicBezTo>
                  <a:pt x="7236587" y="15687"/>
                  <a:pt x="7292051" y="67030"/>
                  <a:pt x="7300211" y="187289"/>
                </a:cubicBezTo>
                <a:cubicBezTo>
                  <a:pt x="7297459" y="305377"/>
                  <a:pt x="7286722" y="416095"/>
                  <a:pt x="7300211" y="554365"/>
                </a:cubicBezTo>
                <a:cubicBezTo>
                  <a:pt x="7313700" y="692635"/>
                  <a:pt x="7314335" y="753164"/>
                  <a:pt x="7300211" y="936423"/>
                </a:cubicBezTo>
                <a:cubicBezTo>
                  <a:pt x="7297123" y="1039620"/>
                  <a:pt x="7219003" y="1122182"/>
                  <a:pt x="7112922" y="1123712"/>
                </a:cubicBezTo>
                <a:cubicBezTo>
                  <a:pt x="6877600" y="1120766"/>
                  <a:pt x="6748367" y="1132622"/>
                  <a:pt x="6558871" y="1123712"/>
                </a:cubicBezTo>
                <a:cubicBezTo>
                  <a:pt x="6369375" y="1114802"/>
                  <a:pt x="6249423" y="1122739"/>
                  <a:pt x="6074077" y="1123712"/>
                </a:cubicBezTo>
                <a:cubicBezTo>
                  <a:pt x="5898731" y="1124685"/>
                  <a:pt x="5635973" y="1118658"/>
                  <a:pt x="5520026" y="1123712"/>
                </a:cubicBezTo>
                <a:cubicBezTo>
                  <a:pt x="5404079" y="1128766"/>
                  <a:pt x="5142729" y="1138894"/>
                  <a:pt x="5035232" y="1123712"/>
                </a:cubicBezTo>
                <a:cubicBezTo>
                  <a:pt x="4927735" y="1108530"/>
                  <a:pt x="4699499" y="1102438"/>
                  <a:pt x="4411925" y="1123712"/>
                </a:cubicBezTo>
                <a:cubicBezTo>
                  <a:pt x="4124351" y="1144986"/>
                  <a:pt x="3855405" y="1114930"/>
                  <a:pt x="3580849" y="1123712"/>
                </a:cubicBezTo>
                <a:cubicBezTo>
                  <a:pt x="3306293" y="1132494"/>
                  <a:pt x="3135364" y="1104651"/>
                  <a:pt x="2749773" y="1123712"/>
                </a:cubicBezTo>
                <a:cubicBezTo>
                  <a:pt x="2364182" y="1142773"/>
                  <a:pt x="2232013" y="1094094"/>
                  <a:pt x="1987954" y="1123712"/>
                </a:cubicBezTo>
                <a:cubicBezTo>
                  <a:pt x="1743895" y="1153330"/>
                  <a:pt x="1697029" y="1117755"/>
                  <a:pt x="1503159" y="1123712"/>
                </a:cubicBezTo>
                <a:cubicBezTo>
                  <a:pt x="1309289" y="1129669"/>
                  <a:pt x="1171829" y="1140211"/>
                  <a:pt x="949109" y="1123712"/>
                </a:cubicBezTo>
                <a:cubicBezTo>
                  <a:pt x="726389" y="1107214"/>
                  <a:pt x="437700" y="1152576"/>
                  <a:pt x="187289" y="1123712"/>
                </a:cubicBezTo>
                <a:cubicBezTo>
                  <a:pt x="86581" y="1124368"/>
                  <a:pt x="19170" y="1038864"/>
                  <a:pt x="0" y="936423"/>
                </a:cubicBezTo>
                <a:cubicBezTo>
                  <a:pt x="-12087" y="834180"/>
                  <a:pt x="-7326" y="665628"/>
                  <a:pt x="0" y="584330"/>
                </a:cubicBezTo>
                <a:cubicBezTo>
                  <a:pt x="7326" y="503032"/>
                  <a:pt x="11145" y="380473"/>
                  <a:pt x="0" y="187289"/>
                </a:cubicBezTo>
                <a:close/>
              </a:path>
            </a:pathLst>
          </a:custGeom>
          <a:solidFill>
            <a:schemeClr val="bg1"/>
          </a:solidFill>
          <a:ln w="38100">
            <a:solidFill>
              <a:schemeClr val="accent6">
                <a:lumMod val="50000"/>
              </a:schemeClr>
            </a:solidFill>
            <a:extLst>
              <a:ext uri="{C807C97D-BFC1-408E-A445-0C87EB9F89A2}">
                <ask:lineSketchStyleProps xmlns="" xmlns:ask="http://schemas.microsoft.com/office/drawing/2018/sketchyshapes" sd="3370647879">
                  <a:prstGeom prst="roundRect">
                    <a:avLst/>
                  </a:prstGeom>
                  <ask:type>
                    <ask:lineSketchFreehand/>
                  </ask:type>
                </ask:lineSketchStyleProps>
              </a:ext>
            </a:extLst>
          </a:ln>
          <a:effectLst>
            <a:glow rad="139700">
              <a:schemeClr val="accent5">
                <a:satMod val="175000"/>
                <a:alpha val="40000"/>
              </a:schemeClr>
            </a:glo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sym typeface="+mn-lt"/>
              </a:rPr>
              <a:t>Em chia sẻ</a:t>
            </a:r>
            <a:r>
              <a:rPr kumimoji="0" lang="en-US" altLang="zh-CN" sz="6000" b="1" i="0" u="none" strike="noStrike" kern="1200" cap="none" spc="0" normalizeH="0" noProof="0">
                <a:ln>
                  <a:noFill/>
                </a:ln>
                <a:effectLst/>
                <a:uLnTx/>
                <a:uFillTx/>
                <a:latin typeface="Calibri" panose="020F0502020204030204" pitchFamily="34" charset="0"/>
                <a:ea typeface="+mn-ea"/>
                <a:cs typeface="Calibri" panose="020F0502020204030204" pitchFamily="34" charset="0"/>
                <a:sym typeface="+mn-lt"/>
              </a:rPr>
              <a:t> trước lớp</a:t>
            </a:r>
            <a:endParaRPr kumimoji="0" lang="vi-VN" altLang="zh-CN" sz="6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sym typeface="+mn-lt"/>
            </a:endParaRPr>
          </a:p>
        </p:txBody>
      </p:sp>
      <p:pic>
        <p:nvPicPr>
          <p:cNvPr id="2" name="Graphic 1">
            <a:extLst>
              <a:ext uri="{FF2B5EF4-FFF2-40B4-BE49-F238E27FC236}">
                <a16:creationId xmlns:a16="http://schemas.microsoft.com/office/drawing/2014/main" id="{5E66F93C-4E14-3D01-2294-0F7435A485BF}"/>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r="47024" b="47765"/>
          <a:stretch/>
        </p:blipFill>
        <p:spPr>
          <a:xfrm>
            <a:off x="3657600" y="2573624"/>
            <a:ext cx="5352240" cy="4029214"/>
          </a:xfrm>
          <a:prstGeom prst="rect">
            <a:avLst/>
          </a:prstGeom>
        </p:spPr>
      </p:pic>
    </p:spTree>
    <p:extLst>
      <p:ext uri="{BB962C8B-B14F-4D97-AF65-F5344CB8AC3E}">
        <p14:creationId xmlns:p14="http://schemas.microsoft.com/office/powerpoint/2010/main" val="815893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D95D2E-9FC2-35D9-81AB-08A8D06DDD1A}"/>
              </a:ext>
            </a:extLst>
          </p:cNvPr>
          <p:cNvPicPr/>
          <p:nvPr/>
        </p:nvPicPr>
        <p:blipFill>
          <a:blip r:embed="rId2">
            <a:extLst>
              <a:ext uri="{28A0092B-C50C-407E-A947-70E740481C1C}">
                <a14:useLocalDpi xmlns:a14="http://schemas.microsoft.com/office/drawing/2010/main" val="0"/>
              </a:ext>
            </a:extLst>
          </a:blip>
          <a:stretch>
            <a:fillRect/>
          </a:stretch>
        </p:blipFill>
        <p:spPr>
          <a:xfrm>
            <a:off x="0" y="-24161"/>
            <a:ext cx="12192000" cy="6858000"/>
          </a:xfrm>
          <a:prstGeom prst="rect">
            <a:avLst/>
          </a:prstGeom>
        </p:spPr>
      </p:pic>
      <p:sp>
        <p:nvSpPr>
          <p:cNvPr id="6" name="Rectangle: Rounded Corners 5">
            <a:extLst>
              <a:ext uri="{FF2B5EF4-FFF2-40B4-BE49-F238E27FC236}">
                <a16:creationId xmlns:a16="http://schemas.microsoft.com/office/drawing/2014/main" id="{BBFDC3D3-5DFD-4E4C-8BC1-B430BD30C246}"/>
              </a:ext>
            </a:extLst>
          </p:cNvPr>
          <p:cNvSpPr/>
          <p:nvPr/>
        </p:nvSpPr>
        <p:spPr>
          <a:xfrm>
            <a:off x="2566874" y="2788312"/>
            <a:ext cx="9244126" cy="26670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2" name="TextBox 11">
            <a:extLst>
              <a:ext uri="{FF2B5EF4-FFF2-40B4-BE49-F238E27FC236}">
                <a16:creationId xmlns:a16="http://schemas.microsoft.com/office/drawing/2014/main" id="{4BBD4236-8161-4FAF-A4E5-29638826175C}"/>
              </a:ext>
            </a:extLst>
          </p:cNvPr>
          <p:cNvSpPr txBox="1"/>
          <p:nvPr/>
        </p:nvSpPr>
        <p:spPr>
          <a:xfrm>
            <a:off x="3364199" y="3244649"/>
            <a:ext cx="8297773" cy="1754326"/>
          </a:xfrm>
          <a:prstGeom prst="rect">
            <a:avLst/>
          </a:prstGeom>
          <a:noFill/>
          <a:ln w="25400">
            <a:noFill/>
          </a:ln>
        </p:spPr>
        <p:txBody>
          <a:bodyPr wrap="square">
            <a:spAutoFit/>
          </a:bodyPr>
          <a:lstStyle/>
          <a:p>
            <a:pPr lvl="0" algn="ctr">
              <a:spcBef>
                <a:spcPts val="1200"/>
              </a:spcBef>
              <a:defRPr/>
            </a:pPr>
            <a:r>
              <a:rPr lang="en-US" sz="5400" b="1">
                <a:solidFill>
                  <a:srgbClr val="FF0000"/>
                </a:solidFill>
                <a:latin typeface="Calibri" panose="020F0502020204030204" pitchFamily="34" charset="0"/>
                <a:ea typeface="Calibri" panose="020F0502020204030204" pitchFamily="34" charset="0"/>
                <a:cs typeface="Calibri" panose="020F0502020204030204" pitchFamily="34" charset="0"/>
              </a:rPr>
              <a:t>Nêu một số đức tính cần có để trở thành nhà sáng chế</a:t>
            </a:r>
            <a:endParaRPr kumimoji="0" lang="en-US" sz="5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Freeform 6">
            <a:extLst>
              <a:ext uri="{FF2B5EF4-FFF2-40B4-BE49-F238E27FC236}">
                <a16:creationId xmlns:a16="http://schemas.microsoft.com/office/drawing/2014/main" id="{1D933D69-65A1-A0CA-5CD6-CD8235CBA461}"/>
              </a:ext>
            </a:extLst>
          </p:cNvPr>
          <p:cNvSpPr/>
          <p:nvPr/>
        </p:nvSpPr>
        <p:spPr>
          <a:xfrm>
            <a:off x="152400" y="2063779"/>
            <a:ext cx="3436430" cy="4770060"/>
          </a:xfrm>
          <a:custGeom>
            <a:avLst/>
            <a:gdLst/>
            <a:ahLst/>
            <a:cxnLst/>
            <a:rect l="l" t="t" r="r" b="b"/>
            <a:pathLst>
              <a:path w="2964370" h="4114800">
                <a:moveTo>
                  <a:pt x="0" y="0"/>
                </a:moveTo>
                <a:lnTo>
                  <a:pt x="2964370" y="0"/>
                </a:lnTo>
                <a:lnTo>
                  <a:pt x="296437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Tree>
    <p:extLst>
      <p:ext uri="{BB962C8B-B14F-4D97-AF65-F5344CB8AC3E}">
        <p14:creationId xmlns:p14="http://schemas.microsoft.com/office/powerpoint/2010/main" val="3564411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1CE52-165F-CC7D-26B3-D60DEC404B91}"/>
              </a:ext>
            </a:extLst>
          </p:cNvPr>
          <p:cNvPicPr/>
          <p:nvPr/>
        </p:nvPicPr>
        <p:blipFill>
          <a:blip r:embed="rId3">
            <a:extLst>
              <a:ext uri="{28A0092B-C50C-407E-A947-70E740481C1C}">
                <a14:useLocalDpi xmlns:a14="http://schemas.microsoft.com/office/drawing/2010/main" val="0"/>
              </a:ext>
            </a:extLst>
          </a:blip>
          <a:stretch>
            <a:fillRect/>
          </a:stretch>
        </p:blipFill>
        <p:spPr>
          <a:xfrm>
            <a:off x="13855" y="0"/>
            <a:ext cx="12178145" cy="7848600"/>
          </a:xfrm>
          <a:prstGeom prst="rect">
            <a:avLst/>
          </a:prstGeom>
        </p:spPr>
      </p:pic>
      <p:pic>
        <p:nvPicPr>
          <p:cNvPr id="7" name="Picture 6">
            <a:extLst>
              <a:ext uri="{FF2B5EF4-FFF2-40B4-BE49-F238E27FC236}">
                <a16:creationId xmlns:a16="http://schemas.microsoft.com/office/drawing/2014/main" id="{0C647D8E-2071-43F2-3693-D53CEC11C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28600"/>
            <a:ext cx="11506200" cy="6248400"/>
          </a:xfrm>
          <a:prstGeom prst="rect">
            <a:avLst/>
          </a:prstGeom>
        </p:spPr>
      </p:pic>
      <p:sp>
        <p:nvSpPr>
          <p:cNvPr id="8" name="Text Placeholder 7">
            <a:extLst>
              <a:ext uri="{FF2B5EF4-FFF2-40B4-BE49-F238E27FC236}">
                <a16:creationId xmlns:a16="http://schemas.microsoft.com/office/drawing/2014/main" id="{32F867CB-8215-2B3C-414F-3BD91D23C55F}"/>
              </a:ext>
            </a:extLst>
          </p:cNvPr>
          <p:cNvSpPr txBox="1">
            <a:spLocks/>
          </p:cNvSpPr>
          <p:nvPr/>
        </p:nvSpPr>
        <p:spPr>
          <a:xfrm>
            <a:off x="5105400" y="2530267"/>
            <a:ext cx="6096000" cy="4231045"/>
          </a:xfrm>
          <a:prstGeom prst="rect">
            <a:avLst/>
          </a:prstGeom>
        </p:spPr>
        <p:txBody>
          <a:bodyPr vert="horz" lIns="0" tIns="77900" rIns="0" bIns="779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altLang="zh-CN" sz="4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mn-lt"/>
            </a:endParaRPr>
          </a:p>
        </p:txBody>
      </p:sp>
      <p:sp>
        <p:nvSpPr>
          <p:cNvPr id="9" name="TextBox 8">
            <a:extLst>
              <a:ext uri="{FF2B5EF4-FFF2-40B4-BE49-F238E27FC236}">
                <a16:creationId xmlns:a16="http://schemas.microsoft.com/office/drawing/2014/main" id="{D84A2BD5-5226-FA93-B84A-52E51FB1C612}"/>
              </a:ext>
            </a:extLst>
          </p:cNvPr>
          <p:cNvSpPr txBox="1"/>
          <p:nvPr/>
        </p:nvSpPr>
        <p:spPr>
          <a:xfrm>
            <a:off x="1613263" y="620058"/>
            <a:ext cx="9041674" cy="1077218"/>
          </a:xfrm>
          <a:prstGeom prst="rect">
            <a:avLst/>
          </a:prstGeom>
          <a:noFill/>
        </p:spPr>
        <p:txBody>
          <a:bodyPr wrap="square">
            <a:spAutoFit/>
          </a:bodyPr>
          <a:lstStyle/>
          <a:p>
            <a:pPr lvl="0" algn="ctr">
              <a:defRPr/>
            </a:pPr>
            <a:r>
              <a:rPr lang="vi-VN" altLang="zh-CN" sz="3200" b="1">
                <a:solidFill>
                  <a:prstClr val="black"/>
                </a:solidFill>
                <a:latin typeface="Calibri" panose="020F0502020204030204" pitchFamily="34" charset="0"/>
                <a:cs typeface="Calibri" panose="020F0502020204030204" pitchFamily="34" charset="0"/>
                <a:sym typeface="+mn-lt"/>
              </a:rPr>
              <a:t>Em hãy lựa chọn các đức tính cần có để trở thành một nhà</a:t>
            </a:r>
            <a:r>
              <a:rPr lang="en-US" altLang="zh-CN" sz="3200" b="1">
                <a:solidFill>
                  <a:prstClr val="black"/>
                </a:solidFill>
                <a:latin typeface="Calibri" panose="020F0502020204030204" pitchFamily="34" charset="0"/>
                <a:cs typeface="Calibri" panose="020F0502020204030204" pitchFamily="34" charset="0"/>
                <a:sym typeface="+mn-lt"/>
              </a:rPr>
              <a:t> </a:t>
            </a:r>
            <a:r>
              <a:rPr lang="vi-VN" altLang="zh-CN" sz="3200" b="1">
                <a:solidFill>
                  <a:prstClr val="black"/>
                </a:solidFill>
                <a:latin typeface="Calibri" panose="020F0502020204030204" pitchFamily="34" charset="0"/>
                <a:cs typeface="Calibri" panose="020F0502020204030204" pitchFamily="34" charset="0"/>
                <a:sym typeface="+mn-lt"/>
              </a:rPr>
              <a:t>sáng chế theo mô tả trong các thẻ dưới đây.</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2F53CE7-95C2-5DCE-CD2A-BEF2F7B449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4367" y="1701065"/>
            <a:ext cx="4556482" cy="1009188"/>
          </a:xfrm>
          <a:prstGeom prst="rect">
            <a:avLst/>
          </a:prstGeom>
        </p:spPr>
      </p:pic>
      <p:pic>
        <p:nvPicPr>
          <p:cNvPr id="10" name="Picture 9">
            <a:extLst>
              <a:ext uri="{FF2B5EF4-FFF2-40B4-BE49-F238E27FC236}">
                <a16:creationId xmlns:a16="http://schemas.microsoft.com/office/drawing/2014/main" id="{F3690E34-9929-3C9D-2C9E-5DF776CD780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4478" y="2678453"/>
            <a:ext cx="4556298" cy="1154662"/>
          </a:xfrm>
          <a:prstGeom prst="rect">
            <a:avLst/>
          </a:prstGeom>
        </p:spPr>
      </p:pic>
      <p:pic>
        <p:nvPicPr>
          <p:cNvPr id="12" name="Picture 11">
            <a:extLst>
              <a:ext uri="{FF2B5EF4-FFF2-40B4-BE49-F238E27FC236}">
                <a16:creationId xmlns:a16="http://schemas.microsoft.com/office/drawing/2014/main" id="{0F18EE43-0C51-6019-D84E-45B5AE06339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72861" y="4005066"/>
            <a:ext cx="4556139" cy="1018360"/>
          </a:xfrm>
          <a:prstGeom prst="rect">
            <a:avLst/>
          </a:prstGeom>
        </p:spPr>
      </p:pic>
      <p:pic>
        <p:nvPicPr>
          <p:cNvPr id="14" name="Picture 13">
            <a:extLst>
              <a:ext uri="{FF2B5EF4-FFF2-40B4-BE49-F238E27FC236}">
                <a16:creationId xmlns:a16="http://schemas.microsoft.com/office/drawing/2014/main" id="{D3140642-656A-6707-841E-3444FE63C11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01893" y="5153754"/>
            <a:ext cx="4556382" cy="981028"/>
          </a:xfrm>
          <a:prstGeom prst="rect">
            <a:avLst/>
          </a:prstGeom>
        </p:spPr>
      </p:pic>
      <p:pic>
        <p:nvPicPr>
          <p:cNvPr id="16" name="Picture 15">
            <a:extLst>
              <a:ext uri="{FF2B5EF4-FFF2-40B4-BE49-F238E27FC236}">
                <a16:creationId xmlns:a16="http://schemas.microsoft.com/office/drawing/2014/main" id="{B554AB4A-09DA-1237-DDB1-281DA475976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11056" y="1699080"/>
            <a:ext cx="4556185" cy="1027325"/>
          </a:xfrm>
          <a:prstGeom prst="rect">
            <a:avLst/>
          </a:prstGeom>
        </p:spPr>
      </p:pic>
      <p:pic>
        <p:nvPicPr>
          <p:cNvPr id="18" name="Picture 17">
            <a:extLst>
              <a:ext uri="{FF2B5EF4-FFF2-40B4-BE49-F238E27FC236}">
                <a16:creationId xmlns:a16="http://schemas.microsoft.com/office/drawing/2014/main" id="{8D6D6EDF-2E01-DD3F-AA1D-026EA23CA11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610850" y="2816234"/>
            <a:ext cx="4556391" cy="1010174"/>
          </a:xfrm>
          <a:prstGeom prst="rect">
            <a:avLst/>
          </a:prstGeom>
        </p:spPr>
      </p:pic>
      <p:pic>
        <p:nvPicPr>
          <p:cNvPr id="22" name="Picture 21">
            <a:extLst>
              <a:ext uri="{FF2B5EF4-FFF2-40B4-BE49-F238E27FC236}">
                <a16:creationId xmlns:a16="http://schemas.microsoft.com/office/drawing/2014/main" id="{3973C6C5-C767-4BF5-18AB-579A5A947A23}"/>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610850" y="3975178"/>
            <a:ext cx="4556042" cy="937553"/>
          </a:xfrm>
          <a:prstGeom prst="rect">
            <a:avLst/>
          </a:prstGeom>
        </p:spPr>
      </p:pic>
      <p:pic>
        <p:nvPicPr>
          <p:cNvPr id="24" name="Picture 23">
            <a:extLst>
              <a:ext uri="{FF2B5EF4-FFF2-40B4-BE49-F238E27FC236}">
                <a16:creationId xmlns:a16="http://schemas.microsoft.com/office/drawing/2014/main" id="{1C673E7A-9E45-BA9D-9817-C2A22B21724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6610850" y="5121291"/>
            <a:ext cx="4556042" cy="937553"/>
          </a:xfrm>
          <a:prstGeom prst="rect">
            <a:avLst/>
          </a:prstGeom>
        </p:spPr>
      </p:pic>
    </p:spTree>
    <p:extLst>
      <p:ext uri="{BB962C8B-B14F-4D97-AF65-F5344CB8AC3E}">
        <p14:creationId xmlns:p14="http://schemas.microsoft.com/office/powerpoint/2010/main" val="252411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021DFF-4F74-182C-4551-D5A8BD297A07}"/>
              </a:ext>
            </a:extLst>
          </p:cNvPr>
          <p:cNvPicPr>
            <a:picLocks noChangeAspect="1"/>
          </p:cNvPicPr>
          <p:nvPr/>
        </p:nvPicPr>
        <p:blipFill rotWithShape="1">
          <a:blip r:embed="rId4">
            <a:extLst>
              <a:ext uri="{28A0092B-C50C-407E-A947-70E740481C1C}">
                <a14:useLocalDpi xmlns:a14="http://schemas.microsoft.com/office/drawing/2010/main" val="0"/>
              </a:ext>
            </a:extLst>
          </a:blip>
          <a:srcRect t="16667" r="44375"/>
          <a:stretch/>
        </p:blipFill>
        <p:spPr>
          <a:xfrm>
            <a:off x="1143000" y="-2452955"/>
            <a:ext cx="11049000" cy="9310955"/>
          </a:xfrm>
          <a:prstGeom prst="rect">
            <a:avLst/>
          </a:prstGeom>
        </p:spPr>
      </p:pic>
      <p:sp>
        <p:nvSpPr>
          <p:cNvPr id="13" name="TextBox 12">
            <a:extLst>
              <a:ext uri="{FF2B5EF4-FFF2-40B4-BE49-F238E27FC236}">
                <a16:creationId xmlns:a16="http://schemas.microsoft.com/office/drawing/2014/main" id="{481A8417-E409-71D6-1787-2DCFF8EE4346}"/>
              </a:ext>
            </a:extLst>
          </p:cNvPr>
          <p:cNvSpPr txBox="1"/>
          <p:nvPr/>
        </p:nvSpPr>
        <p:spPr>
          <a:xfrm>
            <a:off x="1905000" y="784603"/>
            <a:ext cx="8382000" cy="1200329"/>
          </a:xfrm>
          <a:prstGeom prst="rect">
            <a:avLst/>
          </a:prstGeom>
          <a:noFill/>
          <a:effectLst/>
          <a:scene3d>
            <a:camera prst="obliqueBottomLeft"/>
            <a:lightRig rig="threePt" dir="t"/>
          </a:scene3d>
          <a:sp3d extrusionH="241300" prstMaterial="matte"/>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28575">
                  <a:solidFill>
                    <a:srgbClr val="FFFFFF"/>
                  </a:solidFill>
                </a:ln>
                <a:solidFill>
                  <a:srgbClr val="FF0000"/>
                </a:solidFill>
                <a:effectLst/>
                <a:uLnTx/>
                <a:uFillTx/>
                <a:latin typeface="UTM Showcard" panose="02040603050506020204" pitchFamily="18" charset="0"/>
                <a:ea typeface="+mn-ea"/>
                <a:cs typeface="+mn-cs"/>
              </a:rPr>
              <a:t>THẢO LUẬN NHÓM 4</a:t>
            </a:r>
          </a:p>
        </p:txBody>
      </p:sp>
      <p:sp>
        <p:nvSpPr>
          <p:cNvPr id="2" name="TextBox 1">
            <a:extLst>
              <a:ext uri="{FF2B5EF4-FFF2-40B4-BE49-F238E27FC236}">
                <a16:creationId xmlns:a16="http://schemas.microsoft.com/office/drawing/2014/main" id="{4D88B200-7D3B-33AD-097C-75A0DA3F2CAB}"/>
              </a:ext>
            </a:extLst>
          </p:cNvPr>
          <p:cNvSpPr txBox="1"/>
          <p:nvPr/>
        </p:nvSpPr>
        <p:spPr>
          <a:xfrm>
            <a:off x="933950" y="1984932"/>
            <a:ext cx="10324100" cy="1107996"/>
          </a:xfrm>
          <a:prstGeom prst="rect">
            <a:avLst/>
          </a:prstGeom>
          <a:noFill/>
          <a:effectLst/>
          <a:scene3d>
            <a:camera prst="obliqueBottomLeft"/>
            <a:lightRig rig="threePt" dir="t"/>
          </a:scene3d>
          <a:sp3d extrusionH="241300" prstMaterial="matte"/>
        </p:spPr>
        <p:txBody>
          <a:bodyPr wrap="non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28575">
                  <a:solidFill>
                    <a:srgbClr val="FFFFFF"/>
                  </a:solidFill>
                </a:ln>
                <a:solidFill>
                  <a:srgbClr val="FF0000"/>
                </a:solidFill>
                <a:effectLst/>
                <a:uLnTx/>
                <a:uFillTx/>
                <a:latin typeface="UTM Showcard" panose="02040603050506020204" pitchFamily="18" charset="0"/>
                <a:ea typeface="+mn-ea"/>
                <a:cs typeface="+mn-cs"/>
              </a:rPr>
              <a:t>CHIA SẺ - NHẬN XÉT - GÓP Ý</a:t>
            </a:r>
          </a:p>
        </p:txBody>
      </p:sp>
    </p:spTree>
    <p:extLst>
      <p:ext uri="{BB962C8B-B14F-4D97-AF65-F5344CB8AC3E}">
        <p14:creationId xmlns:p14="http://schemas.microsoft.com/office/powerpoint/2010/main" val="3928294700"/>
      </p:ext>
    </p:extLst>
  </p:cSld>
  <p:clrMapOvr>
    <a:masterClrMapping/>
  </p:clrMapOvr>
  <p:transition advClick="0" advTm="3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2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2" presetClass="entr" presetSubtype="1" fill="hold" grpId="0" nodeType="withEffect" p14:presetBounceEnd="52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2000">
                                          <p:cBhvr additive="base">
                                            <p:cTn id="15" dur="10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6" dur="10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whoosh.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923D98-DE68-4294-0806-119050377796}"/>
              </a:ext>
            </a:extLst>
          </p:cNvPr>
          <p:cNvGrpSpPr/>
          <p:nvPr/>
        </p:nvGrpSpPr>
        <p:grpSpPr>
          <a:xfrm>
            <a:off x="252548" y="487567"/>
            <a:ext cx="11658600" cy="6261463"/>
            <a:chOff x="914400" y="1786366"/>
            <a:chExt cx="10363200" cy="4513177"/>
          </a:xfrm>
        </p:grpSpPr>
        <p:sp>
          <p:nvSpPr>
            <p:cNvPr id="9" name="Rectangle: Rounded Corners 8">
              <a:extLst>
                <a:ext uri="{FF2B5EF4-FFF2-40B4-BE49-F238E27FC236}">
                  <a16:creationId xmlns:a16="http://schemas.microsoft.com/office/drawing/2014/main" id="{387D7925-EBDD-9A7F-FB17-98BA4E09A87A}"/>
                </a:ext>
              </a:extLst>
            </p:cNvPr>
            <p:cNvSpPr/>
            <p:nvPr/>
          </p:nvSpPr>
          <p:spPr>
            <a:xfrm>
              <a:off x="914400" y="1786366"/>
              <a:ext cx="10363200" cy="45131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1C3CCC4-31C3-E8B7-EDCA-D21619000E0F}"/>
                </a:ext>
              </a:extLst>
            </p:cNvPr>
            <p:cNvSpPr/>
            <p:nvPr/>
          </p:nvSpPr>
          <p:spPr>
            <a:xfrm>
              <a:off x="1104900" y="2023654"/>
              <a:ext cx="9982200" cy="4038600"/>
            </a:xfrm>
            <a:custGeom>
              <a:avLst/>
              <a:gdLst>
                <a:gd name="connsiteX0" fmla="*/ 0 w 9982200"/>
                <a:gd name="connsiteY0" fmla="*/ 673113 h 4038600"/>
                <a:gd name="connsiteX1" fmla="*/ 673113 w 9982200"/>
                <a:gd name="connsiteY1" fmla="*/ 0 h 4038600"/>
                <a:gd name="connsiteX2" fmla="*/ 9309087 w 9982200"/>
                <a:gd name="connsiteY2" fmla="*/ 0 h 4038600"/>
                <a:gd name="connsiteX3" fmla="*/ 9982200 w 9982200"/>
                <a:gd name="connsiteY3" fmla="*/ 673113 h 4038600"/>
                <a:gd name="connsiteX4" fmla="*/ 9982200 w 9982200"/>
                <a:gd name="connsiteY4" fmla="*/ 3365487 h 4038600"/>
                <a:gd name="connsiteX5" fmla="*/ 9309087 w 9982200"/>
                <a:gd name="connsiteY5" fmla="*/ 4038600 h 4038600"/>
                <a:gd name="connsiteX6" fmla="*/ 673113 w 9982200"/>
                <a:gd name="connsiteY6" fmla="*/ 4038600 h 4038600"/>
                <a:gd name="connsiteX7" fmla="*/ 0 w 9982200"/>
                <a:gd name="connsiteY7" fmla="*/ 3365487 h 4038600"/>
                <a:gd name="connsiteX8" fmla="*/ 0 w 9982200"/>
                <a:gd name="connsiteY8" fmla="*/ 673113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2200" h="4038600" extrusionOk="0">
                  <a:moveTo>
                    <a:pt x="0" y="673113"/>
                  </a:moveTo>
                  <a:cubicBezTo>
                    <a:pt x="-16879" y="283573"/>
                    <a:pt x="355472" y="29949"/>
                    <a:pt x="673113" y="0"/>
                  </a:cubicBezTo>
                  <a:cubicBezTo>
                    <a:pt x="3008648" y="-23114"/>
                    <a:pt x="6084419" y="-103014"/>
                    <a:pt x="9309087" y="0"/>
                  </a:cubicBezTo>
                  <a:cubicBezTo>
                    <a:pt x="9743489" y="-31699"/>
                    <a:pt x="9979095" y="310063"/>
                    <a:pt x="9982200" y="673113"/>
                  </a:cubicBezTo>
                  <a:cubicBezTo>
                    <a:pt x="10123105" y="1622976"/>
                    <a:pt x="9893807" y="2332050"/>
                    <a:pt x="9982200" y="3365487"/>
                  </a:cubicBezTo>
                  <a:cubicBezTo>
                    <a:pt x="9946581" y="3708617"/>
                    <a:pt x="9706887" y="4048790"/>
                    <a:pt x="9309087" y="4038600"/>
                  </a:cubicBezTo>
                  <a:cubicBezTo>
                    <a:pt x="7277118" y="4043272"/>
                    <a:pt x="3676312" y="4197707"/>
                    <a:pt x="673113" y="4038600"/>
                  </a:cubicBezTo>
                  <a:cubicBezTo>
                    <a:pt x="304222" y="4045571"/>
                    <a:pt x="-11455" y="3734701"/>
                    <a:pt x="0" y="3365487"/>
                  </a:cubicBezTo>
                  <a:cubicBezTo>
                    <a:pt x="83958" y="2180175"/>
                    <a:pt x="11003" y="1910812"/>
                    <a:pt x="0" y="673113"/>
                  </a:cubicBezTo>
                  <a:close/>
                </a:path>
              </a:pathLst>
            </a:custGeom>
            <a:noFill/>
            <a:ln w="57150">
              <a:solidFill>
                <a:schemeClr val="tx2">
                  <a:lumMod val="60000"/>
                  <a:lumOff val="40000"/>
                </a:schemeClr>
              </a:solidFill>
              <a:prstDash val="lgDash"/>
              <a:extLst>
                <a:ext uri="{C807C97D-BFC1-408E-A445-0C87EB9F89A2}">
                  <ask:lineSketchStyleProps xmlns="" xmlns:ask="http://schemas.microsoft.com/office/drawing/2018/sketchyshapes" sd="32292170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85EF01F-6902-962C-1637-3D29E386F4FC}"/>
              </a:ext>
            </a:extLst>
          </p:cNvPr>
          <p:cNvSpPr txBox="1"/>
          <p:nvPr/>
        </p:nvSpPr>
        <p:spPr>
          <a:xfrm>
            <a:off x="561405" y="65037"/>
            <a:ext cx="2773195" cy="1015663"/>
          </a:xfrm>
          <a:prstGeom prst="rect">
            <a:avLst/>
          </a:prstGeom>
          <a:noFill/>
          <a:ln w="25400">
            <a:noFill/>
          </a:ln>
        </p:spPr>
        <p:txBody>
          <a:bodyPr wrap="none" lIns="0" tIns="0" rIns="0" bIns="0" rtlCol="0">
            <a:spAutoFit/>
          </a:bodyPr>
          <a:lstStyle/>
          <a:p>
            <a:pPr algn="ctr"/>
            <a:r>
              <a:rPr lang="en-US" sz="6600">
                <a:ln w="568325">
                  <a:solidFill>
                    <a:schemeClr val="bg1"/>
                  </a:solidFill>
                </a:ln>
                <a:solidFill>
                  <a:schemeClr val="bg1"/>
                </a:solidFill>
                <a:effectLst>
                  <a:glow>
                    <a:schemeClr val="accent1">
                      <a:lumMod val="75000"/>
                      <a:alpha val="66000"/>
                    </a:schemeClr>
                  </a:glow>
                  <a:outerShdw dist="25400" algn="tl">
                    <a:srgbClr val="000000">
                      <a:alpha val="49000"/>
                    </a:srgbClr>
                  </a:outerShdw>
                </a:effectLst>
                <a:latin typeface="#9Slide07 SVNBeachwood Sans" pitchFamily="2" charset="0"/>
              </a:rPr>
              <a:t>MỤC TIÊUU</a:t>
            </a:r>
            <a:endParaRPr lang="en-US" sz="4800">
              <a:ln w="568325">
                <a:solidFill>
                  <a:schemeClr val="bg1"/>
                </a:solidFill>
              </a:ln>
              <a:solidFill>
                <a:schemeClr val="bg1"/>
              </a:solidFill>
              <a:effectLst>
                <a:glow>
                  <a:schemeClr val="accent1">
                    <a:lumMod val="75000"/>
                    <a:alpha val="66000"/>
                  </a:schemeClr>
                </a:glow>
                <a:outerShdw dist="25400" algn="tl">
                  <a:srgbClr val="000000">
                    <a:alpha val="49000"/>
                  </a:srgbClr>
                </a:outerShdw>
              </a:effectLst>
              <a:latin typeface="#9Slide07 SVNBeachwood Sans" pitchFamily="2" charset="0"/>
            </a:endParaRPr>
          </a:p>
        </p:txBody>
      </p:sp>
      <p:sp>
        <p:nvSpPr>
          <p:cNvPr id="11" name="Text Placeholder 7">
            <a:extLst>
              <a:ext uri="{FF2B5EF4-FFF2-40B4-BE49-F238E27FC236}">
                <a16:creationId xmlns:a16="http://schemas.microsoft.com/office/drawing/2014/main" id="{D24E608B-96AF-6EF0-C50C-97F0684D4149}"/>
              </a:ext>
            </a:extLst>
          </p:cNvPr>
          <p:cNvSpPr txBox="1">
            <a:spLocks/>
          </p:cNvSpPr>
          <p:nvPr/>
        </p:nvSpPr>
        <p:spPr>
          <a:xfrm>
            <a:off x="962595" y="1033734"/>
            <a:ext cx="10668000" cy="1711733"/>
          </a:xfrm>
          <a:prstGeom prst="rect">
            <a:avLst/>
          </a:prstGeom>
        </p:spPr>
        <p:txBody>
          <a:bodyPr vert="horz" lIns="0" tIns="77900" rIns="0" bIns="779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spcBef>
                <a:spcPts val="450"/>
              </a:spcBef>
            </a:pPr>
            <a:r>
              <a:rPr lang="vi-VN" altLang="zh-CN" sz="4000">
                <a:latin typeface="Calibri" panose="020F0502020204030204" pitchFamily="34" charset="0"/>
                <a:cs typeface="Calibri" panose="020F0502020204030204" pitchFamily="34" charset="0"/>
                <a:sym typeface="+mn-lt"/>
              </a:rPr>
              <a:t>–	Nêu được vai trò của sáng chế trong đời sống và sự phát triển của công nghệ.</a:t>
            </a:r>
          </a:p>
          <a:p>
            <a:pPr algn="just">
              <a:spcBef>
                <a:spcPts val="450"/>
              </a:spcBef>
            </a:pPr>
            <a:r>
              <a:rPr lang="vi-VN" altLang="zh-CN" sz="4000">
                <a:latin typeface="Calibri" panose="020F0502020204030204" pitchFamily="34" charset="0"/>
                <a:cs typeface="Calibri" panose="020F0502020204030204" pitchFamily="34" charset="0"/>
                <a:sym typeface="+mn-lt"/>
              </a:rPr>
              <a:t>–	Tóm tắt được thông tin về một số nhà sáng chế nổi bật trong lịch sử loài người.</a:t>
            </a:r>
          </a:p>
          <a:p>
            <a:pPr algn="just">
              <a:spcBef>
                <a:spcPts val="450"/>
              </a:spcBef>
            </a:pPr>
            <a:r>
              <a:rPr lang="vi-VN" altLang="zh-CN" sz="4000">
                <a:latin typeface="Calibri" panose="020F0502020204030204" pitchFamily="34" charset="0"/>
                <a:cs typeface="Calibri" panose="020F0502020204030204" pitchFamily="34" charset="0"/>
                <a:sym typeface="+mn-lt"/>
              </a:rPr>
              <a:t>–	Nêu được lịch sử sáng chế ra sản phẩm công nghệ tiêu biểu.</a:t>
            </a:r>
          </a:p>
          <a:p>
            <a:pPr algn="just">
              <a:spcBef>
                <a:spcPts val="450"/>
              </a:spcBef>
            </a:pPr>
            <a:r>
              <a:rPr lang="vi-VN" altLang="zh-CN" sz="4000">
                <a:latin typeface="Calibri" panose="020F0502020204030204" pitchFamily="34" charset="0"/>
                <a:cs typeface="Calibri" panose="020F0502020204030204" pitchFamily="34" charset="0"/>
                <a:sym typeface="+mn-lt"/>
              </a:rPr>
              <a:t>–	Nêu được một số đức tính cần có để trở thành nhà sáng chế.</a:t>
            </a:r>
          </a:p>
        </p:txBody>
      </p:sp>
      <p:pic>
        <p:nvPicPr>
          <p:cNvPr id="5" name="Picture 4">
            <a:extLst>
              <a:ext uri="{FF2B5EF4-FFF2-40B4-BE49-F238E27FC236}">
                <a16:creationId xmlns:a16="http://schemas.microsoft.com/office/drawing/2014/main" id="{91902F51-0C4E-9CCF-A664-D18FBFCE71D7}"/>
              </a:ext>
            </a:extLst>
          </p:cNvPr>
          <p:cNvPicPr>
            <a:picLocks noChangeAspect="1"/>
          </p:cNvPicPr>
          <p:nvPr/>
        </p:nvPicPr>
        <p:blipFill>
          <a:blip r:embed="rId4"/>
          <a:stretch>
            <a:fillRect/>
          </a:stretch>
        </p:blipFill>
        <p:spPr>
          <a:xfrm>
            <a:off x="228900" y="-255902"/>
            <a:ext cx="3718882" cy="1926503"/>
          </a:xfrm>
          <a:prstGeom prst="rect">
            <a:avLst/>
          </a:prstGeom>
        </p:spPr>
      </p:pic>
    </p:spTree>
    <p:extLst>
      <p:ext uri="{BB962C8B-B14F-4D97-AF65-F5344CB8AC3E}">
        <p14:creationId xmlns:p14="http://schemas.microsoft.com/office/powerpoint/2010/main" val="537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1CE52-165F-CC7D-26B3-D60DEC404B91}"/>
              </a:ext>
            </a:extLst>
          </p:cNvPr>
          <p:cNvPicPr/>
          <p:nvPr/>
        </p:nvPicPr>
        <p:blipFill>
          <a:blip r:embed="rId3">
            <a:extLst>
              <a:ext uri="{28A0092B-C50C-407E-A947-70E740481C1C}">
                <a14:useLocalDpi xmlns:a14="http://schemas.microsoft.com/office/drawing/2010/main" val="0"/>
              </a:ext>
            </a:extLst>
          </a:blip>
          <a:stretch>
            <a:fillRect/>
          </a:stretch>
        </p:blipFill>
        <p:spPr>
          <a:xfrm>
            <a:off x="13855" y="0"/>
            <a:ext cx="12178145" cy="7848600"/>
          </a:xfrm>
          <a:prstGeom prst="rect">
            <a:avLst/>
          </a:prstGeom>
        </p:spPr>
      </p:pic>
      <p:pic>
        <p:nvPicPr>
          <p:cNvPr id="7" name="Picture 6">
            <a:extLst>
              <a:ext uri="{FF2B5EF4-FFF2-40B4-BE49-F238E27FC236}">
                <a16:creationId xmlns:a16="http://schemas.microsoft.com/office/drawing/2014/main" id="{0C647D8E-2071-43F2-3693-D53CEC11C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28600"/>
            <a:ext cx="11506200" cy="6248400"/>
          </a:xfrm>
          <a:prstGeom prst="rect">
            <a:avLst/>
          </a:prstGeom>
        </p:spPr>
      </p:pic>
      <p:sp>
        <p:nvSpPr>
          <p:cNvPr id="8" name="Text Placeholder 7">
            <a:extLst>
              <a:ext uri="{FF2B5EF4-FFF2-40B4-BE49-F238E27FC236}">
                <a16:creationId xmlns:a16="http://schemas.microsoft.com/office/drawing/2014/main" id="{32F867CB-8215-2B3C-414F-3BD91D23C55F}"/>
              </a:ext>
            </a:extLst>
          </p:cNvPr>
          <p:cNvSpPr txBox="1">
            <a:spLocks/>
          </p:cNvSpPr>
          <p:nvPr/>
        </p:nvSpPr>
        <p:spPr>
          <a:xfrm>
            <a:off x="5105400" y="2530267"/>
            <a:ext cx="6096000" cy="4231045"/>
          </a:xfrm>
          <a:prstGeom prst="rect">
            <a:avLst/>
          </a:prstGeom>
        </p:spPr>
        <p:txBody>
          <a:bodyPr vert="horz" lIns="0" tIns="77900" rIns="0" bIns="779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altLang="zh-CN" sz="4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mn-lt"/>
            </a:endParaRPr>
          </a:p>
        </p:txBody>
      </p:sp>
      <p:sp>
        <p:nvSpPr>
          <p:cNvPr id="9" name="TextBox 8">
            <a:extLst>
              <a:ext uri="{FF2B5EF4-FFF2-40B4-BE49-F238E27FC236}">
                <a16:creationId xmlns:a16="http://schemas.microsoft.com/office/drawing/2014/main" id="{D84A2BD5-5226-FA93-B84A-52E51FB1C612}"/>
              </a:ext>
            </a:extLst>
          </p:cNvPr>
          <p:cNvSpPr txBox="1"/>
          <p:nvPr/>
        </p:nvSpPr>
        <p:spPr>
          <a:xfrm>
            <a:off x="1447800" y="666489"/>
            <a:ext cx="90416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mn-lt"/>
              </a:rPr>
              <a:t>C</a:t>
            </a:r>
            <a:r>
              <a:rPr kumimoji="0" lang="vi-VN" altLang="zh-CN"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mn-lt"/>
              </a:rPr>
              <a:t>ác đức tính cần có để trở thành một nhà</a:t>
            </a:r>
            <a:r>
              <a:rPr kumimoji="0" lang="en-US" altLang="zh-CN"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mn-lt"/>
              </a:rPr>
              <a:t> </a:t>
            </a:r>
            <a:r>
              <a:rPr kumimoji="0" lang="vi-VN" altLang="zh-CN"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mn-lt"/>
              </a:rPr>
              <a:t>sáng chế</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2F53CE7-95C2-5DCE-CD2A-BEF2F7B449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0763" y="1445350"/>
            <a:ext cx="4556482" cy="1009188"/>
          </a:xfrm>
          <a:prstGeom prst="rect">
            <a:avLst/>
          </a:prstGeom>
        </p:spPr>
      </p:pic>
      <p:pic>
        <p:nvPicPr>
          <p:cNvPr id="10" name="Picture 9">
            <a:extLst>
              <a:ext uri="{FF2B5EF4-FFF2-40B4-BE49-F238E27FC236}">
                <a16:creationId xmlns:a16="http://schemas.microsoft.com/office/drawing/2014/main" id="{F3690E34-9929-3C9D-2C9E-5DF776CD780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7582" y="2406586"/>
            <a:ext cx="4556298" cy="1154662"/>
          </a:xfrm>
          <a:prstGeom prst="rect">
            <a:avLst/>
          </a:prstGeom>
        </p:spPr>
      </p:pic>
      <p:pic>
        <p:nvPicPr>
          <p:cNvPr id="12" name="Picture 11">
            <a:extLst>
              <a:ext uri="{FF2B5EF4-FFF2-40B4-BE49-F238E27FC236}">
                <a16:creationId xmlns:a16="http://schemas.microsoft.com/office/drawing/2014/main" id="{0F18EE43-0C51-6019-D84E-45B5AE06339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5965" y="3733199"/>
            <a:ext cx="4556139" cy="1018360"/>
          </a:xfrm>
          <a:prstGeom prst="rect">
            <a:avLst/>
          </a:prstGeom>
        </p:spPr>
      </p:pic>
      <p:pic>
        <p:nvPicPr>
          <p:cNvPr id="14" name="Picture 13">
            <a:extLst>
              <a:ext uri="{FF2B5EF4-FFF2-40B4-BE49-F238E27FC236}">
                <a16:creationId xmlns:a16="http://schemas.microsoft.com/office/drawing/2014/main" id="{D3140642-656A-6707-841E-3444FE63C11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94997" y="4881887"/>
            <a:ext cx="4556382" cy="981028"/>
          </a:xfrm>
          <a:prstGeom prst="rect">
            <a:avLst/>
          </a:prstGeom>
        </p:spPr>
      </p:pic>
      <p:pic>
        <p:nvPicPr>
          <p:cNvPr id="16" name="Picture 15">
            <a:extLst>
              <a:ext uri="{FF2B5EF4-FFF2-40B4-BE49-F238E27FC236}">
                <a16:creationId xmlns:a16="http://schemas.microsoft.com/office/drawing/2014/main" id="{B554AB4A-09DA-1237-DDB1-281DA475976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04160" y="1427213"/>
            <a:ext cx="4556185" cy="1027325"/>
          </a:xfrm>
          <a:prstGeom prst="rect">
            <a:avLst/>
          </a:prstGeom>
        </p:spPr>
      </p:pic>
      <p:pic>
        <p:nvPicPr>
          <p:cNvPr id="18" name="Picture 17">
            <a:extLst>
              <a:ext uri="{FF2B5EF4-FFF2-40B4-BE49-F238E27FC236}">
                <a16:creationId xmlns:a16="http://schemas.microsoft.com/office/drawing/2014/main" id="{8D6D6EDF-2E01-DD3F-AA1D-026EA23CA11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603954" y="2544367"/>
            <a:ext cx="4556391" cy="1010174"/>
          </a:xfrm>
          <a:prstGeom prst="rect">
            <a:avLst/>
          </a:prstGeom>
        </p:spPr>
      </p:pic>
      <p:pic>
        <p:nvPicPr>
          <p:cNvPr id="22" name="Picture 21">
            <a:extLst>
              <a:ext uri="{FF2B5EF4-FFF2-40B4-BE49-F238E27FC236}">
                <a16:creationId xmlns:a16="http://schemas.microsoft.com/office/drawing/2014/main" id="{3973C6C5-C767-4BF5-18AB-579A5A947A23}"/>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603954" y="3703311"/>
            <a:ext cx="4556042" cy="937553"/>
          </a:xfrm>
          <a:prstGeom prst="rect">
            <a:avLst/>
          </a:prstGeom>
        </p:spPr>
      </p:pic>
      <p:pic>
        <p:nvPicPr>
          <p:cNvPr id="24" name="Picture 23">
            <a:extLst>
              <a:ext uri="{FF2B5EF4-FFF2-40B4-BE49-F238E27FC236}">
                <a16:creationId xmlns:a16="http://schemas.microsoft.com/office/drawing/2014/main" id="{1C673E7A-9E45-BA9D-9817-C2A22B21724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6603954" y="4849424"/>
            <a:ext cx="4556042" cy="937553"/>
          </a:xfrm>
          <a:prstGeom prst="rect">
            <a:avLst/>
          </a:prstGeom>
        </p:spPr>
      </p:pic>
    </p:spTree>
    <p:extLst>
      <p:ext uri="{BB962C8B-B14F-4D97-AF65-F5344CB8AC3E}">
        <p14:creationId xmlns:p14="http://schemas.microsoft.com/office/powerpoint/2010/main" val="116259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cTn>
                              </p:par>
                            </p:childTnLst>
                          </p:cTn>
                        </p:par>
                        <p:par>
                          <p:cTn id="26" fill="hold">
                            <p:stCondLst>
                              <p:cond delay="1000"/>
                            </p:stCondLst>
                            <p:childTnLst>
                              <p:par>
                                <p:cTn id="27" presetID="31" presetClass="exit" presetSubtype="0" fill="hold" nodeType="afterEffect">
                                  <p:stCondLst>
                                    <p:cond delay="0"/>
                                  </p:stCondLst>
                                  <p:childTnLst>
                                    <p:anim calcmode="lin" valueType="num">
                                      <p:cBhvr>
                                        <p:cTn id="28" dur="1000"/>
                                        <p:tgtEl>
                                          <p:spTgt spid="10"/>
                                        </p:tgtEl>
                                        <p:attrNameLst>
                                          <p:attrName>ppt_w</p:attrName>
                                        </p:attrNameLst>
                                      </p:cBhvr>
                                      <p:tavLst>
                                        <p:tav tm="0">
                                          <p:val>
                                            <p:strVal val="ppt_w"/>
                                          </p:val>
                                        </p:tav>
                                        <p:tav tm="100000">
                                          <p:val>
                                            <p:fltVal val="0"/>
                                          </p:val>
                                        </p:tav>
                                      </p:tavLst>
                                    </p:anim>
                                    <p:anim calcmode="lin" valueType="num">
                                      <p:cBhvr>
                                        <p:cTn id="29" dur="1000"/>
                                        <p:tgtEl>
                                          <p:spTgt spid="10"/>
                                        </p:tgtEl>
                                        <p:attrNameLst>
                                          <p:attrName>ppt_h</p:attrName>
                                        </p:attrNameLst>
                                      </p:cBhvr>
                                      <p:tavLst>
                                        <p:tav tm="0">
                                          <p:val>
                                            <p:strVal val="ppt_h"/>
                                          </p:val>
                                        </p:tav>
                                        <p:tav tm="100000">
                                          <p:val>
                                            <p:fltVal val="0"/>
                                          </p:val>
                                        </p:tav>
                                      </p:tavLst>
                                    </p:anim>
                                    <p:anim calcmode="lin" valueType="num">
                                      <p:cBhvr>
                                        <p:cTn id="30" dur="1000"/>
                                        <p:tgtEl>
                                          <p:spTgt spid="10"/>
                                        </p:tgtEl>
                                        <p:attrNameLst>
                                          <p:attrName>style.rotation</p:attrName>
                                        </p:attrNameLst>
                                      </p:cBhvr>
                                      <p:tavLst>
                                        <p:tav tm="0">
                                          <p:val>
                                            <p:fltVal val="0"/>
                                          </p:val>
                                        </p:tav>
                                        <p:tav tm="100000">
                                          <p:val>
                                            <p:fltVal val="90"/>
                                          </p:val>
                                        </p:tav>
                                      </p:tavLst>
                                    </p:anim>
                                    <p:animEffect transition="out" filter="fade">
                                      <p:cBhvr>
                                        <p:cTn id="31" dur="1000"/>
                                        <p:tgtEl>
                                          <p:spTgt spid="10"/>
                                        </p:tgtEl>
                                      </p:cBhvr>
                                    </p:animEffect>
                                    <p:set>
                                      <p:cBhvr>
                                        <p:cTn id="32" dur="1" fill="hold">
                                          <p:stCondLst>
                                            <p:cond delay="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12"/>
                                        </p:tgtEl>
                                        <p:attrNameLst>
                                          <p:attrName>r</p:attrName>
                                        </p:attrNameLst>
                                      </p:cBhvr>
                                    </p:animRot>
                                    <p:animRot by="-240000">
                                      <p:cBhvr>
                                        <p:cTn id="37" dur="200" fill="hold">
                                          <p:stCondLst>
                                            <p:cond delay="200"/>
                                          </p:stCondLst>
                                        </p:cTn>
                                        <p:tgtEl>
                                          <p:spTgt spid="12"/>
                                        </p:tgtEl>
                                        <p:attrNameLst>
                                          <p:attrName>r</p:attrName>
                                        </p:attrNameLst>
                                      </p:cBhvr>
                                    </p:animRot>
                                    <p:animRot by="240000">
                                      <p:cBhvr>
                                        <p:cTn id="38" dur="200" fill="hold">
                                          <p:stCondLst>
                                            <p:cond delay="400"/>
                                          </p:stCondLst>
                                        </p:cTn>
                                        <p:tgtEl>
                                          <p:spTgt spid="12"/>
                                        </p:tgtEl>
                                        <p:attrNameLst>
                                          <p:attrName>r</p:attrName>
                                        </p:attrNameLst>
                                      </p:cBhvr>
                                    </p:animRot>
                                    <p:animRot by="-240000">
                                      <p:cBhvr>
                                        <p:cTn id="39" dur="200" fill="hold">
                                          <p:stCondLst>
                                            <p:cond delay="600"/>
                                          </p:stCondLst>
                                        </p:cTn>
                                        <p:tgtEl>
                                          <p:spTgt spid="12"/>
                                        </p:tgtEl>
                                        <p:attrNameLst>
                                          <p:attrName>r</p:attrName>
                                        </p:attrNameLst>
                                      </p:cBhvr>
                                    </p:animRot>
                                    <p:animRot by="120000">
                                      <p:cBhvr>
                                        <p:cTn id="40" dur="200" fill="hold">
                                          <p:stCondLst>
                                            <p:cond delay="800"/>
                                          </p:stCondLst>
                                        </p:cTn>
                                        <p:tgtEl>
                                          <p:spTgt spid="12"/>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4"/>
                                        </p:tgtEl>
                                        <p:attrNameLst>
                                          <p:attrName>r</p:attrName>
                                        </p:attrNameLst>
                                      </p:cBhvr>
                                    </p:animRot>
                                    <p:animRot by="-240000">
                                      <p:cBhvr>
                                        <p:cTn id="45" dur="200" fill="hold">
                                          <p:stCondLst>
                                            <p:cond delay="200"/>
                                          </p:stCondLst>
                                        </p:cTn>
                                        <p:tgtEl>
                                          <p:spTgt spid="14"/>
                                        </p:tgtEl>
                                        <p:attrNameLst>
                                          <p:attrName>r</p:attrName>
                                        </p:attrNameLst>
                                      </p:cBhvr>
                                    </p:animRot>
                                    <p:animRot by="240000">
                                      <p:cBhvr>
                                        <p:cTn id="46" dur="200" fill="hold">
                                          <p:stCondLst>
                                            <p:cond delay="400"/>
                                          </p:stCondLst>
                                        </p:cTn>
                                        <p:tgtEl>
                                          <p:spTgt spid="14"/>
                                        </p:tgtEl>
                                        <p:attrNameLst>
                                          <p:attrName>r</p:attrName>
                                        </p:attrNameLst>
                                      </p:cBhvr>
                                    </p:animRot>
                                    <p:animRot by="-240000">
                                      <p:cBhvr>
                                        <p:cTn id="47" dur="200" fill="hold">
                                          <p:stCondLst>
                                            <p:cond delay="600"/>
                                          </p:stCondLst>
                                        </p:cTn>
                                        <p:tgtEl>
                                          <p:spTgt spid="14"/>
                                        </p:tgtEl>
                                        <p:attrNameLst>
                                          <p:attrName>r</p:attrName>
                                        </p:attrNameLst>
                                      </p:cBhvr>
                                    </p:animRot>
                                    <p:animRot by="120000">
                                      <p:cBhvr>
                                        <p:cTn id="48" dur="200" fill="hold">
                                          <p:stCondLst>
                                            <p:cond delay="800"/>
                                          </p:stCondLst>
                                        </p:cTn>
                                        <p:tgtEl>
                                          <p:spTgt spid="14"/>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32" presetClass="emph" presetSubtype="0" fill="hold" nodeType="clickEffect">
                                  <p:stCondLst>
                                    <p:cond delay="0"/>
                                  </p:stCondLst>
                                  <p:childTnLst>
                                    <p:animRot by="120000">
                                      <p:cBhvr>
                                        <p:cTn id="52" dur="100" fill="hold">
                                          <p:stCondLst>
                                            <p:cond delay="0"/>
                                          </p:stCondLst>
                                        </p:cTn>
                                        <p:tgtEl>
                                          <p:spTgt spid="16"/>
                                        </p:tgtEl>
                                        <p:attrNameLst>
                                          <p:attrName>r</p:attrName>
                                        </p:attrNameLst>
                                      </p:cBhvr>
                                    </p:animRot>
                                    <p:animRot by="-240000">
                                      <p:cBhvr>
                                        <p:cTn id="53" dur="200" fill="hold">
                                          <p:stCondLst>
                                            <p:cond delay="200"/>
                                          </p:stCondLst>
                                        </p:cTn>
                                        <p:tgtEl>
                                          <p:spTgt spid="16"/>
                                        </p:tgtEl>
                                        <p:attrNameLst>
                                          <p:attrName>r</p:attrName>
                                        </p:attrNameLst>
                                      </p:cBhvr>
                                    </p:animRot>
                                    <p:animRot by="240000">
                                      <p:cBhvr>
                                        <p:cTn id="54" dur="200" fill="hold">
                                          <p:stCondLst>
                                            <p:cond delay="400"/>
                                          </p:stCondLst>
                                        </p:cTn>
                                        <p:tgtEl>
                                          <p:spTgt spid="16"/>
                                        </p:tgtEl>
                                        <p:attrNameLst>
                                          <p:attrName>r</p:attrName>
                                        </p:attrNameLst>
                                      </p:cBhvr>
                                    </p:animRot>
                                    <p:animRot by="-240000">
                                      <p:cBhvr>
                                        <p:cTn id="55" dur="200" fill="hold">
                                          <p:stCondLst>
                                            <p:cond delay="600"/>
                                          </p:stCondLst>
                                        </p:cTn>
                                        <p:tgtEl>
                                          <p:spTgt spid="16"/>
                                        </p:tgtEl>
                                        <p:attrNameLst>
                                          <p:attrName>r</p:attrName>
                                        </p:attrNameLst>
                                      </p:cBhvr>
                                    </p:animRot>
                                    <p:animRot by="120000">
                                      <p:cBhvr>
                                        <p:cTn id="56" dur="200" fill="hold">
                                          <p:stCondLst>
                                            <p:cond delay="800"/>
                                          </p:stCondLst>
                                        </p:cTn>
                                        <p:tgtEl>
                                          <p:spTgt spid="16"/>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18"/>
                                        </p:tgtEl>
                                        <p:attrNameLst>
                                          <p:attrName>r</p:attrName>
                                        </p:attrNameLst>
                                      </p:cBhvr>
                                    </p:animRot>
                                    <p:animRot by="-240000">
                                      <p:cBhvr>
                                        <p:cTn id="61" dur="200" fill="hold">
                                          <p:stCondLst>
                                            <p:cond delay="200"/>
                                          </p:stCondLst>
                                        </p:cTn>
                                        <p:tgtEl>
                                          <p:spTgt spid="18"/>
                                        </p:tgtEl>
                                        <p:attrNameLst>
                                          <p:attrName>r</p:attrName>
                                        </p:attrNameLst>
                                      </p:cBhvr>
                                    </p:animRot>
                                    <p:animRot by="240000">
                                      <p:cBhvr>
                                        <p:cTn id="62" dur="200" fill="hold">
                                          <p:stCondLst>
                                            <p:cond delay="400"/>
                                          </p:stCondLst>
                                        </p:cTn>
                                        <p:tgtEl>
                                          <p:spTgt spid="18"/>
                                        </p:tgtEl>
                                        <p:attrNameLst>
                                          <p:attrName>r</p:attrName>
                                        </p:attrNameLst>
                                      </p:cBhvr>
                                    </p:animRot>
                                    <p:animRot by="-240000">
                                      <p:cBhvr>
                                        <p:cTn id="63" dur="200" fill="hold">
                                          <p:stCondLst>
                                            <p:cond delay="600"/>
                                          </p:stCondLst>
                                        </p:cTn>
                                        <p:tgtEl>
                                          <p:spTgt spid="18"/>
                                        </p:tgtEl>
                                        <p:attrNameLst>
                                          <p:attrName>r</p:attrName>
                                        </p:attrNameLst>
                                      </p:cBhvr>
                                    </p:animRot>
                                    <p:animRot by="120000">
                                      <p:cBhvr>
                                        <p:cTn id="64" dur="200" fill="hold">
                                          <p:stCondLst>
                                            <p:cond delay="800"/>
                                          </p:stCondLst>
                                        </p:cTn>
                                        <p:tgtEl>
                                          <p:spTgt spid="18"/>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22"/>
                                        </p:tgtEl>
                                        <p:attrNameLst>
                                          <p:attrName>r</p:attrName>
                                        </p:attrNameLst>
                                      </p:cBhvr>
                                    </p:animRot>
                                    <p:animRot by="-240000">
                                      <p:cBhvr>
                                        <p:cTn id="69" dur="200" fill="hold">
                                          <p:stCondLst>
                                            <p:cond delay="200"/>
                                          </p:stCondLst>
                                        </p:cTn>
                                        <p:tgtEl>
                                          <p:spTgt spid="22"/>
                                        </p:tgtEl>
                                        <p:attrNameLst>
                                          <p:attrName>r</p:attrName>
                                        </p:attrNameLst>
                                      </p:cBhvr>
                                    </p:animRot>
                                    <p:animRot by="240000">
                                      <p:cBhvr>
                                        <p:cTn id="70" dur="200" fill="hold">
                                          <p:stCondLst>
                                            <p:cond delay="400"/>
                                          </p:stCondLst>
                                        </p:cTn>
                                        <p:tgtEl>
                                          <p:spTgt spid="22"/>
                                        </p:tgtEl>
                                        <p:attrNameLst>
                                          <p:attrName>r</p:attrName>
                                        </p:attrNameLst>
                                      </p:cBhvr>
                                    </p:animRot>
                                    <p:animRot by="-240000">
                                      <p:cBhvr>
                                        <p:cTn id="71" dur="200" fill="hold">
                                          <p:stCondLst>
                                            <p:cond delay="600"/>
                                          </p:stCondLst>
                                        </p:cTn>
                                        <p:tgtEl>
                                          <p:spTgt spid="22"/>
                                        </p:tgtEl>
                                        <p:attrNameLst>
                                          <p:attrName>r</p:attrName>
                                        </p:attrNameLst>
                                      </p:cBhvr>
                                    </p:animRot>
                                    <p:animRot by="120000">
                                      <p:cBhvr>
                                        <p:cTn id="72" dur="200" fill="hold">
                                          <p:stCondLst>
                                            <p:cond delay="800"/>
                                          </p:stCondLst>
                                        </p:cTn>
                                        <p:tgtEl>
                                          <p:spTgt spid="22"/>
                                        </p:tgtEl>
                                        <p:attrNameLst>
                                          <p:attrName>r</p:attrName>
                                        </p:attrNameLst>
                                      </p:cBhvr>
                                    </p:animRot>
                                  </p:childTnLst>
                                </p:cTn>
                              </p:par>
                            </p:childTnLst>
                          </p:cTn>
                        </p:par>
                        <p:par>
                          <p:cTn id="73" fill="hold">
                            <p:stCondLst>
                              <p:cond delay="1000"/>
                            </p:stCondLst>
                            <p:childTnLst>
                              <p:par>
                                <p:cTn id="74" presetID="31" presetClass="exit" presetSubtype="0" fill="hold" nodeType="afterEffect">
                                  <p:stCondLst>
                                    <p:cond delay="0"/>
                                  </p:stCondLst>
                                  <p:childTnLst>
                                    <p:anim calcmode="lin" valueType="num">
                                      <p:cBhvr>
                                        <p:cTn id="75" dur="1000"/>
                                        <p:tgtEl>
                                          <p:spTgt spid="22"/>
                                        </p:tgtEl>
                                        <p:attrNameLst>
                                          <p:attrName>ppt_w</p:attrName>
                                        </p:attrNameLst>
                                      </p:cBhvr>
                                      <p:tavLst>
                                        <p:tav tm="0">
                                          <p:val>
                                            <p:strVal val="ppt_w"/>
                                          </p:val>
                                        </p:tav>
                                        <p:tav tm="100000">
                                          <p:val>
                                            <p:fltVal val="0"/>
                                          </p:val>
                                        </p:tav>
                                      </p:tavLst>
                                    </p:anim>
                                    <p:anim calcmode="lin" valueType="num">
                                      <p:cBhvr>
                                        <p:cTn id="76" dur="1000"/>
                                        <p:tgtEl>
                                          <p:spTgt spid="22"/>
                                        </p:tgtEl>
                                        <p:attrNameLst>
                                          <p:attrName>ppt_h</p:attrName>
                                        </p:attrNameLst>
                                      </p:cBhvr>
                                      <p:tavLst>
                                        <p:tav tm="0">
                                          <p:val>
                                            <p:strVal val="ppt_h"/>
                                          </p:val>
                                        </p:tav>
                                        <p:tav tm="100000">
                                          <p:val>
                                            <p:fltVal val="0"/>
                                          </p:val>
                                        </p:tav>
                                      </p:tavLst>
                                    </p:anim>
                                    <p:anim calcmode="lin" valueType="num">
                                      <p:cBhvr>
                                        <p:cTn id="77" dur="1000"/>
                                        <p:tgtEl>
                                          <p:spTgt spid="22"/>
                                        </p:tgtEl>
                                        <p:attrNameLst>
                                          <p:attrName>style.rotation</p:attrName>
                                        </p:attrNameLst>
                                      </p:cBhvr>
                                      <p:tavLst>
                                        <p:tav tm="0">
                                          <p:val>
                                            <p:fltVal val="0"/>
                                          </p:val>
                                        </p:tav>
                                        <p:tav tm="100000">
                                          <p:val>
                                            <p:fltVal val="90"/>
                                          </p:val>
                                        </p:tav>
                                      </p:tavLst>
                                    </p:anim>
                                    <p:animEffect transition="out" filter="fade">
                                      <p:cBhvr>
                                        <p:cTn id="78" dur="1000"/>
                                        <p:tgtEl>
                                          <p:spTgt spid="22"/>
                                        </p:tgtEl>
                                      </p:cBhvr>
                                    </p:animEffect>
                                    <p:set>
                                      <p:cBhvr>
                                        <p:cTn id="79" dur="1" fill="hold">
                                          <p:stCondLst>
                                            <p:cond delay="999"/>
                                          </p:stCondLst>
                                        </p:cTn>
                                        <p:tgtEl>
                                          <p:spTgt spid="2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2" presetClass="emph" presetSubtype="0" fill="hold" nodeType="clickEffect">
                                  <p:stCondLst>
                                    <p:cond delay="0"/>
                                  </p:stCondLst>
                                  <p:childTnLst>
                                    <p:animRot by="120000">
                                      <p:cBhvr>
                                        <p:cTn id="83" dur="100" fill="hold">
                                          <p:stCondLst>
                                            <p:cond delay="0"/>
                                          </p:stCondLst>
                                        </p:cTn>
                                        <p:tgtEl>
                                          <p:spTgt spid="24"/>
                                        </p:tgtEl>
                                        <p:attrNameLst>
                                          <p:attrName>r</p:attrName>
                                        </p:attrNameLst>
                                      </p:cBhvr>
                                    </p:animRot>
                                    <p:animRot by="-240000">
                                      <p:cBhvr>
                                        <p:cTn id="84" dur="200" fill="hold">
                                          <p:stCondLst>
                                            <p:cond delay="200"/>
                                          </p:stCondLst>
                                        </p:cTn>
                                        <p:tgtEl>
                                          <p:spTgt spid="24"/>
                                        </p:tgtEl>
                                        <p:attrNameLst>
                                          <p:attrName>r</p:attrName>
                                        </p:attrNameLst>
                                      </p:cBhvr>
                                    </p:animRot>
                                    <p:animRot by="240000">
                                      <p:cBhvr>
                                        <p:cTn id="85" dur="200" fill="hold">
                                          <p:stCondLst>
                                            <p:cond delay="400"/>
                                          </p:stCondLst>
                                        </p:cTn>
                                        <p:tgtEl>
                                          <p:spTgt spid="24"/>
                                        </p:tgtEl>
                                        <p:attrNameLst>
                                          <p:attrName>r</p:attrName>
                                        </p:attrNameLst>
                                      </p:cBhvr>
                                    </p:animRot>
                                    <p:animRot by="-240000">
                                      <p:cBhvr>
                                        <p:cTn id="86" dur="200" fill="hold">
                                          <p:stCondLst>
                                            <p:cond delay="600"/>
                                          </p:stCondLst>
                                        </p:cTn>
                                        <p:tgtEl>
                                          <p:spTgt spid="24"/>
                                        </p:tgtEl>
                                        <p:attrNameLst>
                                          <p:attrName>r</p:attrName>
                                        </p:attrNameLst>
                                      </p:cBhvr>
                                    </p:animRot>
                                    <p:animRot by="120000">
                                      <p:cBhvr>
                                        <p:cTn id="87" dur="200" fill="hold">
                                          <p:stCondLst>
                                            <p:cond delay="800"/>
                                          </p:stCondLst>
                                        </p:cTn>
                                        <p:tgtEl>
                                          <p:spTgt spid="24"/>
                                        </p:tgtEl>
                                        <p:attrNameLst>
                                          <p:attrName>r</p:attrName>
                                        </p:attrNameLst>
                                      </p:cBhvr>
                                    </p:animRot>
                                  </p:childTnLst>
                                </p:cTn>
                              </p:par>
                            </p:childTnLst>
                          </p:cTn>
                        </p:par>
                        <p:par>
                          <p:cTn id="88" fill="hold">
                            <p:stCondLst>
                              <p:cond delay="1000"/>
                            </p:stCondLst>
                            <p:childTnLst>
                              <p:par>
                                <p:cTn id="89" presetID="31" presetClass="exit" presetSubtype="0" fill="hold" nodeType="afterEffect">
                                  <p:stCondLst>
                                    <p:cond delay="0"/>
                                  </p:stCondLst>
                                  <p:childTnLst>
                                    <p:anim calcmode="lin" valueType="num">
                                      <p:cBhvr>
                                        <p:cTn id="90" dur="1000"/>
                                        <p:tgtEl>
                                          <p:spTgt spid="24"/>
                                        </p:tgtEl>
                                        <p:attrNameLst>
                                          <p:attrName>ppt_w</p:attrName>
                                        </p:attrNameLst>
                                      </p:cBhvr>
                                      <p:tavLst>
                                        <p:tav tm="0">
                                          <p:val>
                                            <p:strVal val="ppt_w"/>
                                          </p:val>
                                        </p:tav>
                                        <p:tav tm="100000">
                                          <p:val>
                                            <p:fltVal val="0"/>
                                          </p:val>
                                        </p:tav>
                                      </p:tavLst>
                                    </p:anim>
                                    <p:anim calcmode="lin" valueType="num">
                                      <p:cBhvr>
                                        <p:cTn id="91" dur="1000"/>
                                        <p:tgtEl>
                                          <p:spTgt spid="24"/>
                                        </p:tgtEl>
                                        <p:attrNameLst>
                                          <p:attrName>ppt_h</p:attrName>
                                        </p:attrNameLst>
                                      </p:cBhvr>
                                      <p:tavLst>
                                        <p:tav tm="0">
                                          <p:val>
                                            <p:strVal val="ppt_h"/>
                                          </p:val>
                                        </p:tav>
                                        <p:tav tm="100000">
                                          <p:val>
                                            <p:fltVal val="0"/>
                                          </p:val>
                                        </p:tav>
                                      </p:tavLst>
                                    </p:anim>
                                    <p:anim calcmode="lin" valueType="num">
                                      <p:cBhvr>
                                        <p:cTn id="92" dur="1000"/>
                                        <p:tgtEl>
                                          <p:spTgt spid="24"/>
                                        </p:tgtEl>
                                        <p:attrNameLst>
                                          <p:attrName>style.rotation</p:attrName>
                                        </p:attrNameLst>
                                      </p:cBhvr>
                                      <p:tavLst>
                                        <p:tav tm="0">
                                          <p:val>
                                            <p:fltVal val="0"/>
                                          </p:val>
                                        </p:tav>
                                        <p:tav tm="100000">
                                          <p:val>
                                            <p:fltVal val="90"/>
                                          </p:val>
                                        </p:tav>
                                      </p:tavLst>
                                    </p:anim>
                                    <p:animEffect transition="out" filter="fade">
                                      <p:cBhvr>
                                        <p:cTn id="93" dur="1000"/>
                                        <p:tgtEl>
                                          <p:spTgt spid="24"/>
                                        </p:tgtEl>
                                      </p:cBhvr>
                                    </p:animEffect>
                                    <p:set>
                                      <p:cBhvr>
                                        <p:cTn id="9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8">
            <a:extLst>
              <a:ext uri="{FF2B5EF4-FFF2-40B4-BE49-F238E27FC236}">
                <a16:creationId xmlns:a16="http://schemas.microsoft.com/office/drawing/2014/main" id="{4795E0C8-F9AC-9DDD-110B-20474FC58837}"/>
              </a:ext>
            </a:extLst>
          </p:cNvPr>
          <p:cNvSpPr>
            <a:spLocks noChangeArrowheads="1"/>
          </p:cNvSpPr>
          <p:nvPr>
            <p:custDataLst>
              <p:tags r:id="rId1"/>
            </p:custDataLst>
          </p:nvPr>
        </p:nvSpPr>
        <p:spPr bwMode="auto">
          <a:xfrm>
            <a:off x="4583367" y="2681534"/>
            <a:ext cx="7731109" cy="123110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914217" fontAlgn="base">
              <a:spcBef>
                <a:spcPct val="0"/>
              </a:spcBef>
              <a:spcAft>
                <a:spcPct val="0"/>
              </a:spcAft>
            </a:pPr>
            <a:r>
              <a:rPr lang="en-US" altLang="zh-CN" sz="8000" b="1">
                <a:solidFill>
                  <a:srgbClr val="FFFF00"/>
                </a:solidFill>
                <a:latin typeface="UTM Alberta Heavy" panose="02040603050506020204" pitchFamily="18" charset="0"/>
                <a:ea typeface="微软雅黑" panose="020B0503020204020204" pitchFamily="34" charset="-122"/>
                <a:cs typeface="宋体" pitchFamily="2" charset="-122"/>
              </a:rPr>
              <a:t>VẬN DỤNG</a:t>
            </a:r>
            <a:endParaRPr lang="en-US" altLang="zh-CN" sz="8000" b="1" dirty="0">
              <a:solidFill>
                <a:srgbClr val="FFFF00"/>
              </a:solidFill>
              <a:latin typeface="UTM Alberta Heavy" panose="02040603050506020204" pitchFamily="18" charset="0"/>
              <a:ea typeface="微软雅黑" panose="020B0503020204020204" pitchFamily="34" charset="-122"/>
              <a:cs typeface="宋体" pitchFamily="2" charset="-122"/>
            </a:endParaRPr>
          </a:p>
        </p:txBody>
      </p:sp>
    </p:spTree>
    <p:extLst>
      <p:ext uri="{BB962C8B-B14F-4D97-AF65-F5344CB8AC3E}">
        <p14:creationId xmlns:p14="http://schemas.microsoft.com/office/powerpoint/2010/main" val="392174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D95D2E-9FC2-35D9-81AB-08A8D06DDD1A}"/>
              </a:ext>
            </a:extLst>
          </p:cNvPr>
          <p:cNvPicPr/>
          <p:nvPr/>
        </p:nvPicPr>
        <p:blipFill>
          <a:blip r:embed="rId2">
            <a:extLst>
              <a:ext uri="{28A0092B-C50C-407E-A947-70E740481C1C}">
                <a14:useLocalDpi xmlns:a14="http://schemas.microsoft.com/office/drawing/2010/main" val="0"/>
              </a:ext>
            </a:extLst>
          </a:blip>
          <a:stretch>
            <a:fillRect/>
          </a:stretch>
        </p:blipFill>
        <p:spPr>
          <a:xfrm>
            <a:off x="0" y="-24161"/>
            <a:ext cx="12192000" cy="6858000"/>
          </a:xfrm>
          <a:prstGeom prst="rect">
            <a:avLst/>
          </a:prstGeom>
        </p:spPr>
      </p:pic>
      <p:sp>
        <p:nvSpPr>
          <p:cNvPr id="6" name="Rectangle: Rounded Corners 5">
            <a:extLst>
              <a:ext uri="{FF2B5EF4-FFF2-40B4-BE49-F238E27FC236}">
                <a16:creationId xmlns:a16="http://schemas.microsoft.com/office/drawing/2014/main" id="{BBFDC3D3-5DFD-4E4C-8BC1-B430BD30C246}"/>
              </a:ext>
            </a:extLst>
          </p:cNvPr>
          <p:cNvSpPr/>
          <p:nvPr/>
        </p:nvSpPr>
        <p:spPr>
          <a:xfrm>
            <a:off x="2566874" y="2788312"/>
            <a:ext cx="8915400" cy="26670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2" name="TextBox 11">
            <a:extLst>
              <a:ext uri="{FF2B5EF4-FFF2-40B4-BE49-F238E27FC236}">
                <a16:creationId xmlns:a16="http://schemas.microsoft.com/office/drawing/2014/main" id="{4BBD4236-8161-4FAF-A4E5-29638826175C}"/>
              </a:ext>
            </a:extLst>
          </p:cNvPr>
          <p:cNvSpPr txBox="1"/>
          <p:nvPr/>
        </p:nvSpPr>
        <p:spPr>
          <a:xfrm>
            <a:off x="3741827" y="3124200"/>
            <a:ext cx="6565493" cy="1908215"/>
          </a:xfrm>
          <a:prstGeom prst="rect">
            <a:avLst/>
          </a:prstGeom>
          <a:noFill/>
          <a:ln w="25400">
            <a:noFill/>
          </a:ln>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TRÒ</a:t>
            </a:r>
            <a:r>
              <a:rPr kumimoji="0" lang="en-US" sz="5400" b="1" i="0" u="none" strike="noStrike" kern="1200" cap="none" spc="0" normalizeH="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CHƠI: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5400" b="1" i="0" u="none" strike="noStrike" kern="1200" cap="none" spc="0" normalizeH="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AI GHÉP ĐÚNG</a:t>
            </a:r>
            <a:endParaRPr kumimoji="0" lang="en-US" sz="5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Freeform 6">
            <a:extLst>
              <a:ext uri="{FF2B5EF4-FFF2-40B4-BE49-F238E27FC236}">
                <a16:creationId xmlns:a16="http://schemas.microsoft.com/office/drawing/2014/main" id="{1D933D69-65A1-A0CA-5CD6-CD8235CBA461}"/>
              </a:ext>
            </a:extLst>
          </p:cNvPr>
          <p:cNvSpPr/>
          <p:nvPr/>
        </p:nvSpPr>
        <p:spPr>
          <a:xfrm>
            <a:off x="530028" y="1973724"/>
            <a:ext cx="3436430" cy="4770060"/>
          </a:xfrm>
          <a:custGeom>
            <a:avLst/>
            <a:gdLst/>
            <a:ahLst/>
            <a:cxnLst/>
            <a:rect l="l" t="t" r="r" b="b"/>
            <a:pathLst>
              <a:path w="2964370" h="4114800">
                <a:moveTo>
                  <a:pt x="0" y="0"/>
                </a:moveTo>
                <a:lnTo>
                  <a:pt x="2964370" y="0"/>
                </a:lnTo>
                <a:lnTo>
                  <a:pt x="296437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Tree>
    <p:extLst>
      <p:ext uri="{BB962C8B-B14F-4D97-AF65-F5344CB8AC3E}">
        <p14:creationId xmlns:p14="http://schemas.microsoft.com/office/powerpoint/2010/main" val="25372982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1CE52-165F-CC7D-26B3-D60DEC404B91}"/>
              </a:ext>
            </a:extLst>
          </p:cNvPr>
          <p:cNvPicPr/>
          <p:nvPr/>
        </p:nvPicPr>
        <p:blipFill>
          <a:blip r:embed="rId2">
            <a:extLst>
              <a:ext uri="{28A0092B-C50C-407E-A947-70E740481C1C}">
                <a14:useLocalDpi xmlns:a14="http://schemas.microsoft.com/office/drawing/2010/main" val="0"/>
              </a:ext>
            </a:extLst>
          </a:blip>
          <a:stretch>
            <a:fillRect/>
          </a:stretch>
        </p:blipFill>
        <p:spPr>
          <a:xfrm>
            <a:off x="13855" y="0"/>
            <a:ext cx="12178145" cy="7848600"/>
          </a:xfrm>
          <a:prstGeom prst="rect">
            <a:avLst/>
          </a:prstGeom>
        </p:spPr>
      </p:pic>
      <p:pic>
        <p:nvPicPr>
          <p:cNvPr id="7" name="Picture 6">
            <a:extLst>
              <a:ext uri="{FF2B5EF4-FFF2-40B4-BE49-F238E27FC236}">
                <a16:creationId xmlns:a16="http://schemas.microsoft.com/office/drawing/2014/main" id="{0C647D8E-2071-43F2-3693-D53CEC11C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09826"/>
            <a:ext cx="11506200" cy="6248400"/>
          </a:xfrm>
          <a:prstGeom prst="rect">
            <a:avLst/>
          </a:prstGeom>
        </p:spPr>
      </p:pic>
      <p:sp>
        <p:nvSpPr>
          <p:cNvPr id="8" name="Text Placeholder 7">
            <a:extLst>
              <a:ext uri="{FF2B5EF4-FFF2-40B4-BE49-F238E27FC236}">
                <a16:creationId xmlns:a16="http://schemas.microsoft.com/office/drawing/2014/main" id="{32F867CB-8215-2B3C-414F-3BD91D23C55F}"/>
              </a:ext>
            </a:extLst>
          </p:cNvPr>
          <p:cNvSpPr txBox="1">
            <a:spLocks/>
          </p:cNvSpPr>
          <p:nvPr/>
        </p:nvSpPr>
        <p:spPr>
          <a:xfrm>
            <a:off x="5105400" y="2530267"/>
            <a:ext cx="6096000" cy="4231045"/>
          </a:xfrm>
          <a:prstGeom prst="rect">
            <a:avLst/>
          </a:prstGeom>
        </p:spPr>
        <p:txBody>
          <a:bodyPr vert="horz" lIns="0" tIns="77900" rIns="0" bIns="779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altLang="zh-CN" sz="4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mn-lt"/>
            </a:endParaRPr>
          </a:p>
        </p:txBody>
      </p:sp>
      <p:sp>
        <p:nvSpPr>
          <p:cNvPr id="2" name="TextBox 1">
            <a:extLst>
              <a:ext uri="{FF2B5EF4-FFF2-40B4-BE49-F238E27FC236}">
                <a16:creationId xmlns:a16="http://schemas.microsoft.com/office/drawing/2014/main" id="{DDD52A60-C612-9BAB-4053-304CB7B47753}"/>
              </a:ext>
            </a:extLst>
          </p:cNvPr>
          <p:cNvSpPr txBox="1"/>
          <p:nvPr/>
        </p:nvSpPr>
        <p:spPr>
          <a:xfrm>
            <a:off x="1721755" y="499774"/>
            <a:ext cx="8762343" cy="984885"/>
          </a:xfrm>
          <a:prstGeom prst="rect">
            <a:avLst/>
          </a:prstGeom>
          <a:noFill/>
        </p:spPr>
        <p:txBody>
          <a:bodyPr wrap="square" lIns="0" tIns="0" rIns="0" bIns="0" rtlCol="0">
            <a:spAutoFit/>
          </a:bodyPr>
          <a:lstStyle/>
          <a:p>
            <a:pPr algn="ctr"/>
            <a:r>
              <a:rPr lang="en-US" sz="3200"/>
              <a:t>Hãy ghép đúng thể tên nhà sáng chế với thẻ sản phẩm công nghệ của nhà sáng chế đó.</a:t>
            </a:r>
          </a:p>
        </p:txBody>
      </p:sp>
      <p:pic>
        <p:nvPicPr>
          <p:cNvPr id="15" name="Picture 14">
            <a:extLst>
              <a:ext uri="{FF2B5EF4-FFF2-40B4-BE49-F238E27FC236}">
                <a16:creationId xmlns:a16="http://schemas.microsoft.com/office/drawing/2014/main" id="{D143B9DE-1AAC-EE7C-81E1-8DA1B7F92D60}"/>
              </a:ext>
            </a:extLst>
          </p:cNvPr>
          <p:cNvPicPr>
            <a:picLocks noChangeAspect="1"/>
          </p:cNvPicPr>
          <p:nvPr/>
        </p:nvPicPr>
        <p:blipFill>
          <a:blip r:embed="rId4"/>
          <a:stretch>
            <a:fillRect/>
          </a:stretch>
        </p:blipFill>
        <p:spPr>
          <a:xfrm>
            <a:off x="707498" y="1835193"/>
            <a:ext cx="10790855" cy="3871296"/>
          </a:xfrm>
          <a:prstGeom prst="rect">
            <a:avLst/>
          </a:prstGeom>
        </p:spPr>
      </p:pic>
      <p:cxnSp>
        <p:nvCxnSpPr>
          <p:cNvPr id="17" name="Straight Arrow Connector 16">
            <a:extLst>
              <a:ext uri="{FF2B5EF4-FFF2-40B4-BE49-F238E27FC236}">
                <a16:creationId xmlns:a16="http://schemas.microsoft.com/office/drawing/2014/main" id="{01B85927-025C-5192-CA09-E59551CAF27B}"/>
              </a:ext>
            </a:extLst>
          </p:cNvPr>
          <p:cNvCxnSpPr>
            <a:cxnSpLocks/>
          </p:cNvCxnSpPr>
          <p:nvPr/>
        </p:nvCxnSpPr>
        <p:spPr>
          <a:xfrm>
            <a:off x="5638800" y="2286000"/>
            <a:ext cx="685800" cy="198120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313358-5C6A-5EA7-8E2B-72C5E0D16A35}"/>
              </a:ext>
            </a:extLst>
          </p:cNvPr>
          <p:cNvCxnSpPr>
            <a:cxnSpLocks/>
          </p:cNvCxnSpPr>
          <p:nvPr/>
        </p:nvCxnSpPr>
        <p:spPr>
          <a:xfrm flipV="1">
            <a:off x="5638800" y="3048000"/>
            <a:ext cx="685800" cy="162026"/>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5DFD94F-279A-27EA-F999-C1BD89212AC2}"/>
              </a:ext>
            </a:extLst>
          </p:cNvPr>
          <p:cNvCxnSpPr>
            <a:cxnSpLocks/>
          </p:cNvCxnSpPr>
          <p:nvPr/>
        </p:nvCxnSpPr>
        <p:spPr>
          <a:xfrm flipV="1">
            <a:off x="5638800" y="2327121"/>
            <a:ext cx="685800" cy="1919058"/>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4A7C475-4DBF-E390-A08A-402C993C78CE}"/>
              </a:ext>
            </a:extLst>
          </p:cNvPr>
          <p:cNvCxnSpPr>
            <a:cxnSpLocks/>
          </p:cNvCxnSpPr>
          <p:nvPr/>
        </p:nvCxnSpPr>
        <p:spPr>
          <a:xfrm>
            <a:off x="5638800" y="5105400"/>
            <a:ext cx="666750" cy="0"/>
          </a:xfrm>
          <a:prstGeom prst="straightConnector1">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96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96ED2-F37A-EF3A-0A4A-B0D8A3541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61"/>
            <a:ext cx="12192000" cy="6858000"/>
          </a:xfrm>
          <a:prstGeom prst="rect">
            <a:avLst/>
          </a:prstGeom>
        </p:spPr>
      </p:pic>
      <p:pic>
        <p:nvPicPr>
          <p:cNvPr id="4" name="Picture 3">
            <a:extLst>
              <a:ext uri="{FF2B5EF4-FFF2-40B4-BE49-F238E27FC236}">
                <a16:creationId xmlns:a16="http://schemas.microsoft.com/office/drawing/2014/main" id="{69A2189B-208F-F4D8-6110-92D880BF4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37299"/>
            <a:ext cx="11049000" cy="6510900"/>
          </a:xfrm>
          <a:prstGeom prst="rect">
            <a:avLst/>
          </a:prstGeom>
        </p:spPr>
      </p:pic>
    </p:spTree>
    <p:extLst>
      <p:ext uri="{BB962C8B-B14F-4D97-AF65-F5344CB8AC3E}">
        <p14:creationId xmlns:p14="http://schemas.microsoft.com/office/powerpoint/2010/main" val="30090227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3F028-6C61-E0AD-B285-BC2F1357AA0C}"/>
              </a:ext>
            </a:extLst>
          </p:cNvPr>
          <p:cNvPicPr/>
          <p:nvPr/>
        </p:nvPicPr>
        <p:blipFill>
          <a:blip r:embed="rId2">
            <a:extLst>
              <a:ext uri="{28A0092B-C50C-407E-A947-70E740481C1C}">
                <a14:useLocalDpi xmlns:a14="http://schemas.microsoft.com/office/drawing/2010/main" val="0"/>
              </a:ext>
            </a:extLst>
          </a:blip>
          <a:stretch>
            <a:fillRect/>
          </a:stretch>
        </p:blipFill>
        <p:spPr>
          <a:xfrm>
            <a:off x="0" y="-24161"/>
            <a:ext cx="12192000" cy="6858000"/>
          </a:xfrm>
          <a:prstGeom prst="rect">
            <a:avLst/>
          </a:prstGeom>
        </p:spPr>
      </p:pic>
      <p:graphicFrame>
        <p:nvGraphicFramePr>
          <p:cNvPr id="6" name="Table 5">
            <a:extLst>
              <a:ext uri="{FF2B5EF4-FFF2-40B4-BE49-F238E27FC236}">
                <a16:creationId xmlns:a16="http://schemas.microsoft.com/office/drawing/2014/main" id="{59BF1754-C18C-4232-7ED1-F237F746E6AC}"/>
              </a:ext>
            </a:extLst>
          </p:cNvPr>
          <p:cNvGraphicFramePr>
            <a:graphicFrameLocks noGrp="1"/>
          </p:cNvGraphicFramePr>
          <p:nvPr>
            <p:extLst>
              <p:ext uri="{D42A27DB-BD31-4B8C-83A1-F6EECF244321}">
                <p14:modId xmlns:p14="http://schemas.microsoft.com/office/powerpoint/2010/main" val="2079450798"/>
              </p:ext>
            </p:extLst>
          </p:nvPr>
        </p:nvGraphicFramePr>
        <p:xfrm>
          <a:off x="243330" y="1438188"/>
          <a:ext cx="11479925" cy="5032391"/>
        </p:xfrm>
        <a:graphic>
          <a:graphicData uri="http://schemas.openxmlformats.org/drawingml/2006/table">
            <a:tbl>
              <a:tblPr firstRow="1" firstCol="1" lastRow="1" lastCol="1" bandRow="1" bandCol="1"/>
              <a:tblGrid>
                <a:gridCol w="693254">
                  <a:extLst>
                    <a:ext uri="{9D8B030D-6E8A-4147-A177-3AD203B41FA5}">
                      <a16:colId xmlns:a16="http://schemas.microsoft.com/office/drawing/2014/main" val="2303898650"/>
                    </a:ext>
                  </a:extLst>
                </a:gridCol>
                <a:gridCol w="6379740">
                  <a:extLst>
                    <a:ext uri="{9D8B030D-6E8A-4147-A177-3AD203B41FA5}">
                      <a16:colId xmlns:a16="http://schemas.microsoft.com/office/drawing/2014/main" val="3596091386"/>
                    </a:ext>
                  </a:extLst>
                </a:gridCol>
                <a:gridCol w="1468977">
                  <a:extLst>
                    <a:ext uri="{9D8B030D-6E8A-4147-A177-3AD203B41FA5}">
                      <a16:colId xmlns:a16="http://schemas.microsoft.com/office/drawing/2014/main" val="4224692197"/>
                    </a:ext>
                  </a:extLst>
                </a:gridCol>
                <a:gridCol w="1468977">
                  <a:extLst>
                    <a:ext uri="{9D8B030D-6E8A-4147-A177-3AD203B41FA5}">
                      <a16:colId xmlns:a16="http://schemas.microsoft.com/office/drawing/2014/main" val="1532992722"/>
                    </a:ext>
                  </a:extLst>
                </a:gridCol>
                <a:gridCol w="1468977">
                  <a:extLst>
                    <a:ext uri="{9D8B030D-6E8A-4147-A177-3AD203B41FA5}">
                      <a16:colId xmlns:a16="http://schemas.microsoft.com/office/drawing/2014/main" val="2749326707"/>
                    </a:ext>
                  </a:extLst>
                </a:gridCol>
              </a:tblGrid>
              <a:tr h="605625">
                <a:tc>
                  <a:txBody>
                    <a:bodyPr/>
                    <a:lstStyle/>
                    <a:p>
                      <a:pPr marL="9525" algn="ctr">
                        <a:lnSpc>
                          <a:spcPct val="100000"/>
                        </a:lnSpc>
                        <a:spcBef>
                          <a:spcPts val="0"/>
                        </a:spcBef>
                        <a:spcAft>
                          <a:spcPts val="0"/>
                        </a:spcAft>
                      </a:pPr>
                      <a:r>
                        <a:rPr lang="vi-VN" sz="2000" b="1" spc="-25">
                          <a:solidFill>
                            <a:srgbClr val="000000"/>
                          </a:solidFill>
                          <a:effectLst/>
                          <a:latin typeface="Times New Roman" panose="02020603050405020304" pitchFamily="18" charset="0"/>
                          <a:ea typeface="Myriad Pro" panose="020B0503030403020204" pitchFamily="34" charset="0"/>
                          <a:cs typeface="Myriad Pro" panose="020B0503030403020204" pitchFamily="34" charset="0"/>
                        </a:rPr>
                        <a:t>TT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6350" algn="ctr">
                        <a:lnSpc>
                          <a:spcPct val="100000"/>
                        </a:lnSpc>
                        <a:spcBef>
                          <a:spcPts val="0"/>
                        </a:spcBef>
                        <a:spcAft>
                          <a:spcPts val="0"/>
                        </a:spcAft>
                      </a:pPr>
                      <a:r>
                        <a:rPr lang="vi-VN" sz="2000" b="1">
                          <a:solidFill>
                            <a:srgbClr val="000000"/>
                          </a:solidFill>
                          <a:effectLst/>
                          <a:latin typeface="Times New Roman" panose="02020603050405020304" pitchFamily="18" charset="0"/>
                          <a:ea typeface="Myriad Pro" panose="020B0503030403020204" pitchFamily="34" charset="0"/>
                          <a:cs typeface="Myriad Pro" panose="020B0503030403020204" pitchFamily="34" charset="0"/>
                        </a:rPr>
                        <a:t>Tiêu</a:t>
                      </a:r>
                      <a:r>
                        <a:rPr lang="vi-VN" sz="2000" b="1" spc="-30">
                          <a:solidFill>
                            <a:srgbClr val="000000"/>
                          </a:solidFill>
                          <a:effectLst/>
                          <a:latin typeface="Times New Roman" panose="02020603050405020304" pitchFamily="18" charset="0"/>
                          <a:ea typeface="Myriad Pro" panose="020B0503030403020204" pitchFamily="34" charset="0"/>
                          <a:cs typeface="Myriad Pro" panose="020B0503030403020204" pitchFamily="34" charset="0"/>
                        </a:rPr>
                        <a:t> </a:t>
                      </a:r>
                      <a:r>
                        <a:rPr lang="vi-VN" sz="2000" b="1" spc="-25">
                          <a:solidFill>
                            <a:srgbClr val="000000"/>
                          </a:solidFill>
                          <a:effectLst/>
                          <a:latin typeface="Times New Roman" panose="02020603050405020304" pitchFamily="18" charset="0"/>
                          <a:ea typeface="Myriad Pro" panose="020B0503030403020204" pitchFamily="34" charset="0"/>
                          <a:cs typeface="Myriad Pro" panose="020B0503030403020204" pitchFamily="34" charset="0"/>
                        </a:rPr>
                        <a:t>chí</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0000"/>
                        </a:lnSpc>
                        <a:spcBef>
                          <a:spcPts val="0"/>
                        </a:spcBef>
                      </a:pPr>
                      <a:r>
                        <a:rPr lang="vi-VN" sz="800" b="1">
                          <a:effectLst/>
                          <a:latin typeface="Times New Roman" panose="02020603050405020304" pitchFamily="18" charset="0"/>
                          <a:ea typeface="Myriad Pro" panose="020B0503030403020204" pitchFamily="34" charset="0"/>
                          <a:cs typeface="Myriad Pro" panose="020B0503030403020204" pitchFamily="34" charset="0"/>
                        </a:rPr>
                        <a:t> </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0000"/>
                        </a:lnSpc>
                        <a:spcBef>
                          <a:spcPts val="0"/>
                        </a:spcBef>
                      </a:pPr>
                      <a:r>
                        <a:rPr lang="vi-VN" sz="800" b="1">
                          <a:effectLst/>
                          <a:latin typeface="Times New Roman" panose="02020603050405020304" pitchFamily="18" charset="0"/>
                          <a:ea typeface="Myriad Pro" panose="020B0503030403020204" pitchFamily="34" charset="0"/>
                          <a:cs typeface="Myriad Pro" panose="020B0503030403020204" pitchFamily="34" charset="0"/>
                        </a:rPr>
                        <a:t> </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0000"/>
                        </a:lnSpc>
                        <a:spcBef>
                          <a:spcPts val="0"/>
                        </a:spcBef>
                      </a:pPr>
                      <a:r>
                        <a:rPr lang="vi-VN" sz="800" b="1">
                          <a:effectLst/>
                          <a:latin typeface="Times New Roman" panose="02020603050405020304" pitchFamily="18" charset="0"/>
                          <a:ea typeface="Myriad Pro" panose="020B0503030403020204" pitchFamily="34" charset="0"/>
                          <a:cs typeface="Myriad Pro" panose="020B0503030403020204" pitchFamily="34" charset="0"/>
                        </a:rPr>
                        <a:t> </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24512379"/>
                  </a:ext>
                </a:extLst>
              </a:tr>
              <a:tr h="972259">
                <a:tc>
                  <a:txBody>
                    <a:bodyPr/>
                    <a:lstStyle/>
                    <a:p>
                      <a:pPr marL="9525" marR="317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1</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800">
                        <a:lnSpc>
                          <a:spcPct val="100000"/>
                        </a:lnSpc>
                        <a:spcBef>
                          <a:spcPts val="0"/>
                        </a:spcBef>
                        <a:spcAft>
                          <a:spcPts val="0"/>
                        </a:spcAft>
                      </a:pPr>
                      <a:r>
                        <a:rPr lang="vi-VN" sz="2000">
                          <a:effectLst/>
                          <a:latin typeface="Times New Roman" panose="02020603050405020304" pitchFamily="18" charset="0"/>
                          <a:ea typeface="Myriad Pro" panose="020B0503030403020204" pitchFamily="34" charset="0"/>
                          <a:cs typeface="Myriad Pro" panose="020B0503030403020204" pitchFamily="34" charset="0"/>
                        </a:rPr>
                        <a:t>Em</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tóm</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tắt</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được</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thông</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tin</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về</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một</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số</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nhà</a:t>
                      </a:r>
                      <a:r>
                        <a:rPr lang="vi-VN" sz="2000" spc="4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sáng chế nổi bật trong lịch sử loài người.</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marR="63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334183"/>
                  </a:ext>
                </a:extLst>
              </a:tr>
              <a:tr h="972259">
                <a:tc>
                  <a:txBody>
                    <a:bodyPr/>
                    <a:lstStyle/>
                    <a:p>
                      <a:pPr marL="9525" marR="317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2</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800">
                        <a:lnSpc>
                          <a:spcPct val="100000"/>
                        </a:lnSpc>
                        <a:spcBef>
                          <a:spcPts val="0"/>
                        </a:spcBef>
                        <a:spcAft>
                          <a:spcPts val="0"/>
                        </a:spcAft>
                      </a:pPr>
                      <a:r>
                        <a:rPr lang="vi-VN" sz="2000">
                          <a:effectLst/>
                          <a:latin typeface="Times New Roman" panose="02020603050405020304" pitchFamily="18" charset="0"/>
                          <a:ea typeface="Myriad Pro" panose="020B0503030403020204" pitchFamily="34" charset="0"/>
                          <a:cs typeface="Myriad Pro" panose="020B0503030403020204" pitchFamily="34" charset="0"/>
                        </a:rPr>
                        <a:t>Em</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nêu</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được</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lịch</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sử</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sáng</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chế</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ra</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sản</a:t>
                      </a:r>
                      <a:r>
                        <a:rPr lang="vi-VN" sz="2000" spc="20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phẩm công nghệ tiêu biểu.</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marR="63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7075180"/>
                  </a:ext>
                </a:extLst>
              </a:tr>
              <a:tr h="972259">
                <a:tc>
                  <a:txBody>
                    <a:bodyPr/>
                    <a:lstStyle/>
                    <a:p>
                      <a:pPr marL="9525" marR="317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3</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800">
                        <a:lnSpc>
                          <a:spcPct val="100000"/>
                        </a:lnSpc>
                        <a:spcBef>
                          <a:spcPts val="0"/>
                        </a:spcBef>
                        <a:spcAft>
                          <a:spcPts val="0"/>
                        </a:spcAft>
                      </a:pPr>
                      <a:r>
                        <a:rPr lang="vi-VN" sz="2000" spc="-10">
                          <a:effectLst/>
                          <a:latin typeface="Times New Roman" panose="02020603050405020304" pitchFamily="18" charset="0"/>
                          <a:ea typeface="Myriad Pro" panose="020B0503030403020204" pitchFamily="34" charset="0"/>
                          <a:cs typeface="Myriad Pro" panose="020B0503030403020204" pitchFamily="34" charset="0"/>
                        </a:rPr>
                        <a:t>Em</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nêu</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được</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một</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số</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đức</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tính</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cần</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có</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để</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trở</a:t>
                      </a:r>
                      <a:r>
                        <a:rPr lang="vi-VN" sz="2000" spc="-45">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thành </a:t>
                      </a:r>
                      <a:r>
                        <a:rPr lang="vi-VN" sz="2000">
                          <a:effectLst/>
                          <a:latin typeface="Times New Roman" panose="02020603050405020304" pitchFamily="18" charset="0"/>
                          <a:ea typeface="Myriad Pro" panose="020B0503030403020204" pitchFamily="34" charset="0"/>
                          <a:cs typeface="Myriad Pro" panose="020B0503030403020204" pitchFamily="34" charset="0"/>
                        </a:rPr>
                        <a:t>nhà sáng chế.</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marR="63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388702"/>
                  </a:ext>
                </a:extLst>
              </a:tr>
              <a:tr h="537730">
                <a:tc>
                  <a:txBody>
                    <a:bodyPr/>
                    <a:lstStyle/>
                    <a:p>
                      <a:pPr marL="9525" marR="317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4</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800">
                        <a:lnSpc>
                          <a:spcPct val="100000"/>
                        </a:lnSpc>
                        <a:spcBef>
                          <a:spcPts val="0"/>
                        </a:spcBef>
                        <a:spcAft>
                          <a:spcPts val="0"/>
                        </a:spcAft>
                      </a:pPr>
                      <a:r>
                        <a:rPr lang="vi-VN" sz="2000">
                          <a:effectLst/>
                          <a:latin typeface="Times New Roman" panose="02020603050405020304" pitchFamily="18" charset="0"/>
                          <a:ea typeface="Myriad Pro" panose="020B0503030403020204" pitchFamily="34" charset="0"/>
                          <a:cs typeface="Myriad Pro" panose="020B0503030403020204" pitchFamily="34" charset="0"/>
                        </a:rPr>
                        <a:t>Em</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biết chia</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sẻ và</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hợp tác</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với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bạn.</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marR="63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1090805"/>
                  </a:ext>
                </a:extLst>
              </a:tr>
              <a:tr h="972259">
                <a:tc>
                  <a:txBody>
                    <a:bodyPr/>
                    <a:lstStyle/>
                    <a:p>
                      <a:pPr marL="9525" marR="317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5</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800">
                        <a:lnSpc>
                          <a:spcPct val="100000"/>
                        </a:lnSpc>
                        <a:spcBef>
                          <a:spcPts val="0"/>
                        </a:spcBef>
                        <a:spcAft>
                          <a:spcPts val="0"/>
                        </a:spcAft>
                      </a:pPr>
                      <a:r>
                        <a:rPr lang="vi-VN" sz="2000">
                          <a:effectLst/>
                          <a:latin typeface="Times New Roman" panose="02020603050405020304" pitchFamily="18" charset="0"/>
                          <a:ea typeface="Myriad Pro" panose="020B0503030403020204" pitchFamily="34" charset="0"/>
                          <a:cs typeface="Myriad Pro" panose="020B0503030403020204" pitchFamily="34" charset="0"/>
                        </a:rPr>
                        <a:t>Em tích cực tìm hiểu các nội dung bài học theo yêu cầu của giáo viên.</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 marR="635" algn="ctr">
                        <a:lnSpc>
                          <a:spcPct val="100000"/>
                        </a:lnSpc>
                        <a:spcBef>
                          <a:spcPts val="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18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9944442"/>
                  </a:ext>
                </a:extLst>
              </a:tr>
            </a:tbl>
          </a:graphicData>
        </a:graphic>
      </p:graphicFrame>
      <p:sp>
        <p:nvSpPr>
          <p:cNvPr id="11" name="TextBox 10">
            <a:extLst>
              <a:ext uri="{FF2B5EF4-FFF2-40B4-BE49-F238E27FC236}">
                <a16:creationId xmlns:a16="http://schemas.microsoft.com/office/drawing/2014/main" id="{51FC574A-7045-4571-895F-0E35DCD2DB0B}"/>
              </a:ext>
            </a:extLst>
          </p:cNvPr>
          <p:cNvSpPr txBox="1"/>
          <p:nvPr/>
        </p:nvSpPr>
        <p:spPr>
          <a:xfrm>
            <a:off x="2954313" y="303286"/>
            <a:ext cx="6283374" cy="807455"/>
          </a:xfrm>
          <a:prstGeom prst="round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accent6">
                    <a:lumMod val="50000"/>
                  </a:schemeClr>
                </a:solidFill>
                <a:effectLst/>
                <a:uLnTx/>
                <a:uFillTx/>
                <a:latin typeface="#9Slide07 SVNNexa Rust Slab Bla" panose="020B0606040200020203" pitchFamily="34" charset="0"/>
                <a:ea typeface="+mn-ea"/>
                <a:cs typeface="+mn-cs"/>
              </a:rPr>
              <a:t>PHIẾU ĐÁNH GIÁ</a:t>
            </a:r>
          </a:p>
        </p:txBody>
      </p:sp>
      <p:pic>
        <p:nvPicPr>
          <p:cNvPr id="4" name="Graphic 3" descr="Star with solid fill">
            <a:extLst>
              <a:ext uri="{FF2B5EF4-FFF2-40B4-BE49-F238E27FC236}">
                <a16:creationId xmlns:a16="http://schemas.microsoft.com/office/drawing/2014/main" id="{E4371C68-D365-4EDC-A007-1EC1C28411A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848600" y="1440638"/>
            <a:ext cx="480290" cy="480290"/>
          </a:xfrm>
          <a:prstGeom prst="rect">
            <a:avLst/>
          </a:prstGeom>
        </p:spPr>
      </p:pic>
      <p:pic>
        <p:nvPicPr>
          <p:cNvPr id="15" name="Graphic 14" descr="Star with solid fill">
            <a:extLst>
              <a:ext uri="{FF2B5EF4-FFF2-40B4-BE49-F238E27FC236}">
                <a16:creationId xmlns:a16="http://schemas.microsoft.com/office/drawing/2014/main" id="{4B2DBC23-16AD-406A-B3F8-517AA5E6301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018800" y="1427099"/>
            <a:ext cx="480290" cy="480290"/>
          </a:xfrm>
          <a:prstGeom prst="rect">
            <a:avLst/>
          </a:prstGeom>
        </p:spPr>
      </p:pic>
      <p:pic>
        <p:nvPicPr>
          <p:cNvPr id="16" name="Graphic 15" descr="Star with solid fill">
            <a:extLst>
              <a:ext uri="{FF2B5EF4-FFF2-40B4-BE49-F238E27FC236}">
                <a16:creationId xmlns:a16="http://schemas.microsoft.com/office/drawing/2014/main" id="{AAD1C331-AB5D-4EFE-97C9-9359A64AB3E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450170" y="1427099"/>
            <a:ext cx="480290" cy="480290"/>
          </a:xfrm>
          <a:prstGeom prst="rect">
            <a:avLst/>
          </a:prstGeom>
        </p:spPr>
      </p:pic>
      <p:pic>
        <p:nvPicPr>
          <p:cNvPr id="17" name="Graphic 16" descr="Star with solid fill">
            <a:extLst>
              <a:ext uri="{FF2B5EF4-FFF2-40B4-BE49-F238E27FC236}">
                <a16:creationId xmlns:a16="http://schemas.microsoft.com/office/drawing/2014/main" id="{3B422B86-75A8-4E09-BD83-7E417ED041F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88575" y="1460482"/>
            <a:ext cx="480290" cy="480290"/>
          </a:xfrm>
          <a:prstGeom prst="rect">
            <a:avLst/>
          </a:prstGeom>
        </p:spPr>
      </p:pic>
      <p:pic>
        <p:nvPicPr>
          <p:cNvPr id="18" name="Graphic 17" descr="Star with solid fill">
            <a:extLst>
              <a:ext uri="{FF2B5EF4-FFF2-40B4-BE49-F238E27FC236}">
                <a16:creationId xmlns:a16="http://schemas.microsoft.com/office/drawing/2014/main" id="{FAD96C52-AC43-440F-A830-CDA065D9F5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712318" y="1451326"/>
            <a:ext cx="480290" cy="480290"/>
          </a:xfrm>
          <a:prstGeom prst="rect">
            <a:avLst/>
          </a:prstGeom>
        </p:spPr>
      </p:pic>
      <p:pic>
        <p:nvPicPr>
          <p:cNvPr id="19" name="Graphic 18" descr="Star with solid fill">
            <a:extLst>
              <a:ext uri="{FF2B5EF4-FFF2-40B4-BE49-F238E27FC236}">
                <a16:creationId xmlns:a16="http://schemas.microsoft.com/office/drawing/2014/main" id="{00D010F1-84FB-4003-8732-7A5A91278FB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109173" y="1460482"/>
            <a:ext cx="480290" cy="480290"/>
          </a:xfrm>
          <a:prstGeom prst="rect">
            <a:avLst/>
          </a:prstGeom>
        </p:spPr>
      </p:pic>
    </p:spTree>
    <p:extLst>
      <p:ext uri="{BB962C8B-B14F-4D97-AF65-F5344CB8AC3E}">
        <p14:creationId xmlns:p14="http://schemas.microsoft.com/office/powerpoint/2010/main" val="3164944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 fill="hold" grpId="0" nodeType="afterEffect" p14:presetBounceEnd="40000">
                                      <p:stCondLst>
                                        <p:cond delay="0"/>
                                      </p:stCondLst>
                                      <p:iterate type="lt">
                                        <p:tmPct val="7000"/>
                                      </p:iterate>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 fill="hold" grpId="0" nodeType="afterEffect">
                                      <p:stCondLst>
                                        <p:cond delay="0"/>
                                      </p:stCondLst>
                                      <p:iterate type="lt">
                                        <p:tmPct val="7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D95D2E-9FC2-35D9-81AB-08A8D06DDD1A}"/>
              </a:ext>
            </a:extLst>
          </p:cNvPr>
          <p:cNvPicPr/>
          <p:nvPr/>
        </p:nvPicPr>
        <p:blipFill>
          <a:blip r:embed="rId3">
            <a:extLst>
              <a:ext uri="{28A0092B-C50C-407E-A947-70E740481C1C}">
                <a14:useLocalDpi xmlns:a14="http://schemas.microsoft.com/office/drawing/2010/main" val="0"/>
              </a:ext>
            </a:extLst>
          </a:blip>
          <a:stretch>
            <a:fillRect/>
          </a:stretch>
        </p:blipFill>
        <p:spPr>
          <a:xfrm>
            <a:off x="0" y="-24161"/>
            <a:ext cx="12192000" cy="6858000"/>
          </a:xfrm>
          <a:prstGeom prst="rect">
            <a:avLst/>
          </a:prstGeom>
        </p:spPr>
      </p:pic>
      <p:sp>
        <p:nvSpPr>
          <p:cNvPr id="6" name="Rectangle: Rounded Corners 5">
            <a:extLst>
              <a:ext uri="{FF2B5EF4-FFF2-40B4-BE49-F238E27FC236}">
                <a16:creationId xmlns:a16="http://schemas.microsoft.com/office/drawing/2014/main" id="{BBFDC3D3-5DFD-4E4C-8BC1-B430BD30C246}"/>
              </a:ext>
            </a:extLst>
          </p:cNvPr>
          <p:cNvSpPr/>
          <p:nvPr/>
        </p:nvSpPr>
        <p:spPr>
          <a:xfrm>
            <a:off x="2566874" y="2788312"/>
            <a:ext cx="8915400" cy="26670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 name="Freeform 6">
            <a:extLst>
              <a:ext uri="{FF2B5EF4-FFF2-40B4-BE49-F238E27FC236}">
                <a16:creationId xmlns:a16="http://schemas.microsoft.com/office/drawing/2014/main" id="{1D933D69-65A1-A0CA-5CD6-CD8235CBA461}"/>
              </a:ext>
            </a:extLst>
          </p:cNvPr>
          <p:cNvSpPr/>
          <p:nvPr/>
        </p:nvSpPr>
        <p:spPr>
          <a:xfrm>
            <a:off x="530028" y="1973724"/>
            <a:ext cx="3436430" cy="4770060"/>
          </a:xfrm>
          <a:custGeom>
            <a:avLst/>
            <a:gdLst/>
            <a:ahLst/>
            <a:cxnLst/>
            <a:rect l="l" t="t" r="r" b="b"/>
            <a:pathLst>
              <a:path w="2964370" h="4114800">
                <a:moveTo>
                  <a:pt x="0" y="0"/>
                </a:moveTo>
                <a:lnTo>
                  <a:pt x="2964370" y="0"/>
                </a:lnTo>
                <a:lnTo>
                  <a:pt x="296437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EE729544-F8C5-D6FB-17D6-8F20A2C8C81C}"/>
              </a:ext>
            </a:extLst>
          </p:cNvPr>
          <p:cNvPicPr>
            <a:picLocks noChangeAspect="1"/>
          </p:cNvPicPr>
          <p:nvPr/>
        </p:nvPicPr>
        <p:blipFill>
          <a:blip r:embed="rId6"/>
          <a:stretch>
            <a:fillRect/>
          </a:stretch>
        </p:blipFill>
        <p:spPr>
          <a:xfrm>
            <a:off x="4267577" y="1628809"/>
            <a:ext cx="6955620" cy="3724027"/>
          </a:xfrm>
          <a:prstGeom prst="rect">
            <a:avLst/>
          </a:prstGeom>
        </p:spPr>
      </p:pic>
    </p:spTree>
    <p:extLst>
      <p:ext uri="{BB962C8B-B14F-4D97-AF65-F5344CB8AC3E}">
        <p14:creationId xmlns:p14="http://schemas.microsoft.com/office/powerpoint/2010/main" val="41270795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53" presetClass="entr" presetSubtype="16" fill="hold"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2" name="Trò-chơi-chíu.wav"/>
                                        </p:tgtEl>
                                      </p:cMediaNode>
                                    </p:audio>
                                  </p:subTnLst>
                                </p:cTn>
                              </p:par>
                              <p:par>
                                <p:cTn id="17" presetID="32" presetClass="emph" presetSubtype="0" repeatCount="indefinite" fill="hold" nodeType="withEffect">
                                  <p:stCondLst>
                                    <p:cond delay="750"/>
                                  </p:stCondLst>
                                  <p:childTnLst>
                                    <p:animRot by="120000">
                                      <p:cBhvr>
                                        <p:cTn id="18" dur="250" fill="hold">
                                          <p:stCondLst>
                                            <p:cond delay="0"/>
                                          </p:stCondLst>
                                        </p:cTn>
                                        <p:tgtEl>
                                          <p:spTgt spid="4"/>
                                        </p:tgtEl>
                                        <p:attrNameLst>
                                          <p:attrName>r</p:attrName>
                                        </p:attrNameLst>
                                      </p:cBhvr>
                                    </p:animRot>
                                    <p:animRot by="-240000">
                                      <p:cBhvr>
                                        <p:cTn id="19" dur="500" fill="hold">
                                          <p:stCondLst>
                                            <p:cond delay="500"/>
                                          </p:stCondLst>
                                        </p:cTn>
                                        <p:tgtEl>
                                          <p:spTgt spid="4"/>
                                        </p:tgtEl>
                                        <p:attrNameLst>
                                          <p:attrName>r</p:attrName>
                                        </p:attrNameLst>
                                      </p:cBhvr>
                                    </p:animRot>
                                    <p:animRot by="240000">
                                      <p:cBhvr>
                                        <p:cTn id="20" dur="500" fill="hold">
                                          <p:stCondLst>
                                            <p:cond delay="1000"/>
                                          </p:stCondLst>
                                        </p:cTn>
                                        <p:tgtEl>
                                          <p:spTgt spid="4"/>
                                        </p:tgtEl>
                                        <p:attrNameLst>
                                          <p:attrName>r</p:attrName>
                                        </p:attrNameLst>
                                      </p:cBhvr>
                                    </p:animRot>
                                    <p:animRot by="-240000">
                                      <p:cBhvr>
                                        <p:cTn id="21" dur="500" fill="hold">
                                          <p:stCondLst>
                                            <p:cond delay="1500"/>
                                          </p:stCondLst>
                                        </p:cTn>
                                        <p:tgtEl>
                                          <p:spTgt spid="4"/>
                                        </p:tgtEl>
                                        <p:attrNameLst>
                                          <p:attrName>r</p:attrName>
                                        </p:attrNameLst>
                                      </p:cBhvr>
                                    </p:animRot>
                                    <p:animRot by="120000">
                                      <p:cBhvr>
                                        <p:cTn id="22" dur="500" fill="hold">
                                          <p:stCondLst>
                                            <p:cond delay="20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B7E4E0-0DE8-57B5-7897-338A86F7F6C3}"/>
              </a:ext>
            </a:extLst>
          </p:cNvPr>
          <p:cNvPicPr>
            <a:picLocks noChangeAspect="1"/>
          </p:cNvPicPr>
          <p:nvPr/>
        </p:nvPicPr>
        <p:blipFill>
          <a:blip r:embed="rId3"/>
          <a:stretch>
            <a:fillRect/>
          </a:stretch>
        </p:blipFill>
        <p:spPr>
          <a:xfrm>
            <a:off x="3733800" y="1981200"/>
            <a:ext cx="8992379" cy="2438611"/>
          </a:xfrm>
          <a:prstGeom prst="rect">
            <a:avLst/>
          </a:prstGeom>
        </p:spPr>
      </p:pic>
    </p:spTree>
    <p:extLst>
      <p:ext uri="{BB962C8B-B14F-4D97-AF65-F5344CB8AC3E}">
        <p14:creationId xmlns:p14="http://schemas.microsoft.com/office/powerpoint/2010/main" val="247602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622FA-8FAE-05F0-322A-01FBE1DF2108}"/>
              </a:ext>
            </a:extLst>
          </p:cNvPr>
          <p:cNvPicPr/>
          <p:nvPr/>
        </p:nvPicPr>
        <p:blipFill>
          <a:blip r:embed="rId3">
            <a:extLst>
              <a:ext uri="{28A0092B-C50C-407E-A947-70E740481C1C}">
                <a14:useLocalDpi xmlns:a14="http://schemas.microsoft.com/office/drawing/2010/main" val="0"/>
              </a:ext>
            </a:extLst>
          </a:blip>
          <a:stretch>
            <a:fillRect/>
          </a:stretch>
        </p:blipFill>
        <p:spPr>
          <a:xfrm>
            <a:off x="-28303" y="0"/>
            <a:ext cx="12220303" cy="6934200"/>
          </a:xfrm>
          <a:prstGeom prst="rect">
            <a:avLst/>
          </a:prstGeom>
        </p:spPr>
      </p:pic>
      <p:grpSp>
        <p:nvGrpSpPr>
          <p:cNvPr id="12" name="Group 11">
            <a:extLst>
              <a:ext uri="{FF2B5EF4-FFF2-40B4-BE49-F238E27FC236}">
                <a16:creationId xmlns:a16="http://schemas.microsoft.com/office/drawing/2014/main" id="{28D6C9BA-BA48-8CE8-63C7-34C1C2C7CFC7}"/>
              </a:ext>
            </a:extLst>
          </p:cNvPr>
          <p:cNvGrpSpPr/>
          <p:nvPr/>
        </p:nvGrpSpPr>
        <p:grpSpPr>
          <a:xfrm>
            <a:off x="252548" y="487567"/>
            <a:ext cx="11658600" cy="6261463"/>
            <a:chOff x="914400" y="1786366"/>
            <a:chExt cx="10363200" cy="4513177"/>
          </a:xfrm>
        </p:grpSpPr>
        <p:sp>
          <p:nvSpPr>
            <p:cNvPr id="9" name="Rectangle: Rounded Corners 8">
              <a:extLst>
                <a:ext uri="{FF2B5EF4-FFF2-40B4-BE49-F238E27FC236}">
                  <a16:creationId xmlns:a16="http://schemas.microsoft.com/office/drawing/2014/main" id="{11EA8666-C447-B0A7-D94C-5FF7AD74C41C}"/>
                </a:ext>
              </a:extLst>
            </p:cNvPr>
            <p:cNvSpPr/>
            <p:nvPr/>
          </p:nvSpPr>
          <p:spPr>
            <a:xfrm>
              <a:off x="914400" y="1786366"/>
              <a:ext cx="10363200" cy="45131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661A5F3-0710-2F51-834B-1665FAC352ED}"/>
                </a:ext>
              </a:extLst>
            </p:cNvPr>
            <p:cNvSpPr/>
            <p:nvPr/>
          </p:nvSpPr>
          <p:spPr>
            <a:xfrm>
              <a:off x="1104900" y="2023654"/>
              <a:ext cx="9982200" cy="4038600"/>
            </a:xfrm>
            <a:custGeom>
              <a:avLst/>
              <a:gdLst>
                <a:gd name="connsiteX0" fmla="*/ 0 w 9982200"/>
                <a:gd name="connsiteY0" fmla="*/ 673113 h 4038600"/>
                <a:gd name="connsiteX1" fmla="*/ 673113 w 9982200"/>
                <a:gd name="connsiteY1" fmla="*/ 0 h 4038600"/>
                <a:gd name="connsiteX2" fmla="*/ 9309087 w 9982200"/>
                <a:gd name="connsiteY2" fmla="*/ 0 h 4038600"/>
                <a:gd name="connsiteX3" fmla="*/ 9982200 w 9982200"/>
                <a:gd name="connsiteY3" fmla="*/ 673113 h 4038600"/>
                <a:gd name="connsiteX4" fmla="*/ 9982200 w 9982200"/>
                <a:gd name="connsiteY4" fmla="*/ 3365487 h 4038600"/>
                <a:gd name="connsiteX5" fmla="*/ 9309087 w 9982200"/>
                <a:gd name="connsiteY5" fmla="*/ 4038600 h 4038600"/>
                <a:gd name="connsiteX6" fmla="*/ 673113 w 9982200"/>
                <a:gd name="connsiteY6" fmla="*/ 4038600 h 4038600"/>
                <a:gd name="connsiteX7" fmla="*/ 0 w 9982200"/>
                <a:gd name="connsiteY7" fmla="*/ 3365487 h 4038600"/>
                <a:gd name="connsiteX8" fmla="*/ 0 w 9982200"/>
                <a:gd name="connsiteY8" fmla="*/ 673113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2200" h="4038600" extrusionOk="0">
                  <a:moveTo>
                    <a:pt x="0" y="673113"/>
                  </a:moveTo>
                  <a:cubicBezTo>
                    <a:pt x="-16879" y="283573"/>
                    <a:pt x="355472" y="29949"/>
                    <a:pt x="673113" y="0"/>
                  </a:cubicBezTo>
                  <a:cubicBezTo>
                    <a:pt x="3008648" y="-23114"/>
                    <a:pt x="6084419" y="-103014"/>
                    <a:pt x="9309087" y="0"/>
                  </a:cubicBezTo>
                  <a:cubicBezTo>
                    <a:pt x="9743489" y="-31699"/>
                    <a:pt x="9979095" y="310063"/>
                    <a:pt x="9982200" y="673113"/>
                  </a:cubicBezTo>
                  <a:cubicBezTo>
                    <a:pt x="10123105" y="1622976"/>
                    <a:pt x="9893807" y="2332050"/>
                    <a:pt x="9982200" y="3365487"/>
                  </a:cubicBezTo>
                  <a:cubicBezTo>
                    <a:pt x="9946581" y="3708617"/>
                    <a:pt x="9706887" y="4048790"/>
                    <a:pt x="9309087" y="4038600"/>
                  </a:cubicBezTo>
                  <a:cubicBezTo>
                    <a:pt x="7277118" y="4043272"/>
                    <a:pt x="3676312" y="4197707"/>
                    <a:pt x="673113" y="4038600"/>
                  </a:cubicBezTo>
                  <a:cubicBezTo>
                    <a:pt x="304222" y="4045571"/>
                    <a:pt x="-11455" y="3734701"/>
                    <a:pt x="0" y="3365487"/>
                  </a:cubicBezTo>
                  <a:cubicBezTo>
                    <a:pt x="83958" y="2180175"/>
                    <a:pt x="11003" y="1910812"/>
                    <a:pt x="0" y="673113"/>
                  </a:cubicBezTo>
                  <a:close/>
                </a:path>
              </a:pathLst>
            </a:custGeom>
            <a:noFill/>
            <a:ln w="57150">
              <a:solidFill>
                <a:schemeClr val="tx2">
                  <a:lumMod val="60000"/>
                  <a:lumOff val="40000"/>
                </a:schemeClr>
              </a:solidFill>
              <a:prstDash val="lgDash"/>
              <a:extLst>
                <a:ext uri="{C807C97D-BFC1-408E-A445-0C87EB9F89A2}">
                  <ask:lineSketchStyleProps xmlns="" xmlns:ask="http://schemas.microsoft.com/office/drawing/2018/sketchyshapes" sd="32292170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569BB61-0DA4-2A0F-CEC2-F40D82B4FB52}"/>
              </a:ext>
            </a:extLst>
          </p:cNvPr>
          <p:cNvSpPr txBox="1"/>
          <p:nvPr/>
        </p:nvSpPr>
        <p:spPr>
          <a:xfrm>
            <a:off x="1371600" y="1574274"/>
            <a:ext cx="9067800" cy="3785652"/>
          </a:xfrm>
          <a:prstGeom prst="rect">
            <a:avLst/>
          </a:prstGeom>
          <a:noFill/>
        </p:spPr>
        <p:txBody>
          <a:bodyPr wrap="square">
            <a:spAutoFit/>
          </a:bodyPr>
          <a:lstStyle/>
          <a:p>
            <a:pPr algn="ctr">
              <a:spcBef>
                <a:spcPts val="450"/>
              </a:spcBef>
            </a:pPr>
            <a:r>
              <a:rPr lang="en-US" altLang="zh-CN" sz="6000" b="1">
                <a:solidFill>
                  <a:srgbClr val="FF0000"/>
                </a:solidFill>
                <a:latin typeface="Calibri" panose="020F0502020204030204" pitchFamily="34" charset="0"/>
                <a:cs typeface="Calibri" panose="020F0502020204030204" pitchFamily="34" charset="0"/>
                <a:sym typeface="+mn-lt"/>
              </a:rPr>
              <a:t>N</a:t>
            </a:r>
            <a:r>
              <a:rPr lang="vi-VN" altLang="zh-CN" sz="6000" b="1">
                <a:solidFill>
                  <a:srgbClr val="FF0000"/>
                </a:solidFill>
                <a:latin typeface="Calibri" panose="020F0502020204030204" pitchFamily="34" charset="0"/>
                <a:cs typeface="Calibri" panose="020F0502020204030204" pitchFamily="34" charset="0"/>
                <a:sym typeface="+mn-lt"/>
              </a:rPr>
              <a:t>êu một số sáng chế đã làm thay đổi hoàn toàn đời sống của con người và vai trò của các sáng chế đó.</a:t>
            </a:r>
            <a:endParaRPr lang="en-US" altLang="zh-CN" sz="6000" b="1">
              <a:solidFill>
                <a:srgbClr val="FF0000"/>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330908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622FA-8FAE-05F0-322A-01FBE1DF2108}"/>
              </a:ext>
            </a:extLst>
          </p:cNvPr>
          <p:cNvPicPr/>
          <p:nvPr/>
        </p:nvPicPr>
        <p:blipFill>
          <a:blip r:embed="rId2">
            <a:extLst>
              <a:ext uri="{28A0092B-C50C-407E-A947-70E740481C1C}">
                <a14:useLocalDpi xmlns:a14="http://schemas.microsoft.com/office/drawing/2010/main" val="0"/>
              </a:ext>
            </a:extLst>
          </a:blip>
          <a:stretch>
            <a:fillRect/>
          </a:stretch>
        </p:blipFill>
        <p:spPr>
          <a:xfrm>
            <a:off x="-28303" y="0"/>
            <a:ext cx="12220303" cy="6934200"/>
          </a:xfrm>
          <a:prstGeom prst="rect">
            <a:avLst/>
          </a:prstGeom>
        </p:spPr>
      </p:pic>
      <p:grpSp>
        <p:nvGrpSpPr>
          <p:cNvPr id="12" name="Group 11">
            <a:extLst>
              <a:ext uri="{FF2B5EF4-FFF2-40B4-BE49-F238E27FC236}">
                <a16:creationId xmlns:a16="http://schemas.microsoft.com/office/drawing/2014/main" id="{28D6C9BA-BA48-8CE8-63C7-34C1C2C7CFC7}"/>
              </a:ext>
            </a:extLst>
          </p:cNvPr>
          <p:cNvGrpSpPr/>
          <p:nvPr/>
        </p:nvGrpSpPr>
        <p:grpSpPr>
          <a:xfrm>
            <a:off x="252548" y="487567"/>
            <a:ext cx="11658600" cy="6261463"/>
            <a:chOff x="914400" y="1786366"/>
            <a:chExt cx="10363200" cy="4513177"/>
          </a:xfrm>
        </p:grpSpPr>
        <p:sp>
          <p:nvSpPr>
            <p:cNvPr id="9" name="Rectangle: Rounded Corners 8">
              <a:extLst>
                <a:ext uri="{FF2B5EF4-FFF2-40B4-BE49-F238E27FC236}">
                  <a16:creationId xmlns:a16="http://schemas.microsoft.com/office/drawing/2014/main" id="{11EA8666-C447-B0A7-D94C-5FF7AD74C41C}"/>
                </a:ext>
              </a:extLst>
            </p:cNvPr>
            <p:cNvSpPr/>
            <p:nvPr/>
          </p:nvSpPr>
          <p:spPr>
            <a:xfrm>
              <a:off x="914400" y="1786366"/>
              <a:ext cx="10363200" cy="45131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0" name="Rectangle: Rounded Corners 9">
              <a:extLst>
                <a:ext uri="{FF2B5EF4-FFF2-40B4-BE49-F238E27FC236}">
                  <a16:creationId xmlns:a16="http://schemas.microsoft.com/office/drawing/2014/main" id="{1661A5F3-0710-2F51-834B-1665FAC352ED}"/>
                </a:ext>
              </a:extLst>
            </p:cNvPr>
            <p:cNvSpPr/>
            <p:nvPr/>
          </p:nvSpPr>
          <p:spPr>
            <a:xfrm>
              <a:off x="1104900" y="2023654"/>
              <a:ext cx="9982200" cy="4038600"/>
            </a:xfrm>
            <a:custGeom>
              <a:avLst/>
              <a:gdLst>
                <a:gd name="connsiteX0" fmla="*/ 0 w 9982200"/>
                <a:gd name="connsiteY0" fmla="*/ 673113 h 4038600"/>
                <a:gd name="connsiteX1" fmla="*/ 673113 w 9982200"/>
                <a:gd name="connsiteY1" fmla="*/ 0 h 4038600"/>
                <a:gd name="connsiteX2" fmla="*/ 9309087 w 9982200"/>
                <a:gd name="connsiteY2" fmla="*/ 0 h 4038600"/>
                <a:gd name="connsiteX3" fmla="*/ 9982200 w 9982200"/>
                <a:gd name="connsiteY3" fmla="*/ 673113 h 4038600"/>
                <a:gd name="connsiteX4" fmla="*/ 9982200 w 9982200"/>
                <a:gd name="connsiteY4" fmla="*/ 3365487 h 4038600"/>
                <a:gd name="connsiteX5" fmla="*/ 9309087 w 9982200"/>
                <a:gd name="connsiteY5" fmla="*/ 4038600 h 4038600"/>
                <a:gd name="connsiteX6" fmla="*/ 673113 w 9982200"/>
                <a:gd name="connsiteY6" fmla="*/ 4038600 h 4038600"/>
                <a:gd name="connsiteX7" fmla="*/ 0 w 9982200"/>
                <a:gd name="connsiteY7" fmla="*/ 3365487 h 4038600"/>
                <a:gd name="connsiteX8" fmla="*/ 0 w 9982200"/>
                <a:gd name="connsiteY8" fmla="*/ 673113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2200" h="4038600" extrusionOk="0">
                  <a:moveTo>
                    <a:pt x="0" y="673113"/>
                  </a:moveTo>
                  <a:cubicBezTo>
                    <a:pt x="-16879" y="283573"/>
                    <a:pt x="355472" y="29949"/>
                    <a:pt x="673113" y="0"/>
                  </a:cubicBezTo>
                  <a:cubicBezTo>
                    <a:pt x="3008648" y="-23114"/>
                    <a:pt x="6084419" y="-103014"/>
                    <a:pt x="9309087" y="0"/>
                  </a:cubicBezTo>
                  <a:cubicBezTo>
                    <a:pt x="9743489" y="-31699"/>
                    <a:pt x="9979095" y="310063"/>
                    <a:pt x="9982200" y="673113"/>
                  </a:cubicBezTo>
                  <a:cubicBezTo>
                    <a:pt x="10123105" y="1622976"/>
                    <a:pt x="9893807" y="2332050"/>
                    <a:pt x="9982200" y="3365487"/>
                  </a:cubicBezTo>
                  <a:cubicBezTo>
                    <a:pt x="9946581" y="3708617"/>
                    <a:pt x="9706887" y="4048790"/>
                    <a:pt x="9309087" y="4038600"/>
                  </a:cubicBezTo>
                  <a:cubicBezTo>
                    <a:pt x="7277118" y="4043272"/>
                    <a:pt x="3676312" y="4197707"/>
                    <a:pt x="673113" y="4038600"/>
                  </a:cubicBezTo>
                  <a:cubicBezTo>
                    <a:pt x="304222" y="4045571"/>
                    <a:pt x="-11455" y="3734701"/>
                    <a:pt x="0" y="3365487"/>
                  </a:cubicBezTo>
                  <a:cubicBezTo>
                    <a:pt x="83958" y="2180175"/>
                    <a:pt x="11003" y="1910812"/>
                    <a:pt x="0" y="673113"/>
                  </a:cubicBezTo>
                  <a:close/>
                </a:path>
              </a:pathLst>
            </a:custGeom>
            <a:noFill/>
            <a:ln w="57150">
              <a:solidFill>
                <a:schemeClr val="tx2">
                  <a:lumMod val="60000"/>
                  <a:lumOff val="40000"/>
                </a:schemeClr>
              </a:solidFill>
              <a:prstDash val="lgDash"/>
              <a:extLst>
                <a:ext uri="{C807C97D-BFC1-408E-A445-0C87EB9F89A2}">
                  <ask:lineSketchStyleProps xmlns="" xmlns:ask="http://schemas.microsoft.com/office/drawing/2018/sketchyshapes" sd="32292170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2" name="Picture 1">
            <a:extLst>
              <a:ext uri="{FF2B5EF4-FFF2-40B4-BE49-F238E27FC236}">
                <a16:creationId xmlns:a16="http://schemas.microsoft.com/office/drawing/2014/main" id="{7D28E293-C90C-73D2-202A-2E3EBD1C5C77}"/>
              </a:ext>
            </a:extLst>
          </p:cNvPr>
          <p:cNvPicPr>
            <a:picLocks noChangeAspect="1"/>
          </p:cNvPicPr>
          <p:nvPr/>
        </p:nvPicPr>
        <p:blipFill rotWithShape="1">
          <a:blip r:embed="rId3">
            <a:extLst>
              <a:ext uri="{28A0092B-C50C-407E-A947-70E740481C1C}">
                <a14:useLocalDpi xmlns:a14="http://schemas.microsoft.com/office/drawing/2010/main" val="0"/>
              </a:ext>
            </a:extLst>
          </a:blip>
          <a:srcRect l="8386" t="8699" r="7370" b="68080"/>
          <a:stretch/>
        </p:blipFill>
        <p:spPr>
          <a:xfrm>
            <a:off x="762000" y="1597506"/>
            <a:ext cx="10591800" cy="3535438"/>
          </a:xfrm>
          <a:prstGeom prst="rect">
            <a:avLst/>
          </a:prstGeom>
        </p:spPr>
      </p:pic>
    </p:spTree>
    <p:extLst>
      <p:ext uri="{BB962C8B-B14F-4D97-AF65-F5344CB8AC3E}">
        <p14:creationId xmlns:p14="http://schemas.microsoft.com/office/powerpoint/2010/main" val="77200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622FA-8FAE-05F0-322A-01FBE1DF2108}"/>
              </a:ext>
            </a:extLst>
          </p:cNvPr>
          <p:cNvPicPr/>
          <p:nvPr/>
        </p:nvPicPr>
        <p:blipFill>
          <a:blip r:embed="rId2">
            <a:extLst>
              <a:ext uri="{28A0092B-C50C-407E-A947-70E740481C1C}">
                <a14:useLocalDpi xmlns:a14="http://schemas.microsoft.com/office/drawing/2010/main" val="0"/>
              </a:ext>
            </a:extLst>
          </a:blip>
          <a:stretch>
            <a:fillRect/>
          </a:stretch>
        </p:blipFill>
        <p:spPr>
          <a:xfrm>
            <a:off x="-28303" y="0"/>
            <a:ext cx="12220303" cy="6934200"/>
          </a:xfrm>
          <a:prstGeom prst="rect">
            <a:avLst/>
          </a:prstGeom>
        </p:spPr>
      </p:pic>
      <p:grpSp>
        <p:nvGrpSpPr>
          <p:cNvPr id="12" name="Group 11">
            <a:extLst>
              <a:ext uri="{FF2B5EF4-FFF2-40B4-BE49-F238E27FC236}">
                <a16:creationId xmlns:a16="http://schemas.microsoft.com/office/drawing/2014/main" id="{28D6C9BA-BA48-8CE8-63C7-34C1C2C7CFC7}"/>
              </a:ext>
            </a:extLst>
          </p:cNvPr>
          <p:cNvGrpSpPr/>
          <p:nvPr/>
        </p:nvGrpSpPr>
        <p:grpSpPr>
          <a:xfrm>
            <a:off x="252548" y="487567"/>
            <a:ext cx="11658600" cy="6261463"/>
            <a:chOff x="914400" y="1786366"/>
            <a:chExt cx="10363200" cy="4513177"/>
          </a:xfrm>
        </p:grpSpPr>
        <p:sp>
          <p:nvSpPr>
            <p:cNvPr id="9" name="Rectangle: Rounded Corners 8">
              <a:extLst>
                <a:ext uri="{FF2B5EF4-FFF2-40B4-BE49-F238E27FC236}">
                  <a16:creationId xmlns:a16="http://schemas.microsoft.com/office/drawing/2014/main" id="{11EA8666-C447-B0A7-D94C-5FF7AD74C41C}"/>
                </a:ext>
              </a:extLst>
            </p:cNvPr>
            <p:cNvSpPr/>
            <p:nvPr/>
          </p:nvSpPr>
          <p:spPr>
            <a:xfrm>
              <a:off x="914400" y="1786366"/>
              <a:ext cx="10363200" cy="45131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0" name="Rectangle: Rounded Corners 9">
              <a:extLst>
                <a:ext uri="{FF2B5EF4-FFF2-40B4-BE49-F238E27FC236}">
                  <a16:creationId xmlns:a16="http://schemas.microsoft.com/office/drawing/2014/main" id="{1661A5F3-0710-2F51-834B-1665FAC352ED}"/>
                </a:ext>
              </a:extLst>
            </p:cNvPr>
            <p:cNvSpPr/>
            <p:nvPr/>
          </p:nvSpPr>
          <p:spPr>
            <a:xfrm>
              <a:off x="1104900" y="2023654"/>
              <a:ext cx="9982200" cy="4038600"/>
            </a:xfrm>
            <a:custGeom>
              <a:avLst/>
              <a:gdLst>
                <a:gd name="connsiteX0" fmla="*/ 0 w 9982200"/>
                <a:gd name="connsiteY0" fmla="*/ 673113 h 4038600"/>
                <a:gd name="connsiteX1" fmla="*/ 673113 w 9982200"/>
                <a:gd name="connsiteY1" fmla="*/ 0 h 4038600"/>
                <a:gd name="connsiteX2" fmla="*/ 9309087 w 9982200"/>
                <a:gd name="connsiteY2" fmla="*/ 0 h 4038600"/>
                <a:gd name="connsiteX3" fmla="*/ 9982200 w 9982200"/>
                <a:gd name="connsiteY3" fmla="*/ 673113 h 4038600"/>
                <a:gd name="connsiteX4" fmla="*/ 9982200 w 9982200"/>
                <a:gd name="connsiteY4" fmla="*/ 3365487 h 4038600"/>
                <a:gd name="connsiteX5" fmla="*/ 9309087 w 9982200"/>
                <a:gd name="connsiteY5" fmla="*/ 4038600 h 4038600"/>
                <a:gd name="connsiteX6" fmla="*/ 673113 w 9982200"/>
                <a:gd name="connsiteY6" fmla="*/ 4038600 h 4038600"/>
                <a:gd name="connsiteX7" fmla="*/ 0 w 9982200"/>
                <a:gd name="connsiteY7" fmla="*/ 3365487 h 4038600"/>
                <a:gd name="connsiteX8" fmla="*/ 0 w 9982200"/>
                <a:gd name="connsiteY8" fmla="*/ 673113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2200" h="4038600" extrusionOk="0">
                  <a:moveTo>
                    <a:pt x="0" y="673113"/>
                  </a:moveTo>
                  <a:cubicBezTo>
                    <a:pt x="-16879" y="283573"/>
                    <a:pt x="355472" y="29949"/>
                    <a:pt x="673113" y="0"/>
                  </a:cubicBezTo>
                  <a:cubicBezTo>
                    <a:pt x="3008648" y="-23114"/>
                    <a:pt x="6084419" y="-103014"/>
                    <a:pt x="9309087" y="0"/>
                  </a:cubicBezTo>
                  <a:cubicBezTo>
                    <a:pt x="9743489" y="-31699"/>
                    <a:pt x="9979095" y="310063"/>
                    <a:pt x="9982200" y="673113"/>
                  </a:cubicBezTo>
                  <a:cubicBezTo>
                    <a:pt x="10123105" y="1622976"/>
                    <a:pt x="9893807" y="2332050"/>
                    <a:pt x="9982200" y="3365487"/>
                  </a:cubicBezTo>
                  <a:cubicBezTo>
                    <a:pt x="9946581" y="3708617"/>
                    <a:pt x="9706887" y="4048790"/>
                    <a:pt x="9309087" y="4038600"/>
                  </a:cubicBezTo>
                  <a:cubicBezTo>
                    <a:pt x="7277118" y="4043272"/>
                    <a:pt x="3676312" y="4197707"/>
                    <a:pt x="673113" y="4038600"/>
                  </a:cubicBezTo>
                  <a:cubicBezTo>
                    <a:pt x="304222" y="4045571"/>
                    <a:pt x="-11455" y="3734701"/>
                    <a:pt x="0" y="3365487"/>
                  </a:cubicBezTo>
                  <a:cubicBezTo>
                    <a:pt x="83958" y="2180175"/>
                    <a:pt x="11003" y="1910812"/>
                    <a:pt x="0" y="673113"/>
                  </a:cubicBezTo>
                  <a:close/>
                </a:path>
              </a:pathLst>
            </a:custGeom>
            <a:noFill/>
            <a:ln w="57150">
              <a:solidFill>
                <a:schemeClr val="tx2">
                  <a:lumMod val="60000"/>
                  <a:lumOff val="40000"/>
                </a:schemeClr>
              </a:solidFill>
              <a:prstDash val="lgDash"/>
              <a:extLst>
                <a:ext uri="{C807C97D-BFC1-408E-A445-0C87EB9F89A2}">
                  <ask:lineSketchStyleProps xmlns="" xmlns:ask="http://schemas.microsoft.com/office/drawing/2018/sketchyshapes" sd="32292170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2" name="Picture 1">
            <a:extLst>
              <a:ext uri="{FF2B5EF4-FFF2-40B4-BE49-F238E27FC236}">
                <a16:creationId xmlns:a16="http://schemas.microsoft.com/office/drawing/2014/main" id="{7D28E293-C90C-73D2-202A-2E3EBD1C5C77}"/>
              </a:ext>
            </a:extLst>
          </p:cNvPr>
          <p:cNvPicPr>
            <a:picLocks noChangeAspect="1"/>
          </p:cNvPicPr>
          <p:nvPr/>
        </p:nvPicPr>
        <p:blipFill rotWithShape="1">
          <a:blip r:embed="rId3">
            <a:extLst>
              <a:ext uri="{28A0092B-C50C-407E-A947-70E740481C1C}">
                <a14:useLocalDpi xmlns:a14="http://schemas.microsoft.com/office/drawing/2010/main" val="0"/>
              </a:ext>
            </a:extLst>
          </a:blip>
          <a:srcRect l="7688" t="31513" r="8068" b="40442"/>
          <a:stretch/>
        </p:blipFill>
        <p:spPr>
          <a:xfrm>
            <a:off x="762000" y="1597506"/>
            <a:ext cx="10591800" cy="4269894"/>
          </a:xfrm>
          <a:prstGeom prst="rect">
            <a:avLst/>
          </a:prstGeom>
        </p:spPr>
      </p:pic>
    </p:spTree>
    <p:extLst>
      <p:ext uri="{BB962C8B-B14F-4D97-AF65-F5344CB8AC3E}">
        <p14:creationId xmlns:p14="http://schemas.microsoft.com/office/powerpoint/2010/main" val="268275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622FA-8FAE-05F0-322A-01FBE1DF2108}"/>
              </a:ext>
            </a:extLst>
          </p:cNvPr>
          <p:cNvPicPr/>
          <p:nvPr/>
        </p:nvPicPr>
        <p:blipFill>
          <a:blip r:embed="rId2">
            <a:extLst>
              <a:ext uri="{28A0092B-C50C-407E-A947-70E740481C1C}">
                <a14:useLocalDpi xmlns:a14="http://schemas.microsoft.com/office/drawing/2010/main" val="0"/>
              </a:ext>
            </a:extLst>
          </a:blip>
          <a:stretch>
            <a:fillRect/>
          </a:stretch>
        </p:blipFill>
        <p:spPr>
          <a:xfrm>
            <a:off x="-28303" y="0"/>
            <a:ext cx="12220303" cy="6934200"/>
          </a:xfrm>
          <a:prstGeom prst="rect">
            <a:avLst/>
          </a:prstGeom>
        </p:spPr>
      </p:pic>
      <p:grpSp>
        <p:nvGrpSpPr>
          <p:cNvPr id="12" name="Group 11">
            <a:extLst>
              <a:ext uri="{FF2B5EF4-FFF2-40B4-BE49-F238E27FC236}">
                <a16:creationId xmlns:a16="http://schemas.microsoft.com/office/drawing/2014/main" id="{28D6C9BA-BA48-8CE8-63C7-34C1C2C7CFC7}"/>
              </a:ext>
            </a:extLst>
          </p:cNvPr>
          <p:cNvGrpSpPr/>
          <p:nvPr/>
        </p:nvGrpSpPr>
        <p:grpSpPr>
          <a:xfrm>
            <a:off x="252548" y="487567"/>
            <a:ext cx="11658600" cy="6261463"/>
            <a:chOff x="914400" y="1786366"/>
            <a:chExt cx="10363200" cy="4513177"/>
          </a:xfrm>
        </p:grpSpPr>
        <p:sp>
          <p:nvSpPr>
            <p:cNvPr id="9" name="Rectangle: Rounded Corners 8">
              <a:extLst>
                <a:ext uri="{FF2B5EF4-FFF2-40B4-BE49-F238E27FC236}">
                  <a16:creationId xmlns:a16="http://schemas.microsoft.com/office/drawing/2014/main" id="{11EA8666-C447-B0A7-D94C-5FF7AD74C41C}"/>
                </a:ext>
              </a:extLst>
            </p:cNvPr>
            <p:cNvSpPr/>
            <p:nvPr/>
          </p:nvSpPr>
          <p:spPr>
            <a:xfrm>
              <a:off x="914400" y="1786366"/>
              <a:ext cx="10363200" cy="45131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0" name="Rectangle: Rounded Corners 9">
              <a:extLst>
                <a:ext uri="{FF2B5EF4-FFF2-40B4-BE49-F238E27FC236}">
                  <a16:creationId xmlns:a16="http://schemas.microsoft.com/office/drawing/2014/main" id="{1661A5F3-0710-2F51-834B-1665FAC352ED}"/>
                </a:ext>
              </a:extLst>
            </p:cNvPr>
            <p:cNvSpPr/>
            <p:nvPr/>
          </p:nvSpPr>
          <p:spPr>
            <a:xfrm>
              <a:off x="1104900" y="2023654"/>
              <a:ext cx="9982200" cy="4038600"/>
            </a:xfrm>
            <a:custGeom>
              <a:avLst/>
              <a:gdLst>
                <a:gd name="connsiteX0" fmla="*/ 0 w 9982200"/>
                <a:gd name="connsiteY0" fmla="*/ 673113 h 4038600"/>
                <a:gd name="connsiteX1" fmla="*/ 673113 w 9982200"/>
                <a:gd name="connsiteY1" fmla="*/ 0 h 4038600"/>
                <a:gd name="connsiteX2" fmla="*/ 9309087 w 9982200"/>
                <a:gd name="connsiteY2" fmla="*/ 0 h 4038600"/>
                <a:gd name="connsiteX3" fmla="*/ 9982200 w 9982200"/>
                <a:gd name="connsiteY3" fmla="*/ 673113 h 4038600"/>
                <a:gd name="connsiteX4" fmla="*/ 9982200 w 9982200"/>
                <a:gd name="connsiteY4" fmla="*/ 3365487 h 4038600"/>
                <a:gd name="connsiteX5" fmla="*/ 9309087 w 9982200"/>
                <a:gd name="connsiteY5" fmla="*/ 4038600 h 4038600"/>
                <a:gd name="connsiteX6" fmla="*/ 673113 w 9982200"/>
                <a:gd name="connsiteY6" fmla="*/ 4038600 h 4038600"/>
                <a:gd name="connsiteX7" fmla="*/ 0 w 9982200"/>
                <a:gd name="connsiteY7" fmla="*/ 3365487 h 4038600"/>
                <a:gd name="connsiteX8" fmla="*/ 0 w 9982200"/>
                <a:gd name="connsiteY8" fmla="*/ 673113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2200" h="4038600" extrusionOk="0">
                  <a:moveTo>
                    <a:pt x="0" y="673113"/>
                  </a:moveTo>
                  <a:cubicBezTo>
                    <a:pt x="-16879" y="283573"/>
                    <a:pt x="355472" y="29949"/>
                    <a:pt x="673113" y="0"/>
                  </a:cubicBezTo>
                  <a:cubicBezTo>
                    <a:pt x="3008648" y="-23114"/>
                    <a:pt x="6084419" y="-103014"/>
                    <a:pt x="9309087" y="0"/>
                  </a:cubicBezTo>
                  <a:cubicBezTo>
                    <a:pt x="9743489" y="-31699"/>
                    <a:pt x="9979095" y="310063"/>
                    <a:pt x="9982200" y="673113"/>
                  </a:cubicBezTo>
                  <a:cubicBezTo>
                    <a:pt x="10123105" y="1622976"/>
                    <a:pt x="9893807" y="2332050"/>
                    <a:pt x="9982200" y="3365487"/>
                  </a:cubicBezTo>
                  <a:cubicBezTo>
                    <a:pt x="9946581" y="3708617"/>
                    <a:pt x="9706887" y="4048790"/>
                    <a:pt x="9309087" y="4038600"/>
                  </a:cubicBezTo>
                  <a:cubicBezTo>
                    <a:pt x="7277118" y="4043272"/>
                    <a:pt x="3676312" y="4197707"/>
                    <a:pt x="673113" y="4038600"/>
                  </a:cubicBezTo>
                  <a:cubicBezTo>
                    <a:pt x="304222" y="4045571"/>
                    <a:pt x="-11455" y="3734701"/>
                    <a:pt x="0" y="3365487"/>
                  </a:cubicBezTo>
                  <a:cubicBezTo>
                    <a:pt x="83958" y="2180175"/>
                    <a:pt x="11003" y="1910812"/>
                    <a:pt x="0" y="673113"/>
                  </a:cubicBezTo>
                  <a:close/>
                </a:path>
              </a:pathLst>
            </a:custGeom>
            <a:noFill/>
            <a:ln w="57150">
              <a:solidFill>
                <a:schemeClr val="tx2">
                  <a:lumMod val="60000"/>
                  <a:lumOff val="40000"/>
                </a:schemeClr>
              </a:solidFill>
              <a:prstDash val="lgDash"/>
              <a:extLst>
                <a:ext uri="{C807C97D-BFC1-408E-A445-0C87EB9F89A2}">
                  <ask:lineSketchStyleProps xmlns="" xmlns:ask="http://schemas.microsoft.com/office/drawing/2018/sketchyshapes" sd="32292170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2" name="Picture 1">
            <a:extLst>
              <a:ext uri="{FF2B5EF4-FFF2-40B4-BE49-F238E27FC236}">
                <a16:creationId xmlns:a16="http://schemas.microsoft.com/office/drawing/2014/main" id="{7D28E293-C90C-73D2-202A-2E3EBD1C5C77}"/>
              </a:ext>
            </a:extLst>
          </p:cNvPr>
          <p:cNvPicPr>
            <a:picLocks noChangeAspect="1"/>
          </p:cNvPicPr>
          <p:nvPr/>
        </p:nvPicPr>
        <p:blipFill rotWithShape="1">
          <a:blip r:embed="rId3">
            <a:extLst>
              <a:ext uri="{28A0092B-C50C-407E-A947-70E740481C1C}">
                <a14:useLocalDpi xmlns:a14="http://schemas.microsoft.com/office/drawing/2010/main" val="0"/>
              </a:ext>
            </a:extLst>
          </a:blip>
          <a:srcRect l="7688" t="59777" r="8068" b="15681"/>
          <a:stretch/>
        </p:blipFill>
        <p:spPr>
          <a:xfrm>
            <a:off x="762000" y="1597506"/>
            <a:ext cx="10591800" cy="3736494"/>
          </a:xfrm>
          <a:prstGeom prst="rect">
            <a:avLst/>
          </a:prstGeom>
        </p:spPr>
      </p:pic>
    </p:spTree>
    <p:extLst>
      <p:ext uri="{BB962C8B-B14F-4D97-AF65-F5344CB8AC3E}">
        <p14:creationId xmlns:p14="http://schemas.microsoft.com/office/powerpoint/2010/main" val="40175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622FA-8FAE-05F0-322A-01FBE1DF2108}"/>
              </a:ext>
            </a:extLst>
          </p:cNvPr>
          <p:cNvPicPr/>
          <p:nvPr/>
        </p:nvPicPr>
        <p:blipFill>
          <a:blip r:embed="rId2">
            <a:extLst>
              <a:ext uri="{28A0092B-C50C-407E-A947-70E740481C1C}">
                <a14:useLocalDpi xmlns:a14="http://schemas.microsoft.com/office/drawing/2010/main" val="0"/>
              </a:ext>
            </a:extLst>
          </a:blip>
          <a:stretch>
            <a:fillRect/>
          </a:stretch>
        </p:blipFill>
        <p:spPr>
          <a:xfrm>
            <a:off x="-28303" y="0"/>
            <a:ext cx="12220303" cy="6934200"/>
          </a:xfrm>
          <a:prstGeom prst="rect">
            <a:avLst/>
          </a:prstGeom>
        </p:spPr>
      </p:pic>
      <p:grpSp>
        <p:nvGrpSpPr>
          <p:cNvPr id="12" name="Group 11">
            <a:extLst>
              <a:ext uri="{FF2B5EF4-FFF2-40B4-BE49-F238E27FC236}">
                <a16:creationId xmlns:a16="http://schemas.microsoft.com/office/drawing/2014/main" id="{28D6C9BA-BA48-8CE8-63C7-34C1C2C7CFC7}"/>
              </a:ext>
            </a:extLst>
          </p:cNvPr>
          <p:cNvGrpSpPr/>
          <p:nvPr/>
        </p:nvGrpSpPr>
        <p:grpSpPr>
          <a:xfrm>
            <a:off x="252548" y="487567"/>
            <a:ext cx="11658600" cy="6261463"/>
            <a:chOff x="914400" y="1786366"/>
            <a:chExt cx="10363200" cy="4513177"/>
          </a:xfrm>
        </p:grpSpPr>
        <p:sp>
          <p:nvSpPr>
            <p:cNvPr id="9" name="Rectangle: Rounded Corners 8">
              <a:extLst>
                <a:ext uri="{FF2B5EF4-FFF2-40B4-BE49-F238E27FC236}">
                  <a16:creationId xmlns:a16="http://schemas.microsoft.com/office/drawing/2014/main" id="{11EA8666-C447-B0A7-D94C-5FF7AD74C41C}"/>
                </a:ext>
              </a:extLst>
            </p:cNvPr>
            <p:cNvSpPr/>
            <p:nvPr/>
          </p:nvSpPr>
          <p:spPr>
            <a:xfrm>
              <a:off x="914400" y="1786366"/>
              <a:ext cx="10363200" cy="45131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0" name="Rectangle: Rounded Corners 9">
              <a:extLst>
                <a:ext uri="{FF2B5EF4-FFF2-40B4-BE49-F238E27FC236}">
                  <a16:creationId xmlns:a16="http://schemas.microsoft.com/office/drawing/2014/main" id="{1661A5F3-0710-2F51-834B-1665FAC352ED}"/>
                </a:ext>
              </a:extLst>
            </p:cNvPr>
            <p:cNvSpPr/>
            <p:nvPr/>
          </p:nvSpPr>
          <p:spPr>
            <a:xfrm>
              <a:off x="1104900" y="2023654"/>
              <a:ext cx="9982200" cy="4038600"/>
            </a:xfrm>
            <a:custGeom>
              <a:avLst/>
              <a:gdLst>
                <a:gd name="connsiteX0" fmla="*/ 0 w 9982200"/>
                <a:gd name="connsiteY0" fmla="*/ 673113 h 4038600"/>
                <a:gd name="connsiteX1" fmla="*/ 673113 w 9982200"/>
                <a:gd name="connsiteY1" fmla="*/ 0 h 4038600"/>
                <a:gd name="connsiteX2" fmla="*/ 9309087 w 9982200"/>
                <a:gd name="connsiteY2" fmla="*/ 0 h 4038600"/>
                <a:gd name="connsiteX3" fmla="*/ 9982200 w 9982200"/>
                <a:gd name="connsiteY3" fmla="*/ 673113 h 4038600"/>
                <a:gd name="connsiteX4" fmla="*/ 9982200 w 9982200"/>
                <a:gd name="connsiteY4" fmla="*/ 3365487 h 4038600"/>
                <a:gd name="connsiteX5" fmla="*/ 9309087 w 9982200"/>
                <a:gd name="connsiteY5" fmla="*/ 4038600 h 4038600"/>
                <a:gd name="connsiteX6" fmla="*/ 673113 w 9982200"/>
                <a:gd name="connsiteY6" fmla="*/ 4038600 h 4038600"/>
                <a:gd name="connsiteX7" fmla="*/ 0 w 9982200"/>
                <a:gd name="connsiteY7" fmla="*/ 3365487 h 4038600"/>
                <a:gd name="connsiteX8" fmla="*/ 0 w 9982200"/>
                <a:gd name="connsiteY8" fmla="*/ 673113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2200" h="4038600" extrusionOk="0">
                  <a:moveTo>
                    <a:pt x="0" y="673113"/>
                  </a:moveTo>
                  <a:cubicBezTo>
                    <a:pt x="-16879" y="283573"/>
                    <a:pt x="355472" y="29949"/>
                    <a:pt x="673113" y="0"/>
                  </a:cubicBezTo>
                  <a:cubicBezTo>
                    <a:pt x="3008648" y="-23114"/>
                    <a:pt x="6084419" y="-103014"/>
                    <a:pt x="9309087" y="0"/>
                  </a:cubicBezTo>
                  <a:cubicBezTo>
                    <a:pt x="9743489" y="-31699"/>
                    <a:pt x="9979095" y="310063"/>
                    <a:pt x="9982200" y="673113"/>
                  </a:cubicBezTo>
                  <a:cubicBezTo>
                    <a:pt x="10123105" y="1622976"/>
                    <a:pt x="9893807" y="2332050"/>
                    <a:pt x="9982200" y="3365487"/>
                  </a:cubicBezTo>
                  <a:cubicBezTo>
                    <a:pt x="9946581" y="3708617"/>
                    <a:pt x="9706887" y="4048790"/>
                    <a:pt x="9309087" y="4038600"/>
                  </a:cubicBezTo>
                  <a:cubicBezTo>
                    <a:pt x="7277118" y="4043272"/>
                    <a:pt x="3676312" y="4197707"/>
                    <a:pt x="673113" y="4038600"/>
                  </a:cubicBezTo>
                  <a:cubicBezTo>
                    <a:pt x="304222" y="4045571"/>
                    <a:pt x="-11455" y="3734701"/>
                    <a:pt x="0" y="3365487"/>
                  </a:cubicBezTo>
                  <a:cubicBezTo>
                    <a:pt x="83958" y="2180175"/>
                    <a:pt x="11003" y="1910812"/>
                    <a:pt x="0" y="673113"/>
                  </a:cubicBezTo>
                  <a:close/>
                </a:path>
              </a:pathLst>
            </a:custGeom>
            <a:noFill/>
            <a:ln w="57150">
              <a:solidFill>
                <a:schemeClr val="tx2">
                  <a:lumMod val="60000"/>
                  <a:lumOff val="40000"/>
                </a:schemeClr>
              </a:solidFill>
              <a:prstDash val="lgDash"/>
              <a:extLst>
                <a:ext uri="{C807C97D-BFC1-408E-A445-0C87EB9F89A2}">
                  <ask:lineSketchStyleProps xmlns="" xmlns:ask="http://schemas.microsoft.com/office/drawing/2018/sketchyshapes" sd="32292170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6" name="Picture 5">
            <a:extLst>
              <a:ext uri="{FF2B5EF4-FFF2-40B4-BE49-F238E27FC236}">
                <a16:creationId xmlns:a16="http://schemas.microsoft.com/office/drawing/2014/main" id="{CF62D21B-839F-59F7-EE40-76D004A0D982}"/>
              </a:ext>
            </a:extLst>
          </p:cNvPr>
          <p:cNvPicPr>
            <a:picLocks noChangeAspect="1"/>
          </p:cNvPicPr>
          <p:nvPr/>
        </p:nvPicPr>
        <p:blipFill rotWithShape="1">
          <a:blip r:embed="rId3">
            <a:extLst>
              <a:ext uri="{28A0092B-C50C-407E-A947-70E740481C1C}">
                <a14:useLocalDpi xmlns:a14="http://schemas.microsoft.com/office/drawing/2010/main" val="0"/>
              </a:ext>
            </a:extLst>
          </a:blip>
          <a:srcRect l="17453" t="20414" r="15880" b="50697"/>
          <a:stretch/>
        </p:blipFill>
        <p:spPr>
          <a:xfrm>
            <a:off x="914400" y="1676400"/>
            <a:ext cx="10691446" cy="3657600"/>
          </a:xfrm>
          <a:prstGeom prst="rect">
            <a:avLst/>
          </a:prstGeom>
        </p:spPr>
      </p:pic>
    </p:spTree>
    <p:extLst>
      <p:ext uri="{BB962C8B-B14F-4D97-AF65-F5344CB8AC3E}">
        <p14:creationId xmlns:p14="http://schemas.microsoft.com/office/powerpoint/2010/main" val="211565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3FEE571-8790-A510-E66B-E80E29830E16}"/>
              </a:ext>
            </a:extLst>
          </p:cNvPr>
          <p:cNvGrpSpPr/>
          <p:nvPr/>
        </p:nvGrpSpPr>
        <p:grpSpPr>
          <a:xfrm>
            <a:off x="565946" y="3664294"/>
            <a:ext cx="3245096" cy="1493924"/>
            <a:chOff x="565946" y="3664294"/>
            <a:chExt cx="3245096" cy="1493924"/>
          </a:xfrm>
        </p:grpSpPr>
        <p:pic>
          <p:nvPicPr>
            <p:cNvPr id="6" name="Picture 5">
              <a:extLst>
                <a:ext uri="{FF2B5EF4-FFF2-40B4-BE49-F238E27FC236}">
                  <a16:creationId xmlns:a16="http://schemas.microsoft.com/office/drawing/2014/main" id="{FC23C68A-85BA-9BA2-9B9E-FBC0EAA9F2D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6250" t="7480" r="14375" b="-4147"/>
            <a:stretch/>
          </p:blipFill>
          <p:spPr>
            <a:xfrm>
              <a:off x="1905000" y="3664294"/>
              <a:ext cx="1906042" cy="1493924"/>
            </a:xfrm>
            <a:prstGeom prst="rect">
              <a:avLst/>
            </a:prstGeom>
          </p:spPr>
        </p:pic>
        <p:pic>
          <p:nvPicPr>
            <p:cNvPr id="7" name="Picture 6">
              <a:extLst>
                <a:ext uri="{FF2B5EF4-FFF2-40B4-BE49-F238E27FC236}">
                  <a16:creationId xmlns:a16="http://schemas.microsoft.com/office/drawing/2014/main" id="{E0204565-87C8-E7B5-3D34-0816A30C448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2222" r="43750" b="17262"/>
            <a:stretch/>
          </p:blipFill>
          <p:spPr>
            <a:xfrm rot="403859" flipH="1">
              <a:off x="565946" y="3852009"/>
              <a:ext cx="1552006" cy="1118495"/>
            </a:xfrm>
            <a:prstGeom prst="rect">
              <a:avLst/>
            </a:prstGeom>
          </p:spPr>
        </p:pic>
      </p:grpSp>
      <p:pic>
        <p:nvPicPr>
          <p:cNvPr id="3" name="Picture 2">
            <a:extLst>
              <a:ext uri="{FF2B5EF4-FFF2-40B4-BE49-F238E27FC236}">
                <a16:creationId xmlns:a16="http://schemas.microsoft.com/office/drawing/2014/main" id="{055A412C-9F40-F5FE-6F8D-7AA9B94A8D48}"/>
              </a:ext>
            </a:extLst>
          </p:cNvPr>
          <p:cNvPicPr>
            <a:picLocks noChangeAspect="1"/>
          </p:cNvPicPr>
          <p:nvPr/>
        </p:nvPicPr>
        <p:blipFill>
          <a:blip r:embed="rId5"/>
          <a:stretch>
            <a:fillRect/>
          </a:stretch>
        </p:blipFill>
        <p:spPr>
          <a:xfrm>
            <a:off x="3878674" y="2218839"/>
            <a:ext cx="9004572" cy="2420322"/>
          </a:xfrm>
          <a:prstGeom prst="rect">
            <a:avLst/>
          </a:prstGeom>
        </p:spPr>
      </p:pic>
    </p:spTree>
    <p:extLst>
      <p:ext uri="{BB962C8B-B14F-4D97-AF65-F5344CB8AC3E}">
        <p14:creationId xmlns:p14="http://schemas.microsoft.com/office/powerpoint/2010/main" val="155219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7.xml><?xml version="1.0" encoding="utf-8"?>
<p:tagLst xmlns:a="http://schemas.openxmlformats.org/drawingml/2006/main" xmlns:r="http://schemas.openxmlformats.org/officeDocument/2006/relationships" xmlns:p="http://schemas.openxmlformats.org/presentationml/2006/main">
  <p:tag name="SHAPE_LOCKS" val="959"/>
</p:tagLst>
</file>

<file path=ppt/tags/tag8.xml><?xml version="1.0" encoding="utf-8"?>
<p:tagLst xmlns:a="http://schemas.openxmlformats.org/drawingml/2006/main" xmlns:r="http://schemas.openxmlformats.org/officeDocument/2006/relationships" xmlns:p="http://schemas.openxmlformats.org/presentationml/2006/main">
  <p:tag name="SHAPE_LOCKS" val="16"/>
</p:tagLst>
</file>

<file path=ppt/tags/tag9.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ln w="25400">
          <a:noFill/>
        </a:ln>
      </a:spPr>
      <a:bodyPr wrap="none" lIns="0" tIns="0" rIns="0" bIns="0" rtlCol="0">
        <a:spAutoFit/>
      </a:bodyPr>
      <a:lstStyle>
        <a:defPPr algn="ctr">
          <a:defRPr sz="6600" smtClean="0">
            <a:ln w="568325">
              <a:solidFill>
                <a:schemeClr val="bg1"/>
              </a:solidFill>
            </a:ln>
            <a:solidFill>
              <a:schemeClr val="bg1"/>
            </a:solidFill>
            <a:effectLst>
              <a:glow>
                <a:schemeClr val="accent1">
                  <a:alpha val="40000"/>
                </a:schemeClr>
              </a:glow>
              <a:outerShdw blurRad="38100" dist="38100" dir="2700000" algn="tl">
                <a:srgbClr val="000000">
                  <a:alpha val="43137"/>
                </a:srgbClr>
              </a:outerShdw>
            </a:effectLst>
            <a:latin typeface="#9Slide07 SVNBeachwood Sans" pitchFamily="2" charset="0"/>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ln w="25400">
          <a:noFill/>
        </a:ln>
      </a:spPr>
      <a:bodyPr wrap="none" lIns="0" tIns="0" rIns="0" bIns="0" rtlCol="0">
        <a:spAutoFit/>
      </a:bodyPr>
      <a:lstStyle>
        <a:defPPr algn="ctr">
          <a:defRPr sz="6600" smtClean="0">
            <a:ln w="568325">
              <a:solidFill>
                <a:schemeClr val="bg1"/>
              </a:solidFill>
            </a:ln>
            <a:solidFill>
              <a:schemeClr val="bg1"/>
            </a:solidFill>
            <a:effectLst>
              <a:glow>
                <a:schemeClr val="accent1">
                  <a:alpha val="40000"/>
                </a:schemeClr>
              </a:glow>
              <a:outerShdw blurRad="38100" dist="38100" dir="2700000" algn="tl">
                <a:srgbClr val="000000">
                  <a:alpha val="43137"/>
                </a:srgbClr>
              </a:outerShdw>
            </a:effectLst>
            <a:latin typeface="#9Slide07 SVNBeachwood Sans" pitchFamily="2" charset="0"/>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874</TotalTime>
  <Words>295</Words>
  <Application>Microsoft Office PowerPoint</Application>
  <PresentationFormat>Widescreen</PresentationFormat>
  <Paragraphs>54</Paragraphs>
  <Slides>26</Slides>
  <Notes>1</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26</vt:i4>
      </vt:variant>
    </vt:vector>
  </HeadingPairs>
  <TitlesOfParts>
    <vt:vector size="48" baseType="lpstr">
      <vt:lpstr>微软雅黑</vt:lpstr>
      <vt:lpstr>宋体</vt:lpstr>
      <vt:lpstr>#9Slide02 Noi dung dai</vt:lpstr>
      <vt:lpstr>#9Slide02 Tieu de dai</vt:lpstr>
      <vt:lpstr>#9Slide07 SVNBeachwood Sans</vt:lpstr>
      <vt:lpstr>#9Slide07 SVNNexa Rust Slab Bla</vt:lpstr>
      <vt:lpstr>Aptos</vt:lpstr>
      <vt:lpstr>Arial</vt:lpstr>
      <vt:lpstr>Calibri</vt:lpstr>
      <vt:lpstr>等线</vt:lpstr>
      <vt:lpstr>ITC Avant Garde Std Bk</vt:lpstr>
      <vt:lpstr>LNTH-LuoLuoNotangYuanTi 1</vt:lpstr>
      <vt:lpstr>Myriad Pro</vt:lpstr>
      <vt:lpstr>SVN-Apple</vt:lpstr>
      <vt:lpstr>Times New Roman</vt:lpstr>
      <vt:lpstr>UTM Alberta Heavy</vt:lpstr>
      <vt:lpstr>UTM Edwardian</vt:lpstr>
      <vt:lpstr>UTM Showcard</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cp:keywords>9Slide</cp:keywords>
  <dc:description>9Slide.vn</dc:description>
  <cp:lastModifiedBy>ASUS</cp:lastModifiedBy>
  <cp:revision>16</cp:revision>
  <dcterms:created xsi:type="dcterms:W3CDTF">2023-10-22T02:00:54Z</dcterms:created>
  <dcterms:modified xsi:type="dcterms:W3CDTF">2025-05-12T03:40:04Z</dcterms:modified>
  <cp:category>9Slide.vn</cp:category>
  <cp:contentStatus>9Slide</cp:contentStatus>
</cp:coreProperties>
</file>