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4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30BBDA-1C3A-491A-BF7A-F0CDD9E234FE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D817C7-BF0A-431B-A845-24A4B626C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516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D817C7-BF0A-431B-A845-24A4B626C7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830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9AE7B-8F4D-47FB-9488-8B579CBDFFD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3BFAD-C715-4496-8112-BFD38C5FC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633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9AE7B-8F4D-47FB-9488-8B579CBDFFD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3BFAD-C715-4496-8112-BFD38C5FC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860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9AE7B-8F4D-47FB-9488-8B579CBDFFD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3BFAD-C715-4496-8112-BFD38C5FC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499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9AE7B-8F4D-47FB-9488-8B579CBDFFD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3BFAD-C715-4496-8112-BFD38C5FC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03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9AE7B-8F4D-47FB-9488-8B579CBDFFD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3BFAD-C715-4496-8112-BFD38C5FC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296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9AE7B-8F4D-47FB-9488-8B579CBDFFD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3BFAD-C715-4496-8112-BFD38C5FC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863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9AE7B-8F4D-47FB-9488-8B579CBDFFD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3BFAD-C715-4496-8112-BFD38C5FC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425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9AE7B-8F4D-47FB-9488-8B579CBDFFD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3BFAD-C715-4496-8112-BFD38C5FC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348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9AE7B-8F4D-47FB-9488-8B579CBDFFD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3BFAD-C715-4496-8112-BFD38C5FC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29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9AE7B-8F4D-47FB-9488-8B579CBDFFD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3BFAD-C715-4496-8112-BFD38C5FC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495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9AE7B-8F4D-47FB-9488-8B579CBDFFD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3BFAD-C715-4496-8112-BFD38C5FC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34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9AE7B-8F4D-47FB-9488-8B579CBDFFD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3BFAD-C715-4496-8112-BFD38C5FC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458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350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1</cp:revision>
  <dcterms:created xsi:type="dcterms:W3CDTF">2024-12-10T11:15:45Z</dcterms:created>
  <dcterms:modified xsi:type="dcterms:W3CDTF">2024-12-10T11:16:08Z</dcterms:modified>
</cp:coreProperties>
</file>