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Default Extension="jpg" ContentType="image/jpg"/>
  <Default Extension="gif" ContentType="image/gif"/>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Masters/slideMaster2.xml" ContentType="application/vnd.openxmlformats-officedocument.presentationml.slideMaster+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Masters/slideMaster3.xml" ContentType="application/vnd.openxmlformats-officedocument.presentationml.slideMaster+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Masters/slideMaster4.xml" ContentType="application/vnd.openxmlformats-officedocument.presentationml.slideMaster+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Masters/slideMaster5.xml" ContentType="application/vnd.openxmlformats-officedocument.presentationml.slideMaster+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Masters/slideMaster6.xml" ContentType="application/vnd.openxmlformats-officedocument.presentationml.slideMaster+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Masters/slideMaster7.xml" ContentType="application/vnd.openxmlformats-officedocument.presentationml.slideMaster+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Masters/slideMaster8.xml" ContentType="application/vnd.openxmlformats-officedocument.presentationml.slideMaster+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Masters/slideMaster9.xml" ContentType="application/vnd.openxmlformats-officedocument.presentationml.slideMaster+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Masters/slideMaster10.xml" ContentType="application/vnd.openxmlformats-officedocument.presentationml.slideMaster+xml"/>
  <Override PartName="/ppt/theme/theme11.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slides/slide1.xml" ContentType="application/vnd.openxmlformats-officedocument.presentationml.slide+xml"/>
  <Override PartName="/ppt/notesSlides/notesSlide2.xml" ContentType="application/vnd.openxmlformats-officedocument.presentationml.notesSlide+xml"/>
  <Override PartName="/ppt/slides/slide2.xml" ContentType="application/vnd.openxmlformats-officedocument.presentationml.slide+xml"/>
  <Override PartName="/ppt/notesSlides/notesSlide3.xml" ContentType="application/vnd.openxmlformats-officedocument.presentationml.notesSlide+xml"/>
  <Override PartName="/ppt/slides/slide3.xml" ContentType="application/vnd.openxmlformats-officedocument.presentationml.slide+xml"/>
  <Override PartName="/ppt/notesSlides/notesSlide4.xml" ContentType="application/vnd.openxmlformats-officedocument.presentationml.notesSlide+xml"/>
  <Override PartName="/ppt/slides/slide4.xml" ContentType="application/vnd.openxmlformats-officedocument.presentationml.slide+xml"/>
  <Override PartName="/ppt/notesSlides/notesSlide5.xml" ContentType="application/vnd.openxmlformats-officedocument.presentationml.notesSlide+xml"/>
  <Override PartName="/ppt/slides/slide5.xml" ContentType="application/vnd.openxmlformats-officedocument.presentationml.slide+xml"/>
  <Override PartName="/ppt/notesSlides/notesSlide6.xml" ContentType="application/vnd.openxmlformats-officedocument.presentationml.notesSlide+xml"/>
  <Override PartName="/ppt/slides/slide6.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Slides/notesSlide13.xml" ContentType="application/vnd.openxmlformats-officedocument.presentationml.notesSlide+xml"/>
  <Override PartName="/ppt/slides/slide13.xml" ContentType="application/vnd.openxmlformats-officedocument.presentationml.slide+xml"/>
  <Override PartName="/ppt/notesSlides/notesSlide14.xml" ContentType="application/vnd.openxmlformats-officedocument.presentationml.notes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Slides/notesSlide18.xml" ContentType="application/vnd.openxmlformats-officedocument.presentationml.notes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Slides/notesSlide21.xml" ContentType="application/vnd.openxmlformats-officedocument.presentationml.notesSlide+xml"/>
  <Override PartName="/ppt/slides/slide21.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notesSlides/notesSlide23.xml" ContentType="application/vnd.openxmlformats-officedocument.presentationml.notes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Slides/notesSlide28.xml" ContentType="application/vnd.openxmlformats-officedocument.presentationml.notesSlide+xml"/>
  <Override PartName="/ppt/slides/slide28.xml" ContentType="application/vnd.openxmlformats-officedocument.presentationml.slide+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60" r:id="rId1"/>
    <p:sldMasterId id="2147483673" r:id="rId2"/>
    <p:sldMasterId id="2147483686" r:id="rId3"/>
    <p:sldMasterId id="2147483699" r:id="rId4"/>
    <p:sldMasterId id="2147483712" r:id="rId5"/>
    <p:sldMasterId id="2147483725" r:id="rId6"/>
    <p:sldMasterId id="2147483738" r:id="rId7"/>
    <p:sldMasterId id="2147483752" r:id="rId8"/>
    <p:sldMasterId id="2147483765" r:id="rId9"/>
    <p:sldMasterId id="2147483778" r:id="rId10"/>
  </p:sldMasterIdLst>
  <p:notesMasterIdLst>
    <p:notesMasterId r:id="rId11"/>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Lst>
  <p:sldSz cx="12188825" cy="6858000"/>
  <p:notesSz cx="6857895" cy="9143861"/>
  <p:kinsoku lang="zh-CN" invalStChars="!%),.:;?]}¨·ˇˉ་―‖’”…‰∶、。〃々〉》」』】〕〗！＂＇％），．：；？］｀｜｝～￠" invalEndChars="([{·‘“〈《「『【〔〖（．［｛￡￥"/>
  <p:defaultTextStyle>
    <a:defPPr>
      <a:defRPr lang="zh-CN"/>
    </a:defPPr>
    <a:lvl1pPr marL="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1pPr>
    <a:lvl2pPr marL="4572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2pPr>
    <a:lvl3pPr marL="9144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3pPr>
    <a:lvl4pPr marL="13716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4pPr>
    <a:lvl5pPr marL="18288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5pPr>
    <a:lvl6pPr marL="22860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6pPr>
    <a:lvl7pPr marL="27432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7pPr>
    <a:lvl8pPr marL="32004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8pPr>
    <a:lvl9pPr marL="3200400" indent="0" algn="l" defTabSz="914400" eaLnBrk="1" fontAlgn="auto" latinLnBrk="0" hangingPunct="1">
      <a:buNone/>
      <a:defRPr sz="1800" kern="1200">
        <a:solidFill>
          <a:schemeClr val="tx1"/>
        </a:solidFill>
        <a:latin typeface="Droid Sans" pitchFamily="0" charset="0"/>
        <a:ea typeface="宋体" pitchFamily="0" charset="0"/>
        <a:cs typeface="Droid Sans" pitchFamily="0" charset="0"/>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useTimings="0">
    <p:penClr>
      <a:srgbClr val="FF0000"/>
    </p:penClr>
    <p:extLst>
      <p:ext uri="{EC167BDD-8182-4AB7-AECC-EB403E3ABB37}">
        <p14:laserClr xmlns:p14="http://schemas.microsoft.com/office/powerpoint/2010/main">
          <a:srgbClr val="FF0000"/>
        </p14:laserClr>
      </p:ext>
    </p:extLst>
  </p:showPr>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p:restoredLeft sz="14993" autoAdjust="0"/>
    <p:restoredTop sz="82608" autoAdjust="0"/>
  </p:normalViewPr>
  <p:slideViewPr>
    <p:cSldViewPr snapToGrid="0">
      <p:cViewPr varScale="1">
        <p:scale>
          <a:sx n="84" d="100"/>
          <a:sy n="84" d="100"/>
        </p:scale>
        <p:origin x="0" y="0"/>
      </p:cViewPr>
      <p:guideLst>
        <p:guide orient="horz" pos="2160"/>
        <p:guide pos="3832"/>
      </p:guideLst>
    </p:cSldViewPr>
  </p:slideViewPr>
  <p:outlineViewPr>
    <p:cViewPr>
      <p:scale>
        <a:sx n="33" d="100"/>
        <a:sy n="33" d="100"/>
      </p:scale>
      <p:origin x="0" y="0"/>
    </p:cViewPr>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7" d="100"/>
          <a:sy n="57" d="100"/>
        </p:scale>
        <p:origin x="0" y="0"/>
      </p:cViewPr>
      <p:guideLst/>
    </p:cSldViewPr>
  </p:notesViewPr>
  <p:gridSpacing cx="72009" cy="72009"/>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notesMaster" Target="notesMasters/notesMaster1.xml"/><Relationship Id="rId12" Type="http://schemas.openxmlformats.org/officeDocument/2006/relationships/theme" Target="theme/theme1.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40" Type="http://schemas.openxmlformats.org/officeDocument/2006/relationships/slide" Target="slides/slide28.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59" name="文本框"/>
          <p:cNvSpPr>
            <a:spLocks noGrp="1"/>
          </p:cNvSpPr>
          <p:nvPr>
            <p:ph type="hdr"/>
          </p:nvPr>
        </p:nvSpPr>
        <p:spPr>
          <a:xfrm rot="0">
            <a:off x="0" y="0"/>
            <a:ext cx="2971799" cy="458787"/>
          </a:xfrm>
          <a:prstGeom prst="rect"/>
          <a:noFill/>
          <a:ln w="12700" cmpd="sng" cap="flat">
            <a:noFill/>
            <a:prstDash val="solid"/>
            <a:miter/>
          </a:ln>
        </p:spPr>
        <p:txBody>
          <a:bodyPr vert="horz" wrap="square" lIns="91440" tIns="45720" rIns="91440" bIns="45720" anchor="t" anchorCtr="0">
            <a:prstTxWarp prst="textNoShape"/>
          </a:bodyPr>
          <a:lstStyle/>
          <a:p>
            <a:pPr algn="l"/>
            <a:endParaRPr lang="zh-CN" altLang="en-US" sz="1200">
              <a:latin typeface="Calibri" pitchFamily="0" charset="0"/>
              <a:ea typeface="等线" pitchFamily="0" charset="0"/>
              <a:cs typeface="Calibri" pitchFamily="0" charset="0"/>
            </a:endParaRPr>
          </a:p>
        </p:txBody>
      </p:sp>
      <p:sp>
        <p:nvSpPr>
          <p:cNvPr id="360" name="文本框"/>
          <p:cNvSpPr>
            <a:spLocks noGrp="1"/>
          </p:cNvSpPr>
          <p:nvPr>
            <p:ph type="dt" idx="1"/>
          </p:nvPr>
        </p:nvSpPr>
        <p:spPr>
          <a:xfrm rot="0">
            <a:off x="3884613" y="0"/>
            <a:ext cx="2971800" cy="458787"/>
          </a:xfrm>
          <a:prstGeom prst="rect"/>
          <a:noFill/>
          <a:ln w="12700" cmpd="sng" cap="flat">
            <a:noFill/>
            <a:prstDash val="solid"/>
            <a:miter/>
          </a:ln>
        </p:spPr>
        <p:txBody>
          <a:bodyPr vert="horz" wrap="square" lIns="91440" tIns="45720" rIns="91440" bIns="45720" anchor="t" anchorCtr="0">
            <a:prstTxWarp prst="textNoShape"/>
          </a:bodyPr>
          <a:lstStyle/>
          <a:p>
            <a:pPr algn="r"/>
            <a:fld id="{CAD2D6BD-DE1B-4B5F-8B41-2702339687B9}" type="datetime1">
              <a:rPr lang="en-US" altLang="zh-CN" sz="1200">
                <a:latin typeface="Calibri" pitchFamily="0" charset="0"/>
                <a:ea typeface="等线" pitchFamily="0" charset="0"/>
                <a:cs typeface="Calibri" pitchFamily="0" charset="0"/>
              </a:rPr>
              <a:t>5/9/2025</a:t>
            </a:fld>
            <a:endParaRPr lang="zh-CN" altLang="en-US" sz="1200">
              <a:latin typeface="Calibri" pitchFamily="0" charset="0"/>
              <a:ea typeface="等线" pitchFamily="0" charset="0"/>
              <a:cs typeface="Calibri" pitchFamily="0" charset="0"/>
            </a:endParaRPr>
          </a:p>
        </p:txBody>
      </p:sp>
      <p:sp>
        <p:nvSpPr>
          <p:cNvPr id="361" name="对象"/>
          <p:cNvSpPr>
            <a:spLocks noGrp="1" noChangeAspect="1"/>
          </p:cNvSpPr>
          <p:nvPr>
            <p:ph type="sldImg" idx="2"/>
          </p:nvPr>
        </p:nvSpPr>
        <p:spPr>
          <a:xfrm rot="0">
            <a:off x="685800" y="1143000"/>
            <a:ext cx="5486400" cy="3086100"/>
          </a:xfrm>
          <a:prstGeom prst="rect"/>
          <a:noFill/>
          <a:ln w="12700" cmpd="sng" cap="flat">
            <a:solidFill>
              <a:srgbClr val="000000"/>
            </a:solidFill>
            <a:prstDash val="solid"/>
            <a:round/>
          </a:ln>
        </p:spPr>
      </p:sp>
      <p:sp>
        <p:nvSpPr>
          <p:cNvPr id="362" name="文本框"/>
          <p:cNvSpPr>
            <a:spLocks noGrp="1"/>
          </p:cNvSpPr>
          <p:nvPr>
            <p:ph type="body" idx="3"/>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r>
              <a:rPr lang="en-US" altLang="zh-CN"/>
              <a:t>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363" name="文本框"/>
          <p:cNvSpPr>
            <a:spLocks noGrp="1"/>
          </p:cNvSpPr>
          <p:nvPr>
            <p:ph type="ftr" idx="4"/>
          </p:nvPr>
        </p:nvSpPr>
        <p:spPr>
          <a:xfrm rot="0">
            <a:off x="0" y="8685213"/>
            <a:ext cx="2971799" cy="458787"/>
          </a:xfrm>
          <a:prstGeom prst="rect"/>
          <a:noFill/>
          <a:ln w="12700" cmpd="sng" cap="flat">
            <a:noFill/>
            <a:prstDash val="solid"/>
            <a:miter/>
          </a:ln>
        </p:spPr>
        <p:txBody>
          <a:bodyPr vert="horz" wrap="square" lIns="91440" tIns="45720" rIns="91440" bIns="45720" anchor="b" anchorCtr="0">
            <a:prstTxWarp prst="textNoShape"/>
          </a:bodyPr>
          <a:lstStyle/>
          <a:p>
            <a:pPr algn="l"/>
            <a:endParaRPr lang="zh-CN" altLang="en-US" sz="1200">
              <a:latin typeface="Calibri" pitchFamily="0" charset="0"/>
              <a:ea typeface="等线" pitchFamily="0" charset="0"/>
              <a:cs typeface="Calibri" pitchFamily="0" charset="0"/>
            </a:endParaRPr>
          </a:p>
        </p:txBody>
      </p:sp>
      <p:sp>
        <p:nvSpPr>
          <p:cNvPr id="364" name="文本框"/>
          <p:cNvSpPr>
            <a:spLocks noGrp="1"/>
          </p:cNvSpPr>
          <p:nvPr>
            <p:ph type="sldNum" idx="5"/>
          </p:nvPr>
        </p:nvSpPr>
        <p:spPr>
          <a:xfrm rot="0">
            <a:off x="3884613" y="8685213"/>
            <a:ext cx="2971800" cy="458787"/>
          </a:xfrm>
          <a:prstGeom prst="rect"/>
          <a:noFill/>
          <a:ln w="12700" cmpd="sng" cap="flat">
            <a:noFill/>
            <a:prstDash val="solid"/>
            <a:miter/>
          </a:ln>
        </p:spPr>
        <p:txBody>
          <a:bodyPr vert="horz" wrap="square" lIns="91440" tIns="45720" rIns="91440" bIns="45720" anchor="b" anchorCtr="0">
            <a:prstTxWarp prst="textNoShape"/>
          </a:bodyPr>
          <a:lstStyle/>
          <a:p>
            <a:pPr algn="r"/>
            <a:fld id="{CAD2D6BD-DE1B-4B5F-8B41-2702339687B9}" type="slidenum">
              <a:rPr lang="en-US" altLang="zh-CN" sz="1200" b="0" i="0" u="none" strike="noStrike" kern="1200" cap="none" spc="0" baseline="0">
                <a:solidFill>
                  <a:schemeClr val="tx1"/>
                </a:solidFill>
                <a:latin typeface="Calibri" pitchFamily="0" charset="0"/>
                <a:ea typeface="等线" pitchFamily="0" charset="0"/>
                <a:cs typeface="Calibri" pitchFamily="0" charset="0"/>
              </a:rPr>
              <a:t>&lt;#&gt;</a:t>
            </a:fld>
            <a:endParaRPr lang="zh-CN" altLang="en-US" sz="1200">
              <a:latin typeface="Calibri" pitchFamily="0" charset="0"/>
              <a:ea typeface="等线" pitchFamily="0" charset="0"/>
              <a:cs typeface="Calibri" pitchFamily="0" charset="0"/>
            </a:endParaRPr>
          </a:p>
        </p:txBody>
      </p:sp>
    </p:spTree>
    <p:extLst>
      <p:ext uri="{BB962C8B-B14F-4D97-AF65-F5344CB8AC3E}">
        <p14:creationId xmlns:p14="http://schemas.microsoft.com/office/powerpoint/2010/main" val="766434845"/>
      </p:ext>
    </p:extLst>
  </p:cSld>
  <p:clrMap bg1="lt1" tx1="dk1" bg2="lt2" tx2="dk2" accent1="accent1" accent2="accent2" accent3="accent3" accent4="accent4" accent5="accent5" accent6="accent6" hlink="hlink" folHlink="folHlink"/>
  <p:hf sldNum="0" hdr="0" ftr="0" dt="0"/>
  <p:notesStyle>
    <a:lvl1pPr marL="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1pPr>
    <a:lvl2pPr marL="4572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2pPr>
    <a:lvl3pPr marL="9144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3pPr>
    <a:lvl4pPr marL="13716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4pPr>
    <a:lvl5pPr marL="18288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5pPr>
    <a:lvl6pPr marL="22860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6pPr>
    <a:lvl7pPr marL="27432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7pPr>
    <a:lvl8pPr marL="32004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8pPr>
    <a:lvl9pPr marL="3200400" indent="0" algn="l" defTabSz="914400" eaLnBrk="1" fontAlgn="auto" latinLnBrk="0" hangingPunct="1">
      <a:lnSpc>
        <a:spcPct val="100000"/>
      </a:lnSpc>
      <a:spcBef>
        <a:spcPts val="0"/>
      </a:spcBef>
      <a:spcAft>
        <a:spcPts val="0"/>
      </a:spcAft>
      <a:buNone/>
      <a:defRPr sz="1200" b="0" i="0" u="none" strike="noStrike" kern="1200" cap="none" spc="0" baseline="0">
        <a:solidFill>
          <a:schemeClr val="tx1"/>
        </a:solidFill>
        <a:latin typeface="Calibri" pitchFamily="0" charset="0"/>
        <a:ea typeface="等线" pitchFamily="0" charset="0"/>
        <a:cs typeface="Calibri" pitchFamily="0" charset="0"/>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71" name="对象"/>
          <p:cNvSpPr>
            <a:spLocks noGrp="1" noChangeAspect="1"/>
          </p:cNvSpPr>
          <p:nvPr>
            <p:ph type="sldImg"/>
          </p:nvPr>
        </p:nvSpPr>
        <p:spPr>
          <a:xfrm rot="0">
            <a:off x="381000" y="685800"/>
            <a:ext cx="6096000" cy="3429000"/>
          </a:xfrm>
          <a:prstGeom prst="rect"/>
          <a:noFill/>
          <a:ln w="12700" cmpd="sng" cap="flat">
            <a:noFill/>
            <a:prstDash val="solid"/>
            <a:miter/>
          </a:ln>
        </p:spPr>
      </p:sp>
      <p:sp>
        <p:nvSpPr>
          <p:cNvPr id="372"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2146899343"/>
      </p:ext>
    </p:extLst>
  </p:cSld>
  <p:clrMapOvr>
    <a:masterClrMapping/>
  </p:clrMapOvr>
</p:notes>
</file>

<file path=ppt/notesSlides/notesSlide13.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70"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871"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1903903296"/>
      </p:ext>
    </p:extLst>
  </p:cSld>
  <p:clrMapOvr>
    <a:masterClrMapping/>
  </p:clrMapOvr>
</p:notes>
</file>

<file path=ppt/notesSlides/notesSlide14.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79" name="对象"/>
          <p:cNvSpPr>
            <a:spLocks noGrp="1" noChangeAspect="1"/>
          </p:cNvSpPr>
          <p:nvPr>
            <p:ph type="sldImg" idx="2"/>
          </p:nvPr>
        </p:nvSpPr>
        <p:spPr>
          <a:xfrm rot="0">
            <a:off x="685800" y="1143000"/>
            <a:ext cx="5486400" cy="3086100"/>
          </a:xfrm>
          <a:prstGeom prst="rect"/>
          <a:noFill/>
          <a:ln w="12700" cmpd="sng" cap="flat">
            <a:noFill/>
            <a:prstDash val="solid"/>
            <a:miter/>
          </a:ln>
        </p:spPr>
      </p:sp>
      <p:sp>
        <p:nvSpPr>
          <p:cNvPr id="880" name="文本框"/>
          <p:cNvSpPr>
            <a:spLocks noGrp="1"/>
          </p:cNvSpPr>
          <p:nvPr>
            <p:ph type="body" idx="3"/>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402386754"/>
      </p:ext>
    </p:extLst>
  </p:cSld>
  <p:clrMapOvr>
    <a:masterClrMapping/>
  </p:clrMapOvr>
</p:notes>
</file>

<file path=ppt/notesSlides/notesSlide18.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97" name="对象"/>
          <p:cNvSpPr>
            <a:spLocks noGrp="1" noChangeAspect="1"/>
          </p:cNvSpPr>
          <p:nvPr>
            <p:ph type="sldImg" idx="2"/>
          </p:nvPr>
        </p:nvSpPr>
        <p:spPr>
          <a:xfrm rot="0">
            <a:off x="685800" y="1143000"/>
            <a:ext cx="5486400" cy="3086100"/>
          </a:xfrm>
          <a:prstGeom prst="rect"/>
          <a:noFill/>
          <a:ln w="12700" cmpd="sng" cap="flat">
            <a:noFill/>
            <a:prstDash val="solid"/>
            <a:miter/>
          </a:ln>
        </p:spPr>
      </p:sp>
      <p:sp>
        <p:nvSpPr>
          <p:cNvPr id="898" name="文本框"/>
          <p:cNvSpPr>
            <a:spLocks noGrp="1"/>
          </p:cNvSpPr>
          <p:nvPr>
            <p:ph type="body" idx="3"/>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1760834468"/>
      </p:ext>
    </p:extLst>
  </p:cSld>
  <p:clrMapOvr>
    <a:masterClrMapping/>
  </p:clrMapOvr>
</p:notes>
</file>

<file path=ppt/notesSlides/notesSlide2.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97"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398"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r>
              <a:rPr lang="en-US" altLang="zh-CN" i="1"/>
              <a:t>Click vào hình bên trái sẽ tự động phát tiếng kêu của con vật, bấm vào vùng bên phải sẽ hiện hình ảnh con vật đó.</a:t>
            </a:r>
            <a:endParaRPr lang="zh-CN" altLang="en-US" i="1"/>
          </a:p>
        </p:txBody>
      </p:sp>
    </p:spTree>
    <p:extLst>
      <p:ext uri="{BB962C8B-B14F-4D97-AF65-F5344CB8AC3E}">
        <p14:creationId xmlns:p14="http://schemas.microsoft.com/office/powerpoint/2010/main" val="951436678"/>
      </p:ext>
    </p:extLst>
  </p:cSld>
  <p:clrMapOvr>
    <a:masterClrMapping/>
  </p:clrMapOvr>
</p:notes>
</file>

<file path=ppt/notesSlides/notesSlide21.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920"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921"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168769513"/>
      </p:ext>
    </p:extLst>
  </p:cSld>
  <p:clrMapOvr>
    <a:masterClrMapping/>
  </p:clrMapOvr>
</p:notes>
</file>

<file path=ppt/notesSlides/notesSlide22.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928"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929"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1225707888"/>
      </p:ext>
    </p:extLst>
  </p:cSld>
  <p:clrMapOvr>
    <a:masterClrMapping/>
  </p:clrMapOvr>
</p:notes>
</file>

<file path=ppt/notesSlides/notesSlide23.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946"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947"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1202798746"/>
      </p:ext>
    </p:extLst>
  </p:cSld>
  <p:clrMapOvr>
    <a:masterClrMapping/>
  </p:clrMapOvr>
</p:notes>
</file>

<file path=ppt/notesSlides/notesSlide28.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986"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987"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endParaRPr lang="zh-CN" altLang="en-US"/>
          </a:p>
        </p:txBody>
      </p:sp>
    </p:spTree>
    <p:extLst>
      <p:ext uri="{BB962C8B-B14F-4D97-AF65-F5344CB8AC3E}">
        <p14:creationId xmlns:p14="http://schemas.microsoft.com/office/powerpoint/2010/main" val="2058614586"/>
      </p:ext>
    </p:extLst>
  </p:cSld>
  <p:clrMapOvr>
    <a:masterClrMapping/>
  </p:clrMapOvr>
</p:notes>
</file>

<file path=ppt/notesSlides/notesSlide3.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423"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424"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pPr marL="0" indent="0" algn="l" eaLnBrk="1" fontAlgn="auto" latinLnBrk="0" hangingPunct="1">
              <a:lnSpc>
                <a:spcPct val="100000"/>
              </a:lnSpc>
              <a:spcBef>
                <a:spcPts val="0"/>
              </a:spcBef>
              <a:spcAft>
                <a:spcPts val="0"/>
              </a:spcAft>
              <a:buNone/>
            </a:pPr>
            <a:r>
              <a:rPr lang="en-US" altLang="zh-CN" i="1"/>
              <a:t>Click vào hình bên trái sẽ tự động phát tiếng kêu của con vật, bấm vào vùng bên phải sẽ hiện hình ảnh con vật đó.</a:t>
            </a:r>
            <a:endParaRPr lang="zh-CN" altLang="en-US" i="1"/>
          </a:p>
        </p:txBody>
      </p:sp>
    </p:spTree>
    <p:extLst>
      <p:ext uri="{BB962C8B-B14F-4D97-AF65-F5344CB8AC3E}">
        <p14:creationId xmlns:p14="http://schemas.microsoft.com/office/powerpoint/2010/main" val="1164738143"/>
      </p:ext>
    </p:extLst>
  </p:cSld>
  <p:clrMapOvr>
    <a:masterClrMapping/>
  </p:clrMapOvr>
</p:notes>
</file>

<file path=ppt/notesSlides/notesSlide4.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439"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440"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pPr marL="0" indent="0" algn="l" eaLnBrk="1" fontAlgn="auto" latinLnBrk="0" hangingPunct="1">
              <a:lnSpc>
                <a:spcPct val="100000"/>
              </a:lnSpc>
              <a:spcBef>
                <a:spcPts val="0"/>
              </a:spcBef>
              <a:spcAft>
                <a:spcPts val="0"/>
              </a:spcAft>
              <a:buNone/>
            </a:pPr>
            <a:r>
              <a:rPr lang="en-US" altLang="zh-CN" i="1"/>
              <a:t>Click vào hình bên trái sẽ tự động phát tiếng kêu của con vật, bấm vào vùng bên phải sẽ hiện hình ảnh con vật đó.</a:t>
            </a:r>
            <a:endParaRPr lang="zh-CN" altLang="en-US" i="1"/>
          </a:p>
        </p:txBody>
      </p:sp>
    </p:spTree>
    <p:extLst>
      <p:ext uri="{BB962C8B-B14F-4D97-AF65-F5344CB8AC3E}">
        <p14:creationId xmlns:p14="http://schemas.microsoft.com/office/powerpoint/2010/main" val="1254472491"/>
      </p:ext>
    </p:extLst>
  </p:cSld>
  <p:clrMapOvr>
    <a:masterClrMapping/>
  </p:clrMapOvr>
</p:notes>
</file>

<file path=ppt/notesSlides/notesSlide5.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455"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456"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pPr marL="0" indent="0" algn="l" eaLnBrk="1" fontAlgn="auto" latinLnBrk="0" hangingPunct="1">
              <a:lnSpc>
                <a:spcPct val="100000"/>
              </a:lnSpc>
              <a:spcBef>
                <a:spcPts val="0"/>
              </a:spcBef>
              <a:spcAft>
                <a:spcPts val="0"/>
              </a:spcAft>
              <a:buNone/>
            </a:pPr>
            <a:r>
              <a:rPr lang="en-US" altLang="zh-CN" i="1"/>
              <a:t>Click vào hình bên trái sẽ tự động phát tiếng kêu của con vật, bấm vào vùng bên phải sẽ hiện hình ảnh con vật đó.</a:t>
            </a:r>
            <a:endParaRPr lang="zh-CN" altLang="en-US" i="1"/>
          </a:p>
        </p:txBody>
      </p:sp>
    </p:spTree>
    <p:extLst>
      <p:ext uri="{BB962C8B-B14F-4D97-AF65-F5344CB8AC3E}">
        <p14:creationId xmlns:p14="http://schemas.microsoft.com/office/powerpoint/2010/main" val="869091823"/>
      </p:ext>
    </p:extLst>
  </p:cSld>
  <p:clrMapOvr>
    <a:masterClrMapping/>
  </p:clrMapOvr>
</p:notes>
</file>

<file path=ppt/notesSlides/notesSlide6.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471"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472"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pPr marL="0" indent="0" algn="l" eaLnBrk="1" fontAlgn="auto" latinLnBrk="0" hangingPunct="1">
              <a:lnSpc>
                <a:spcPct val="100000"/>
              </a:lnSpc>
              <a:spcBef>
                <a:spcPts val="0"/>
              </a:spcBef>
              <a:spcAft>
                <a:spcPts val="0"/>
              </a:spcAft>
              <a:buNone/>
            </a:pPr>
            <a:r>
              <a:rPr lang="en-US" altLang="zh-CN" i="1"/>
              <a:t>Click vào hình bên trái sẽ tự động phát tiếng kêu của con vật, bấm vào vùng bên phải sẽ hiện hình ảnh con vật đó.</a:t>
            </a:r>
            <a:endParaRPr lang="zh-CN" altLang="en-US" i="1"/>
          </a:p>
        </p:txBody>
      </p:sp>
    </p:spTree>
    <p:extLst>
      <p:ext uri="{BB962C8B-B14F-4D97-AF65-F5344CB8AC3E}">
        <p14:creationId xmlns:p14="http://schemas.microsoft.com/office/powerpoint/2010/main" val="1636442015"/>
      </p:ext>
    </p:extLst>
  </p:cSld>
  <p:clrMapOvr>
    <a:masterClrMapping/>
  </p:clrMapOvr>
</p:notes>
</file>

<file path=ppt/notesSlides/notesSlide7.xml><?xml version="1.0" encoding="utf-8"?>
<p:notes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487" name="对象"/>
          <p:cNvSpPr>
            <a:spLocks noGrp="1" noChangeAspect="1"/>
          </p:cNvSpPr>
          <p:nvPr>
            <p:ph type="sldImg"/>
          </p:nvPr>
        </p:nvSpPr>
        <p:spPr>
          <a:xfrm rot="0">
            <a:off x="685800" y="1143000"/>
            <a:ext cx="5486400" cy="3086100"/>
          </a:xfrm>
          <a:prstGeom prst="rect"/>
          <a:noFill/>
          <a:ln w="12700" cmpd="sng" cap="flat">
            <a:noFill/>
            <a:prstDash val="solid"/>
            <a:miter/>
          </a:ln>
        </p:spPr>
      </p:sp>
      <p:sp>
        <p:nvSpPr>
          <p:cNvPr id="488" name="文本框"/>
          <p:cNvSpPr>
            <a:spLocks noGrp="1"/>
          </p:cNvSpPr>
          <p:nvPr>
            <p:ph type="body" idx="1"/>
          </p:nvPr>
        </p:nvSpPr>
        <p:spPr>
          <a:xfrm rot="0">
            <a:off x="685800" y="4400550"/>
            <a:ext cx="5486400" cy="3600450"/>
          </a:xfrm>
          <a:prstGeom prst="rect"/>
          <a:noFill/>
          <a:ln w="12700" cmpd="sng" cap="flat">
            <a:noFill/>
            <a:prstDash val="solid"/>
            <a:miter/>
          </a:ln>
        </p:spPr>
        <p:txBody>
          <a:bodyPr vert="horz" wrap="square" lIns="91440" tIns="45720" rIns="91440" bIns="45720" anchor="t" anchorCtr="0">
            <a:prstTxWarp prst="textNoShape"/>
          </a:bodyPr>
          <a:lstStyle/>
          <a:p>
            <a:pPr marL="0" indent="0" algn="l" eaLnBrk="1" fontAlgn="auto" latinLnBrk="0" hangingPunct="1">
              <a:lnSpc>
                <a:spcPct val="100000"/>
              </a:lnSpc>
              <a:spcBef>
                <a:spcPts val="0"/>
              </a:spcBef>
              <a:spcAft>
                <a:spcPts val="0"/>
              </a:spcAft>
              <a:buNone/>
            </a:pPr>
            <a:r>
              <a:rPr lang="en-US" altLang="zh-CN" i="1"/>
              <a:t>Click vào hình bên trái sẽ tự động phát tiếng kêu của con vật, bấm vào vùng bên phải sẽ hiện hình ảnh con vật đó.</a:t>
            </a:r>
            <a:endParaRPr lang="zh-CN" altLang="en-US" i="1"/>
          </a:p>
        </p:txBody>
      </p:sp>
    </p:spTree>
    <p:extLst>
      <p:ext uri="{BB962C8B-B14F-4D97-AF65-F5344CB8AC3E}">
        <p14:creationId xmlns:p14="http://schemas.microsoft.com/office/powerpoint/2010/main" val="196252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5.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6.jpg"/><Relationship Id="rId3" Type="http://schemas.openxmlformats.org/officeDocument/2006/relationships/image" Target="../media/7.png"/><Relationship Id="rId4" Type="http://schemas.openxmlformats.org/officeDocument/2006/relationships/image" Target="../media/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9.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10.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p="http://schemas.openxmlformats.org/presentationml/2006/main" xmlns:a="http://schemas.openxmlformats.org/drawingml/2006/main" xmlns:r="http://schemas.openxmlformats.org/officeDocument/2006/relationships" type="title" preserve="1">
  <p:cSld name="标题幻灯片">
    <p:spTree>
      <p:nvGrpSpPr>
        <p:cNvPr id="1" name=""/>
        <p:cNvGrpSpPr/>
        <p:nvPr/>
      </p:nvGrpSpPr>
      <p:grpSpPr>
        <a:xfrm>
          <a:off x="0" y="0"/>
          <a:ext cx="0" cy="0"/>
          <a:chOff x="0" y="0"/>
          <a:chExt cx="0" cy="0"/>
        </a:xfrm>
      </p:grpSpPr>
      <p:sp>
        <p:nvSpPr>
          <p:cNvPr id="2" name="文本框"/>
          <p:cNvSpPr>
            <a:spLocks noGrp="1"/>
          </p:cNvSpPr>
          <p:nvPr>
            <p:ph type="ctrTitle"/>
          </p:nvPr>
        </p:nvSpPr>
        <p:spPr>
          <a:xfrm>
            <a:off x="914161" y="2130425"/>
            <a:ext cx="10360501" cy="1470025"/>
          </a:xfrm>
        </p:spPr>
        <p:txBody>
          <a:bodyPr/>
          <a:lstStyle/>
          <a:p>
            <a:r>
              <a:rPr lang="zh-CN" altLang="en-US" smtClean="0"/>
              <a:t>单击此处编辑母版标题样式</a:t>
            </a:r>
            <a:endParaRPr lang="zh-CN" altLang="en-US"/>
          </a:p>
        </p:txBody>
      </p:sp>
      <p:sp>
        <p:nvSpPr>
          <p:cNvPr id="3" name="文本框"/>
          <p:cNvSpPr>
            <a:spLocks noGrp="1"/>
          </p:cNvSpPr>
          <p:nvPr>
            <p:ph type="subTitle" idx="1"/>
          </p:nvPr>
        </p:nvSpPr>
        <p:spPr>
          <a:xfrm>
            <a:off x="1828323" y="3886199"/>
            <a:ext cx="8532177"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162569554"/>
      </p:ext>
    </p:extLst>
  </p:cSld>
  <p:clrMapOvr>
    <a:masterClrMapping/>
  </p:clrMapOvr>
</p:sldLayout>
</file>

<file path=ppt/slideLayouts/slideLayout10.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901563518"/>
      </p:ext>
    </p:extLst>
  </p:cSld>
  <p:clrMapOvr>
    <a:masterClrMapping xmlns:a="http://schemas.openxmlformats.org/drawingml/2006/main"/>
  </p:clrMapOvr>
</p:sldLayout>
</file>

<file path=ppt/slideLayouts/slideLayout100.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347197713"/>
      </p:ext>
    </p:extLst>
  </p:cSld>
  <p:clrMapOvr>
    <a:masterClrMapping xmlns:a="http://schemas.openxmlformats.org/drawingml/2006/main"/>
  </p:clrMapOvr>
</p:sldLayout>
</file>

<file path=ppt/slideLayouts/slideLayout101.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71599116"/>
      </p:ext>
    </p:extLst>
  </p:cSld>
  <p:clrMapOvr>
    <a:masterClrMapping xmlns:a="http://schemas.openxmlformats.org/drawingml/2006/main"/>
  </p:clrMapOvr>
</p:sldLayout>
</file>

<file path=ppt/slideLayouts/slideLayout102.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871312172"/>
      </p:ext>
    </p:extLst>
  </p:cSld>
  <p:clrMapOvr>
    <a:masterClrMapping xmlns:a="http://schemas.openxmlformats.org/drawingml/2006/main"/>
  </p:clrMapOvr>
</p:sldLayout>
</file>

<file path=ppt/slideLayouts/slideLayout103.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547694940"/>
      </p:ext>
    </p:extLst>
  </p:cSld>
  <p:clrMapOvr>
    <a:masterClrMapping xmlns:a="http://schemas.openxmlformats.org/drawingml/2006/main"/>
  </p:clrMapOvr>
</p:sldLayout>
</file>

<file path=ppt/slideLayouts/slideLayout104.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079243397"/>
      </p:ext>
    </p:extLst>
  </p:cSld>
  <p:clrMapOvr>
    <a:masterClrMapping xmlns:a="http://schemas.openxmlformats.org/drawingml/2006/main"/>
  </p:clrMapOvr>
</p:sldLayout>
</file>

<file path=ppt/slideLayouts/slideLayout105.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882120211"/>
      </p:ext>
    </p:extLst>
  </p:cSld>
  <p:clrMapOvr>
    <a:masterClrMapping xmlns:a="http://schemas.openxmlformats.org/drawingml/2006/main"/>
  </p:clrMapOvr>
</p:sldLayout>
</file>

<file path=ppt/slideLayouts/slideLayout106.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860076752"/>
      </p:ext>
    </p:extLst>
  </p:cSld>
  <p:clrMapOvr>
    <a:masterClrMapping xmlns:a="http://schemas.openxmlformats.org/drawingml/2006/main"/>
  </p:clrMapOvr>
</p:sldLayout>
</file>

<file path=ppt/slideLayouts/slideLayout107.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01435713"/>
      </p:ext>
    </p:extLst>
  </p:cSld>
  <p:clrMapOvr>
    <a:masterClrMapping xmlns:a="http://schemas.openxmlformats.org/drawingml/2006/main"/>
  </p:clrMapOvr>
</p:sldLayout>
</file>

<file path=ppt/slideLayouts/slideLayout108.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140740680"/>
      </p:ext>
    </p:extLst>
  </p:cSld>
  <p:clrMapOvr>
    <a:masterClrMapping xmlns:a="http://schemas.openxmlformats.org/drawingml/2006/main"/>
  </p:clrMapOvr>
</p:sldLayout>
</file>

<file path=ppt/slideLayouts/slideLayout109.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sp>
        <p:nvSpPr>
          <p:cNvPr id="489" name="文本框"/>
          <p:cNvSpPr>
            <a:spLocks xmlns:a="http://schemas.openxmlformats.org/drawingml/2006/main" noGrp="1"/>
          </p:cNvSpPr>
          <p:nvPr>
            <p:ph type="title"/>
          </p:nvPr>
        </p:nvSpPr>
        <p:spPr>
          <a:xfrm xmlns:a="http://schemas.openxmlformats.org/drawingml/2006/main" rot="0">
            <a:off x="609441" y="274639"/>
            <a:ext cx="10969943" cy="1142999"/>
          </a:xfrm>
          <a:prstGeom xmlns:a="http://schemas.openxmlformats.org/drawingml/2006/main" prst="rect"/>
          <a:noFill xmlns:a="http://schemas.openxmlformats.org/drawingml/2006/main"/>
          <a:ln xmlns:a="http://schemas.openxmlformats.org/drawingml/2006/main" w="12700"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r>
              <a:rPr lang="zh-CN" altLang="en-US"/>
              <a:t>单击此处编辑母版标题样式</a:t>
            </a:r>
            <a:endParaRPr lang="zh-CN" altLang="en-US"/>
          </a:p>
        </p:txBody>
      </p:sp>
      <p:sp>
        <p:nvSpPr>
          <p:cNvPr id="490" name="文本框"/>
          <p:cNvSpPr>
            <a:spLocks xmlns:a="http://schemas.openxmlformats.org/drawingml/2006/main" noGrp="1"/>
          </p:cNvSpPr>
          <p:nvPr>
            <p:ph type="body" idx="1"/>
          </p:nvPr>
        </p:nvSpPr>
        <p:spPr>
          <a:xfrm xmlns:a="http://schemas.openxmlformats.org/drawingml/2006/main" rot="0">
            <a:off x="609441" y="1600203"/>
            <a:ext cx="10969943" cy="4525963"/>
          </a:xfrm>
          <a:prstGeom xmlns:a="http://schemas.openxmlformats.org/drawingml/2006/main" prst="rect"/>
          <a:noFill xmlns:a="http://schemas.openxmlformats.org/drawingml/2006/main"/>
          <a:ln xmlns:a="http://schemas.openxmlformats.org/drawingml/2006/main" w="12700"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r>
              <a:rPr lang="zh-CN" altLang="en-US"/>
              <a:t>单击此处编辑母版文本样式</a:t>
            </a:r>
            <a:endParaRPr lang="en-US" altLang="zh-CN"/>
          </a:p>
          <a:p xmlns:a="http://schemas.openxmlformats.org/drawingml/2006/main">
            <a:pPr lvl="1"/>
            <a:r>
              <a:rPr lang="zh-CN" altLang="en-US"/>
              <a:t>第二级</a:t>
            </a:r>
            <a:endParaRPr lang="en-US" altLang="zh-CN"/>
          </a:p>
          <a:p xmlns:a="http://schemas.openxmlformats.org/drawingml/2006/main">
            <a:pPr lvl="2"/>
            <a:r>
              <a:rPr lang="zh-CN" altLang="en-US"/>
              <a:t>第三级</a:t>
            </a:r>
            <a:endParaRPr lang="en-US" altLang="zh-CN"/>
          </a:p>
          <a:p xmlns:a="http://schemas.openxmlformats.org/drawingml/2006/main">
            <a:pPr lvl="3"/>
            <a:r>
              <a:rPr lang="zh-CN" altLang="en-US"/>
              <a:t>第四级</a:t>
            </a:r>
            <a:endParaRPr lang="en-US" altLang="zh-CN"/>
          </a:p>
          <a:p xmlns:a="http://schemas.openxmlformats.org/drawingml/2006/main">
            <a:pPr lvl="4"/>
            <a:r>
              <a:rPr lang="zh-CN" altLang="en-US"/>
              <a:t>第五级</a:t>
            </a:r>
            <a:endParaRPr lang="zh-CN" altLang="en-US"/>
          </a:p>
        </p:txBody>
      </p:sp>
      <p:sp>
        <p:nvSpPr>
          <p:cNvPr id="491" name="文本框"/>
          <p:cNvSpPr>
            <a:spLocks xmlns:a="http://schemas.openxmlformats.org/drawingml/2006/main" noGrp="1"/>
          </p:cNvSpPr>
          <p:nvPr>
            <p:ph type="dt" idx="10"/>
          </p:nvPr>
        </p:nvSpPr>
        <p:spPr>
          <a:xfrm xmlns:a="http://schemas.openxmlformats.org/drawingml/2006/main" rot="0">
            <a:off x="609441" y="6356352"/>
            <a:ext cx="2844059"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l" defTabSz="1218819"/>
            <a:endParaRPr lang="zh-CN" altLang="en-US" sz="1600">
              <a:solidFill>
                <a:srgbClr val="898989"/>
              </a:solidFill>
              <a:latin typeface="Calibri" pitchFamily="0" charset="0"/>
              <a:ea typeface="宋体" pitchFamily="0" charset="0"/>
              <a:cs typeface="Calibri" pitchFamily="0" charset="0"/>
            </a:endParaRPr>
          </a:p>
        </p:txBody>
      </p:sp>
      <p:sp>
        <p:nvSpPr>
          <p:cNvPr id="492" name="文本框"/>
          <p:cNvSpPr>
            <a:spLocks xmlns:a="http://schemas.openxmlformats.org/drawingml/2006/main" noGrp="1"/>
          </p:cNvSpPr>
          <p:nvPr>
            <p:ph type="ftr"/>
          </p:nvPr>
        </p:nvSpPr>
        <p:spPr>
          <a:xfrm xmlns:a="http://schemas.openxmlformats.org/drawingml/2006/main" rot="0">
            <a:off x="4164514" y="6356352"/>
            <a:ext cx="3859795"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ctr" defTabSz="1218819"/>
            <a:endParaRPr lang="zh-CN" altLang="en-US" sz="1600">
              <a:solidFill>
                <a:srgbClr val="898989"/>
              </a:solidFill>
              <a:latin typeface="Calibri" pitchFamily="0" charset="0"/>
              <a:ea typeface="宋体" pitchFamily="0" charset="0"/>
              <a:cs typeface="Calibri" pitchFamily="0" charset="0"/>
            </a:endParaRPr>
          </a:p>
        </p:txBody>
      </p:sp>
      <p:sp>
        <p:nvSpPr>
          <p:cNvPr id="493" name="文本框"/>
          <p:cNvSpPr>
            <a:spLocks xmlns:a="http://schemas.openxmlformats.org/drawingml/2006/main" noGrp="1"/>
          </p:cNvSpPr>
          <p:nvPr>
            <p:ph type="sldNum"/>
          </p:nvPr>
        </p:nvSpPr>
        <p:spPr>
          <a:xfrm xmlns:a="http://schemas.openxmlformats.org/drawingml/2006/main" rot="0">
            <a:off x="8735326" y="6356352"/>
            <a:ext cx="2844059"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r" defTabSz="1218819"/>
            <a:fld id="{CAD2D6BD-DE1B-4B5F-8B41-2702339687B9}" type="slidenum">
              <a:rPr lang="en-US" altLang="zh-CN" sz="16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6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5652114"/>
      </p:ext>
    </p:extLst>
  </p:cSld>
  <p:clrMapOvr>
    <a:masterClrMapping xmlns:a="http://schemas.openxmlformats.org/drawingml/2006/main"/>
  </p:clrMapOvr>
</p:sldLayout>
</file>

<file path=ppt/slideLayouts/slideLayout11.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426091672"/>
      </p:ext>
    </p:extLst>
  </p:cSld>
  <p:clrMapOvr>
    <a:masterClrMapping xmlns:a="http://schemas.openxmlformats.org/drawingml/2006/main"/>
  </p:clrMapOvr>
</p:sldLayout>
</file>

<file path=ppt/slideLayouts/slideLayout110.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82490289"/>
      </p:ext>
    </p:extLst>
  </p:cSld>
  <p:clrMapOvr>
    <a:masterClrMapping xmlns:a="http://schemas.openxmlformats.org/drawingml/2006/main"/>
  </p:clrMapOvr>
</p:sldLayout>
</file>

<file path=ppt/slideLayouts/slideLayout111.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876220450"/>
      </p:ext>
    </p:extLst>
  </p:cSld>
  <p:clrMapOvr>
    <a:masterClrMapping xmlns:a="http://schemas.openxmlformats.org/drawingml/2006/main"/>
  </p:clrMapOvr>
</p:sldLayout>
</file>

<file path=ppt/slideLayouts/slideLayout112.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574515041"/>
      </p:ext>
    </p:extLst>
  </p:cSld>
  <p:clrMapOvr>
    <a:masterClrMapping xmlns:a="http://schemas.openxmlformats.org/drawingml/2006/main"/>
  </p:clrMapOvr>
</p:sldLayout>
</file>

<file path=ppt/slideLayouts/slideLayout113.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58388210"/>
      </p:ext>
    </p:extLst>
  </p:cSld>
  <p:clrMapOvr>
    <a:masterClrMapping xmlns:a="http://schemas.openxmlformats.org/drawingml/2006/main"/>
  </p:clrMapOvr>
</p:sldLayout>
</file>

<file path=ppt/slideLayouts/slideLayout114.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328703179"/>
      </p:ext>
    </p:extLst>
  </p:cSld>
  <p:clrMapOvr>
    <a:masterClrMapping xmlns:a="http://schemas.openxmlformats.org/drawingml/2006/main"/>
  </p:clrMapOvr>
</p:sldLayout>
</file>

<file path=ppt/slideLayouts/slideLayout115.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242086645"/>
      </p:ext>
    </p:extLst>
  </p:cSld>
  <p:clrMapOvr>
    <a:masterClrMapping xmlns:a="http://schemas.openxmlformats.org/drawingml/2006/main"/>
  </p:clrMapOvr>
</p:sldLayout>
</file>

<file path=ppt/slideLayouts/slideLayout116.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304199496"/>
      </p:ext>
    </p:extLst>
  </p:cSld>
  <p:clrMapOvr>
    <a:masterClrMapping xmlns:a="http://schemas.openxmlformats.org/drawingml/2006/main"/>
  </p:clrMapOvr>
</p:sldLayout>
</file>

<file path=ppt/slideLayouts/slideLayout117.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64144303"/>
      </p:ext>
    </p:extLst>
  </p:cSld>
  <p:clrMapOvr>
    <a:masterClrMapping xmlns:a="http://schemas.openxmlformats.org/drawingml/2006/main"/>
  </p:clrMapOvr>
</p:sldLayout>
</file>

<file path=ppt/slideLayouts/slideLayout118.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741926250"/>
      </p:ext>
    </p:extLst>
  </p:cSld>
  <p:clrMapOvr>
    <a:masterClrMapping xmlns:a="http://schemas.openxmlformats.org/drawingml/2006/main"/>
  </p:clrMapOvr>
</p:sldLayout>
</file>

<file path=ppt/slideLayouts/slideLayout119.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352838003"/>
      </p:ext>
    </p:extLst>
  </p:cSld>
  <p:clrMapOvr>
    <a:masterClrMapping xmlns:a="http://schemas.openxmlformats.org/drawingml/2006/main"/>
  </p:clrMapOvr>
</p:sldLayout>
</file>

<file path=ppt/slideLayouts/slideLayout12.xml><?xml version="1.0" encoding="utf-8"?>
<p:sldLayout xmlns:p="http://schemas.openxmlformats.org/presentationml/2006/main" showMasterSp="0" preserve="1">
  <p:cSld name="自定义版式">
    <p:bg>
      <p:bgPr>
        <a:blipFill xmlns:a="http://schemas.openxmlformats.org/drawingml/2006/main">
          <a:blip xmlns:r="http://schemas.openxmlformats.org/officeDocument/2006/relationships" r:embed="rId2"/>
          <a:stretch/>
        </a:blipFill>
      </p:bgPr>
    </p:bg>
    <p:spTree>
      <p:nvGrpSpPr>
        <p:cNvPr id="1" name=""/>
        <p:cNvGrpSpPr/>
        <p:nvPr/>
      </p:nvGrpSpPr>
      <p:grpSpPr>
        <a:xfrm xmlns:a="http://schemas.openxmlformats.org/drawingml/2006/main">
          <a:off x="0" y="0"/>
          <a:ext cx="0" cy="0"/>
          <a:chOff x="0" y="0"/>
          <a:chExt cx="0" cy="0"/>
        </a:xfrm>
      </p:grpSpPr>
    </p:spTree>
    <p:extLst>
      <p:ext uri="{BB962C8B-B14F-4D97-AF65-F5344CB8AC3E}">
        <p14:creationId xmlns:p14="http://schemas.microsoft.com/office/powerpoint/2010/main" val="698957942"/>
      </p:ext>
    </p:extLst>
  </p:cSld>
  <p:clrMapOvr>
    <a:masterClrMapping xmlns:a="http://schemas.openxmlformats.org/drawingml/2006/main"/>
  </p:clrMapOvr>
</p:sldLayout>
</file>

<file path=ppt/slideLayouts/slideLayout120.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543735973"/>
      </p:ext>
    </p:extLst>
  </p:cSld>
  <p:clrMapOvr>
    <a:masterClrMapping xmlns:a="http://schemas.openxmlformats.org/drawingml/2006/main"/>
  </p:clrMapOvr>
</p:sldLayout>
</file>

<file path=ppt/slideLayouts/slideLayout121.xml><?xml version="1.0" encoding="utf-8"?>
<p:sldLayout xmlns:p="http://schemas.openxmlformats.org/presentationml/2006/main" showMasterSp="0" preserve="1">
  <p:cSld name="自定义版式">
    <p:bg>
      <p:bgPr>
        <a:blipFill xmlns:a="http://schemas.openxmlformats.org/drawingml/2006/main">
          <a:blip xmlns:r="http://schemas.openxmlformats.org/officeDocument/2006/relationships" r:embed="rId2"/>
          <a:stretch/>
        </a:blipFill>
      </p:bgPr>
    </p:bg>
    <p:spTree>
      <p:nvGrpSpPr>
        <p:cNvPr id="1" name=""/>
        <p:cNvGrpSpPr/>
        <p:nvPr/>
      </p:nvGrpSpPr>
      <p:grpSpPr>
        <a:xfrm xmlns:a="http://schemas.openxmlformats.org/drawingml/2006/main">
          <a:off x="0" y="0"/>
          <a:ext cx="0" cy="0"/>
          <a:chOff x="0" y="0"/>
          <a:chExt cx="0" cy="0"/>
        </a:xfrm>
      </p:grpSpPr>
    </p:spTree>
    <p:extLst>
      <p:ext uri="{BB962C8B-B14F-4D97-AF65-F5344CB8AC3E}">
        <p14:creationId xmlns:p14="http://schemas.microsoft.com/office/powerpoint/2010/main" val="1104410938"/>
      </p:ext>
    </p:extLst>
  </p:cSld>
  <p:clrMapOvr>
    <a:masterClrMapping xmlns:a="http://schemas.openxmlformats.org/drawingml/2006/main"/>
  </p:clrMapOvr>
</p:sldLayout>
</file>

<file path=ppt/slideLayouts/slideLayout13.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Tree>
    <p:extLst>
      <p:ext uri="{BB962C8B-B14F-4D97-AF65-F5344CB8AC3E}">
        <p14:creationId xmlns:p14="http://schemas.microsoft.com/office/powerpoint/2010/main" val="813319448"/>
      </p:ext>
    </p:extLst>
  </p:cSld>
  <p:clrMapOvr>
    <a:masterClrMapping xmlns:a="http://schemas.openxmlformats.org/drawingml/2006/main"/>
  </p:clrMapOvr>
</p:sldLayout>
</file>

<file path=ppt/slideLayouts/slideLayout14.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656119210"/>
      </p:ext>
    </p:extLst>
  </p:cSld>
  <p:clrMapOvr>
    <a:masterClrMapping xmlns:a="http://schemas.openxmlformats.org/drawingml/2006/main"/>
  </p:clrMapOvr>
</p:sldLayout>
</file>

<file path=ppt/slideLayouts/slideLayout15.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601621910"/>
      </p:ext>
    </p:extLst>
  </p:cSld>
  <p:clrMapOvr>
    <a:masterClrMapping xmlns:a="http://schemas.openxmlformats.org/drawingml/2006/main"/>
  </p:clrMapOvr>
</p:sldLayout>
</file>

<file path=ppt/slideLayouts/slideLayout16.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457833916"/>
      </p:ext>
    </p:extLst>
  </p:cSld>
  <p:clrMapOvr>
    <a:masterClrMapping xmlns:a="http://schemas.openxmlformats.org/drawingml/2006/main"/>
  </p:clrMapOvr>
</p:sldLayout>
</file>

<file path=ppt/slideLayouts/slideLayout17.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350405073"/>
      </p:ext>
    </p:extLst>
  </p:cSld>
  <p:clrMapOvr>
    <a:masterClrMapping xmlns:a="http://schemas.openxmlformats.org/drawingml/2006/main"/>
  </p:clrMapOvr>
</p:sldLayout>
</file>

<file path=ppt/slideLayouts/slideLayout18.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Tree>
    <p:extLst>
      <p:ext uri="{BB962C8B-B14F-4D97-AF65-F5344CB8AC3E}">
        <p14:creationId xmlns:p14="http://schemas.microsoft.com/office/powerpoint/2010/main" val="1014733710"/>
      </p:ext>
    </p:extLst>
  </p:cSld>
  <p:clrMapOvr>
    <a:masterClrMapping xmlns:a="http://schemas.openxmlformats.org/drawingml/2006/main"/>
  </p:clrMapOvr>
</p:sldLayout>
</file>

<file path=ppt/slideLayouts/slideLayout19.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Tree>
    <p:extLst>
      <p:ext uri="{BB962C8B-B14F-4D97-AF65-F5344CB8AC3E}">
        <p14:creationId xmlns:p14="http://schemas.microsoft.com/office/powerpoint/2010/main" val="1305477832"/>
      </p:ext>
    </p:extLst>
  </p:cSld>
  <p:clrMapOvr>
    <a:masterClrMapping xmlns:a="http://schemas.openxmlformats.org/drawingml/2006/main"/>
  </p:clrMapOvr>
</p:sldLayout>
</file>

<file path=ppt/slideLayouts/slideLayout2.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508618501"/>
      </p:ext>
    </p:extLst>
  </p:cSld>
  <p:clrMapOvr>
    <a:masterClrMapping xmlns:a="http://schemas.openxmlformats.org/drawingml/2006/main"/>
  </p:clrMapOvr>
</p:sldLayout>
</file>

<file path=ppt/slideLayouts/slideLayout20.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908311655"/>
      </p:ext>
    </p:extLst>
  </p:cSld>
  <p:clrMapOvr>
    <a:masterClrMapping xmlns:a="http://schemas.openxmlformats.org/drawingml/2006/main"/>
  </p:clrMapOvr>
</p:sldLayout>
</file>

<file path=ppt/slideLayouts/slideLayout21.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1697242378"/>
      </p:ext>
    </p:extLst>
  </p:cSld>
  <p:clrMapOvr>
    <a:masterClrMapping xmlns:a="http://schemas.openxmlformats.org/drawingml/2006/main"/>
  </p:clrMapOvr>
</p:sldLayout>
</file>

<file path=ppt/slideLayouts/slideLayout22.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150876355"/>
      </p:ext>
    </p:extLst>
  </p:cSld>
  <p:clrMapOvr>
    <a:masterClrMapping xmlns:a="http://schemas.openxmlformats.org/drawingml/2006/main"/>
  </p:clrMapOvr>
</p:sldLayout>
</file>

<file path=ppt/slideLayouts/slideLayout23.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587165086"/>
      </p:ext>
    </p:extLst>
  </p:cSld>
  <p:clrMapOvr>
    <a:masterClrMapping xmlns:a="http://schemas.openxmlformats.org/drawingml/2006/main"/>
  </p:clrMapOvr>
</p:sldLayout>
</file>

<file path=ppt/slideLayouts/slideLayout24.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sp>
        <p:nvSpPr>
          <p:cNvPr id="847" name="矩形"/>
          <p:cNvSpPr>
            <a:spLocks xmlns:a="http://schemas.openxmlformats.org/drawingml/2006/main"/>
          </p:cNvSpPr>
          <p:nvPr/>
        </p:nvSpPr>
        <p:spPr>
          <a:xfrm xmlns:a="http://schemas.openxmlformats.org/drawingml/2006/main" rot="0">
            <a:off x="4316876" y="2971799"/>
            <a:ext cx="3555074" cy="229869"/>
          </a:xfrm>
          <a:prstGeom xmlns:a="http://schemas.openxmlformats.org/drawingml/2006/main" prst="rect"/>
          <a:noFill xmlns:a="http://schemas.openxmlformats.org/drawingml/2006/main"/>
          <a:ln xmlns:a="http://schemas.openxmlformats.org/drawingml/2006/main" w="12700" cmpd="sng" cap="flat">
            <a:noFill/>
            <a:prstDash val="solid"/>
            <a:miter/>
          </a:ln>
        </p:spPr>
        <p:txBody>
          <a:bodyPr xmlns:a="http://schemas.openxmlformats.org/drawingml/2006/main" vert="horz" wrap="square" lIns="91440" tIns="45720" rIns="91440" bIns="45720" anchor="t" anchorCtr="0">
            <a:prstTxWarp prst="textNoShape"/>
            <a:spAutoFit/>
          </a:bodyPr>
          <a:lstStyle xmlns:a="http://schemas.openxmlformats.org/drawingml/2006/main"/>
          <a:p xmlns:a="http://schemas.openxmlformats.org/drawingml/2006/main">
            <a:pPr marL="0" indent="0" algn="l" defTabSz="456946">
              <a:lnSpc>
                <a:spcPct val="100000"/>
              </a:lnSpc>
              <a:spcBef>
                <a:spcPts val="0"/>
              </a:spcBef>
              <a:spcAft>
                <a:spcPts val="0"/>
              </a:spcAft>
              <a:buNone/>
            </a:pPr>
            <a:r>
              <a:rPr lang="zh-CN" altLang="en-US"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感谢您下载包图网平台上提供的</a:t>
            </a:r>
            <a:r>
              <a:rPr lang="en-US" altLang="zh-CN"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PPT</a:t>
            </a:r>
            <a:r>
              <a:rPr lang="zh-CN" altLang="en-US"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作品，为了您和包图网以及原创作者的利益，请勿复制、传播、销售，否则将承担法律责任！包图网将对作品进行维权，按照传播下载次数进行十倍的索取赔偿！</a:t>
            </a:r>
            <a:endParaRPr lang="en-US" altLang="zh-CN"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endParaRPr>
          </a:p>
          <a:p xmlns:a="http://schemas.openxmlformats.org/drawingml/2006/main">
            <a:pPr marL="0" indent="0" algn="l" defTabSz="456946">
              <a:lnSpc>
                <a:spcPct val="100000"/>
              </a:lnSpc>
              <a:spcBef>
                <a:spcPts val="0"/>
              </a:spcBef>
              <a:spcAft>
                <a:spcPts val="0"/>
              </a:spcAft>
              <a:buNone/>
            </a:pPr>
            <a:r>
              <a:rPr lang="en-US" altLang="zh-CN" sz="6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ibaotu.com</a:t>
            </a:r>
            <a:endParaRPr lang="zh-CN" altLang="en-US" sz="6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endParaRPr>
          </a:p>
        </p:txBody>
      </p:sp>
      <p:grpSp>
        <p:nvGrpSpPr>
          <p:cNvPr id="846" name="组合"/>
          <p:cNvGrpSpPr>
            <a:grpSpLocks xmlns:a="http://schemas.openxmlformats.org/drawingml/2006/main"/>
          </p:cNvGrpSpPr>
          <p:nvPr/>
        </p:nvGrpSpPr>
        <p:grpSpPr>
          <a:xfrm xmlns:a="http://schemas.openxmlformats.org/drawingml/2006/main">
            <a:off x="0" y="0"/>
            <a:ext cx="12188825" cy="6858000"/>
            <a:chOff x="0" y="0"/>
            <a:chExt cx="12188825" cy="6858000"/>
          </a:xfrm>
        </p:grpSpPr>
        <p:sp>
          <p:nvSpPr>
            <p:cNvPr id="832" name="矩形"/>
            <p:cNvSpPr>
              <a:spLocks xmlns:a="http://schemas.openxmlformats.org/drawingml/2006/main"/>
            </p:cNvSpPr>
            <p:nvPr/>
          </p:nvSpPr>
          <p:spPr>
            <a:xfrm xmlns:a="http://schemas.openxmlformats.org/drawingml/2006/main" rot="0">
              <a:off x="0" y="0"/>
              <a:ext cx="12188825" cy="489857"/>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833" name="矩形"/>
            <p:cNvSpPr>
              <a:spLocks xmlns:a="http://schemas.openxmlformats.org/drawingml/2006/main"/>
            </p:cNvSpPr>
            <p:nvPr/>
          </p:nvSpPr>
          <p:spPr>
            <a:xfrm xmlns:a="http://schemas.openxmlformats.org/drawingml/2006/main" rot="0">
              <a:off x="0" y="489857"/>
              <a:ext cx="12188825" cy="489857"/>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sp>
          <p:nvSpPr>
            <p:cNvPr id="834" name="矩形"/>
            <p:cNvSpPr>
              <a:spLocks xmlns:a="http://schemas.openxmlformats.org/drawingml/2006/main"/>
            </p:cNvSpPr>
            <p:nvPr/>
          </p:nvSpPr>
          <p:spPr>
            <a:xfrm xmlns:a="http://schemas.openxmlformats.org/drawingml/2006/main" rot="0">
              <a:off x="0" y="979714"/>
              <a:ext cx="12188825" cy="489857"/>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835" name="矩形"/>
            <p:cNvSpPr>
              <a:spLocks xmlns:a="http://schemas.openxmlformats.org/drawingml/2006/main"/>
            </p:cNvSpPr>
            <p:nvPr/>
          </p:nvSpPr>
          <p:spPr>
            <a:xfrm xmlns:a="http://schemas.openxmlformats.org/drawingml/2006/main" rot="0">
              <a:off x="0" y="1469571"/>
              <a:ext cx="12188825" cy="489857"/>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sp>
          <p:nvSpPr>
            <p:cNvPr id="836" name="矩形"/>
            <p:cNvSpPr>
              <a:spLocks xmlns:a="http://schemas.openxmlformats.org/drawingml/2006/main"/>
            </p:cNvSpPr>
            <p:nvPr/>
          </p:nvSpPr>
          <p:spPr>
            <a:xfrm xmlns:a="http://schemas.openxmlformats.org/drawingml/2006/main" rot="0">
              <a:off x="0" y="1959428"/>
              <a:ext cx="12188825" cy="489856"/>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837" name="矩形"/>
            <p:cNvSpPr>
              <a:spLocks xmlns:a="http://schemas.openxmlformats.org/drawingml/2006/main"/>
            </p:cNvSpPr>
            <p:nvPr/>
          </p:nvSpPr>
          <p:spPr>
            <a:xfrm xmlns:a="http://schemas.openxmlformats.org/drawingml/2006/main" rot="0">
              <a:off x="0" y="2449285"/>
              <a:ext cx="12188825" cy="489857"/>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sp>
          <p:nvSpPr>
            <p:cNvPr id="838" name="矩形"/>
            <p:cNvSpPr>
              <a:spLocks xmlns:a="http://schemas.openxmlformats.org/drawingml/2006/main"/>
            </p:cNvSpPr>
            <p:nvPr/>
          </p:nvSpPr>
          <p:spPr>
            <a:xfrm xmlns:a="http://schemas.openxmlformats.org/drawingml/2006/main" rot="0">
              <a:off x="0" y="2939142"/>
              <a:ext cx="12188825" cy="489857"/>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839" name="矩形"/>
            <p:cNvSpPr>
              <a:spLocks xmlns:a="http://schemas.openxmlformats.org/drawingml/2006/main"/>
            </p:cNvSpPr>
            <p:nvPr/>
          </p:nvSpPr>
          <p:spPr>
            <a:xfrm xmlns:a="http://schemas.openxmlformats.org/drawingml/2006/main" rot="0">
              <a:off x="0" y="3429000"/>
              <a:ext cx="12188825" cy="489857"/>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sp>
          <p:nvSpPr>
            <p:cNvPr id="840" name="矩形"/>
            <p:cNvSpPr>
              <a:spLocks xmlns:a="http://schemas.openxmlformats.org/drawingml/2006/main"/>
            </p:cNvSpPr>
            <p:nvPr/>
          </p:nvSpPr>
          <p:spPr>
            <a:xfrm xmlns:a="http://schemas.openxmlformats.org/drawingml/2006/main" rot="0">
              <a:off x="0" y="3918857"/>
              <a:ext cx="12188825" cy="489857"/>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841" name="矩形"/>
            <p:cNvSpPr>
              <a:spLocks xmlns:a="http://schemas.openxmlformats.org/drawingml/2006/main"/>
            </p:cNvSpPr>
            <p:nvPr/>
          </p:nvSpPr>
          <p:spPr>
            <a:xfrm xmlns:a="http://schemas.openxmlformats.org/drawingml/2006/main" rot="0">
              <a:off x="0" y="4408714"/>
              <a:ext cx="12188825" cy="489857"/>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sp>
          <p:nvSpPr>
            <p:cNvPr id="842" name="矩形"/>
            <p:cNvSpPr>
              <a:spLocks xmlns:a="http://schemas.openxmlformats.org/drawingml/2006/main"/>
            </p:cNvSpPr>
            <p:nvPr/>
          </p:nvSpPr>
          <p:spPr>
            <a:xfrm xmlns:a="http://schemas.openxmlformats.org/drawingml/2006/main" rot="0">
              <a:off x="0" y="4898571"/>
              <a:ext cx="12188825" cy="489857"/>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843" name="矩形"/>
            <p:cNvSpPr>
              <a:spLocks xmlns:a="http://schemas.openxmlformats.org/drawingml/2006/main"/>
            </p:cNvSpPr>
            <p:nvPr/>
          </p:nvSpPr>
          <p:spPr>
            <a:xfrm xmlns:a="http://schemas.openxmlformats.org/drawingml/2006/main" rot="0">
              <a:off x="0" y="5388429"/>
              <a:ext cx="12188825" cy="489856"/>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sp>
          <p:nvSpPr>
            <p:cNvPr id="844" name="矩形"/>
            <p:cNvSpPr>
              <a:spLocks xmlns:a="http://schemas.openxmlformats.org/drawingml/2006/main"/>
            </p:cNvSpPr>
            <p:nvPr/>
          </p:nvSpPr>
          <p:spPr>
            <a:xfrm xmlns:a="http://schemas.openxmlformats.org/drawingml/2006/main" rot="0">
              <a:off x="0" y="5878285"/>
              <a:ext cx="12188825" cy="489857"/>
            </a:xfrm>
            <a:prstGeom xmlns:a="http://schemas.openxmlformats.org/drawingml/2006/main" prst="rect"/>
            <a:solidFill xmlns:a="http://schemas.openxmlformats.org/drawingml/2006/main">
              <a:srgbClr val="DFFAFD"/>
            </a:solidFill>
            <a:ln xmlns:a="http://schemas.openxmlformats.org/drawingml/2006/main" w="12700" cmpd="sng" cap="flat">
              <a:noFill/>
              <a:prstDash val="solid"/>
              <a:round/>
            </a:ln>
          </p:spPr>
        </p:sp>
        <p:sp>
          <p:nvSpPr>
            <p:cNvPr id="845" name="矩形"/>
            <p:cNvSpPr>
              <a:spLocks xmlns:a="http://schemas.openxmlformats.org/drawingml/2006/main"/>
            </p:cNvSpPr>
            <p:nvPr/>
          </p:nvSpPr>
          <p:spPr>
            <a:xfrm xmlns:a="http://schemas.openxmlformats.org/drawingml/2006/main" rot="0">
              <a:off x="0" y="6368142"/>
              <a:ext cx="12188825" cy="489857"/>
            </a:xfrm>
            <a:prstGeom xmlns:a="http://schemas.openxmlformats.org/drawingml/2006/main" prst="rect"/>
            <a:solidFill xmlns:a="http://schemas.openxmlformats.org/drawingml/2006/main">
              <a:srgbClr val="FAF9FE"/>
            </a:solidFill>
            <a:ln xmlns:a="http://schemas.openxmlformats.org/drawingml/2006/main" w="12700" cmpd="sng" cap="flat">
              <a:noFill/>
              <a:prstDash val="solid"/>
              <a:round/>
            </a:ln>
          </p:spPr>
        </p:sp>
      </p:grpSp>
      <p:grpSp>
        <p:nvGrpSpPr>
          <p:cNvPr id="831" name="组合"/>
          <p:cNvGrpSpPr>
            <a:grpSpLocks xmlns:a="http://schemas.openxmlformats.org/drawingml/2006/main"/>
          </p:cNvGrpSpPr>
          <p:nvPr/>
        </p:nvGrpSpPr>
        <p:grpSpPr>
          <a:xfrm xmlns:a="http://schemas.openxmlformats.org/drawingml/2006/main">
            <a:off x="-319465" y="5517738"/>
            <a:ext cx="12827755" cy="1340262"/>
            <a:chOff x="-319465" y="5517738"/>
            <a:chExt cx="12827755" cy="1340262"/>
          </a:xfrm>
        </p:grpSpPr>
        <p:grpSp>
          <p:nvGrpSpPr>
            <p:cNvPr id="730" name="组合"/>
            <p:cNvGrpSpPr>
              <a:grpSpLocks xmlns:a="http://schemas.openxmlformats.org/drawingml/2006/main"/>
            </p:cNvGrpSpPr>
            <p:nvPr/>
          </p:nvGrpSpPr>
          <p:grpSpPr>
            <a:xfrm xmlns:a="http://schemas.openxmlformats.org/drawingml/2006/main">
              <a:off x="-319465" y="5517738"/>
              <a:ext cx="12827755" cy="1340262"/>
              <a:chOff x="-319465" y="5517738"/>
              <a:chExt cx="12827755" cy="1340262"/>
            </a:xfrm>
          </p:grpSpPr>
          <p:sp>
            <p:nvSpPr>
              <p:cNvPr id="530" name="曲线"/>
              <p:cNvSpPr>
                <a:spLocks xmlns:a="http://schemas.openxmlformats.org/drawingml/2006/main"/>
              </p:cNvSpPr>
              <p:nvPr/>
            </p:nvSpPr>
            <p:spPr>
              <a:xfrm xmlns:a="http://schemas.openxmlformats.org/drawingml/2006/main" rot="0">
                <a:off x="866743" y="6012398"/>
                <a:ext cx="268985" cy="240645"/>
              </a:xfrm>
              <a:custGeom xmlns:a="http://schemas.openxmlformats.org/drawingml/2006/main">
                <a:gdLst>
                  <a:gd name="T1" fmla="*/ 0 w 21600"/>
                  <a:gd name="T2" fmla="*/ 0 h 21600"/>
                  <a:gd name="T3" fmla="*/ 21600 w 21600"/>
                  <a:gd name="T4" fmla="*/ 21600 h 21600"/>
                </a:gdLst>
                <a:rect l="T1" t="T2" r="T3" b="T4"/>
                <a:pathLst>
                  <a:path w="21600" h="21600">
                    <a:moveTo>
                      <a:pt x="6171" y="4877"/>
                    </a:moveTo>
                    <a:cubicBezTo>
                      <a:pt x="12034" y="0"/>
                      <a:pt x="21600" y="696"/>
                      <a:pt x="21600" y="696"/>
                    </a:cubicBezTo>
                    <a:cubicBezTo>
                      <a:pt x="21600" y="696"/>
                      <a:pt x="19748" y="11496"/>
                      <a:pt x="13885" y="16374"/>
                    </a:cubicBezTo>
                    <a:cubicBezTo>
                      <a:pt x="7714" y="21600"/>
                      <a:pt x="1851" y="17419"/>
                      <a:pt x="1851" y="17419"/>
                    </a:cubicBezTo>
                    <a:cubicBezTo>
                      <a:pt x="1851" y="17419"/>
                      <a:pt x="0" y="10103"/>
                      <a:pt x="6171" y="4877"/>
                    </a:cubicBezTo>
                  </a:path>
                </a:pathLst>
              </a:custGeom>
              <a:solidFill xmlns:a="http://schemas.openxmlformats.org/drawingml/2006/main">
                <a:srgbClr val="94BD30"/>
              </a:solidFill>
              <a:ln xmlns:a="http://schemas.openxmlformats.org/drawingml/2006/main" cmpd="sng" cap="flat">
                <a:noFill/>
                <a:prstDash val="solid"/>
                <a:round/>
              </a:ln>
            </p:spPr>
          </p:sp>
          <p:sp>
            <p:nvSpPr>
              <p:cNvPr id="531" name="曲线"/>
              <p:cNvSpPr>
                <a:spLocks xmlns:a="http://schemas.openxmlformats.org/drawingml/2006/main"/>
              </p:cNvSpPr>
              <p:nvPr/>
            </p:nvSpPr>
            <p:spPr>
              <a:xfrm xmlns:a="http://schemas.openxmlformats.org/drawingml/2006/main" rot="0">
                <a:off x="677952" y="6104312"/>
                <a:ext cx="215522" cy="178813"/>
              </a:xfrm>
              <a:custGeom xmlns:a="http://schemas.openxmlformats.org/drawingml/2006/main">
                <a:gdLst>
                  <a:gd name="T1" fmla="*/ 0 w 21600"/>
                  <a:gd name="T2" fmla="*/ 0 h 21600"/>
                  <a:gd name="T3" fmla="*/ 21600 w 21600"/>
                  <a:gd name="T4" fmla="*/ 21600 h 21600"/>
                </a:gdLst>
                <a:rect l="T1" t="T2" r="T3" b="T4"/>
                <a:pathLst>
                  <a:path w="21600" h="21600">
                    <a:moveTo>
                      <a:pt x="15428" y="4226"/>
                    </a:moveTo>
                    <a:cubicBezTo>
                      <a:pt x="21600" y="7982"/>
                      <a:pt x="21214" y="16434"/>
                      <a:pt x="21214" y="16434"/>
                    </a:cubicBezTo>
                    <a:cubicBezTo>
                      <a:pt x="21214" y="16434"/>
                      <a:pt x="15814" y="21600"/>
                      <a:pt x="9642" y="17373"/>
                    </a:cubicBezTo>
                    <a:cubicBezTo>
                      <a:pt x="3471" y="13617"/>
                      <a:pt x="0" y="2817"/>
                      <a:pt x="0" y="2817"/>
                    </a:cubicBezTo>
                    <a:cubicBezTo>
                      <a:pt x="0" y="2817"/>
                      <a:pt x="8871" y="0"/>
                      <a:pt x="15428" y="4226"/>
                    </a:cubicBezTo>
                  </a:path>
                </a:pathLst>
              </a:custGeom>
              <a:solidFill xmlns:a="http://schemas.openxmlformats.org/drawingml/2006/main">
                <a:srgbClr val="94BD30"/>
              </a:solidFill>
              <a:ln xmlns:a="http://schemas.openxmlformats.org/drawingml/2006/main" cmpd="sng" cap="flat">
                <a:noFill/>
                <a:prstDash val="solid"/>
                <a:round/>
              </a:ln>
            </p:spPr>
          </p:sp>
          <p:sp>
            <p:nvSpPr>
              <p:cNvPr id="532" name="矩形"/>
              <p:cNvSpPr>
                <a:spLocks xmlns:a="http://schemas.openxmlformats.org/drawingml/2006/main"/>
              </p:cNvSpPr>
              <p:nvPr/>
            </p:nvSpPr>
            <p:spPr>
              <a:xfrm xmlns:a="http://schemas.openxmlformats.org/drawingml/2006/main" rot="0">
                <a:off x="873426" y="5883720"/>
                <a:ext cx="20048" cy="745333"/>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33" name="曲线"/>
              <p:cNvSpPr>
                <a:spLocks xmlns:a="http://schemas.openxmlformats.org/drawingml/2006/main"/>
              </p:cNvSpPr>
              <p:nvPr/>
            </p:nvSpPr>
            <p:spPr>
              <a:xfrm xmlns:a="http://schemas.openxmlformats.org/drawingml/2006/main" rot="0">
                <a:off x="681293" y="5634718"/>
                <a:ext cx="407654" cy="396062"/>
              </a:xfrm>
              <a:custGeom xmlns:a="http://schemas.openxmlformats.org/drawingml/2006/main">
                <a:gdLst>
                  <a:gd name="T1" fmla="*/ 0 w 21600"/>
                  <a:gd name="T2" fmla="*/ 0 h 21600"/>
                  <a:gd name="T3" fmla="*/ 21600 w 21600"/>
                  <a:gd name="T4" fmla="*/ 21600 h 21600"/>
                </a:gdLst>
                <a:rect l="T1" t="T2" r="T3" b="T4"/>
                <a:pathLst>
                  <a:path w="21600" h="21600">
                    <a:moveTo>
                      <a:pt x="18543" y="3811"/>
                    </a:moveTo>
                    <a:cubicBezTo>
                      <a:pt x="16505" y="847"/>
                      <a:pt x="13856" y="2752"/>
                      <a:pt x="13856" y="2752"/>
                    </a:cubicBezTo>
                    <a:cubicBezTo>
                      <a:pt x="14264" y="1905"/>
                      <a:pt x="12633" y="0"/>
                      <a:pt x="10799" y="0"/>
                    </a:cubicBezTo>
                    <a:cubicBezTo>
                      <a:pt x="8966" y="0"/>
                      <a:pt x="7132" y="1905"/>
                      <a:pt x="7539" y="2752"/>
                    </a:cubicBezTo>
                    <a:cubicBezTo>
                      <a:pt x="7539" y="2752"/>
                      <a:pt x="4890" y="847"/>
                      <a:pt x="2852" y="3811"/>
                    </a:cubicBezTo>
                    <a:cubicBezTo>
                      <a:pt x="0" y="8258"/>
                      <a:pt x="3871" y="21600"/>
                      <a:pt x="10799" y="21600"/>
                    </a:cubicBezTo>
                    <a:cubicBezTo>
                      <a:pt x="17524" y="21600"/>
                      <a:pt x="21600" y="8258"/>
                      <a:pt x="18543" y="3811"/>
                    </a:cubicBezTo>
                  </a:path>
                </a:pathLst>
              </a:custGeom>
              <a:solidFill xmlns:a="http://schemas.openxmlformats.org/drawingml/2006/main">
                <a:srgbClr val="FF4D67"/>
              </a:solidFill>
              <a:ln xmlns:a="http://schemas.openxmlformats.org/drawingml/2006/main" cmpd="sng" cap="flat">
                <a:noFill/>
                <a:prstDash val="solid"/>
                <a:round/>
              </a:ln>
            </p:spPr>
          </p:sp>
          <p:sp>
            <p:nvSpPr>
              <p:cNvPr id="534" name="曲线"/>
              <p:cNvSpPr>
                <a:spLocks xmlns:a="http://schemas.openxmlformats.org/drawingml/2006/main"/>
              </p:cNvSpPr>
              <p:nvPr/>
            </p:nvSpPr>
            <p:spPr>
              <a:xfrm xmlns:a="http://schemas.openxmlformats.org/drawingml/2006/main" rot="0">
                <a:off x="7918834" y="6012398"/>
                <a:ext cx="265644" cy="240645"/>
              </a:xfrm>
              <a:custGeom xmlns:a="http://schemas.openxmlformats.org/drawingml/2006/main">
                <a:gdLst>
                  <a:gd name="T1" fmla="*/ 0 w 21600"/>
                  <a:gd name="T2" fmla="*/ 0 h 21600"/>
                  <a:gd name="T3" fmla="*/ 21600 w 21600"/>
                  <a:gd name="T4" fmla="*/ 21600 h 21600"/>
                </a:gdLst>
                <a:rect l="T1" t="T2" r="T3" b="T4"/>
                <a:pathLst>
                  <a:path w="21600" h="21600">
                    <a:moveTo>
                      <a:pt x="5947" y="4877"/>
                    </a:moveTo>
                    <a:cubicBezTo>
                      <a:pt x="11895" y="0"/>
                      <a:pt x="21600" y="696"/>
                      <a:pt x="21600" y="696"/>
                    </a:cubicBezTo>
                    <a:cubicBezTo>
                      <a:pt x="21600" y="696"/>
                      <a:pt x="19721" y="11496"/>
                      <a:pt x="13773" y="16374"/>
                    </a:cubicBezTo>
                    <a:cubicBezTo>
                      <a:pt x="7826" y="21600"/>
                      <a:pt x="1565" y="17419"/>
                      <a:pt x="1565" y="17419"/>
                    </a:cubicBezTo>
                    <a:cubicBezTo>
                      <a:pt x="1565" y="17419"/>
                      <a:pt x="0" y="10103"/>
                      <a:pt x="5947" y="4877"/>
                    </a:cubicBezTo>
                  </a:path>
                </a:pathLst>
              </a:custGeom>
              <a:solidFill xmlns:a="http://schemas.openxmlformats.org/drawingml/2006/main">
                <a:srgbClr val="94BD30"/>
              </a:solidFill>
              <a:ln xmlns:a="http://schemas.openxmlformats.org/drawingml/2006/main" cmpd="sng" cap="flat">
                <a:noFill/>
                <a:prstDash val="solid"/>
                <a:round/>
              </a:ln>
            </p:spPr>
          </p:sp>
          <p:sp>
            <p:nvSpPr>
              <p:cNvPr id="535" name="曲线"/>
              <p:cNvSpPr>
                <a:spLocks xmlns:a="http://schemas.openxmlformats.org/drawingml/2006/main"/>
              </p:cNvSpPr>
              <p:nvPr/>
            </p:nvSpPr>
            <p:spPr>
              <a:xfrm xmlns:a="http://schemas.openxmlformats.org/drawingml/2006/main" rot="0">
                <a:off x="7730043" y="6104312"/>
                <a:ext cx="212180" cy="178813"/>
              </a:xfrm>
              <a:custGeom xmlns:a="http://schemas.openxmlformats.org/drawingml/2006/main">
                <a:gdLst>
                  <a:gd name="T1" fmla="*/ 0 w 21600"/>
                  <a:gd name="T2" fmla="*/ 0 h 21600"/>
                  <a:gd name="T3" fmla="*/ 21600 w 21600"/>
                  <a:gd name="T4" fmla="*/ 21600 h 21600"/>
                </a:gdLst>
                <a:rect l="T1" t="T2" r="T3" b="T4"/>
                <a:pathLst>
                  <a:path w="21600" h="21600">
                    <a:moveTo>
                      <a:pt x="15316" y="4226"/>
                    </a:moveTo>
                    <a:cubicBezTo>
                      <a:pt x="21600" y="7982"/>
                      <a:pt x="21207" y="16434"/>
                      <a:pt x="21207" y="16434"/>
                    </a:cubicBezTo>
                    <a:cubicBezTo>
                      <a:pt x="21207" y="16434"/>
                      <a:pt x="15709" y="21600"/>
                      <a:pt x="9425" y="17373"/>
                    </a:cubicBezTo>
                    <a:cubicBezTo>
                      <a:pt x="3141" y="13617"/>
                      <a:pt x="0" y="2817"/>
                      <a:pt x="0" y="2817"/>
                    </a:cubicBezTo>
                    <a:cubicBezTo>
                      <a:pt x="0" y="2817"/>
                      <a:pt x="8640" y="0"/>
                      <a:pt x="15316" y="4226"/>
                    </a:cubicBezTo>
                  </a:path>
                </a:pathLst>
              </a:custGeom>
              <a:solidFill xmlns:a="http://schemas.openxmlformats.org/drawingml/2006/main">
                <a:srgbClr val="94BD30"/>
              </a:solidFill>
              <a:ln xmlns:a="http://schemas.openxmlformats.org/drawingml/2006/main" cmpd="sng" cap="flat">
                <a:noFill/>
                <a:prstDash val="solid"/>
                <a:round/>
              </a:ln>
            </p:spPr>
          </p:sp>
          <p:sp>
            <p:nvSpPr>
              <p:cNvPr id="536" name="矩形"/>
              <p:cNvSpPr>
                <a:spLocks xmlns:a="http://schemas.openxmlformats.org/drawingml/2006/main"/>
              </p:cNvSpPr>
              <p:nvPr/>
            </p:nvSpPr>
            <p:spPr>
              <a:xfrm xmlns:a="http://schemas.openxmlformats.org/drawingml/2006/main" rot="0">
                <a:off x="7922175" y="5883720"/>
                <a:ext cx="23390" cy="745333"/>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37" name="曲线"/>
              <p:cNvSpPr>
                <a:spLocks xmlns:a="http://schemas.openxmlformats.org/drawingml/2006/main"/>
              </p:cNvSpPr>
              <p:nvPr/>
            </p:nvSpPr>
            <p:spPr>
              <a:xfrm xmlns:a="http://schemas.openxmlformats.org/drawingml/2006/main" rot="0">
                <a:off x="7730043" y="5634718"/>
                <a:ext cx="407654" cy="396062"/>
              </a:xfrm>
              <a:custGeom xmlns:a="http://schemas.openxmlformats.org/drawingml/2006/main">
                <a:gdLst>
                  <a:gd name="T1" fmla="*/ 0 w 21600"/>
                  <a:gd name="T2" fmla="*/ 0 h 21600"/>
                  <a:gd name="T3" fmla="*/ 21600 w 21600"/>
                  <a:gd name="T4" fmla="*/ 21600 h 21600"/>
                </a:gdLst>
                <a:rect l="T1" t="T2" r="T3" b="T4"/>
                <a:pathLst>
                  <a:path w="21600" h="21600">
                    <a:moveTo>
                      <a:pt x="18543" y="3811"/>
                    </a:moveTo>
                    <a:cubicBezTo>
                      <a:pt x="16505" y="847"/>
                      <a:pt x="13856" y="2752"/>
                      <a:pt x="13856" y="2752"/>
                    </a:cubicBezTo>
                    <a:cubicBezTo>
                      <a:pt x="14264" y="1905"/>
                      <a:pt x="12633" y="0"/>
                      <a:pt x="10800" y="0"/>
                    </a:cubicBezTo>
                    <a:cubicBezTo>
                      <a:pt x="8966" y="0"/>
                      <a:pt x="7335" y="1905"/>
                      <a:pt x="7539" y="2752"/>
                    </a:cubicBezTo>
                    <a:cubicBezTo>
                      <a:pt x="7539" y="2752"/>
                      <a:pt x="4890" y="847"/>
                      <a:pt x="2852" y="3811"/>
                    </a:cubicBezTo>
                    <a:cubicBezTo>
                      <a:pt x="0" y="8258"/>
                      <a:pt x="3871" y="21600"/>
                      <a:pt x="10800" y="21600"/>
                    </a:cubicBezTo>
                    <a:cubicBezTo>
                      <a:pt x="17728" y="21600"/>
                      <a:pt x="21600" y="8258"/>
                      <a:pt x="18543" y="3811"/>
                    </a:cubicBezTo>
                  </a:path>
                </a:pathLst>
              </a:custGeom>
              <a:solidFill xmlns:a="http://schemas.openxmlformats.org/drawingml/2006/main">
                <a:srgbClr val="FF4D67"/>
              </a:solidFill>
              <a:ln xmlns:a="http://schemas.openxmlformats.org/drawingml/2006/main" cmpd="sng" cap="flat">
                <a:noFill/>
                <a:prstDash val="solid"/>
                <a:round/>
              </a:ln>
            </p:spPr>
          </p:sp>
          <p:sp>
            <p:nvSpPr>
              <p:cNvPr id="538" name="曲线"/>
              <p:cNvSpPr>
                <a:spLocks xmlns:a="http://schemas.openxmlformats.org/drawingml/2006/main"/>
              </p:cNvSpPr>
              <p:nvPr/>
            </p:nvSpPr>
            <p:spPr>
              <a:xfrm xmlns:a="http://schemas.openxmlformats.org/drawingml/2006/main" rot="0">
                <a:off x="3907445" y="5918814"/>
                <a:ext cx="265644" cy="243987"/>
              </a:xfrm>
              <a:custGeom xmlns:a="http://schemas.openxmlformats.org/drawingml/2006/main">
                <a:gdLst>
                  <a:gd name="T1" fmla="*/ 0 w 21600"/>
                  <a:gd name="T2" fmla="*/ 0 h 21600"/>
                  <a:gd name="T3" fmla="*/ 21600 w 21600"/>
                  <a:gd name="T4" fmla="*/ 21600 h 21600"/>
                </a:gdLst>
                <a:rect l="T1" t="T2" r="T3" b="T4"/>
                <a:pathLst>
                  <a:path w="21600" h="21600">
                    <a:moveTo>
                      <a:pt x="5947" y="5142"/>
                    </a:moveTo>
                    <a:cubicBezTo>
                      <a:pt x="11895" y="0"/>
                      <a:pt x="21600" y="1028"/>
                      <a:pt x="21600" y="1028"/>
                    </a:cubicBezTo>
                    <a:cubicBezTo>
                      <a:pt x="21600" y="1028"/>
                      <a:pt x="19721" y="11657"/>
                      <a:pt x="13773" y="16457"/>
                    </a:cubicBezTo>
                    <a:cubicBezTo>
                      <a:pt x="7826" y="21600"/>
                      <a:pt x="1565" y="17485"/>
                      <a:pt x="1565" y="17485"/>
                    </a:cubicBezTo>
                    <a:cubicBezTo>
                      <a:pt x="1565" y="17485"/>
                      <a:pt x="0" y="9942"/>
                      <a:pt x="5947" y="5142"/>
                    </a:cubicBezTo>
                  </a:path>
                </a:pathLst>
              </a:custGeom>
              <a:solidFill xmlns:a="http://schemas.openxmlformats.org/drawingml/2006/main">
                <a:srgbClr val="94BD30"/>
              </a:solidFill>
              <a:ln xmlns:a="http://schemas.openxmlformats.org/drawingml/2006/main" cmpd="sng" cap="flat">
                <a:noFill/>
                <a:prstDash val="solid"/>
                <a:round/>
              </a:ln>
            </p:spPr>
          </p:sp>
          <p:sp>
            <p:nvSpPr>
              <p:cNvPr id="539" name="曲线"/>
              <p:cNvSpPr>
                <a:spLocks xmlns:a="http://schemas.openxmlformats.org/drawingml/2006/main"/>
              </p:cNvSpPr>
              <p:nvPr/>
            </p:nvSpPr>
            <p:spPr>
              <a:xfrm xmlns:a="http://schemas.openxmlformats.org/drawingml/2006/main" rot="0">
                <a:off x="3718654" y="6015741"/>
                <a:ext cx="212180" cy="173799"/>
              </a:xfrm>
              <a:custGeom xmlns:a="http://schemas.openxmlformats.org/drawingml/2006/main">
                <a:gdLst>
                  <a:gd name="T1" fmla="*/ 0 w 21600"/>
                  <a:gd name="T2" fmla="*/ 0 h 21600"/>
                  <a:gd name="T3" fmla="*/ 21600 w 21600"/>
                  <a:gd name="T4" fmla="*/ 21600 h 21600"/>
                </a:gdLst>
                <a:rect l="T1" t="T2" r="T3" b="T4"/>
                <a:pathLst>
                  <a:path w="21600" h="21600">
                    <a:moveTo>
                      <a:pt x="15316" y="4320"/>
                    </a:moveTo>
                    <a:cubicBezTo>
                      <a:pt x="21600" y="8159"/>
                      <a:pt x="21207" y="16320"/>
                      <a:pt x="21207" y="16320"/>
                    </a:cubicBezTo>
                    <a:cubicBezTo>
                      <a:pt x="21207" y="16320"/>
                      <a:pt x="16101" y="21600"/>
                      <a:pt x="9425" y="17760"/>
                    </a:cubicBezTo>
                    <a:cubicBezTo>
                      <a:pt x="3141" y="13440"/>
                      <a:pt x="0" y="2879"/>
                      <a:pt x="0" y="2879"/>
                    </a:cubicBezTo>
                    <a:cubicBezTo>
                      <a:pt x="0" y="2879"/>
                      <a:pt x="9032" y="0"/>
                      <a:pt x="15316" y="4320"/>
                    </a:cubicBezTo>
                  </a:path>
                </a:pathLst>
              </a:custGeom>
              <a:solidFill xmlns:a="http://schemas.openxmlformats.org/drawingml/2006/main">
                <a:srgbClr val="94BD30"/>
              </a:solidFill>
              <a:ln xmlns:a="http://schemas.openxmlformats.org/drawingml/2006/main" cmpd="sng" cap="flat">
                <a:noFill/>
                <a:prstDash val="solid"/>
                <a:round/>
              </a:ln>
            </p:spPr>
          </p:sp>
          <p:sp>
            <p:nvSpPr>
              <p:cNvPr id="540" name="矩形"/>
              <p:cNvSpPr>
                <a:spLocks xmlns:a="http://schemas.openxmlformats.org/drawingml/2006/main"/>
              </p:cNvSpPr>
              <p:nvPr/>
            </p:nvSpPr>
            <p:spPr>
              <a:xfrm xmlns:a="http://schemas.openxmlformats.org/drawingml/2006/main" rot="0">
                <a:off x="3910787" y="5793478"/>
                <a:ext cx="23390" cy="747004"/>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41" name="曲线"/>
              <p:cNvSpPr>
                <a:spLocks xmlns:a="http://schemas.openxmlformats.org/drawingml/2006/main"/>
              </p:cNvSpPr>
              <p:nvPr/>
            </p:nvSpPr>
            <p:spPr>
              <a:xfrm xmlns:a="http://schemas.openxmlformats.org/drawingml/2006/main" rot="0">
                <a:off x="3718654" y="5546148"/>
                <a:ext cx="407654" cy="396062"/>
              </a:xfrm>
              <a:custGeom xmlns:a="http://schemas.openxmlformats.org/drawingml/2006/main">
                <a:gdLst>
                  <a:gd name="T1" fmla="*/ 0 w 21600"/>
                  <a:gd name="T2" fmla="*/ 0 h 21600"/>
                  <a:gd name="T3" fmla="*/ 21600 w 21600"/>
                  <a:gd name="T4" fmla="*/ 21600 h 21600"/>
                </a:gdLst>
                <a:rect l="T1" t="T2" r="T3" b="T4"/>
                <a:pathLst>
                  <a:path w="21600" h="21600">
                    <a:moveTo>
                      <a:pt x="18747" y="3811"/>
                    </a:moveTo>
                    <a:cubicBezTo>
                      <a:pt x="16709" y="847"/>
                      <a:pt x="13856" y="2541"/>
                      <a:pt x="13856" y="2541"/>
                    </a:cubicBezTo>
                    <a:cubicBezTo>
                      <a:pt x="14264" y="1905"/>
                      <a:pt x="12633" y="0"/>
                      <a:pt x="10799" y="0"/>
                    </a:cubicBezTo>
                    <a:cubicBezTo>
                      <a:pt x="8966" y="0"/>
                      <a:pt x="7335" y="1905"/>
                      <a:pt x="7743" y="2541"/>
                    </a:cubicBezTo>
                    <a:cubicBezTo>
                      <a:pt x="7743" y="2541"/>
                      <a:pt x="5094" y="847"/>
                      <a:pt x="3056" y="3811"/>
                    </a:cubicBezTo>
                    <a:cubicBezTo>
                      <a:pt x="0" y="8047"/>
                      <a:pt x="3871" y="21600"/>
                      <a:pt x="10799" y="21600"/>
                    </a:cubicBezTo>
                    <a:cubicBezTo>
                      <a:pt x="17728" y="21600"/>
                      <a:pt x="21600" y="8047"/>
                      <a:pt x="18747" y="3811"/>
                    </a:cubicBezTo>
                  </a:path>
                </a:pathLst>
              </a:custGeom>
              <a:solidFill xmlns:a="http://schemas.openxmlformats.org/drawingml/2006/main">
                <a:srgbClr val="FF4D67"/>
              </a:solidFill>
              <a:ln xmlns:a="http://schemas.openxmlformats.org/drawingml/2006/main" cmpd="sng" cap="flat">
                <a:noFill/>
                <a:prstDash val="solid"/>
                <a:round/>
              </a:ln>
            </p:spPr>
          </p:sp>
          <p:sp>
            <p:nvSpPr>
              <p:cNvPr id="542" name="曲线"/>
              <p:cNvSpPr>
                <a:spLocks xmlns:a="http://schemas.openxmlformats.org/drawingml/2006/main"/>
              </p:cNvSpPr>
              <p:nvPr/>
            </p:nvSpPr>
            <p:spPr>
              <a:xfrm xmlns:a="http://schemas.openxmlformats.org/drawingml/2006/main" rot="0">
                <a:off x="5297481" y="6062533"/>
                <a:ext cx="242253" cy="220591"/>
              </a:xfrm>
              <a:custGeom xmlns:a="http://schemas.openxmlformats.org/drawingml/2006/main">
                <a:gdLst>
                  <a:gd name="T1" fmla="*/ 0 w 21600"/>
                  <a:gd name="T2" fmla="*/ 0 h 21600"/>
                  <a:gd name="T3" fmla="*/ 21600 w 21600"/>
                  <a:gd name="T4" fmla="*/ 21600 h 21600"/>
                </a:gdLst>
                <a:rect l="T1" t="T2" r="T3" b="T4"/>
                <a:pathLst>
                  <a:path w="21600" h="21600">
                    <a:moveTo>
                      <a:pt x="15428" y="4926"/>
                    </a:moveTo>
                    <a:cubicBezTo>
                      <a:pt x="9599" y="0"/>
                      <a:pt x="0" y="1136"/>
                      <a:pt x="0" y="1136"/>
                    </a:cubicBezTo>
                    <a:cubicBezTo>
                      <a:pt x="0" y="1136"/>
                      <a:pt x="1714" y="11747"/>
                      <a:pt x="7885" y="16673"/>
                    </a:cubicBezTo>
                    <a:cubicBezTo>
                      <a:pt x="13714" y="21600"/>
                      <a:pt x="19885" y="17810"/>
                      <a:pt x="19885" y="17810"/>
                    </a:cubicBezTo>
                    <a:cubicBezTo>
                      <a:pt x="19885" y="17810"/>
                      <a:pt x="21600" y="10231"/>
                      <a:pt x="15428" y="4926"/>
                    </a:cubicBezTo>
                  </a:path>
                </a:pathLst>
              </a:custGeom>
              <a:solidFill xmlns:a="http://schemas.openxmlformats.org/drawingml/2006/main">
                <a:srgbClr val="94BD30"/>
              </a:solidFill>
              <a:ln xmlns:a="http://schemas.openxmlformats.org/drawingml/2006/main" cmpd="sng" cap="flat">
                <a:noFill/>
                <a:prstDash val="solid"/>
                <a:round/>
              </a:ln>
            </p:spPr>
          </p:sp>
          <p:sp>
            <p:nvSpPr>
              <p:cNvPr id="543" name="曲线"/>
              <p:cNvSpPr>
                <a:spLocks xmlns:a="http://schemas.openxmlformats.org/drawingml/2006/main"/>
              </p:cNvSpPr>
              <p:nvPr/>
            </p:nvSpPr>
            <p:spPr>
              <a:xfrm xmlns:a="http://schemas.openxmlformats.org/drawingml/2006/main" rot="0">
                <a:off x="5516345" y="6151103"/>
                <a:ext cx="197144" cy="160430"/>
              </a:xfrm>
              <a:custGeom xmlns:a="http://schemas.openxmlformats.org/drawingml/2006/main">
                <a:gdLst>
                  <a:gd name="T1" fmla="*/ 0 w 21600"/>
                  <a:gd name="T2" fmla="*/ 0 h 21600"/>
                  <a:gd name="T3" fmla="*/ 21600 w 21600"/>
                  <a:gd name="T4" fmla="*/ 21600 h 21600"/>
                </a:gdLst>
                <a:rect l="T1" t="T2" r="T3" b="T4"/>
                <a:pathLst>
                  <a:path w="21600" h="21600">
                    <a:moveTo>
                      <a:pt x="6352" y="4214"/>
                    </a:moveTo>
                    <a:cubicBezTo>
                      <a:pt x="0" y="7902"/>
                      <a:pt x="423" y="16331"/>
                      <a:pt x="423" y="16331"/>
                    </a:cubicBezTo>
                    <a:cubicBezTo>
                      <a:pt x="423" y="16331"/>
                      <a:pt x="5929" y="21600"/>
                      <a:pt x="11858" y="17385"/>
                    </a:cubicBezTo>
                    <a:cubicBezTo>
                      <a:pt x="18211" y="13697"/>
                      <a:pt x="21600" y="2634"/>
                      <a:pt x="21600" y="2634"/>
                    </a:cubicBezTo>
                    <a:cubicBezTo>
                      <a:pt x="21600" y="2634"/>
                      <a:pt x="12705" y="0"/>
                      <a:pt x="6352" y="4214"/>
                    </a:cubicBezTo>
                  </a:path>
                </a:pathLst>
              </a:custGeom>
              <a:solidFill xmlns:a="http://schemas.openxmlformats.org/drawingml/2006/main">
                <a:srgbClr val="94BD30"/>
              </a:solidFill>
              <a:ln xmlns:a="http://schemas.openxmlformats.org/drawingml/2006/main" cmpd="sng" cap="flat">
                <a:noFill/>
                <a:prstDash val="solid"/>
                <a:round/>
              </a:ln>
            </p:spPr>
          </p:sp>
          <p:sp>
            <p:nvSpPr>
              <p:cNvPr id="544" name="矩形"/>
              <p:cNvSpPr>
                <a:spLocks xmlns:a="http://schemas.openxmlformats.org/drawingml/2006/main"/>
              </p:cNvSpPr>
              <p:nvPr/>
            </p:nvSpPr>
            <p:spPr>
              <a:xfrm xmlns:a="http://schemas.openxmlformats.org/drawingml/2006/main" rot="0">
                <a:off x="5516345" y="5948894"/>
                <a:ext cx="20048" cy="680158"/>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45" name="曲线"/>
              <p:cNvSpPr>
                <a:spLocks xmlns:a="http://schemas.openxmlformats.org/drawingml/2006/main"/>
              </p:cNvSpPr>
              <p:nvPr/>
            </p:nvSpPr>
            <p:spPr>
              <a:xfrm xmlns:a="http://schemas.openxmlformats.org/drawingml/2006/main" rot="0">
                <a:off x="5282445" y="5634718"/>
                <a:ext cx="487848" cy="381022"/>
              </a:xfrm>
              <a:custGeom xmlns:a="http://schemas.openxmlformats.org/drawingml/2006/main">
                <a:gdLst>
                  <a:gd name="T1" fmla="*/ 0 w 21600"/>
                  <a:gd name="T2" fmla="*/ 0 h 21600"/>
                  <a:gd name="T3" fmla="*/ 21600 w 21600"/>
                  <a:gd name="T4" fmla="*/ 21600 h 21600"/>
                </a:gdLst>
                <a:rect l="T1" t="T2" r="T3" b="T4"/>
                <a:pathLst>
                  <a:path w="21600" h="21600">
                    <a:moveTo>
                      <a:pt x="20579" y="5951"/>
                    </a:moveTo>
                    <a:cubicBezTo>
                      <a:pt x="15647" y="9257"/>
                      <a:pt x="15647" y="9257"/>
                      <a:pt x="15647" y="9257"/>
                    </a:cubicBezTo>
                    <a:cubicBezTo>
                      <a:pt x="10714" y="0"/>
                      <a:pt x="10714" y="0"/>
                      <a:pt x="10714" y="0"/>
                    </a:cubicBezTo>
                    <a:cubicBezTo>
                      <a:pt x="5952" y="9257"/>
                      <a:pt x="5952" y="9257"/>
                      <a:pt x="5952" y="9257"/>
                    </a:cubicBezTo>
                    <a:cubicBezTo>
                      <a:pt x="1020" y="5951"/>
                      <a:pt x="1020" y="5951"/>
                      <a:pt x="1020" y="5951"/>
                    </a:cubicBezTo>
                    <a:cubicBezTo>
                      <a:pt x="1020" y="5951"/>
                      <a:pt x="0" y="21600"/>
                      <a:pt x="10714" y="21600"/>
                    </a:cubicBezTo>
                    <a:cubicBezTo>
                      <a:pt x="21600" y="21600"/>
                      <a:pt x="20579" y="5951"/>
                      <a:pt x="20579" y="5951"/>
                    </a:cubicBezTo>
                  </a:path>
                </a:pathLst>
              </a:custGeom>
              <a:solidFill xmlns:a="http://schemas.openxmlformats.org/drawingml/2006/main">
                <a:srgbClr val="FF70AD"/>
              </a:solidFill>
              <a:ln xmlns:a="http://schemas.openxmlformats.org/drawingml/2006/main" cmpd="sng" cap="flat">
                <a:noFill/>
                <a:prstDash val="solid"/>
                <a:round/>
              </a:ln>
            </p:spPr>
          </p:sp>
          <p:sp>
            <p:nvSpPr>
              <p:cNvPr id="546" name="曲线"/>
              <p:cNvSpPr>
                <a:spLocks xmlns:a="http://schemas.openxmlformats.org/drawingml/2006/main"/>
              </p:cNvSpPr>
              <p:nvPr/>
            </p:nvSpPr>
            <p:spPr>
              <a:xfrm xmlns:a="http://schemas.openxmlformats.org/drawingml/2006/main" rot="0">
                <a:off x="10775759" y="6097627"/>
                <a:ext cx="227216" cy="208893"/>
              </a:xfrm>
              <a:custGeom xmlns:a="http://schemas.openxmlformats.org/drawingml/2006/main">
                <a:gdLst>
                  <a:gd name="T1" fmla="*/ 0 w 21600"/>
                  <a:gd name="T2" fmla="*/ 0 h 21600"/>
                  <a:gd name="T3" fmla="*/ 21600 w 21600"/>
                  <a:gd name="T4" fmla="*/ 21600 h 21600"/>
                </a:gdLst>
                <a:rect l="T1" t="T2" r="T3" b="T4"/>
                <a:pathLst>
                  <a:path w="21600" h="21600">
                    <a:moveTo>
                      <a:pt x="15742" y="5200"/>
                    </a:moveTo>
                    <a:cubicBezTo>
                      <a:pt x="9518" y="0"/>
                      <a:pt x="0" y="1199"/>
                      <a:pt x="0" y="1199"/>
                    </a:cubicBezTo>
                    <a:cubicBezTo>
                      <a:pt x="0" y="1199"/>
                      <a:pt x="1830" y="11599"/>
                      <a:pt x="7688" y="16399"/>
                    </a:cubicBezTo>
                    <a:cubicBezTo>
                      <a:pt x="13911" y="21600"/>
                      <a:pt x="20135" y="17599"/>
                      <a:pt x="20135" y="17599"/>
                    </a:cubicBezTo>
                    <a:cubicBezTo>
                      <a:pt x="20135" y="17599"/>
                      <a:pt x="21600" y="10000"/>
                      <a:pt x="15742" y="5200"/>
                    </a:cubicBezTo>
                  </a:path>
                </a:pathLst>
              </a:custGeom>
              <a:solidFill xmlns:a="http://schemas.openxmlformats.org/drawingml/2006/main">
                <a:srgbClr val="94BD30"/>
              </a:solidFill>
              <a:ln xmlns:a="http://schemas.openxmlformats.org/drawingml/2006/main" cmpd="sng" cap="flat">
                <a:noFill/>
                <a:prstDash val="solid"/>
                <a:round/>
              </a:ln>
            </p:spPr>
          </p:sp>
          <p:sp>
            <p:nvSpPr>
              <p:cNvPr id="547" name="曲线"/>
              <p:cNvSpPr>
                <a:spLocks xmlns:a="http://schemas.openxmlformats.org/drawingml/2006/main"/>
              </p:cNvSpPr>
              <p:nvPr/>
            </p:nvSpPr>
            <p:spPr>
              <a:xfrm xmlns:a="http://schemas.openxmlformats.org/drawingml/2006/main" rot="0">
                <a:off x="10982926" y="6182855"/>
                <a:ext cx="180437" cy="147061"/>
              </a:xfrm>
              <a:custGeom xmlns:a="http://schemas.openxmlformats.org/drawingml/2006/main">
                <a:gdLst>
                  <a:gd name="T1" fmla="*/ 0 w 21600"/>
                  <a:gd name="T2" fmla="*/ 0 h 21600"/>
                  <a:gd name="T3" fmla="*/ 21600 w 21600"/>
                  <a:gd name="T4" fmla="*/ 21600 h 21600"/>
                </a:gdLst>
                <a:rect l="T1" t="T2" r="T3" b="T4"/>
                <a:pathLst>
                  <a:path w="21600" h="21600">
                    <a:moveTo>
                      <a:pt x="6434" y="3978"/>
                    </a:moveTo>
                    <a:cubicBezTo>
                      <a:pt x="0" y="7957"/>
                      <a:pt x="459" y="16484"/>
                      <a:pt x="459" y="16484"/>
                    </a:cubicBezTo>
                    <a:cubicBezTo>
                      <a:pt x="459" y="16484"/>
                      <a:pt x="5514" y="21600"/>
                      <a:pt x="11948" y="17621"/>
                    </a:cubicBezTo>
                    <a:cubicBezTo>
                      <a:pt x="18382" y="13642"/>
                      <a:pt x="21600" y="2842"/>
                      <a:pt x="21600" y="2842"/>
                    </a:cubicBezTo>
                    <a:cubicBezTo>
                      <a:pt x="21600" y="2842"/>
                      <a:pt x="12868" y="0"/>
                      <a:pt x="6434" y="3978"/>
                    </a:cubicBezTo>
                  </a:path>
                </a:pathLst>
              </a:custGeom>
              <a:solidFill xmlns:a="http://schemas.openxmlformats.org/drawingml/2006/main">
                <a:srgbClr val="94BD30"/>
              </a:solidFill>
              <a:ln xmlns:a="http://schemas.openxmlformats.org/drawingml/2006/main" cmpd="sng" cap="flat">
                <a:noFill/>
                <a:prstDash val="solid"/>
                <a:round/>
              </a:ln>
            </p:spPr>
          </p:sp>
          <p:sp>
            <p:nvSpPr>
              <p:cNvPr id="548" name="矩形"/>
              <p:cNvSpPr>
                <a:spLocks xmlns:a="http://schemas.openxmlformats.org/drawingml/2006/main"/>
              </p:cNvSpPr>
              <p:nvPr/>
            </p:nvSpPr>
            <p:spPr>
              <a:xfrm xmlns:a="http://schemas.openxmlformats.org/drawingml/2006/main" rot="0">
                <a:off x="10979585" y="5989002"/>
                <a:ext cx="18378" cy="640050"/>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49" name="曲线"/>
              <p:cNvSpPr>
                <a:spLocks xmlns:a="http://schemas.openxmlformats.org/drawingml/2006/main"/>
              </p:cNvSpPr>
              <p:nvPr/>
            </p:nvSpPr>
            <p:spPr>
              <a:xfrm xmlns:a="http://schemas.openxmlformats.org/drawingml/2006/main" rot="0">
                <a:off x="10759050" y="5696551"/>
                <a:ext cx="462787" cy="354284"/>
              </a:xfrm>
              <a:custGeom xmlns:a="http://schemas.openxmlformats.org/drawingml/2006/main">
                <a:gdLst>
                  <a:gd name="T1" fmla="*/ 0 w 21600"/>
                  <a:gd name="T2" fmla="*/ 0 h 21600"/>
                  <a:gd name="T3" fmla="*/ 21600 w 21600"/>
                  <a:gd name="T4" fmla="*/ 21600 h 21600"/>
                </a:gdLst>
                <a:rect l="T1" t="T2" r="T3" b="T4"/>
                <a:pathLst>
                  <a:path w="21600" h="21600">
                    <a:moveTo>
                      <a:pt x="20340" y="5934"/>
                    </a:moveTo>
                    <a:cubicBezTo>
                      <a:pt x="15660" y="9257"/>
                      <a:pt x="15660" y="9257"/>
                      <a:pt x="15660" y="9257"/>
                    </a:cubicBezTo>
                    <a:cubicBezTo>
                      <a:pt x="10800" y="0"/>
                      <a:pt x="10800" y="0"/>
                      <a:pt x="10800" y="0"/>
                    </a:cubicBezTo>
                    <a:cubicBezTo>
                      <a:pt x="5939" y="9257"/>
                      <a:pt x="5939" y="9257"/>
                      <a:pt x="5939" y="9257"/>
                    </a:cubicBezTo>
                    <a:cubicBezTo>
                      <a:pt x="1080" y="5934"/>
                      <a:pt x="1080" y="5934"/>
                      <a:pt x="1080" y="5934"/>
                    </a:cubicBezTo>
                    <a:cubicBezTo>
                      <a:pt x="1080" y="5934"/>
                      <a:pt x="0" y="21600"/>
                      <a:pt x="10800" y="21600"/>
                    </a:cubicBezTo>
                    <a:cubicBezTo>
                      <a:pt x="21600" y="21600"/>
                      <a:pt x="20340" y="5934"/>
                      <a:pt x="20340" y="5934"/>
                    </a:cubicBezTo>
                  </a:path>
                </a:pathLst>
              </a:custGeom>
              <a:solidFill xmlns:a="http://schemas.openxmlformats.org/drawingml/2006/main">
                <a:srgbClr val="FF70AD"/>
              </a:solidFill>
              <a:ln xmlns:a="http://schemas.openxmlformats.org/drawingml/2006/main" cmpd="sng" cap="flat">
                <a:noFill/>
                <a:prstDash val="solid"/>
                <a:round/>
              </a:ln>
            </p:spPr>
          </p:sp>
          <p:sp>
            <p:nvSpPr>
              <p:cNvPr id="550" name="矩形"/>
              <p:cNvSpPr>
                <a:spLocks xmlns:a="http://schemas.openxmlformats.org/drawingml/2006/main"/>
              </p:cNvSpPr>
              <p:nvPr/>
            </p:nvSpPr>
            <p:spPr>
              <a:xfrm xmlns:a="http://schemas.openxmlformats.org/drawingml/2006/main" rot="0">
                <a:off x="4665951" y="6174500"/>
                <a:ext cx="23390" cy="498002"/>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51" name="椭圆"/>
              <p:cNvSpPr>
                <a:spLocks xmlns:a="http://schemas.openxmlformats.org/drawingml/2006/main"/>
              </p:cNvSpPr>
              <p:nvPr/>
            </p:nvSpPr>
            <p:spPr>
              <a:xfrm xmlns:a="http://schemas.openxmlformats.org/drawingml/2006/main" rot="0">
                <a:off x="4595781" y="5856982"/>
                <a:ext cx="162059" cy="317518"/>
              </a:xfrm>
              <a:prstGeom xmlns:a="http://schemas.openxmlformats.org/drawingml/2006/main" prst="ellipse"/>
              <a:solidFill xmlns:a="http://schemas.openxmlformats.org/drawingml/2006/main">
                <a:srgbClr val="A0CC34"/>
              </a:solidFill>
              <a:ln xmlns:a="http://schemas.openxmlformats.org/drawingml/2006/main" w="12700" cmpd="sng" cap="flat">
                <a:noFill/>
                <a:prstDash val="solid"/>
                <a:round/>
              </a:ln>
            </p:spPr>
          </p:sp>
          <p:sp>
            <p:nvSpPr>
              <p:cNvPr id="552" name="曲线"/>
              <p:cNvSpPr>
                <a:spLocks xmlns:a="http://schemas.openxmlformats.org/drawingml/2006/main"/>
              </p:cNvSpPr>
              <p:nvPr/>
            </p:nvSpPr>
            <p:spPr>
              <a:xfrm xmlns:a="http://schemas.openxmlformats.org/drawingml/2006/main" rot="0">
                <a:off x="4423696" y="6019083"/>
                <a:ext cx="272326" cy="249001"/>
              </a:xfrm>
              <a:custGeom xmlns:a="http://schemas.openxmlformats.org/drawingml/2006/main">
                <a:gdLst>
                  <a:gd name="T1" fmla="*/ 0 w 21600"/>
                  <a:gd name="T2" fmla="*/ 0 h 21600"/>
                  <a:gd name="T3" fmla="*/ 21600 w 21600"/>
                  <a:gd name="T4" fmla="*/ 21600 h 21600"/>
                </a:gdLst>
                <a:rect l="T1" t="T2" r="T3" b="T4"/>
                <a:pathLst>
                  <a:path w="21600" h="21600">
                    <a:moveTo>
                      <a:pt x="0" y="1012"/>
                    </a:moveTo>
                    <a:cubicBezTo>
                      <a:pt x="0" y="1012"/>
                      <a:pt x="1825" y="11474"/>
                      <a:pt x="7605" y="16537"/>
                    </a:cubicBezTo>
                    <a:cubicBezTo>
                      <a:pt x="13690" y="21600"/>
                      <a:pt x="19774" y="17550"/>
                      <a:pt x="19774" y="17550"/>
                    </a:cubicBezTo>
                    <a:cubicBezTo>
                      <a:pt x="19774" y="17550"/>
                      <a:pt x="21600" y="10125"/>
                      <a:pt x="15515" y="5062"/>
                    </a:cubicBezTo>
                    <a:cubicBezTo>
                      <a:pt x="9430" y="0"/>
                      <a:pt x="0" y="1012"/>
                      <a:pt x="0" y="1012"/>
                    </a:cubicBezTo>
                  </a:path>
                </a:pathLst>
              </a:custGeom>
              <a:solidFill xmlns:a="http://schemas.openxmlformats.org/drawingml/2006/main">
                <a:srgbClr val="94BD30"/>
              </a:solidFill>
              <a:ln xmlns:a="http://schemas.openxmlformats.org/drawingml/2006/main" cmpd="sng" cap="flat">
                <a:noFill/>
                <a:prstDash val="solid"/>
                <a:round/>
              </a:ln>
            </p:spPr>
          </p:sp>
          <p:sp>
            <p:nvSpPr>
              <p:cNvPr id="553" name="曲线"/>
              <p:cNvSpPr>
                <a:spLocks xmlns:a="http://schemas.openxmlformats.org/drawingml/2006/main"/>
              </p:cNvSpPr>
              <p:nvPr/>
            </p:nvSpPr>
            <p:spPr>
              <a:xfrm xmlns:a="http://schemas.openxmlformats.org/drawingml/2006/main" rot="0">
                <a:off x="4657597" y="6019083"/>
                <a:ext cx="273997" cy="249001"/>
              </a:xfrm>
              <a:custGeom xmlns:a="http://schemas.openxmlformats.org/drawingml/2006/main">
                <a:gdLst>
                  <a:gd name="T1" fmla="*/ 0 w 21600"/>
                  <a:gd name="T2" fmla="*/ 0 h 21600"/>
                  <a:gd name="T3" fmla="*/ 21600 w 21600"/>
                  <a:gd name="T4" fmla="*/ 21600 h 21600"/>
                </a:gdLst>
                <a:rect l="T1" t="T2" r="T3" b="T4"/>
                <a:pathLst>
                  <a:path w="21600" h="21600">
                    <a:moveTo>
                      <a:pt x="21600" y="1012"/>
                    </a:moveTo>
                    <a:cubicBezTo>
                      <a:pt x="21600" y="1012"/>
                      <a:pt x="19774" y="11474"/>
                      <a:pt x="13994" y="16537"/>
                    </a:cubicBezTo>
                    <a:cubicBezTo>
                      <a:pt x="7909" y="21600"/>
                      <a:pt x="1825" y="17550"/>
                      <a:pt x="1825" y="17550"/>
                    </a:cubicBezTo>
                    <a:cubicBezTo>
                      <a:pt x="1825" y="17550"/>
                      <a:pt x="0" y="10125"/>
                      <a:pt x="6084" y="5062"/>
                    </a:cubicBezTo>
                    <a:cubicBezTo>
                      <a:pt x="12168" y="0"/>
                      <a:pt x="21600" y="1012"/>
                      <a:pt x="21600" y="1012"/>
                    </a:cubicBezTo>
                  </a:path>
                </a:pathLst>
              </a:custGeom>
              <a:solidFill xmlns:a="http://schemas.openxmlformats.org/drawingml/2006/main">
                <a:srgbClr val="94BD30"/>
              </a:solidFill>
              <a:ln xmlns:a="http://schemas.openxmlformats.org/drawingml/2006/main" cmpd="sng" cap="flat">
                <a:noFill/>
                <a:prstDash val="solid"/>
                <a:round/>
              </a:ln>
            </p:spPr>
          </p:sp>
          <p:sp>
            <p:nvSpPr>
              <p:cNvPr id="554" name="矩形"/>
              <p:cNvSpPr>
                <a:spLocks xmlns:a="http://schemas.openxmlformats.org/drawingml/2006/main"/>
              </p:cNvSpPr>
              <p:nvPr/>
            </p:nvSpPr>
            <p:spPr>
              <a:xfrm xmlns:a="http://schemas.openxmlformats.org/drawingml/2006/main" rot="0">
                <a:off x="10286237" y="6100969"/>
                <a:ext cx="20048" cy="524741"/>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55" name="椭圆"/>
              <p:cNvSpPr>
                <a:spLocks xmlns:a="http://schemas.openxmlformats.org/drawingml/2006/main"/>
              </p:cNvSpPr>
              <p:nvPr/>
            </p:nvSpPr>
            <p:spPr>
              <a:xfrm xmlns:a="http://schemas.openxmlformats.org/drawingml/2006/main" rot="0">
                <a:off x="10209385" y="5763397"/>
                <a:ext cx="173754" cy="337571"/>
              </a:xfrm>
              <a:prstGeom xmlns:a="http://schemas.openxmlformats.org/drawingml/2006/main" prst="ellipse"/>
              <a:solidFill xmlns:a="http://schemas.openxmlformats.org/drawingml/2006/main">
                <a:srgbClr val="A0CC34"/>
              </a:solidFill>
              <a:ln xmlns:a="http://schemas.openxmlformats.org/drawingml/2006/main" w="12700" cmpd="sng" cap="flat">
                <a:noFill/>
                <a:prstDash val="solid"/>
                <a:round/>
              </a:ln>
            </p:spPr>
          </p:sp>
          <p:sp>
            <p:nvSpPr>
              <p:cNvPr id="556" name="曲线"/>
              <p:cNvSpPr>
                <a:spLocks xmlns:a="http://schemas.openxmlformats.org/drawingml/2006/main"/>
              </p:cNvSpPr>
              <p:nvPr/>
            </p:nvSpPr>
            <p:spPr>
              <a:xfrm xmlns:a="http://schemas.openxmlformats.org/drawingml/2006/main" rot="0">
                <a:off x="10023936" y="5937196"/>
                <a:ext cx="289033" cy="260699"/>
              </a:xfrm>
              <a:custGeom xmlns:a="http://schemas.openxmlformats.org/drawingml/2006/main">
                <a:gdLst>
                  <a:gd name="T1" fmla="*/ 0 w 21600"/>
                  <a:gd name="T2" fmla="*/ 0 h 21600"/>
                  <a:gd name="T3" fmla="*/ 21600 w 21600"/>
                  <a:gd name="T4" fmla="*/ 21600 h 21600"/>
                </a:gdLst>
                <a:rect l="T1" t="T2" r="T3" b="T4"/>
                <a:pathLst>
                  <a:path w="21600" h="21600">
                    <a:moveTo>
                      <a:pt x="0" y="967"/>
                    </a:moveTo>
                    <a:cubicBezTo>
                      <a:pt x="0" y="967"/>
                      <a:pt x="2016" y="11605"/>
                      <a:pt x="8063" y="16441"/>
                    </a:cubicBezTo>
                    <a:cubicBezTo>
                      <a:pt x="13823" y="21600"/>
                      <a:pt x="20159" y="17731"/>
                      <a:pt x="20159" y="17731"/>
                    </a:cubicBezTo>
                    <a:cubicBezTo>
                      <a:pt x="20159" y="17731"/>
                      <a:pt x="21600" y="9994"/>
                      <a:pt x="15840" y="4835"/>
                    </a:cubicBezTo>
                    <a:cubicBezTo>
                      <a:pt x="9791" y="0"/>
                      <a:pt x="0" y="967"/>
                      <a:pt x="0" y="967"/>
                    </a:cubicBezTo>
                  </a:path>
                </a:pathLst>
              </a:custGeom>
              <a:solidFill xmlns:a="http://schemas.openxmlformats.org/drawingml/2006/main">
                <a:srgbClr val="94BD30"/>
              </a:solidFill>
              <a:ln xmlns:a="http://schemas.openxmlformats.org/drawingml/2006/main" cmpd="sng" cap="flat">
                <a:noFill/>
                <a:prstDash val="solid"/>
                <a:round/>
              </a:ln>
            </p:spPr>
          </p:sp>
          <p:sp>
            <p:nvSpPr>
              <p:cNvPr id="557" name="曲线"/>
              <p:cNvSpPr>
                <a:spLocks xmlns:a="http://schemas.openxmlformats.org/drawingml/2006/main"/>
              </p:cNvSpPr>
              <p:nvPr/>
            </p:nvSpPr>
            <p:spPr>
              <a:xfrm xmlns:a="http://schemas.openxmlformats.org/drawingml/2006/main" rot="0">
                <a:off x="10274544" y="5937196"/>
                <a:ext cx="292374" cy="260699"/>
              </a:xfrm>
              <a:custGeom xmlns:a="http://schemas.openxmlformats.org/drawingml/2006/main">
                <a:gdLst>
                  <a:gd name="T1" fmla="*/ 0 w 21600"/>
                  <a:gd name="T2" fmla="*/ 0 h 21600"/>
                  <a:gd name="T3" fmla="*/ 21600 w 21600"/>
                  <a:gd name="T4" fmla="*/ 21600 h 21600"/>
                </a:gdLst>
                <a:rect l="T1" t="T2" r="T3" b="T4"/>
                <a:pathLst>
                  <a:path w="21600" h="21600">
                    <a:moveTo>
                      <a:pt x="21600" y="967"/>
                    </a:moveTo>
                    <a:cubicBezTo>
                      <a:pt x="21600" y="967"/>
                      <a:pt x="19610" y="11605"/>
                      <a:pt x="13642" y="16441"/>
                    </a:cubicBezTo>
                    <a:cubicBezTo>
                      <a:pt x="7673" y="21600"/>
                      <a:pt x="1705" y="17731"/>
                      <a:pt x="1705" y="17731"/>
                    </a:cubicBezTo>
                    <a:cubicBezTo>
                      <a:pt x="1705" y="17731"/>
                      <a:pt x="0" y="9994"/>
                      <a:pt x="5968" y="4835"/>
                    </a:cubicBezTo>
                    <a:cubicBezTo>
                      <a:pt x="11936" y="0"/>
                      <a:pt x="21600" y="967"/>
                      <a:pt x="21600" y="967"/>
                    </a:cubicBezTo>
                  </a:path>
                </a:pathLst>
              </a:custGeom>
              <a:solidFill xmlns:a="http://schemas.openxmlformats.org/drawingml/2006/main">
                <a:srgbClr val="94BD30"/>
              </a:solidFill>
              <a:ln xmlns:a="http://schemas.openxmlformats.org/drawingml/2006/main" cmpd="sng" cap="flat">
                <a:noFill/>
                <a:prstDash val="solid"/>
                <a:round/>
              </a:ln>
            </p:spPr>
          </p:sp>
          <p:sp>
            <p:nvSpPr>
              <p:cNvPr id="558" name="矩形"/>
              <p:cNvSpPr>
                <a:spLocks xmlns:a="http://schemas.openxmlformats.org/drawingml/2006/main"/>
              </p:cNvSpPr>
              <p:nvPr/>
            </p:nvSpPr>
            <p:spPr>
              <a:xfrm xmlns:a="http://schemas.openxmlformats.org/drawingml/2006/main" rot="0">
                <a:off x="11552640" y="6174500"/>
                <a:ext cx="26732" cy="609970"/>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59" name="椭圆"/>
              <p:cNvSpPr>
                <a:spLocks xmlns:a="http://schemas.openxmlformats.org/drawingml/2006/main"/>
              </p:cNvSpPr>
              <p:nvPr/>
            </p:nvSpPr>
            <p:spPr>
              <a:xfrm xmlns:a="http://schemas.openxmlformats.org/drawingml/2006/main" rot="0">
                <a:off x="11464093" y="5786793"/>
                <a:ext cx="200485" cy="387706"/>
              </a:xfrm>
              <a:prstGeom xmlns:a="http://schemas.openxmlformats.org/drawingml/2006/main" prst="ellipse"/>
              <a:solidFill xmlns:a="http://schemas.openxmlformats.org/drawingml/2006/main">
                <a:srgbClr val="A0CC34"/>
              </a:solidFill>
              <a:ln xmlns:a="http://schemas.openxmlformats.org/drawingml/2006/main" w="12700" cmpd="sng" cap="flat">
                <a:noFill/>
                <a:prstDash val="solid"/>
                <a:round/>
              </a:ln>
            </p:spPr>
          </p:sp>
          <p:sp>
            <p:nvSpPr>
              <p:cNvPr id="560" name="曲线"/>
              <p:cNvSpPr>
                <a:spLocks xmlns:a="http://schemas.openxmlformats.org/drawingml/2006/main"/>
              </p:cNvSpPr>
              <p:nvPr/>
            </p:nvSpPr>
            <p:spPr>
              <a:xfrm xmlns:a="http://schemas.openxmlformats.org/drawingml/2006/main" rot="0">
                <a:off x="11251911" y="5983989"/>
                <a:ext cx="335813" cy="304149"/>
              </a:xfrm>
              <a:custGeom xmlns:a="http://schemas.openxmlformats.org/drawingml/2006/main">
                <a:gdLst>
                  <a:gd name="T1" fmla="*/ 0 w 21600"/>
                  <a:gd name="T2" fmla="*/ 0 h 21600"/>
                  <a:gd name="T3" fmla="*/ 21600 w 21600"/>
                  <a:gd name="T4" fmla="*/ 21600 h 21600"/>
                </a:gdLst>
                <a:rect l="T1" t="T2" r="T3" b="T4"/>
                <a:pathLst>
                  <a:path w="21600" h="21600">
                    <a:moveTo>
                      <a:pt x="0" y="1107"/>
                    </a:moveTo>
                    <a:cubicBezTo>
                      <a:pt x="0" y="1107"/>
                      <a:pt x="1737" y="11630"/>
                      <a:pt x="7944" y="16615"/>
                    </a:cubicBezTo>
                    <a:cubicBezTo>
                      <a:pt x="13903" y="21600"/>
                      <a:pt x="19862" y="17723"/>
                      <a:pt x="19862" y="17723"/>
                    </a:cubicBezTo>
                    <a:cubicBezTo>
                      <a:pt x="19862" y="17723"/>
                      <a:pt x="21600" y="10246"/>
                      <a:pt x="15641" y="4984"/>
                    </a:cubicBezTo>
                    <a:cubicBezTo>
                      <a:pt x="9682" y="0"/>
                      <a:pt x="0" y="1107"/>
                      <a:pt x="0" y="1107"/>
                    </a:cubicBezTo>
                  </a:path>
                </a:pathLst>
              </a:custGeom>
              <a:solidFill xmlns:a="http://schemas.openxmlformats.org/drawingml/2006/main">
                <a:srgbClr val="94BD30"/>
              </a:solidFill>
              <a:ln xmlns:a="http://schemas.openxmlformats.org/drawingml/2006/main" cmpd="sng" cap="flat">
                <a:noFill/>
                <a:prstDash val="solid"/>
                <a:round/>
              </a:ln>
            </p:spPr>
          </p:sp>
          <p:sp>
            <p:nvSpPr>
              <p:cNvPr id="561" name="曲线"/>
              <p:cNvSpPr>
                <a:spLocks xmlns:a="http://schemas.openxmlformats.org/drawingml/2006/main"/>
              </p:cNvSpPr>
              <p:nvPr/>
            </p:nvSpPr>
            <p:spPr>
              <a:xfrm xmlns:a="http://schemas.openxmlformats.org/drawingml/2006/main" rot="0">
                <a:off x="11540945" y="5983989"/>
                <a:ext cx="335813" cy="304149"/>
              </a:xfrm>
              <a:custGeom xmlns:a="http://schemas.openxmlformats.org/drawingml/2006/main">
                <a:gdLst>
                  <a:gd name="T1" fmla="*/ 0 w 21600"/>
                  <a:gd name="T2" fmla="*/ 0 h 21600"/>
                  <a:gd name="T3" fmla="*/ 21600 w 21600"/>
                  <a:gd name="T4" fmla="*/ 21600 h 21600"/>
                </a:gdLst>
                <a:rect l="T1" t="T2" r="T3" b="T4"/>
                <a:pathLst>
                  <a:path w="21600" h="21600">
                    <a:moveTo>
                      <a:pt x="21600" y="1107"/>
                    </a:moveTo>
                    <a:cubicBezTo>
                      <a:pt x="21600" y="1107"/>
                      <a:pt x="19862" y="11630"/>
                      <a:pt x="13903" y="16615"/>
                    </a:cubicBezTo>
                    <a:cubicBezTo>
                      <a:pt x="7944" y="21600"/>
                      <a:pt x="1737" y="17723"/>
                      <a:pt x="1737" y="17723"/>
                    </a:cubicBezTo>
                    <a:cubicBezTo>
                      <a:pt x="1737" y="17723"/>
                      <a:pt x="0" y="10246"/>
                      <a:pt x="6206" y="4984"/>
                    </a:cubicBezTo>
                    <a:cubicBezTo>
                      <a:pt x="12165" y="0"/>
                      <a:pt x="21600" y="1107"/>
                      <a:pt x="21600" y="1107"/>
                    </a:cubicBezTo>
                  </a:path>
                </a:pathLst>
              </a:custGeom>
              <a:solidFill xmlns:a="http://schemas.openxmlformats.org/drawingml/2006/main">
                <a:srgbClr val="94BD30"/>
              </a:solidFill>
              <a:ln xmlns:a="http://schemas.openxmlformats.org/drawingml/2006/main" cmpd="sng" cap="flat">
                <a:noFill/>
                <a:prstDash val="solid"/>
                <a:round/>
              </a:ln>
            </p:spPr>
          </p:sp>
          <p:sp>
            <p:nvSpPr>
              <p:cNvPr id="562" name="矩形"/>
              <p:cNvSpPr>
                <a:spLocks xmlns:a="http://schemas.openxmlformats.org/drawingml/2006/main"/>
              </p:cNvSpPr>
              <p:nvPr/>
            </p:nvSpPr>
            <p:spPr>
              <a:xfrm xmlns:a="http://schemas.openxmlformats.org/drawingml/2006/main" rot="0">
                <a:off x="2133145" y="5868680"/>
                <a:ext cx="23390" cy="807165"/>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63" name="椭圆"/>
              <p:cNvSpPr>
                <a:spLocks xmlns:a="http://schemas.openxmlformats.org/drawingml/2006/main"/>
              </p:cNvSpPr>
              <p:nvPr/>
            </p:nvSpPr>
            <p:spPr>
              <a:xfrm xmlns:a="http://schemas.openxmlformats.org/drawingml/2006/main" rot="0">
                <a:off x="1997817" y="5611322"/>
                <a:ext cx="295716" cy="337572"/>
              </a:xfrm>
              <a:prstGeom xmlns:a="http://schemas.openxmlformats.org/drawingml/2006/main" prst="ellipse"/>
              <a:solidFill xmlns:a="http://schemas.openxmlformats.org/drawingml/2006/main">
                <a:srgbClr val="A0CC34"/>
              </a:solidFill>
              <a:ln xmlns:a="http://schemas.openxmlformats.org/drawingml/2006/main" w="12700" cmpd="sng" cap="flat">
                <a:noFill/>
                <a:prstDash val="solid"/>
                <a:round/>
              </a:ln>
            </p:spPr>
          </p:sp>
          <p:sp>
            <p:nvSpPr>
              <p:cNvPr id="564" name="曲线"/>
              <p:cNvSpPr>
                <a:spLocks xmlns:a="http://schemas.openxmlformats.org/drawingml/2006/main"/>
              </p:cNvSpPr>
              <p:nvPr/>
            </p:nvSpPr>
            <p:spPr>
              <a:xfrm xmlns:a="http://schemas.openxmlformats.org/drawingml/2006/main" rot="0">
                <a:off x="2001159" y="5989002"/>
                <a:ext cx="150364" cy="127007"/>
              </a:xfrm>
              <a:custGeom xmlns:a="http://schemas.openxmlformats.org/drawingml/2006/main">
                <a:gdLst>
                  <a:gd name="T1" fmla="*/ 0 w 21600"/>
                  <a:gd name="T2" fmla="*/ 0 h 21600"/>
                  <a:gd name="T3" fmla="*/ 21600 w 21600"/>
                  <a:gd name="T4" fmla="*/ 21600 h 21600"/>
                </a:gdLst>
                <a:rect l="T1" t="T2" r="T3" b="T4"/>
                <a:pathLst>
                  <a:path w="21600" h="21600">
                    <a:moveTo>
                      <a:pt x="21600" y="19610"/>
                    </a:moveTo>
                    <a:lnTo>
                      <a:pt x="19919" y="21600"/>
                    </a:lnTo>
                    <a:lnTo>
                      <a:pt x="0" y="1989"/>
                    </a:lnTo>
                    <a:lnTo>
                      <a:pt x="1680" y="0"/>
                    </a:lnTo>
                    <a:lnTo>
                      <a:pt x="21600" y="19610"/>
                    </a:lnTo>
                    <a:close/>
                  </a:path>
                </a:pathLst>
              </a:custGeom>
              <a:solidFill xmlns:a="http://schemas.openxmlformats.org/drawingml/2006/main">
                <a:srgbClr val="708F23"/>
              </a:solidFill>
              <a:ln xmlns:a="http://schemas.openxmlformats.org/drawingml/2006/main" cmpd="sng" cap="flat">
                <a:noFill/>
                <a:prstDash val="solid"/>
                <a:round/>
              </a:ln>
            </p:spPr>
          </p:sp>
          <p:sp>
            <p:nvSpPr>
              <p:cNvPr id="565" name="曲线"/>
              <p:cNvSpPr>
                <a:spLocks xmlns:a="http://schemas.openxmlformats.org/drawingml/2006/main"/>
              </p:cNvSpPr>
              <p:nvPr/>
            </p:nvSpPr>
            <p:spPr>
              <a:xfrm xmlns:a="http://schemas.openxmlformats.org/drawingml/2006/main" rot="0">
                <a:off x="1897574" y="5887062"/>
                <a:ext cx="185449" cy="190511"/>
              </a:xfrm>
              <a:custGeom xmlns:a="http://schemas.openxmlformats.org/drawingml/2006/main">
                <a:gdLst>
                  <a:gd name="T1" fmla="*/ 0 w 21600"/>
                  <a:gd name="T2" fmla="*/ 0 h 21600"/>
                  <a:gd name="T3" fmla="*/ 21600 w 21600"/>
                  <a:gd name="T4" fmla="*/ 21600 h 21600"/>
                </a:gdLst>
                <a:rect l="T1" t="T2" r="T3" b="T4"/>
                <a:pathLst>
                  <a:path w="21600" h="21600">
                    <a:moveTo>
                      <a:pt x="899" y="2644"/>
                    </a:moveTo>
                    <a:cubicBezTo>
                      <a:pt x="899" y="2644"/>
                      <a:pt x="0" y="13224"/>
                      <a:pt x="5400" y="17191"/>
                    </a:cubicBezTo>
                    <a:cubicBezTo>
                      <a:pt x="10350" y="21600"/>
                      <a:pt x="17549" y="16310"/>
                      <a:pt x="17549" y="16310"/>
                    </a:cubicBezTo>
                    <a:cubicBezTo>
                      <a:pt x="17549" y="16310"/>
                      <a:pt x="21600" y="8375"/>
                      <a:pt x="16200" y="4408"/>
                    </a:cubicBezTo>
                    <a:cubicBezTo>
                      <a:pt x="11249" y="0"/>
                      <a:pt x="899" y="2644"/>
                      <a:pt x="899" y="2644"/>
                    </a:cubicBezTo>
                  </a:path>
                </a:pathLst>
              </a:custGeom>
              <a:solidFill xmlns:a="http://schemas.openxmlformats.org/drawingml/2006/main">
                <a:srgbClr val="A0CC34"/>
              </a:solidFill>
              <a:ln xmlns:a="http://schemas.openxmlformats.org/drawingml/2006/main" cmpd="sng" cap="flat">
                <a:noFill/>
                <a:prstDash val="solid"/>
                <a:round/>
              </a:ln>
            </p:spPr>
          </p:sp>
          <p:sp>
            <p:nvSpPr>
              <p:cNvPr id="566" name="曲线"/>
              <p:cNvSpPr>
                <a:spLocks xmlns:a="http://schemas.openxmlformats.org/drawingml/2006/main"/>
              </p:cNvSpPr>
              <p:nvPr/>
            </p:nvSpPr>
            <p:spPr>
              <a:xfrm xmlns:a="http://schemas.openxmlformats.org/drawingml/2006/main" rot="0">
                <a:off x="2139828" y="5989002"/>
                <a:ext cx="150364" cy="127007"/>
              </a:xfrm>
              <a:custGeom xmlns:a="http://schemas.openxmlformats.org/drawingml/2006/main">
                <a:gdLst>
                  <a:gd name="T1" fmla="*/ 0 w 21600"/>
                  <a:gd name="T2" fmla="*/ 0 h 21600"/>
                  <a:gd name="T3" fmla="*/ 21600 w 21600"/>
                  <a:gd name="T4" fmla="*/ 21600 h 21600"/>
                </a:gdLst>
                <a:rect l="T1" t="T2" r="T3" b="T4"/>
                <a:pathLst>
                  <a:path w="21600" h="21600">
                    <a:moveTo>
                      <a:pt x="0" y="19610"/>
                    </a:moveTo>
                    <a:lnTo>
                      <a:pt x="1680" y="21600"/>
                    </a:lnTo>
                    <a:lnTo>
                      <a:pt x="21600" y="1989"/>
                    </a:lnTo>
                    <a:lnTo>
                      <a:pt x="19919" y="0"/>
                    </a:lnTo>
                    <a:lnTo>
                      <a:pt x="0" y="19610"/>
                    </a:lnTo>
                    <a:close/>
                  </a:path>
                </a:pathLst>
              </a:custGeom>
              <a:solidFill xmlns:a="http://schemas.openxmlformats.org/drawingml/2006/main">
                <a:srgbClr val="708F23"/>
              </a:solidFill>
              <a:ln xmlns:a="http://schemas.openxmlformats.org/drawingml/2006/main" cmpd="sng" cap="flat">
                <a:noFill/>
                <a:prstDash val="solid"/>
                <a:round/>
              </a:ln>
            </p:spPr>
          </p:sp>
          <p:sp>
            <p:nvSpPr>
              <p:cNvPr id="567" name="曲线"/>
              <p:cNvSpPr>
                <a:spLocks xmlns:a="http://schemas.openxmlformats.org/drawingml/2006/main"/>
              </p:cNvSpPr>
              <p:nvPr/>
            </p:nvSpPr>
            <p:spPr>
              <a:xfrm xmlns:a="http://schemas.openxmlformats.org/drawingml/2006/main" rot="0">
                <a:off x="2209998" y="5887062"/>
                <a:ext cx="183778" cy="190511"/>
              </a:xfrm>
              <a:custGeom xmlns:a="http://schemas.openxmlformats.org/drawingml/2006/main">
                <a:gdLst>
                  <a:gd name="T1" fmla="*/ 0 w 21600"/>
                  <a:gd name="T2" fmla="*/ 0 h 21600"/>
                  <a:gd name="T3" fmla="*/ 21600 w 21600"/>
                  <a:gd name="T4" fmla="*/ 21600 h 21600"/>
                </a:gdLst>
                <a:rect l="T1" t="T2" r="T3" b="T4"/>
                <a:pathLst>
                  <a:path w="21600" h="21600">
                    <a:moveTo>
                      <a:pt x="20699" y="2644"/>
                    </a:moveTo>
                    <a:cubicBezTo>
                      <a:pt x="20699" y="2644"/>
                      <a:pt x="21600" y="13224"/>
                      <a:pt x="16200" y="17191"/>
                    </a:cubicBezTo>
                    <a:cubicBezTo>
                      <a:pt x="11249" y="21600"/>
                      <a:pt x="3600" y="16310"/>
                      <a:pt x="3600" y="16310"/>
                    </a:cubicBezTo>
                    <a:cubicBezTo>
                      <a:pt x="3600" y="16310"/>
                      <a:pt x="0" y="8375"/>
                      <a:pt x="4950" y="4408"/>
                    </a:cubicBezTo>
                    <a:cubicBezTo>
                      <a:pt x="10350" y="0"/>
                      <a:pt x="20699" y="2644"/>
                      <a:pt x="20699" y="2644"/>
                    </a:cubicBezTo>
                  </a:path>
                </a:pathLst>
              </a:custGeom>
              <a:solidFill xmlns:a="http://schemas.openxmlformats.org/drawingml/2006/main">
                <a:srgbClr val="A0CC34"/>
              </a:solidFill>
              <a:ln xmlns:a="http://schemas.openxmlformats.org/drawingml/2006/main" cmpd="sng" cap="flat">
                <a:noFill/>
                <a:prstDash val="solid"/>
                <a:round/>
              </a:ln>
            </p:spPr>
          </p:sp>
          <p:sp>
            <p:nvSpPr>
              <p:cNvPr id="568" name="曲线"/>
              <p:cNvSpPr>
                <a:spLocks xmlns:a="http://schemas.openxmlformats.org/drawingml/2006/main"/>
              </p:cNvSpPr>
              <p:nvPr/>
            </p:nvSpPr>
            <p:spPr>
              <a:xfrm xmlns:a="http://schemas.openxmlformats.org/drawingml/2006/main" rot="0">
                <a:off x="2001159" y="6182855"/>
                <a:ext cx="150364" cy="132020"/>
              </a:xfrm>
              <a:custGeom xmlns:a="http://schemas.openxmlformats.org/drawingml/2006/main">
                <a:gdLst>
                  <a:gd name="T1" fmla="*/ 0 w 21600"/>
                  <a:gd name="T2" fmla="*/ 0 h 21600"/>
                  <a:gd name="T3" fmla="*/ 21600 w 21600"/>
                  <a:gd name="T4" fmla="*/ 21600 h 21600"/>
                </a:gdLst>
                <a:rect l="T1" t="T2" r="T3" b="T4"/>
                <a:pathLst>
                  <a:path w="21600" h="21600">
                    <a:moveTo>
                      <a:pt x="21600" y="19139"/>
                    </a:moveTo>
                    <a:lnTo>
                      <a:pt x="19919" y="21600"/>
                    </a:lnTo>
                    <a:lnTo>
                      <a:pt x="0" y="2460"/>
                    </a:lnTo>
                    <a:lnTo>
                      <a:pt x="1680" y="0"/>
                    </a:lnTo>
                    <a:lnTo>
                      <a:pt x="21600" y="19139"/>
                    </a:lnTo>
                    <a:close/>
                  </a:path>
                </a:pathLst>
              </a:custGeom>
              <a:solidFill xmlns:a="http://schemas.openxmlformats.org/drawingml/2006/main">
                <a:srgbClr val="708F23"/>
              </a:solidFill>
              <a:ln xmlns:a="http://schemas.openxmlformats.org/drawingml/2006/main" cmpd="sng" cap="flat">
                <a:noFill/>
                <a:prstDash val="solid"/>
                <a:round/>
              </a:ln>
            </p:spPr>
          </p:sp>
          <p:sp>
            <p:nvSpPr>
              <p:cNvPr id="569" name="曲线"/>
              <p:cNvSpPr>
                <a:spLocks xmlns:a="http://schemas.openxmlformats.org/drawingml/2006/main"/>
              </p:cNvSpPr>
              <p:nvPr/>
            </p:nvSpPr>
            <p:spPr>
              <a:xfrm xmlns:a="http://schemas.openxmlformats.org/drawingml/2006/main" rot="0">
                <a:off x="1897574" y="6085929"/>
                <a:ext cx="185449" cy="185498"/>
              </a:xfrm>
              <a:custGeom xmlns:a="http://schemas.openxmlformats.org/drawingml/2006/main">
                <a:gdLst>
                  <a:gd name="T1" fmla="*/ 0 w 21600"/>
                  <a:gd name="T2" fmla="*/ 0 h 21600"/>
                  <a:gd name="T3" fmla="*/ 21600 w 21600"/>
                  <a:gd name="T4" fmla="*/ 21600 h 21600"/>
                </a:gdLst>
                <a:rect l="T1" t="T2" r="T3" b="T4"/>
                <a:pathLst>
                  <a:path w="21600" h="21600">
                    <a:moveTo>
                      <a:pt x="899" y="2249"/>
                    </a:moveTo>
                    <a:cubicBezTo>
                      <a:pt x="899" y="2249"/>
                      <a:pt x="0" y="13049"/>
                      <a:pt x="5400" y="17549"/>
                    </a:cubicBezTo>
                    <a:cubicBezTo>
                      <a:pt x="10350" y="21600"/>
                      <a:pt x="17549" y="16649"/>
                      <a:pt x="17549" y="16649"/>
                    </a:cubicBezTo>
                    <a:cubicBezTo>
                      <a:pt x="17549" y="16649"/>
                      <a:pt x="21600" y="8100"/>
                      <a:pt x="16200" y="4050"/>
                    </a:cubicBezTo>
                    <a:cubicBezTo>
                      <a:pt x="11249" y="0"/>
                      <a:pt x="899" y="2249"/>
                      <a:pt x="899" y="2249"/>
                    </a:cubicBezTo>
                  </a:path>
                </a:pathLst>
              </a:custGeom>
              <a:solidFill xmlns:a="http://schemas.openxmlformats.org/drawingml/2006/main">
                <a:srgbClr val="A0CC34"/>
              </a:solidFill>
              <a:ln xmlns:a="http://schemas.openxmlformats.org/drawingml/2006/main" cmpd="sng" cap="flat">
                <a:noFill/>
                <a:prstDash val="solid"/>
                <a:round/>
              </a:ln>
            </p:spPr>
          </p:sp>
          <p:sp>
            <p:nvSpPr>
              <p:cNvPr id="570" name="曲线"/>
              <p:cNvSpPr>
                <a:spLocks xmlns:a="http://schemas.openxmlformats.org/drawingml/2006/main"/>
              </p:cNvSpPr>
              <p:nvPr/>
            </p:nvSpPr>
            <p:spPr>
              <a:xfrm xmlns:a="http://schemas.openxmlformats.org/drawingml/2006/main" rot="0">
                <a:off x="2139828" y="6182855"/>
                <a:ext cx="150364" cy="132020"/>
              </a:xfrm>
              <a:custGeom xmlns:a="http://schemas.openxmlformats.org/drawingml/2006/main">
                <a:gdLst>
                  <a:gd name="T1" fmla="*/ 0 w 21600"/>
                  <a:gd name="T2" fmla="*/ 0 h 21600"/>
                  <a:gd name="T3" fmla="*/ 21600 w 21600"/>
                  <a:gd name="T4" fmla="*/ 21600 h 21600"/>
                </a:gdLst>
                <a:rect l="T1" t="T2" r="T3" b="T4"/>
                <a:pathLst>
                  <a:path w="21600" h="21600">
                    <a:moveTo>
                      <a:pt x="0" y="19139"/>
                    </a:moveTo>
                    <a:lnTo>
                      <a:pt x="1680" y="21600"/>
                    </a:lnTo>
                    <a:lnTo>
                      <a:pt x="21600" y="2460"/>
                    </a:lnTo>
                    <a:lnTo>
                      <a:pt x="19919" y="0"/>
                    </a:lnTo>
                    <a:lnTo>
                      <a:pt x="0" y="19139"/>
                    </a:lnTo>
                    <a:close/>
                  </a:path>
                </a:pathLst>
              </a:custGeom>
              <a:solidFill xmlns:a="http://schemas.openxmlformats.org/drawingml/2006/main">
                <a:srgbClr val="708F23"/>
              </a:solidFill>
              <a:ln xmlns:a="http://schemas.openxmlformats.org/drawingml/2006/main" cmpd="sng" cap="flat">
                <a:noFill/>
                <a:prstDash val="solid"/>
                <a:round/>
              </a:ln>
            </p:spPr>
          </p:sp>
          <p:sp>
            <p:nvSpPr>
              <p:cNvPr id="571" name="曲线"/>
              <p:cNvSpPr>
                <a:spLocks xmlns:a="http://schemas.openxmlformats.org/drawingml/2006/main"/>
              </p:cNvSpPr>
              <p:nvPr/>
            </p:nvSpPr>
            <p:spPr>
              <a:xfrm xmlns:a="http://schemas.openxmlformats.org/drawingml/2006/main" rot="0">
                <a:off x="2209998" y="6085929"/>
                <a:ext cx="183778" cy="185498"/>
              </a:xfrm>
              <a:custGeom xmlns:a="http://schemas.openxmlformats.org/drawingml/2006/main">
                <a:gdLst>
                  <a:gd name="T1" fmla="*/ 0 w 21600"/>
                  <a:gd name="T2" fmla="*/ 0 h 21600"/>
                  <a:gd name="T3" fmla="*/ 21600 w 21600"/>
                  <a:gd name="T4" fmla="*/ 21600 h 21600"/>
                </a:gdLst>
                <a:rect l="T1" t="T2" r="T3" b="T4"/>
                <a:pathLst>
                  <a:path w="21600" h="21600">
                    <a:moveTo>
                      <a:pt x="20699" y="2249"/>
                    </a:moveTo>
                    <a:cubicBezTo>
                      <a:pt x="20699" y="2249"/>
                      <a:pt x="21600" y="13049"/>
                      <a:pt x="16200" y="17549"/>
                    </a:cubicBezTo>
                    <a:cubicBezTo>
                      <a:pt x="11249" y="21600"/>
                      <a:pt x="3600" y="16649"/>
                      <a:pt x="3600" y="16649"/>
                    </a:cubicBezTo>
                    <a:cubicBezTo>
                      <a:pt x="3600" y="16649"/>
                      <a:pt x="0" y="8100"/>
                      <a:pt x="4950" y="4050"/>
                    </a:cubicBezTo>
                    <a:cubicBezTo>
                      <a:pt x="10350" y="0"/>
                      <a:pt x="20699" y="2249"/>
                      <a:pt x="20699" y="2249"/>
                    </a:cubicBezTo>
                  </a:path>
                </a:pathLst>
              </a:custGeom>
              <a:solidFill xmlns:a="http://schemas.openxmlformats.org/drawingml/2006/main">
                <a:srgbClr val="A0CC34"/>
              </a:solidFill>
              <a:ln xmlns:a="http://schemas.openxmlformats.org/drawingml/2006/main" cmpd="sng" cap="flat">
                <a:noFill/>
                <a:prstDash val="solid"/>
                <a:round/>
              </a:ln>
            </p:spPr>
          </p:sp>
          <p:sp>
            <p:nvSpPr>
              <p:cNvPr id="572" name="矩形"/>
              <p:cNvSpPr>
                <a:spLocks xmlns:a="http://schemas.openxmlformats.org/drawingml/2006/main"/>
              </p:cNvSpPr>
              <p:nvPr/>
            </p:nvSpPr>
            <p:spPr>
              <a:xfrm xmlns:a="http://schemas.openxmlformats.org/drawingml/2006/main" rot="0">
                <a:off x="7210451" y="5868680"/>
                <a:ext cx="26731" cy="807165"/>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73" name="椭圆"/>
              <p:cNvSpPr>
                <a:spLocks xmlns:a="http://schemas.openxmlformats.org/drawingml/2006/main"/>
              </p:cNvSpPr>
              <p:nvPr/>
            </p:nvSpPr>
            <p:spPr>
              <a:xfrm xmlns:a="http://schemas.openxmlformats.org/drawingml/2006/main" rot="0">
                <a:off x="7075122" y="5611322"/>
                <a:ext cx="297387" cy="337572"/>
              </a:xfrm>
              <a:prstGeom xmlns:a="http://schemas.openxmlformats.org/drawingml/2006/main" prst="ellipse"/>
              <a:solidFill xmlns:a="http://schemas.openxmlformats.org/drawingml/2006/main">
                <a:srgbClr val="A0CC34"/>
              </a:solidFill>
              <a:ln xmlns:a="http://schemas.openxmlformats.org/drawingml/2006/main" w="12700" cmpd="sng" cap="flat">
                <a:noFill/>
                <a:prstDash val="solid"/>
                <a:round/>
              </a:ln>
            </p:spPr>
          </p:sp>
          <p:sp>
            <p:nvSpPr>
              <p:cNvPr id="574" name="曲线"/>
              <p:cNvSpPr>
                <a:spLocks xmlns:a="http://schemas.openxmlformats.org/drawingml/2006/main"/>
              </p:cNvSpPr>
              <p:nvPr/>
            </p:nvSpPr>
            <p:spPr>
              <a:xfrm xmlns:a="http://schemas.openxmlformats.org/drawingml/2006/main" rot="0">
                <a:off x="7080134" y="5989002"/>
                <a:ext cx="148693" cy="127007"/>
              </a:xfrm>
              <a:custGeom xmlns:a="http://schemas.openxmlformats.org/drawingml/2006/main">
                <a:gdLst>
                  <a:gd name="T1" fmla="*/ 0 w 21600"/>
                  <a:gd name="T2" fmla="*/ 0 h 21600"/>
                  <a:gd name="T3" fmla="*/ 21600 w 21600"/>
                  <a:gd name="T4" fmla="*/ 21600 h 21600"/>
                </a:gdLst>
                <a:rect l="T1" t="T2" r="T3" b="T4"/>
                <a:pathLst>
                  <a:path w="21600" h="21600">
                    <a:moveTo>
                      <a:pt x="21600" y="19610"/>
                    </a:moveTo>
                    <a:lnTo>
                      <a:pt x="20143" y="21600"/>
                    </a:lnTo>
                    <a:lnTo>
                      <a:pt x="0" y="1989"/>
                    </a:lnTo>
                    <a:lnTo>
                      <a:pt x="1698" y="0"/>
                    </a:lnTo>
                    <a:lnTo>
                      <a:pt x="21600" y="19610"/>
                    </a:lnTo>
                    <a:close/>
                  </a:path>
                </a:pathLst>
              </a:custGeom>
              <a:solidFill xmlns:a="http://schemas.openxmlformats.org/drawingml/2006/main">
                <a:srgbClr val="708F23"/>
              </a:solidFill>
              <a:ln xmlns:a="http://schemas.openxmlformats.org/drawingml/2006/main" cmpd="sng" cap="flat">
                <a:noFill/>
                <a:prstDash val="solid"/>
                <a:round/>
              </a:ln>
            </p:spPr>
          </p:sp>
          <p:sp>
            <p:nvSpPr>
              <p:cNvPr id="575" name="曲线"/>
              <p:cNvSpPr>
                <a:spLocks xmlns:a="http://schemas.openxmlformats.org/drawingml/2006/main"/>
              </p:cNvSpPr>
              <p:nvPr/>
            </p:nvSpPr>
            <p:spPr>
              <a:xfrm xmlns:a="http://schemas.openxmlformats.org/drawingml/2006/main" rot="0">
                <a:off x="6974879" y="5887062"/>
                <a:ext cx="185449" cy="190511"/>
              </a:xfrm>
              <a:custGeom xmlns:a="http://schemas.openxmlformats.org/drawingml/2006/main">
                <a:gdLst>
                  <a:gd name="T1" fmla="*/ 0 w 21600"/>
                  <a:gd name="T2" fmla="*/ 0 h 21600"/>
                  <a:gd name="T3" fmla="*/ 21600 w 21600"/>
                  <a:gd name="T4" fmla="*/ 21600 h 21600"/>
                </a:gdLst>
                <a:rect l="T1" t="T2" r="T3" b="T4"/>
                <a:pathLst>
                  <a:path w="21600" h="21600">
                    <a:moveTo>
                      <a:pt x="899" y="2644"/>
                    </a:moveTo>
                    <a:cubicBezTo>
                      <a:pt x="899" y="2644"/>
                      <a:pt x="0" y="13224"/>
                      <a:pt x="5400" y="17191"/>
                    </a:cubicBezTo>
                    <a:cubicBezTo>
                      <a:pt x="10349" y="21600"/>
                      <a:pt x="18000" y="16310"/>
                      <a:pt x="18000" y="16310"/>
                    </a:cubicBezTo>
                    <a:cubicBezTo>
                      <a:pt x="18000" y="16310"/>
                      <a:pt x="21600" y="8375"/>
                      <a:pt x="16649" y="4408"/>
                    </a:cubicBezTo>
                    <a:cubicBezTo>
                      <a:pt x="11250" y="0"/>
                      <a:pt x="899" y="2644"/>
                      <a:pt x="899" y="2644"/>
                    </a:cubicBezTo>
                  </a:path>
                </a:pathLst>
              </a:custGeom>
              <a:solidFill xmlns:a="http://schemas.openxmlformats.org/drawingml/2006/main">
                <a:srgbClr val="A0CC34"/>
              </a:solidFill>
              <a:ln xmlns:a="http://schemas.openxmlformats.org/drawingml/2006/main" cmpd="sng" cap="flat">
                <a:noFill/>
                <a:prstDash val="solid"/>
                <a:round/>
              </a:ln>
            </p:spPr>
          </p:sp>
          <p:sp>
            <p:nvSpPr>
              <p:cNvPr id="576" name="曲线"/>
              <p:cNvSpPr>
                <a:spLocks xmlns:a="http://schemas.openxmlformats.org/drawingml/2006/main"/>
              </p:cNvSpPr>
              <p:nvPr/>
            </p:nvSpPr>
            <p:spPr>
              <a:xfrm xmlns:a="http://schemas.openxmlformats.org/drawingml/2006/main" rot="0">
                <a:off x="7218804" y="5989002"/>
                <a:ext cx="148693" cy="127007"/>
              </a:xfrm>
              <a:custGeom xmlns:a="http://schemas.openxmlformats.org/drawingml/2006/main">
                <a:gdLst>
                  <a:gd name="T1" fmla="*/ 0 w 21600"/>
                  <a:gd name="T2" fmla="*/ 0 h 21600"/>
                  <a:gd name="T3" fmla="*/ 21600 w 21600"/>
                  <a:gd name="T4" fmla="*/ 21600 h 21600"/>
                </a:gdLst>
                <a:rect l="T1" t="T2" r="T3" b="T4"/>
                <a:pathLst>
                  <a:path w="21600" h="21600">
                    <a:moveTo>
                      <a:pt x="0" y="19610"/>
                    </a:moveTo>
                    <a:lnTo>
                      <a:pt x="1456" y="21600"/>
                    </a:lnTo>
                    <a:lnTo>
                      <a:pt x="21600" y="1989"/>
                    </a:lnTo>
                    <a:lnTo>
                      <a:pt x="20143" y="0"/>
                    </a:lnTo>
                    <a:lnTo>
                      <a:pt x="0" y="19610"/>
                    </a:lnTo>
                    <a:close/>
                  </a:path>
                </a:pathLst>
              </a:custGeom>
              <a:solidFill xmlns:a="http://schemas.openxmlformats.org/drawingml/2006/main">
                <a:srgbClr val="708F23"/>
              </a:solidFill>
              <a:ln xmlns:a="http://schemas.openxmlformats.org/drawingml/2006/main" cmpd="sng" cap="flat">
                <a:noFill/>
                <a:prstDash val="solid"/>
                <a:round/>
              </a:ln>
            </p:spPr>
          </p:sp>
          <p:sp>
            <p:nvSpPr>
              <p:cNvPr id="577" name="曲线"/>
              <p:cNvSpPr>
                <a:spLocks xmlns:a="http://schemas.openxmlformats.org/drawingml/2006/main"/>
              </p:cNvSpPr>
              <p:nvPr/>
            </p:nvSpPr>
            <p:spPr>
              <a:xfrm xmlns:a="http://schemas.openxmlformats.org/drawingml/2006/main" rot="0">
                <a:off x="7287304" y="5887062"/>
                <a:ext cx="185449" cy="190511"/>
              </a:xfrm>
              <a:custGeom xmlns:a="http://schemas.openxmlformats.org/drawingml/2006/main">
                <a:gdLst>
                  <a:gd name="T1" fmla="*/ 0 w 21600"/>
                  <a:gd name="T2" fmla="*/ 0 h 21600"/>
                  <a:gd name="T3" fmla="*/ 21600 w 21600"/>
                  <a:gd name="T4" fmla="*/ 21600 h 21600"/>
                </a:gdLst>
                <a:rect l="T1" t="T2" r="T3" b="T4"/>
                <a:pathLst>
                  <a:path w="21600" h="21600">
                    <a:moveTo>
                      <a:pt x="20700" y="2644"/>
                    </a:moveTo>
                    <a:cubicBezTo>
                      <a:pt x="20700" y="2644"/>
                      <a:pt x="21600" y="13224"/>
                      <a:pt x="16200" y="17191"/>
                    </a:cubicBezTo>
                    <a:cubicBezTo>
                      <a:pt x="11250" y="21600"/>
                      <a:pt x="4050" y="16310"/>
                      <a:pt x="4050" y="16310"/>
                    </a:cubicBezTo>
                    <a:cubicBezTo>
                      <a:pt x="4050" y="16310"/>
                      <a:pt x="0" y="8375"/>
                      <a:pt x="5400" y="4408"/>
                    </a:cubicBezTo>
                    <a:cubicBezTo>
                      <a:pt x="10349" y="0"/>
                      <a:pt x="20700" y="2644"/>
                      <a:pt x="20700" y="2644"/>
                    </a:cubicBezTo>
                  </a:path>
                </a:pathLst>
              </a:custGeom>
              <a:solidFill xmlns:a="http://schemas.openxmlformats.org/drawingml/2006/main">
                <a:srgbClr val="A0CC34"/>
              </a:solidFill>
              <a:ln xmlns:a="http://schemas.openxmlformats.org/drawingml/2006/main" cmpd="sng" cap="flat">
                <a:noFill/>
                <a:prstDash val="solid"/>
                <a:round/>
              </a:ln>
            </p:spPr>
          </p:sp>
          <p:sp>
            <p:nvSpPr>
              <p:cNvPr id="578" name="曲线"/>
              <p:cNvSpPr>
                <a:spLocks xmlns:a="http://schemas.openxmlformats.org/drawingml/2006/main"/>
              </p:cNvSpPr>
              <p:nvPr/>
            </p:nvSpPr>
            <p:spPr>
              <a:xfrm xmlns:a="http://schemas.openxmlformats.org/drawingml/2006/main" rot="0">
                <a:off x="7080134" y="6182855"/>
                <a:ext cx="148693" cy="132020"/>
              </a:xfrm>
              <a:custGeom xmlns:a="http://schemas.openxmlformats.org/drawingml/2006/main">
                <a:gdLst>
                  <a:gd name="T1" fmla="*/ 0 w 21600"/>
                  <a:gd name="T2" fmla="*/ 0 h 21600"/>
                  <a:gd name="T3" fmla="*/ 21600 w 21600"/>
                  <a:gd name="T4" fmla="*/ 21600 h 21600"/>
                </a:gdLst>
                <a:rect l="T1" t="T2" r="T3" b="T4"/>
                <a:pathLst>
                  <a:path w="21600" h="21600">
                    <a:moveTo>
                      <a:pt x="21600" y="19139"/>
                    </a:moveTo>
                    <a:lnTo>
                      <a:pt x="20143" y="21600"/>
                    </a:lnTo>
                    <a:lnTo>
                      <a:pt x="0" y="2460"/>
                    </a:lnTo>
                    <a:lnTo>
                      <a:pt x="1698" y="0"/>
                    </a:lnTo>
                    <a:lnTo>
                      <a:pt x="21600" y="19139"/>
                    </a:lnTo>
                    <a:close/>
                  </a:path>
                </a:pathLst>
              </a:custGeom>
              <a:solidFill xmlns:a="http://schemas.openxmlformats.org/drawingml/2006/main">
                <a:srgbClr val="708F23"/>
              </a:solidFill>
              <a:ln xmlns:a="http://schemas.openxmlformats.org/drawingml/2006/main" cmpd="sng" cap="flat">
                <a:noFill/>
                <a:prstDash val="solid"/>
                <a:round/>
              </a:ln>
            </p:spPr>
          </p:sp>
          <p:sp>
            <p:nvSpPr>
              <p:cNvPr id="579" name="曲线"/>
              <p:cNvSpPr>
                <a:spLocks xmlns:a="http://schemas.openxmlformats.org/drawingml/2006/main"/>
              </p:cNvSpPr>
              <p:nvPr/>
            </p:nvSpPr>
            <p:spPr>
              <a:xfrm xmlns:a="http://schemas.openxmlformats.org/drawingml/2006/main" rot="0">
                <a:off x="6974879" y="6085929"/>
                <a:ext cx="185449" cy="185498"/>
              </a:xfrm>
              <a:custGeom xmlns:a="http://schemas.openxmlformats.org/drawingml/2006/main">
                <a:gdLst>
                  <a:gd name="T1" fmla="*/ 0 w 21600"/>
                  <a:gd name="T2" fmla="*/ 0 h 21600"/>
                  <a:gd name="T3" fmla="*/ 21600 w 21600"/>
                  <a:gd name="T4" fmla="*/ 21600 h 21600"/>
                </a:gdLst>
                <a:rect l="T1" t="T2" r="T3" b="T4"/>
                <a:pathLst>
                  <a:path w="21600" h="21600">
                    <a:moveTo>
                      <a:pt x="899" y="2249"/>
                    </a:moveTo>
                    <a:cubicBezTo>
                      <a:pt x="899" y="2249"/>
                      <a:pt x="0" y="13049"/>
                      <a:pt x="5400" y="17549"/>
                    </a:cubicBezTo>
                    <a:cubicBezTo>
                      <a:pt x="10349" y="21600"/>
                      <a:pt x="18000" y="16649"/>
                      <a:pt x="18000" y="16649"/>
                    </a:cubicBezTo>
                    <a:cubicBezTo>
                      <a:pt x="18000" y="16649"/>
                      <a:pt x="21600" y="8100"/>
                      <a:pt x="16649" y="4050"/>
                    </a:cubicBezTo>
                    <a:cubicBezTo>
                      <a:pt x="11250" y="0"/>
                      <a:pt x="899" y="2249"/>
                      <a:pt x="899" y="2249"/>
                    </a:cubicBezTo>
                  </a:path>
                </a:pathLst>
              </a:custGeom>
              <a:solidFill xmlns:a="http://schemas.openxmlformats.org/drawingml/2006/main">
                <a:srgbClr val="A0CC34"/>
              </a:solidFill>
              <a:ln xmlns:a="http://schemas.openxmlformats.org/drawingml/2006/main" cmpd="sng" cap="flat">
                <a:noFill/>
                <a:prstDash val="solid"/>
                <a:round/>
              </a:ln>
            </p:spPr>
          </p:sp>
          <p:sp>
            <p:nvSpPr>
              <p:cNvPr id="580" name="曲线"/>
              <p:cNvSpPr>
                <a:spLocks xmlns:a="http://schemas.openxmlformats.org/drawingml/2006/main"/>
              </p:cNvSpPr>
              <p:nvPr/>
            </p:nvSpPr>
            <p:spPr>
              <a:xfrm xmlns:a="http://schemas.openxmlformats.org/drawingml/2006/main" rot="0">
                <a:off x="7218804" y="6182855"/>
                <a:ext cx="148693" cy="132020"/>
              </a:xfrm>
              <a:custGeom xmlns:a="http://schemas.openxmlformats.org/drawingml/2006/main">
                <a:gdLst>
                  <a:gd name="T1" fmla="*/ 0 w 21600"/>
                  <a:gd name="T2" fmla="*/ 0 h 21600"/>
                  <a:gd name="T3" fmla="*/ 21600 w 21600"/>
                  <a:gd name="T4" fmla="*/ 21600 h 21600"/>
                </a:gdLst>
                <a:rect l="T1" t="T2" r="T3" b="T4"/>
                <a:pathLst>
                  <a:path w="21600" h="21600">
                    <a:moveTo>
                      <a:pt x="0" y="19139"/>
                    </a:moveTo>
                    <a:lnTo>
                      <a:pt x="1456" y="21600"/>
                    </a:lnTo>
                    <a:lnTo>
                      <a:pt x="21600" y="2460"/>
                    </a:lnTo>
                    <a:lnTo>
                      <a:pt x="20143" y="0"/>
                    </a:lnTo>
                    <a:lnTo>
                      <a:pt x="0" y="19139"/>
                    </a:lnTo>
                    <a:close/>
                  </a:path>
                </a:pathLst>
              </a:custGeom>
              <a:solidFill xmlns:a="http://schemas.openxmlformats.org/drawingml/2006/main">
                <a:srgbClr val="708F23"/>
              </a:solidFill>
              <a:ln xmlns:a="http://schemas.openxmlformats.org/drawingml/2006/main" cmpd="sng" cap="flat">
                <a:noFill/>
                <a:prstDash val="solid"/>
                <a:round/>
              </a:ln>
            </p:spPr>
          </p:sp>
          <p:sp>
            <p:nvSpPr>
              <p:cNvPr id="581" name="曲线"/>
              <p:cNvSpPr>
                <a:spLocks xmlns:a="http://schemas.openxmlformats.org/drawingml/2006/main"/>
              </p:cNvSpPr>
              <p:nvPr/>
            </p:nvSpPr>
            <p:spPr>
              <a:xfrm xmlns:a="http://schemas.openxmlformats.org/drawingml/2006/main" rot="0">
                <a:off x="7287304" y="6085929"/>
                <a:ext cx="185449" cy="185498"/>
              </a:xfrm>
              <a:custGeom xmlns:a="http://schemas.openxmlformats.org/drawingml/2006/main">
                <a:gdLst>
                  <a:gd name="T1" fmla="*/ 0 w 21600"/>
                  <a:gd name="T2" fmla="*/ 0 h 21600"/>
                  <a:gd name="T3" fmla="*/ 21600 w 21600"/>
                  <a:gd name="T4" fmla="*/ 21600 h 21600"/>
                </a:gdLst>
                <a:rect l="T1" t="T2" r="T3" b="T4"/>
                <a:pathLst>
                  <a:path w="21600" h="21600">
                    <a:moveTo>
                      <a:pt x="20700" y="2249"/>
                    </a:moveTo>
                    <a:cubicBezTo>
                      <a:pt x="20700" y="2249"/>
                      <a:pt x="21600" y="13049"/>
                      <a:pt x="16200" y="17549"/>
                    </a:cubicBezTo>
                    <a:cubicBezTo>
                      <a:pt x="11250" y="21600"/>
                      <a:pt x="4050" y="16649"/>
                      <a:pt x="4050" y="16649"/>
                    </a:cubicBezTo>
                    <a:cubicBezTo>
                      <a:pt x="4050" y="16649"/>
                      <a:pt x="0" y="8100"/>
                      <a:pt x="5400" y="4050"/>
                    </a:cubicBezTo>
                    <a:cubicBezTo>
                      <a:pt x="10349" y="0"/>
                      <a:pt x="20700" y="2249"/>
                      <a:pt x="20700" y="2249"/>
                    </a:cubicBezTo>
                  </a:path>
                </a:pathLst>
              </a:custGeom>
              <a:solidFill xmlns:a="http://schemas.openxmlformats.org/drawingml/2006/main">
                <a:srgbClr val="A0CC34"/>
              </a:solidFill>
              <a:ln xmlns:a="http://schemas.openxmlformats.org/drawingml/2006/main" cmpd="sng" cap="flat">
                <a:noFill/>
                <a:prstDash val="solid"/>
                <a:round/>
              </a:ln>
            </p:spPr>
          </p:sp>
          <p:sp>
            <p:nvSpPr>
              <p:cNvPr id="582" name="矩形"/>
              <p:cNvSpPr>
                <a:spLocks xmlns:a="http://schemas.openxmlformats.org/drawingml/2006/main"/>
              </p:cNvSpPr>
              <p:nvPr/>
            </p:nvSpPr>
            <p:spPr>
              <a:xfrm xmlns:a="http://schemas.openxmlformats.org/drawingml/2006/main" rot="0">
                <a:off x="9459234" y="5798491"/>
                <a:ext cx="26731" cy="874011"/>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83" name="椭圆"/>
              <p:cNvSpPr>
                <a:spLocks xmlns:a="http://schemas.openxmlformats.org/drawingml/2006/main"/>
              </p:cNvSpPr>
              <p:nvPr/>
            </p:nvSpPr>
            <p:spPr>
              <a:xfrm xmlns:a="http://schemas.openxmlformats.org/drawingml/2006/main" rot="0">
                <a:off x="9312211" y="5517738"/>
                <a:ext cx="319106" cy="365981"/>
              </a:xfrm>
              <a:prstGeom xmlns:a="http://schemas.openxmlformats.org/drawingml/2006/main" prst="ellipse"/>
              <a:solidFill xmlns:a="http://schemas.openxmlformats.org/drawingml/2006/main">
                <a:srgbClr val="A0CC34"/>
              </a:solidFill>
              <a:ln xmlns:a="http://schemas.openxmlformats.org/drawingml/2006/main" w="12700" cmpd="sng" cap="flat">
                <a:noFill/>
                <a:prstDash val="solid"/>
                <a:round/>
              </a:ln>
            </p:spPr>
          </p:sp>
          <p:sp>
            <p:nvSpPr>
              <p:cNvPr id="584" name="曲线"/>
              <p:cNvSpPr>
                <a:spLocks xmlns:a="http://schemas.openxmlformats.org/drawingml/2006/main"/>
              </p:cNvSpPr>
              <p:nvPr/>
            </p:nvSpPr>
            <p:spPr>
              <a:xfrm xmlns:a="http://schemas.openxmlformats.org/drawingml/2006/main" rot="0">
                <a:off x="9315552" y="5925498"/>
                <a:ext cx="165400" cy="143719"/>
              </a:xfrm>
              <a:custGeom xmlns:a="http://schemas.openxmlformats.org/drawingml/2006/main">
                <a:gdLst>
                  <a:gd name="T1" fmla="*/ 0 w 21600"/>
                  <a:gd name="T2" fmla="*/ 0 h 21600"/>
                  <a:gd name="T3" fmla="*/ 21600 w 21600"/>
                  <a:gd name="T4" fmla="*/ 21600 h 21600"/>
                </a:gdLst>
                <a:rect l="T1" t="T2" r="T3" b="T4"/>
                <a:pathLst>
                  <a:path w="21600" h="21600">
                    <a:moveTo>
                      <a:pt x="21600" y="19339"/>
                    </a:moveTo>
                    <a:lnTo>
                      <a:pt x="19636" y="21600"/>
                    </a:lnTo>
                    <a:lnTo>
                      <a:pt x="0" y="2511"/>
                    </a:lnTo>
                    <a:lnTo>
                      <a:pt x="1527" y="0"/>
                    </a:lnTo>
                    <a:lnTo>
                      <a:pt x="21600" y="19339"/>
                    </a:lnTo>
                    <a:close/>
                  </a:path>
                </a:pathLst>
              </a:custGeom>
              <a:solidFill xmlns:a="http://schemas.openxmlformats.org/drawingml/2006/main">
                <a:srgbClr val="708F23"/>
              </a:solidFill>
              <a:ln xmlns:a="http://schemas.openxmlformats.org/drawingml/2006/main" cmpd="sng" cap="flat">
                <a:noFill/>
                <a:prstDash val="solid"/>
                <a:round/>
              </a:ln>
            </p:spPr>
          </p:sp>
          <p:sp>
            <p:nvSpPr>
              <p:cNvPr id="585" name="曲线"/>
              <p:cNvSpPr>
                <a:spLocks xmlns:a="http://schemas.openxmlformats.org/drawingml/2006/main"/>
              </p:cNvSpPr>
              <p:nvPr/>
            </p:nvSpPr>
            <p:spPr>
              <a:xfrm xmlns:a="http://schemas.openxmlformats.org/drawingml/2006/main" rot="0">
                <a:off x="9205285" y="5816874"/>
                <a:ext cx="198814" cy="207222"/>
              </a:xfrm>
              <a:custGeom xmlns:a="http://schemas.openxmlformats.org/drawingml/2006/main">
                <a:gdLst>
                  <a:gd name="T1" fmla="*/ 0 w 21600"/>
                  <a:gd name="T2" fmla="*/ 0 h 21600"/>
                  <a:gd name="T3" fmla="*/ 21600 w 21600"/>
                  <a:gd name="T4" fmla="*/ 21600 h 21600"/>
                </a:gdLst>
                <a:rect l="T1" t="T2" r="T3" b="T4"/>
                <a:pathLst>
                  <a:path w="21600" h="21600">
                    <a:moveTo>
                      <a:pt x="830" y="2852"/>
                    </a:moveTo>
                    <a:cubicBezTo>
                      <a:pt x="830" y="2852"/>
                      <a:pt x="0" y="13449"/>
                      <a:pt x="5400" y="17524"/>
                    </a:cubicBezTo>
                    <a:cubicBezTo>
                      <a:pt x="10384" y="21600"/>
                      <a:pt x="17861" y="16709"/>
                      <a:pt x="17861" y="16709"/>
                    </a:cubicBezTo>
                    <a:cubicBezTo>
                      <a:pt x="17861" y="16709"/>
                      <a:pt x="21600" y="8558"/>
                      <a:pt x="16615" y="4483"/>
                    </a:cubicBezTo>
                    <a:cubicBezTo>
                      <a:pt x="11215" y="0"/>
                      <a:pt x="830" y="2852"/>
                      <a:pt x="830" y="2852"/>
                    </a:cubicBezTo>
                  </a:path>
                </a:pathLst>
              </a:custGeom>
              <a:solidFill xmlns:a="http://schemas.openxmlformats.org/drawingml/2006/main">
                <a:srgbClr val="A0CC34"/>
              </a:solidFill>
              <a:ln xmlns:a="http://schemas.openxmlformats.org/drawingml/2006/main" cmpd="sng" cap="flat">
                <a:noFill/>
                <a:prstDash val="solid"/>
                <a:round/>
              </a:ln>
            </p:spPr>
          </p:sp>
          <p:sp>
            <p:nvSpPr>
              <p:cNvPr id="586" name="曲线"/>
              <p:cNvSpPr>
                <a:spLocks xmlns:a="http://schemas.openxmlformats.org/drawingml/2006/main"/>
              </p:cNvSpPr>
              <p:nvPr/>
            </p:nvSpPr>
            <p:spPr>
              <a:xfrm xmlns:a="http://schemas.openxmlformats.org/drawingml/2006/main" rot="0">
                <a:off x="9465917" y="5925498"/>
                <a:ext cx="165400" cy="143719"/>
              </a:xfrm>
              <a:custGeom xmlns:a="http://schemas.openxmlformats.org/drawingml/2006/main">
                <a:gdLst>
                  <a:gd name="T1" fmla="*/ 0 w 21600"/>
                  <a:gd name="T2" fmla="*/ 0 h 21600"/>
                  <a:gd name="T3" fmla="*/ 21600 w 21600"/>
                  <a:gd name="T4" fmla="*/ 21600 h 21600"/>
                </a:gdLst>
                <a:rect l="T1" t="T2" r="T3" b="T4"/>
                <a:pathLst>
                  <a:path w="21600" h="21600">
                    <a:moveTo>
                      <a:pt x="0" y="19339"/>
                    </a:moveTo>
                    <a:lnTo>
                      <a:pt x="1527" y="21600"/>
                    </a:lnTo>
                    <a:lnTo>
                      <a:pt x="21600" y="2511"/>
                    </a:lnTo>
                    <a:lnTo>
                      <a:pt x="20072" y="0"/>
                    </a:lnTo>
                    <a:lnTo>
                      <a:pt x="0" y="19339"/>
                    </a:lnTo>
                    <a:close/>
                  </a:path>
                </a:pathLst>
              </a:custGeom>
              <a:solidFill xmlns:a="http://schemas.openxmlformats.org/drawingml/2006/main">
                <a:srgbClr val="708F23"/>
              </a:solidFill>
              <a:ln xmlns:a="http://schemas.openxmlformats.org/drawingml/2006/main" cmpd="sng" cap="flat">
                <a:noFill/>
                <a:prstDash val="solid"/>
                <a:round/>
              </a:ln>
            </p:spPr>
          </p:sp>
          <p:sp>
            <p:nvSpPr>
              <p:cNvPr id="587" name="曲线"/>
              <p:cNvSpPr>
                <a:spLocks xmlns:a="http://schemas.openxmlformats.org/drawingml/2006/main"/>
              </p:cNvSpPr>
              <p:nvPr/>
            </p:nvSpPr>
            <p:spPr>
              <a:xfrm xmlns:a="http://schemas.openxmlformats.org/drawingml/2006/main" rot="0">
                <a:off x="9542770" y="5816874"/>
                <a:ext cx="197144" cy="207222"/>
              </a:xfrm>
              <a:custGeom xmlns:a="http://schemas.openxmlformats.org/drawingml/2006/main">
                <a:gdLst>
                  <a:gd name="T1" fmla="*/ 0 w 21600"/>
                  <a:gd name="T2" fmla="*/ 0 h 21600"/>
                  <a:gd name="T3" fmla="*/ 21600 w 21600"/>
                  <a:gd name="T4" fmla="*/ 21600 h 21600"/>
                </a:gdLst>
                <a:rect l="T1" t="T2" r="T3" b="T4"/>
                <a:pathLst>
                  <a:path w="21600" h="21600">
                    <a:moveTo>
                      <a:pt x="20752" y="2852"/>
                    </a:moveTo>
                    <a:cubicBezTo>
                      <a:pt x="20752" y="2852"/>
                      <a:pt x="21600" y="13449"/>
                      <a:pt x="16517" y="17524"/>
                    </a:cubicBezTo>
                    <a:cubicBezTo>
                      <a:pt x="11435" y="21600"/>
                      <a:pt x="3811" y="16709"/>
                      <a:pt x="3811" y="16709"/>
                    </a:cubicBezTo>
                    <a:cubicBezTo>
                      <a:pt x="3811" y="16709"/>
                      <a:pt x="0" y="8558"/>
                      <a:pt x="5082" y="4483"/>
                    </a:cubicBezTo>
                    <a:cubicBezTo>
                      <a:pt x="10164" y="0"/>
                      <a:pt x="20752" y="2852"/>
                      <a:pt x="20752" y="2852"/>
                    </a:cubicBezTo>
                  </a:path>
                </a:pathLst>
              </a:custGeom>
              <a:solidFill xmlns:a="http://schemas.openxmlformats.org/drawingml/2006/main">
                <a:srgbClr val="A0CC34"/>
              </a:solidFill>
              <a:ln xmlns:a="http://schemas.openxmlformats.org/drawingml/2006/main" cmpd="sng" cap="flat">
                <a:noFill/>
                <a:prstDash val="solid"/>
                <a:round/>
              </a:ln>
            </p:spPr>
          </p:sp>
          <p:sp>
            <p:nvSpPr>
              <p:cNvPr id="588" name="曲线"/>
              <p:cNvSpPr>
                <a:spLocks xmlns:a="http://schemas.openxmlformats.org/drawingml/2006/main"/>
              </p:cNvSpPr>
              <p:nvPr/>
            </p:nvSpPr>
            <p:spPr>
              <a:xfrm xmlns:a="http://schemas.openxmlformats.org/drawingml/2006/main" rot="0">
                <a:off x="9315552" y="6139406"/>
                <a:ext cx="165400" cy="140376"/>
              </a:xfrm>
              <a:custGeom xmlns:a="http://schemas.openxmlformats.org/drawingml/2006/main">
                <a:gdLst>
                  <a:gd name="T1" fmla="*/ 0 w 21600"/>
                  <a:gd name="T2" fmla="*/ 0 h 21600"/>
                  <a:gd name="T3" fmla="*/ 21600 w 21600"/>
                  <a:gd name="T4" fmla="*/ 21600 h 21600"/>
                </a:gdLst>
                <a:rect l="T1" t="T2" r="T3" b="T4"/>
                <a:pathLst>
                  <a:path w="21600" h="21600">
                    <a:moveTo>
                      <a:pt x="21600" y="19285"/>
                    </a:moveTo>
                    <a:lnTo>
                      <a:pt x="19636" y="21600"/>
                    </a:lnTo>
                    <a:lnTo>
                      <a:pt x="0" y="2571"/>
                    </a:lnTo>
                    <a:lnTo>
                      <a:pt x="1527" y="0"/>
                    </a:lnTo>
                    <a:lnTo>
                      <a:pt x="21600" y="19285"/>
                    </a:lnTo>
                    <a:close/>
                  </a:path>
                </a:pathLst>
              </a:custGeom>
              <a:solidFill xmlns:a="http://schemas.openxmlformats.org/drawingml/2006/main">
                <a:srgbClr val="708F23"/>
              </a:solidFill>
              <a:ln xmlns:a="http://schemas.openxmlformats.org/drawingml/2006/main" cmpd="sng" cap="flat">
                <a:noFill/>
                <a:prstDash val="solid"/>
                <a:round/>
              </a:ln>
            </p:spPr>
          </p:sp>
          <p:sp>
            <p:nvSpPr>
              <p:cNvPr id="589" name="曲线"/>
              <p:cNvSpPr>
                <a:spLocks xmlns:a="http://schemas.openxmlformats.org/drawingml/2006/main"/>
              </p:cNvSpPr>
              <p:nvPr/>
            </p:nvSpPr>
            <p:spPr>
              <a:xfrm xmlns:a="http://schemas.openxmlformats.org/drawingml/2006/main" rot="0">
                <a:off x="9205285" y="6030781"/>
                <a:ext cx="198814" cy="205551"/>
              </a:xfrm>
              <a:custGeom xmlns:a="http://schemas.openxmlformats.org/drawingml/2006/main">
                <a:gdLst>
                  <a:gd name="T1" fmla="*/ 0 w 21600"/>
                  <a:gd name="T2" fmla="*/ 0 h 21600"/>
                  <a:gd name="T3" fmla="*/ 21600 w 21600"/>
                  <a:gd name="T4" fmla="*/ 21600 h 21600"/>
                </a:gdLst>
                <a:rect l="T1" t="T2" r="T3" b="T4"/>
                <a:pathLst>
                  <a:path w="21600" h="21600">
                    <a:moveTo>
                      <a:pt x="830" y="2445"/>
                    </a:moveTo>
                    <a:cubicBezTo>
                      <a:pt x="830" y="2445"/>
                      <a:pt x="0" y="13041"/>
                      <a:pt x="5400" y="17116"/>
                    </a:cubicBezTo>
                    <a:cubicBezTo>
                      <a:pt x="10384" y="21600"/>
                      <a:pt x="17861" y="16301"/>
                      <a:pt x="17861" y="16301"/>
                    </a:cubicBezTo>
                    <a:cubicBezTo>
                      <a:pt x="17861" y="16301"/>
                      <a:pt x="21600" y="8558"/>
                      <a:pt x="16615" y="4075"/>
                    </a:cubicBezTo>
                    <a:cubicBezTo>
                      <a:pt x="11215" y="0"/>
                      <a:pt x="830" y="2445"/>
                      <a:pt x="830" y="2445"/>
                    </a:cubicBezTo>
                  </a:path>
                </a:pathLst>
              </a:custGeom>
              <a:solidFill xmlns:a="http://schemas.openxmlformats.org/drawingml/2006/main">
                <a:srgbClr val="A0CC34"/>
              </a:solidFill>
              <a:ln xmlns:a="http://schemas.openxmlformats.org/drawingml/2006/main" cmpd="sng" cap="flat">
                <a:noFill/>
                <a:prstDash val="solid"/>
                <a:round/>
              </a:ln>
            </p:spPr>
          </p:sp>
          <p:sp>
            <p:nvSpPr>
              <p:cNvPr id="590" name="曲线"/>
              <p:cNvSpPr>
                <a:spLocks xmlns:a="http://schemas.openxmlformats.org/drawingml/2006/main"/>
              </p:cNvSpPr>
              <p:nvPr/>
            </p:nvSpPr>
            <p:spPr>
              <a:xfrm xmlns:a="http://schemas.openxmlformats.org/drawingml/2006/main" rot="0">
                <a:off x="9465917" y="6139406"/>
                <a:ext cx="165400" cy="140376"/>
              </a:xfrm>
              <a:custGeom xmlns:a="http://schemas.openxmlformats.org/drawingml/2006/main">
                <a:gdLst>
                  <a:gd name="T1" fmla="*/ 0 w 21600"/>
                  <a:gd name="T2" fmla="*/ 0 h 21600"/>
                  <a:gd name="T3" fmla="*/ 21600 w 21600"/>
                  <a:gd name="T4" fmla="*/ 21600 h 21600"/>
                </a:gdLst>
                <a:rect l="T1" t="T2" r="T3" b="T4"/>
                <a:pathLst>
                  <a:path w="21600" h="21600">
                    <a:moveTo>
                      <a:pt x="0" y="19285"/>
                    </a:moveTo>
                    <a:lnTo>
                      <a:pt x="1527" y="21600"/>
                    </a:lnTo>
                    <a:lnTo>
                      <a:pt x="21600" y="2571"/>
                    </a:lnTo>
                    <a:lnTo>
                      <a:pt x="20072" y="0"/>
                    </a:lnTo>
                    <a:lnTo>
                      <a:pt x="0" y="19285"/>
                    </a:lnTo>
                    <a:close/>
                  </a:path>
                </a:pathLst>
              </a:custGeom>
              <a:solidFill xmlns:a="http://schemas.openxmlformats.org/drawingml/2006/main">
                <a:srgbClr val="708F23"/>
              </a:solidFill>
              <a:ln xmlns:a="http://schemas.openxmlformats.org/drawingml/2006/main" cmpd="sng" cap="flat">
                <a:noFill/>
                <a:prstDash val="solid"/>
                <a:round/>
              </a:ln>
            </p:spPr>
          </p:sp>
          <p:sp>
            <p:nvSpPr>
              <p:cNvPr id="591" name="曲线"/>
              <p:cNvSpPr>
                <a:spLocks xmlns:a="http://schemas.openxmlformats.org/drawingml/2006/main"/>
              </p:cNvSpPr>
              <p:nvPr/>
            </p:nvSpPr>
            <p:spPr>
              <a:xfrm xmlns:a="http://schemas.openxmlformats.org/drawingml/2006/main" rot="0">
                <a:off x="9542770" y="6030781"/>
                <a:ext cx="197144" cy="205551"/>
              </a:xfrm>
              <a:custGeom xmlns:a="http://schemas.openxmlformats.org/drawingml/2006/main">
                <a:gdLst>
                  <a:gd name="T1" fmla="*/ 0 w 21600"/>
                  <a:gd name="T2" fmla="*/ 0 h 21600"/>
                  <a:gd name="T3" fmla="*/ 21600 w 21600"/>
                  <a:gd name="T4" fmla="*/ 21600 h 21600"/>
                </a:gdLst>
                <a:rect l="T1" t="T2" r="T3" b="T4"/>
                <a:pathLst>
                  <a:path w="21600" h="21600">
                    <a:moveTo>
                      <a:pt x="20752" y="2445"/>
                    </a:moveTo>
                    <a:cubicBezTo>
                      <a:pt x="20752" y="2445"/>
                      <a:pt x="21600" y="13041"/>
                      <a:pt x="16517" y="17116"/>
                    </a:cubicBezTo>
                    <a:cubicBezTo>
                      <a:pt x="11435" y="21600"/>
                      <a:pt x="3811" y="16301"/>
                      <a:pt x="3811" y="16301"/>
                    </a:cubicBezTo>
                    <a:cubicBezTo>
                      <a:pt x="3811" y="16301"/>
                      <a:pt x="0" y="8558"/>
                      <a:pt x="5082" y="4075"/>
                    </a:cubicBezTo>
                    <a:cubicBezTo>
                      <a:pt x="10164" y="0"/>
                      <a:pt x="20752" y="2445"/>
                      <a:pt x="20752" y="2445"/>
                    </a:cubicBezTo>
                  </a:path>
                </a:pathLst>
              </a:custGeom>
              <a:solidFill xmlns:a="http://schemas.openxmlformats.org/drawingml/2006/main">
                <a:srgbClr val="A0CC34"/>
              </a:solidFill>
              <a:ln xmlns:a="http://schemas.openxmlformats.org/drawingml/2006/main" cmpd="sng" cap="flat">
                <a:noFill/>
                <a:prstDash val="solid"/>
                <a:round/>
              </a:ln>
            </p:spPr>
          </p:sp>
          <p:sp>
            <p:nvSpPr>
              <p:cNvPr id="592" name="曲线"/>
              <p:cNvSpPr>
                <a:spLocks xmlns:a="http://schemas.openxmlformats.org/drawingml/2006/main"/>
              </p:cNvSpPr>
              <p:nvPr/>
            </p:nvSpPr>
            <p:spPr>
              <a:xfrm xmlns:a="http://schemas.openxmlformats.org/drawingml/2006/main" rot="0">
                <a:off x="3057051" y="6097627"/>
                <a:ext cx="230558" cy="208893"/>
              </a:xfrm>
              <a:custGeom xmlns:a="http://schemas.openxmlformats.org/drawingml/2006/main">
                <a:gdLst>
                  <a:gd name="T1" fmla="*/ 0 w 21600"/>
                  <a:gd name="T2" fmla="*/ 0 h 21600"/>
                  <a:gd name="T3" fmla="*/ 21600 w 21600"/>
                  <a:gd name="T4" fmla="*/ 21600 h 21600"/>
                </a:gdLst>
                <a:rect l="T1" t="T2" r="T3" b="T4"/>
                <a:pathLst>
                  <a:path w="21600" h="21600">
                    <a:moveTo>
                      <a:pt x="15479" y="5200"/>
                    </a:moveTo>
                    <a:cubicBezTo>
                      <a:pt x="9720" y="0"/>
                      <a:pt x="0" y="1199"/>
                      <a:pt x="0" y="1199"/>
                    </a:cubicBezTo>
                    <a:cubicBezTo>
                      <a:pt x="0" y="1199"/>
                      <a:pt x="1800" y="11599"/>
                      <a:pt x="7920" y="16399"/>
                    </a:cubicBezTo>
                    <a:cubicBezTo>
                      <a:pt x="13679" y="21600"/>
                      <a:pt x="19799" y="17599"/>
                      <a:pt x="19799" y="17599"/>
                    </a:cubicBezTo>
                    <a:cubicBezTo>
                      <a:pt x="19799" y="17599"/>
                      <a:pt x="21600" y="10000"/>
                      <a:pt x="15479" y="5200"/>
                    </a:cubicBezTo>
                  </a:path>
                </a:pathLst>
              </a:custGeom>
              <a:solidFill xmlns:a="http://schemas.openxmlformats.org/drawingml/2006/main">
                <a:srgbClr val="94BD30"/>
              </a:solidFill>
              <a:ln xmlns:a="http://schemas.openxmlformats.org/drawingml/2006/main" cmpd="sng" cap="flat">
                <a:noFill/>
                <a:prstDash val="solid"/>
                <a:round/>
              </a:ln>
            </p:spPr>
          </p:sp>
          <p:sp>
            <p:nvSpPr>
              <p:cNvPr id="593" name="曲线"/>
              <p:cNvSpPr>
                <a:spLocks xmlns:a="http://schemas.openxmlformats.org/drawingml/2006/main"/>
              </p:cNvSpPr>
              <p:nvPr/>
            </p:nvSpPr>
            <p:spPr>
              <a:xfrm xmlns:a="http://schemas.openxmlformats.org/drawingml/2006/main" rot="0">
                <a:off x="3264220" y="6182855"/>
                <a:ext cx="185449" cy="147061"/>
              </a:xfrm>
              <a:custGeom xmlns:a="http://schemas.openxmlformats.org/drawingml/2006/main">
                <a:gdLst>
                  <a:gd name="T1" fmla="*/ 0 w 21600"/>
                  <a:gd name="T2" fmla="*/ 0 h 21600"/>
                  <a:gd name="T3" fmla="*/ 21600 w 21600"/>
                  <a:gd name="T4" fmla="*/ 21600 h 21600"/>
                </a:gdLst>
                <a:rect l="T1" t="T2" r="T3" b="T4"/>
                <a:pathLst>
                  <a:path w="21600" h="21600">
                    <a:moveTo>
                      <a:pt x="6300" y="3978"/>
                    </a:moveTo>
                    <a:cubicBezTo>
                      <a:pt x="0" y="7957"/>
                      <a:pt x="449" y="16484"/>
                      <a:pt x="449" y="16484"/>
                    </a:cubicBezTo>
                    <a:cubicBezTo>
                      <a:pt x="449" y="16484"/>
                      <a:pt x="5849" y="21600"/>
                      <a:pt x="12149" y="17621"/>
                    </a:cubicBezTo>
                    <a:cubicBezTo>
                      <a:pt x="18449" y="13642"/>
                      <a:pt x="21600" y="2842"/>
                      <a:pt x="21600" y="2842"/>
                    </a:cubicBezTo>
                    <a:cubicBezTo>
                      <a:pt x="21600" y="2842"/>
                      <a:pt x="12599" y="0"/>
                      <a:pt x="6300" y="3978"/>
                    </a:cubicBezTo>
                  </a:path>
                </a:pathLst>
              </a:custGeom>
              <a:solidFill xmlns:a="http://schemas.openxmlformats.org/drawingml/2006/main">
                <a:srgbClr val="94BD30"/>
              </a:solidFill>
              <a:ln xmlns:a="http://schemas.openxmlformats.org/drawingml/2006/main" cmpd="sng" cap="flat">
                <a:noFill/>
                <a:prstDash val="solid"/>
                <a:round/>
              </a:ln>
            </p:spPr>
          </p:sp>
          <p:sp>
            <p:nvSpPr>
              <p:cNvPr id="594" name="矩形"/>
              <p:cNvSpPr>
                <a:spLocks xmlns:a="http://schemas.openxmlformats.org/drawingml/2006/main"/>
              </p:cNvSpPr>
              <p:nvPr/>
            </p:nvSpPr>
            <p:spPr>
              <a:xfrm xmlns:a="http://schemas.openxmlformats.org/drawingml/2006/main" rot="0">
                <a:off x="3257537" y="5989002"/>
                <a:ext cx="18377" cy="640050"/>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595" name="曲线"/>
              <p:cNvSpPr>
                <a:spLocks xmlns:a="http://schemas.openxmlformats.org/drawingml/2006/main"/>
              </p:cNvSpPr>
              <p:nvPr/>
            </p:nvSpPr>
            <p:spPr>
              <a:xfrm xmlns:a="http://schemas.openxmlformats.org/drawingml/2006/main" rot="0">
                <a:off x="3234147" y="5619678"/>
                <a:ext cx="106925" cy="225605"/>
              </a:xfrm>
              <a:custGeom xmlns:a="http://schemas.openxmlformats.org/drawingml/2006/main">
                <a:gdLst>
                  <a:gd name="T1" fmla="*/ 0 w 21600"/>
                  <a:gd name="T2" fmla="*/ 0 h 21600"/>
                  <a:gd name="T3" fmla="*/ 21600 w 21600"/>
                  <a:gd name="T4" fmla="*/ 21600 h 21600"/>
                </a:gdLst>
                <a:rect l="T1" t="T2" r="T3" b="T4"/>
                <a:pathLst>
                  <a:path w="21600" h="21600">
                    <a:moveTo>
                      <a:pt x="19285" y="11544"/>
                    </a:moveTo>
                    <a:cubicBezTo>
                      <a:pt x="16971" y="17503"/>
                      <a:pt x="10800" y="21600"/>
                      <a:pt x="6942" y="21227"/>
                    </a:cubicBezTo>
                    <a:cubicBezTo>
                      <a:pt x="2314" y="20855"/>
                      <a:pt x="0" y="15641"/>
                      <a:pt x="3085" y="10055"/>
                    </a:cubicBezTo>
                    <a:cubicBezTo>
                      <a:pt x="5400" y="4468"/>
                      <a:pt x="10800" y="0"/>
                      <a:pt x="15428" y="372"/>
                    </a:cubicBezTo>
                    <a:cubicBezTo>
                      <a:pt x="20057" y="1117"/>
                      <a:pt x="21600" y="5958"/>
                      <a:pt x="19285" y="11544"/>
                    </a:cubicBezTo>
                  </a:path>
                </a:pathLst>
              </a:custGeom>
              <a:solidFill xmlns:a="http://schemas.openxmlformats.org/drawingml/2006/main">
                <a:srgbClr val="9182FF"/>
              </a:solidFill>
              <a:ln xmlns:a="http://schemas.openxmlformats.org/drawingml/2006/main" cmpd="sng" cap="flat">
                <a:noFill/>
                <a:prstDash val="solid"/>
                <a:round/>
              </a:ln>
            </p:spPr>
          </p:sp>
          <p:sp>
            <p:nvSpPr>
              <p:cNvPr id="596" name="曲线"/>
              <p:cNvSpPr>
                <a:spLocks xmlns:a="http://schemas.openxmlformats.org/drawingml/2006/main"/>
              </p:cNvSpPr>
              <p:nvPr/>
            </p:nvSpPr>
            <p:spPr>
              <a:xfrm xmlns:a="http://schemas.openxmlformats.org/drawingml/2006/main" rot="0">
                <a:off x="3190708" y="5836927"/>
                <a:ext cx="108596" cy="225605"/>
              </a:xfrm>
              <a:custGeom xmlns:a="http://schemas.openxmlformats.org/drawingml/2006/main">
                <a:gdLst>
                  <a:gd name="T1" fmla="*/ 0 w 21600"/>
                  <a:gd name="T2" fmla="*/ 0 h 21600"/>
                  <a:gd name="T3" fmla="*/ 21600 w 21600"/>
                  <a:gd name="T4" fmla="*/ 21600 h 21600"/>
                </a:gdLst>
                <a:rect l="T1" t="T2" r="T3" b="T4"/>
                <a:pathLst>
                  <a:path w="21600" h="21600">
                    <a:moveTo>
                      <a:pt x="18514" y="11544"/>
                    </a:moveTo>
                    <a:cubicBezTo>
                      <a:pt x="16200" y="17131"/>
                      <a:pt x="10799" y="21600"/>
                      <a:pt x="6171" y="21227"/>
                    </a:cubicBezTo>
                    <a:cubicBezTo>
                      <a:pt x="1542" y="20482"/>
                      <a:pt x="0" y="15641"/>
                      <a:pt x="2314" y="10055"/>
                    </a:cubicBezTo>
                    <a:cubicBezTo>
                      <a:pt x="4628" y="4096"/>
                      <a:pt x="10799" y="0"/>
                      <a:pt x="15428" y="372"/>
                    </a:cubicBezTo>
                    <a:cubicBezTo>
                      <a:pt x="19285" y="744"/>
                      <a:pt x="21600" y="5958"/>
                      <a:pt x="18514" y="11544"/>
                    </a:cubicBezTo>
                  </a:path>
                </a:pathLst>
              </a:custGeom>
              <a:solidFill xmlns:a="http://schemas.openxmlformats.org/drawingml/2006/main">
                <a:srgbClr val="9182FF"/>
              </a:solidFill>
              <a:ln xmlns:a="http://schemas.openxmlformats.org/drawingml/2006/main" cmpd="sng" cap="flat">
                <a:noFill/>
                <a:prstDash val="solid"/>
                <a:round/>
              </a:ln>
            </p:spPr>
          </p:sp>
          <p:sp>
            <p:nvSpPr>
              <p:cNvPr id="597" name="曲线"/>
              <p:cNvSpPr>
                <a:spLocks xmlns:a="http://schemas.openxmlformats.org/drawingml/2006/main"/>
              </p:cNvSpPr>
              <p:nvPr/>
            </p:nvSpPr>
            <p:spPr>
              <a:xfrm xmlns:a="http://schemas.openxmlformats.org/drawingml/2006/main" rot="0">
                <a:off x="3048698" y="5763397"/>
                <a:ext cx="223875" cy="108624"/>
              </a:xfrm>
              <a:custGeom xmlns:a="http://schemas.openxmlformats.org/drawingml/2006/main">
                <a:gdLst>
                  <a:gd name="T1" fmla="*/ 0 w 21600"/>
                  <a:gd name="T2" fmla="*/ 0 h 21600"/>
                  <a:gd name="T3" fmla="*/ 21600 w 21600"/>
                  <a:gd name="T4" fmla="*/ 21600 h 21600"/>
                </a:gdLst>
                <a:rect l="T1" t="T2" r="T3" b="T4"/>
                <a:pathLst>
                  <a:path w="21600" h="21600">
                    <a:moveTo>
                      <a:pt x="11544" y="2314"/>
                    </a:moveTo>
                    <a:cubicBezTo>
                      <a:pt x="17131" y="5400"/>
                      <a:pt x="21600" y="10800"/>
                      <a:pt x="21227" y="15428"/>
                    </a:cubicBezTo>
                    <a:cubicBezTo>
                      <a:pt x="20482" y="20057"/>
                      <a:pt x="15641" y="21600"/>
                      <a:pt x="9682" y="19285"/>
                    </a:cubicBezTo>
                    <a:cubicBezTo>
                      <a:pt x="4096" y="16971"/>
                      <a:pt x="0" y="10800"/>
                      <a:pt x="372" y="6171"/>
                    </a:cubicBezTo>
                    <a:cubicBezTo>
                      <a:pt x="744" y="1542"/>
                      <a:pt x="5958" y="0"/>
                      <a:pt x="11544" y="2314"/>
                    </a:cubicBezTo>
                  </a:path>
                </a:pathLst>
              </a:custGeom>
              <a:solidFill xmlns:a="http://schemas.openxmlformats.org/drawingml/2006/main">
                <a:srgbClr val="9182FF"/>
              </a:solidFill>
              <a:ln xmlns:a="http://schemas.openxmlformats.org/drawingml/2006/main" cmpd="sng" cap="flat">
                <a:noFill/>
                <a:prstDash val="solid"/>
                <a:round/>
              </a:ln>
            </p:spPr>
          </p:sp>
          <p:sp>
            <p:nvSpPr>
              <p:cNvPr id="598" name="曲线"/>
              <p:cNvSpPr>
                <a:spLocks xmlns:a="http://schemas.openxmlformats.org/drawingml/2006/main"/>
              </p:cNvSpPr>
              <p:nvPr/>
            </p:nvSpPr>
            <p:spPr>
              <a:xfrm xmlns:a="http://schemas.openxmlformats.org/drawingml/2006/main" rot="0">
                <a:off x="3260879" y="5810189"/>
                <a:ext cx="222204" cy="108624"/>
              </a:xfrm>
              <a:custGeom xmlns:a="http://schemas.openxmlformats.org/drawingml/2006/main">
                <a:gdLst>
                  <a:gd name="T1" fmla="*/ 0 w 21600"/>
                  <a:gd name="T2" fmla="*/ 0 h 21600"/>
                  <a:gd name="T3" fmla="*/ 21600 w 21600"/>
                  <a:gd name="T4" fmla="*/ 21600 h 21600"/>
                </a:gdLst>
                <a:rect l="T1" t="T2" r="T3" b="T4"/>
                <a:pathLst>
                  <a:path w="21600" h="21600">
                    <a:moveTo>
                      <a:pt x="11917" y="2314"/>
                    </a:moveTo>
                    <a:cubicBezTo>
                      <a:pt x="17503" y="4628"/>
                      <a:pt x="21600" y="10800"/>
                      <a:pt x="21227" y="15428"/>
                    </a:cubicBezTo>
                    <a:cubicBezTo>
                      <a:pt x="20855" y="20057"/>
                      <a:pt x="15641" y="21600"/>
                      <a:pt x="10055" y="19285"/>
                    </a:cubicBezTo>
                    <a:cubicBezTo>
                      <a:pt x="4468" y="16200"/>
                      <a:pt x="0" y="10800"/>
                      <a:pt x="744" y="6171"/>
                    </a:cubicBezTo>
                    <a:cubicBezTo>
                      <a:pt x="1117" y="1542"/>
                      <a:pt x="5958" y="0"/>
                      <a:pt x="11917" y="2314"/>
                    </a:cubicBezTo>
                  </a:path>
                </a:pathLst>
              </a:custGeom>
              <a:solidFill xmlns:a="http://schemas.openxmlformats.org/drawingml/2006/main">
                <a:srgbClr val="9182FF"/>
              </a:solidFill>
              <a:ln xmlns:a="http://schemas.openxmlformats.org/drawingml/2006/main" cmpd="sng" cap="flat">
                <a:noFill/>
                <a:prstDash val="solid"/>
                <a:round/>
              </a:ln>
            </p:spPr>
          </p:sp>
          <p:sp>
            <p:nvSpPr>
              <p:cNvPr id="599" name="曲线"/>
              <p:cNvSpPr>
                <a:spLocks xmlns:a="http://schemas.openxmlformats.org/drawingml/2006/main"/>
              </p:cNvSpPr>
              <p:nvPr/>
            </p:nvSpPr>
            <p:spPr>
              <a:xfrm xmlns:a="http://schemas.openxmlformats.org/drawingml/2006/main" rot="0">
                <a:off x="3125550" y="5643074"/>
                <a:ext cx="162059" cy="208893"/>
              </a:xfrm>
              <a:custGeom xmlns:a="http://schemas.openxmlformats.org/drawingml/2006/main">
                <a:gdLst>
                  <a:gd name="T1" fmla="*/ 0 w 21600"/>
                  <a:gd name="T2" fmla="*/ 0 h 21600"/>
                  <a:gd name="T3" fmla="*/ 21600 w 21600"/>
                  <a:gd name="T4" fmla="*/ 21600 h 21600"/>
                </a:gdLst>
                <a:rect l="T1" t="T2" r="T3" b="T4"/>
                <a:pathLst>
                  <a:path w="21600" h="21600">
                    <a:moveTo>
                      <a:pt x="15428" y="8399"/>
                    </a:moveTo>
                    <a:cubicBezTo>
                      <a:pt x="20057" y="13600"/>
                      <a:pt x="21600" y="19200"/>
                      <a:pt x="19028" y="20400"/>
                    </a:cubicBezTo>
                    <a:cubicBezTo>
                      <a:pt x="15942" y="21600"/>
                      <a:pt x="10285" y="18400"/>
                      <a:pt x="6171" y="13200"/>
                    </a:cubicBezTo>
                    <a:cubicBezTo>
                      <a:pt x="1542" y="7999"/>
                      <a:pt x="0" y="2799"/>
                      <a:pt x="3085" y="1199"/>
                    </a:cubicBezTo>
                    <a:cubicBezTo>
                      <a:pt x="5657" y="0"/>
                      <a:pt x="11314" y="3199"/>
                      <a:pt x="15428" y="8399"/>
                    </a:cubicBezTo>
                  </a:path>
                </a:pathLst>
              </a:custGeom>
              <a:solidFill xmlns:a="http://schemas.openxmlformats.org/drawingml/2006/main">
                <a:srgbClr val="9182FF"/>
              </a:solidFill>
              <a:ln xmlns:a="http://schemas.openxmlformats.org/drawingml/2006/main" cmpd="sng" cap="flat">
                <a:noFill/>
                <a:prstDash val="solid"/>
                <a:round/>
              </a:ln>
            </p:spPr>
          </p:sp>
          <p:sp>
            <p:nvSpPr>
              <p:cNvPr id="600" name="曲线"/>
              <p:cNvSpPr>
                <a:spLocks xmlns:a="http://schemas.openxmlformats.org/drawingml/2006/main"/>
              </p:cNvSpPr>
              <p:nvPr/>
            </p:nvSpPr>
            <p:spPr>
              <a:xfrm xmlns:a="http://schemas.openxmlformats.org/drawingml/2006/main" rot="0">
                <a:off x="3245842" y="5828572"/>
                <a:ext cx="160388" cy="210564"/>
              </a:xfrm>
              <a:custGeom xmlns:a="http://schemas.openxmlformats.org/drawingml/2006/main">
                <a:gdLst>
                  <a:gd name="T1" fmla="*/ 0 w 21600"/>
                  <a:gd name="T2" fmla="*/ 0 h 21600"/>
                  <a:gd name="T3" fmla="*/ 21600 w 21600"/>
                  <a:gd name="T4" fmla="*/ 21600 h 21600"/>
                </a:gdLst>
                <a:rect l="T1" t="T2" r="T3" b="T4"/>
                <a:pathLst>
                  <a:path w="21600" h="21600">
                    <a:moveTo>
                      <a:pt x="15428" y="8399"/>
                    </a:moveTo>
                    <a:cubicBezTo>
                      <a:pt x="20057" y="13599"/>
                      <a:pt x="21600" y="18799"/>
                      <a:pt x="19028" y="20400"/>
                    </a:cubicBezTo>
                    <a:cubicBezTo>
                      <a:pt x="15942" y="21600"/>
                      <a:pt x="10285" y="18399"/>
                      <a:pt x="6171" y="13200"/>
                    </a:cubicBezTo>
                    <a:cubicBezTo>
                      <a:pt x="1542" y="8000"/>
                      <a:pt x="0" y="2399"/>
                      <a:pt x="3085" y="1199"/>
                    </a:cubicBezTo>
                    <a:cubicBezTo>
                      <a:pt x="5657" y="0"/>
                      <a:pt x="11314" y="3199"/>
                      <a:pt x="15428" y="8399"/>
                    </a:cubicBezTo>
                  </a:path>
                </a:pathLst>
              </a:custGeom>
              <a:solidFill xmlns:a="http://schemas.openxmlformats.org/drawingml/2006/main">
                <a:srgbClr val="9182FF"/>
              </a:solidFill>
              <a:ln xmlns:a="http://schemas.openxmlformats.org/drawingml/2006/main" cmpd="sng" cap="flat">
                <a:noFill/>
                <a:prstDash val="solid"/>
                <a:round/>
              </a:ln>
            </p:spPr>
          </p:sp>
          <p:sp>
            <p:nvSpPr>
              <p:cNvPr id="601" name="曲线"/>
              <p:cNvSpPr>
                <a:spLocks xmlns:a="http://schemas.openxmlformats.org/drawingml/2006/main"/>
              </p:cNvSpPr>
              <p:nvPr/>
            </p:nvSpPr>
            <p:spPr>
              <a:xfrm xmlns:a="http://schemas.openxmlformats.org/drawingml/2006/main" rot="0">
                <a:off x="3072088" y="5821887"/>
                <a:ext cx="207168" cy="158759"/>
              </a:xfrm>
              <a:custGeom xmlns:a="http://schemas.openxmlformats.org/drawingml/2006/main">
                <a:gdLst>
                  <a:gd name="T1" fmla="*/ 0 w 21600"/>
                  <a:gd name="T2" fmla="*/ 0 h 21600"/>
                  <a:gd name="T3" fmla="*/ 21600 w 21600"/>
                  <a:gd name="T4" fmla="*/ 21600 h 21600"/>
                </a:gdLst>
                <a:rect l="T1" t="T2" r="T3" b="T4"/>
                <a:pathLst>
                  <a:path w="21600" h="21600">
                    <a:moveTo>
                      <a:pt x="8400" y="5795"/>
                    </a:moveTo>
                    <a:cubicBezTo>
                      <a:pt x="13599" y="1580"/>
                      <a:pt x="18799" y="0"/>
                      <a:pt x="20400" y="2634"/>
                    </a:cubicBezTo>
                    <a:cubicBezTo>
                      <a:pt x="21600" y="5268"/>
                      <a:pt x="18400" y="11063"/>
                      <a:pt x="13199" y="15804"/>
                    </a:cubicBezTo>
                    <a:cubicBezTo>
                      <a:pt x="7600" y="20019"/>
                      <a:pt x="2400" y="21600"/>
                      <a:pt x="1199" y="18965"/>
                    </a:cubicBezTo>
                    <a:cubicBezTo>
                      <a:pt x="0" y="16331"/>
                      <a:pt x="3199" y="10536"/>
                      <a:pt x="8400" y="5795"/>
                    </a:cubicBezTo>
                  </a:path>
                </a:pathLst>
              </a:custGeom>
              <a:solidFill xmlns:a="http://schemas.openxmlformats.org/drawingml/2006/main">
                <a:srgbClr val="9182FF"/>
              </a:solidFill>
              <a:ln xmlns:a="http://schemas.openxmlformats.org/drawingml/2006/main" cmpd="sng" cap="flat">
                <a:noFill/>
                <a:prstDash val="solid"/>
                <a:round/>
              </a:ln>
            </p:spPr>
          </p:sp>
          <p:sp>
            <p:nvSpPr>
              <p:cNvPr id="602" name="曲线"/>
              <p:cNvSpPr>
                <a:spLocks xmlns:a="http://schemas.openxmlformats.org/drawingml/2006/main"/>
              </p:cNvSpPr>
              <p:nvPr/>
            </p:nvSpPr>
            <p:spPr>
              <a:xfrm xmlns:a="http://schemas.openxmlformats.org/drawingml/2006/main" rot="0">
                <a:off x="3252525" y="5701564"/>
                <a:ext cx="208839" cy="158758"/>
              </a:xfrm>
              <a:custGeom xmlns:a="http://schemas.openxmlformats.org/drawingml/2006/main">
                <a:gdLst>
                  <a:gd name="T1" fmla="*/ 0 w 21600"/>
                  <a:gd name="T2" fmla="*/ 0 h 21600"/>
                  <a:gd name="T3" fmla="*/ 21600 w 21600"/>
                  <a:gd name="T4" fmla="*/ 21600 h 21600"/>
                </a:gdLst>
                <a:rect l="T1" t="T2" r="T3" b="T4"/>
                <a:pathLst>
                  <a:path w="21600" h="21600">
                    <a:moveTo>
                      <a:pt x="8399" y="5795"/>
                    </a:moveTo>
                    <a:cubicBezTo>
                      <a:pt x="14000" y="1580"/>
                      <a:pt x="19199" y="0"/>
                      <a:pt x="20400" y="2634"/>
                    </a:cubicBezTo>
                    <a:cubicBezTo>
                      <a:pt x="21600" y="5268"/>
                      <a:pt x="18399" y="11063"/>
                      <a:pt x="13200" y="15804"/>
                    </a:cubicBezTo>
                    <a:cubicBezTo>
                      <a:pt x="8000" y="20019"/>
                      <a:pt x="2799" y="21600"/>
                      <a:pt x="1600" y="18965"/>
                    </a:cubicBezTo>
                    <a:cubicBezTo>
                      <a:pt x="0" y="16331"/>
                      <a:pt x="3200" y="10536"/>
                      <a:pt x="8399" y="5795"/>
                    </a:cubicBezTo>
                  </a:path>
                </a:pathLst>
              </a:custGeom>
              <a:solidFill xmlns:a="http://schemas.openxmlformats.org/drawingml/2006/main">
                <a:srgbClr val="9182FF"/>
              </a:solidFill>
              <a:ln xmlns:a="http://schemas.openxmlformats.org/drawingml/2006/main" cmpd="sng" cap="flat">
                <a:noFill/>
                <a:prstDash val="solid"/>
                <a:round/>
              </a:ln>
            </p:spPr>
          </p:sp>
          <p:sp>
            <p:nvSpPr>
              <p:cNvPr id="603" name="曲线"/>
              <p:cNvSpPr>
                <a:spLocks xmlns:a="http://schemas.openxmlformats.org/drawingml/2006/main"/>
              </p:cNvSpPr>
              <p:nvPr/>
            </p:nvSpPr>
            <p:spPr>
              <a:xfrm xmlns:a="http://schemas.openxmlformats.org/drawingml/2006/main" rot="0">
                <a:off x="3190708" y="5619678"/>
                <a:ext cx="108596" cy="225605"/>
              </a:xfrm>
              <a:custGeom xmlns:a="http://schemas.openxmlformats.org/drawingml/2006/main">
                <a:gdLst>
                  <a:gd name="T1" fmla="*/ 0 w 21600"/>
                  <a:gd name="T2" fmla="*/ 0 h 21600"/>
                  <a:gd name="T3" fmla="*/ 21600 w 21600"/>
                  <a:gd name="T4" fmla="*/ 21600 h 21600"/>
                </a:gdLst>
                <a:rect l="T1" t="T2" r="T3" b="T4"/>
                <a:pathLst>
                  <a:path w="21600" h="21600">
                    <a:moveTo>
                      <a:pt x="18514" y="10055"/>
                    </a:moveTo>
                    <a:cubicBezTo>
                      <a:pt x="21600" y="15641"/>
                      <a:pt x="19285" y="20855"/>
                      <a:pt x="15428" y="21227"/>
                    </a:cubicBezTo>
                    <a:cubicBezTo>
                      <a:pt x="10799" y="21600"/>
                      <a:pt x="4628" y="17503"/>
                      <a:pt x="2314" y="11917"/>
                    </a:cubicBezTo>
                    <a:cubicBezTo>
                      <a:pt x="0" y="5958"/>
                      <a:pt x="1542" y="1117"/>
                      <a:pt x="6171" y="372"/>
                    </a:cubicBezTo>
                    <a:cubicBezTo>
                      <a:pt x="10028" y="0"/>
                      <a:pt x="16200" y="4468"/>
                      <a:pt x="18514" y="10055"/>
                    </a:cubicBezTo>
                  </a:path>
                </a:pathLst>
              </a:custGeom>
              <a:solidFill xmlns:a="http://schemas.openxmlformats.org/drawingml/2006/main">
                <a:srgbClr val="6D5DDE"/>
              </a:solidFill>
              <a:ln xmlns:a="http://schemas.openxmlformats.org/drawingml/2006/main" cmpd="sng" cap="flat">
                <a:noFill/>
                <a:prstDash val="solid"/>
                <a:round/>
              </a:ln>
            </p:spPr>
          </p:sp>
          <p:sp>
            <p:nvSpPr>
              <p:cNvPr id="604" name="曲线"/>
              <p:cNvSpPr>
                <a:spLocks xmlns:a="http://schemas.openxmlformats.org/drawingml/2006/main"/>
              </p:cNvSpPr>
              <p:nvPr/>
            </p:nvSpPr>
            <p:spPr>
              <a:xfrm xmlns:a="http://schemas.openxmlformats.org/drawingml/2006/main" rot="0">
                <a:off x="3237488" y="5836927"/>
                <a:ext cx="108596" cy="225605"/>
              </a:xfrm>
              <a:custGeom xmlns:a="http://schemas.openxmlformats.org/drawingml/2006/main">
                <a:gdLst>
                  <a:gd name="T1" fmla="*/ 0 w 21600"/>
                  <a:gd name="T2" fmla="*/ 0 h 21600"/>
                  <a:gd name="T3" fmla="*/ 21600 w 21600"/>
                  <a:gd name="T4" fmla="*/ 21600 h 21600"/>
                </a:gdLst>
                <a:rect l="T1" t="T2" r="T3" b="T4"/>
                <a:pathLst>
                  <a:path w="21600" h="21600">
                    <a:moveTo>
                      <a:pt x="18514" y="9682"/>
                    </a:moveTo>
                    <a:cubicBezTo>
                      <a:pt x="21600" y="15641"/>
                      <a:pt x="19285" y="20482"/>
                      <a:pt x="15428" y="21227"/>
                    </a:cubicBezTo>
                    <a:cubicBezTo>
                      <a:pt x="10799" y="21600"/>
                      <a:pt x="4628" y="17131"/>
                      <a:pt x="2314" y="11544"/>
                    </a:cubicBezTo>
                    <a:cubicBezTo>
                      <a:pt x="0" y="5958"/>
                      <a:pt x="1542" y="744"/>
                      <a:pt x="6171" y="372"/>
                    </a:cubicBezTo>
                    <a:cubicBezTo>
                      <a:pt x="10028" y="0"/>
                      <a:pt x="16200" y="4096"/>
                      <a:pt x="18514" y="9682"/>
                    </a:cubicBezTo>
                  </a:path>
                </a:pathLst>
              </a:custGeom>
              <a:solidFill xmlns:a="http://schemas.openxmlformats.org/drawingml/2006/main">
                <a:srgbClr val="6D5DDE"/>
              </a:solidFill>
              <a:ln xmlns:a="http://schemas.openxmlformats.org/drawingml/2006/main" cmpd="sng" cap="flat">
                <a:noFill/>
                <a:prstDash val="solid"/>
                <a:round/>
              </a:ln>
            </p:spPr>
          </p:sp>
          <p:sp>
            <p:nvSpPr>
              <p:cNvPr id="605" name="曲线"/>
              <p:cNvSpPr>
                <a:spLocks xmlns:a="http://schemas.openxmlformats.org/drawingml/2006/main"/>
              </p:cNvSpPr>
              <p:nvPr/>
            </p:nvSpPr>
            <p:spPr>
              <a:xfrm xmlns:a="http://schemas.openxmlformats.org/drawingml/2006/main" rot="0">
                <a:off x="3048698" y="5810189"/>
                <a:ext cx="223875" cy="108624"/>
              </a:xfrm>
              <a:custGeom xmlns:a="http://schemas.openxmlformats.org/drawingml/2006/main">
                <a:gdLst>
                  <a:gd name="T1" fmla="*/ 0 w 21600"/>
                  <a:gd name="T2" fmla="*/ 0 h 21600"/>
                  <a:gd name="T3" fmla="*/ 21600 w 21600"/>
                  <a:gd name="T4" fmla="*/ 21600 h 21600"/>
                </a:gdLst>
                <a:rect l="T1" t="T2" r="T3" b="T4"/>
                <a:pathLst>
                  <a:path w="21600" h="21600">
                    <a:moveTo>
                      <a:pt x="9682" y="2314"/>
                    </a:moveTo>
                    <a:cubicBezTo>
                      <a:pt x="15641" y="0"/>
                      <a:pt x="20482" y="1542"/>
                      <a:pt x="21227" y="6171"/>
                    </a:cubicBezTo>
                    <a:cubicBezTo>
                      <a:pt x="21600" y="10800"/>
                      <a:pt x="17131" y="16200"/>
                      <a:pt x="11544" y="19285"/>
                    </a:cubicBezTo>
                    <a:cubicBezTo>
                      <a:pt x="5958" y="21600"/>
                      <a:pt x="744" y="20057"/>
                      <a:pt x="372" y="15428"/>
                    </a:cubicBezTo>
                    <a:cubicBezTo>
                      <a:pt x="0" y="10800"/>
                      <a:pt x="4096" y="5399"/>
                      <a:pt x="9682" y="2314"/>
                    </a:cubicBezTo>
                  </a:path>
                </a:pathLst>
              </a:custGeom>
              <a:solidFill xmlns:a="http://schemas.openxmlformats.org/drawingml/2006/main">
                <a:srgbClr val="6D5DDE"/>
              </a:solidFill>
              <a:ln xmlns:a="http://schemas.openxmlformats.org/drawingml/2006/main" cmpd="sng" cap="flat">
                <a:noFill/>
                <a:prstDash val="solid"/>
                <a:round/>
              </a:ln>
            </p:spPr>
          </p:sp>
          <p:sp>
            <p:nvSpPr>
              <p:cNvPr id="606" name="曲线"/>
              <p:cNvSpPr>
                <a:spLocks xmlns:a="http://schemas.openxmlformats.org/drawingml/2006/main"/>
              </p:cNvSpPr>
              <p:nvPr/>
            </p:nvSpPr>
            <p:spPr>
              <a:xfrm xmlns:a="http://schemas.openxmlformats.org/drawingml/2006/main" rot="0">
                <a:off x="3260879" y="5763397"/>
                <a:ext cx="222204" cy="108624"/>
              </a:xfrm>
              <a:custGeom xmlns:a="http://schemas.openxmlformats.org/drawingml/2006/main">
                <a:gdLst>
                  <a:gd name="T1" fmla="*/ 0 w 21600"/>
                  <a:gd name="T2" fmla="*/ 0 h 21600"/>
                  <a:gd name="T3" fmla="*/ 21600 w 21600"/>
                  <a:gd name="T4" fmla="*/ 21600 h 21600"/>
                </a:gdLst>
                <a:rect l="T1" t="T2" r="T3" b="T4"/>
                <a:pathLst>
                  <a:path w="21600" h="21600">
                    <a:moveTo>
                      <a:pt x="10055" y="2314"/>
                    </a:moveTo>
                    <a:cubicBezTo>
                      <a:pt x="15641" y="0"/>
                      <a:pt x="20855" y="1542"/>
                      <a:pt x="21227" y="6171"/>
                    </a:cubicBezTo>
                    <a:cubicBezTo>
                      <a:pt x="21600" y="10800"/>
                      <a:pt x="17503" y="16200"/>
                      <a:pt x="11917" y="19285"/>
                    </a:cubicBezTo>
                    <a:cubicBezTo>
                      <a:pt x="5958" y="21600"/>
                      <a:pt x="1117" y="20057"/>
                      <a:pt x="744" y="15428"/>
                    </a:cubicBezTo>
                    <a:cubicBezTo>
                      <a:pt x="0" y="10800"/>
                      <a:pt x="4468" y="5400"/>
                      <a:pt x="10055" y="2314"/>
                    </a:cubicBezTo>
                  </a:path>
                </a:pathLst>
              </a:custGeom>
              <a:solidFill xmlns:a="http://schemas.openxmlformats.org/drawingml/2006/main">
                <a:srgbClr val="6D5DDE"/>
              </a:solidFill>
              <a:ln xmlns:a="http://schemas.openxmlformats.org/drawingml/2006/main" cmpd="sng" cap="flat">
                <a:noFill/>
                <a:prstDash val="solid"/>
                <a:round/>
              </a:ln>
            </p:spPr>
          </p:sp>
          <p:sp>
            <p:nvSpPr>
              <p:cNvPr id="607" name="曲线"/>
              <p:cNvSpPr>
                <a:spLocks xmlns:a="http://schemas.openxmlformats.org/drawingml/2006/main"/>
              </p:cNvSpPr>
              <p:nvPr/>
            </p:nvSpPr>
            <p:spPr>
              <a:xfrm xmlns:a="http://schemas.openxmlformats.org/drawingml/2006/main" rot="0">
                <a:off x="3068746" y="5701564"/>
                <a:ext cx="210510" cy="158758"/>
              </a:xfrm>
              <a:custGeom xmlns:a="http://schemas.openxmlformats.org/drawingml/2006/main">
                <a:gdLst>
                  <a:gd name="T1" fmla="*/ 0 w 21600"/>
                  <a:gd name="T2" fmla="*/ 0 h 21600"/>
                  <a:gd name="T3" fmla="*/ 21600 w 21600"/>
                  <a:gd name="T4" fmla="*/ 21600 h 21600"/>
                </a:gdLst>
                <a:rect l="T1" t="T2" r="T3" b="T4"/>
                <a:pathLst>
                  <a:path w="21600" h="21600">
                    <a:moveTo>
                      <a:pt x="13352" y="5795"/>
                    </a:moveTo>
                    <a:cubicBezTo>
                      <a:pt x="18458" y="10536"/>
                      <a:pt x="21600" y="16331"/>
                      <a:pt x="20421" y="18965"/>
                    </a:cubicBezTo>
                    <a:cubicBezTo>
                      <a:pt x="18850" y="21600"/>
                      <a:pt x="13745" y="20019"/>
                      <a:pt x="8640" y="15804"/>
                    </a:cubicBezTo>
                    <a:cubicBezTo>
                      <a:pt x="3534" y="11063"/>
                      <a:pt x="0" y="5268"/>
                      <a:pt x="1570" y="2634"/>
                    </a:cubicBezTo>
                    <a:cubicBezTo>
                      <a:pt x="2749" y="0"/>
                      <a:pt x="7854" y="1580"/>
                      <a:pt x="13352" y="5795"/>
                    </a:cubicBezTo>
                  </a:path>
                </a:pathLst>
              </a:custGeom>
              <a:solidFill xmlns:a="http://schemas.openxmlformats.org/drawingml/2006/main">
                <a:srgbClr val="6D5DDE"/>
              </a:solidFill>
              <a:ln xmlns:a="http://schemas.openxmlformats.org/drawingml/2006/main" cmpd="sng" cap="flat">
                <a:noFill/>
                <a:prstDash val="solid"/>
                <a:round/>
              </a:ln>
            </p:spPr>
          </p:sp>
          <p:sp>
            <p:nvSpPr>
              <p:cNvPr id="608" name="曲线"/>
              <p:cNvSpPr>
                <a:spLocks xmlns:a="http://schemas.openxmlformats.org/drawingml/2006/main"/>
              </p:cNvSpPr>
              <p:nvPr/>
            </p:nvSpPr>
            <p:spPr>
              <a:xfrm xmlns:a="http://schemas.openxmlformats.org/drawingml/2006/main" rot="0">
                <a:off x="3252525" y="5821887"/>
                <a:ext cx="212180" cy="158759"/>
              </a:xfrm>
              <a:custGeom xmlns:a="http://schemas.openxmlformats.org/drawingml/2006/main">
                <a:gdLst>
                  <a:gd name="T1" fmla="*/ 0 w 21600"/>
                  <a:gd name="T2" fmla="*/ 0 h 21600"/>
                  <a:gd name="T3" fmla="*/ 21600 w 21600"/>
                  <a:gd name="T4" fmla="*/ 21600 h 21600"/>
                </a:gdLst>
                <a:rect l="T1" t="T2" r="T3" b="T4"/>
                <a:pathLst>
                  <a:path w="21600" h="21600">
                    <a:moveTo>
                      <a:pt x="12959" y="5795"/>
                    </a:moveTo>
                    <a:cubicBezTo>
                      <a:pt x="18458" y="10536"/>
                      <a:pt x="21600" y="16331"/>
                      <a:pt x="20029" y="18965"/>
                    </a:cubicBezTo>
                    <a:cubicBezTo>
                      <a:pt x="18850" y="21600"/>
                      <a:pt x="13745" y="20019"/>
                      <a:pt x="8640" y="15804"/>
                    </a:cubicBezTo>
                    <a:cubicBezTo>
                      <a:pt x="3141" y="11063"/>
                      <a:pt x="0" y="5268"/>
                      <a:pt x="1570" y="2634"/>
                    </a:cubicBezTo>
                    <a:cubicBezTo>
                      <a:pt x="2749" y="0"/>
                      <a:pt x="7854" y="1580"/>
                      <a:pt x="12959" y="5795"/>
                    </a:cubicBezTo>
                  </a:path>
                </a:pathLst>
              </a:custGeom>
              <a:solidFill xmlns:a="http://schemas.openxmlformats.org/drawingml/2006/main">
                <a:srgbClr val="6D5DDE"/>
              </a:solidFill>
              <a:ln xmlns:a="http://schemas.openxmlformats.org/drawingml/2006/main" cmpd="sng" cap="flat">
                <a:noFill/>
                <a:prstDash val="solid"/>
                <a:round/>
              </a:ln>
            </p:spPr>
          </p:sp>
          <p:sp>
            <p:nvSpPr>
              <p:cNvPr id="609" name="曲线"/>
              <p:cNvSpPr>
                <a:spLocks xmlns:a="http://schemas.openxmlformats.org/drawingml/2006/main"/>
              </p:cNvSpPr>
              <p:nvPr/>
            </p:nvSpPr>
            <p:spPr>
              <a:xfrm xmlns:a="http://schemas.openxmlformats.org/drawingml/2006/main" rot="0">
                <a:off x="3128892" y="5828572"/>
                <a:ext cx="158717" cy="210564"/>
              </a:xfrm>
              <a:custGeom xmlns:a="http://schemas.openxmlformats.org/drawingml/2006/main">
                <a:gdLst>
                  <a:gd name="T1" fmla="*/ 0 w 21600"/>
                  <a:gd name="T2" fmla="*/ 0 h 21600"/>
                  <a:gd name="T3" fmla="*/ 21600 w 21600"/>
                  <a:gd name="T4" fmla="*/ 21600 h 21600"/>
                </a:gdLst>
                <a:rect l="T1" t="T2" r="T3" b="T4"/>
                <a:pathLst>
                  <a:path w="21600" h="21600">
                    <a:moveTo>
                      <a:pt x="5795" y="8399"/>
                    </a:moveTo>
                    <a:cubicBezTo>
                      <a:pt x="10009" y="3199"/>
                      <a:pt x="15804" y="0"/>
                      <a:pt x="18965" y="1199"/>
                    </a:cubicBezTo>
                    <a:cubicBezTo>
                      <a:pt x="21600" y="2399"/>
                      <a:pt x="20019" y="8000"/>
                      <a:pt x="15278" y="13200"/>
                    </a:cubicBezTo>
                    <a:cubicBezTo>
                      <a:pt x="11063" y="18399"/>
                      <a:pt x="5268" y="21600"/>
                      <a:pt x="2634" y="20400"/>
                    </a:cubicBezTo>
                    <a:cubicBezTo>
                      <a:pt x="0" y="19200"/>
                      <a:pt x="1053" y="13599"/>
                      <a:pt x="5795" y="8399"/>
                    </a:cubicBezTo>
                  </a:path>
                </a:pathLst>
              </a:custGeom>
              <a:solidFill xmlns:a="http://schemas.openxmlformats.org/drawingml/2006/main">
                <a:srgbClr val="6D5DDE"/>
              </a:solidFill>
              <a:ln xmlns:a="http://schemas.openxmlformats.org/drawingml/2006/main" cmpd="sng" cap="flat">
                <a:noFill/>
                <a:prstDash val="solid"/>
                <a:round/>
              </a:ln>
            </p:spPr>
          </p:sp>
          <p:sp>
            <p:nvSpPr>
              <p:cNvPr id="610" name="曲线"/>
              <p:cNvSpPr>
                <a:spLocks xmlns:a="http://schemas.openxmlformats.org/drawingml/2006/main"/>
              </p:cNvSpPr>
              <p:nvPr/>
            </p:nvSpPr>
            <p:spPr>
              <a:xfrm xmlns:a="http://schemas.openxmlformats.org/drawingml/2006/main" rot="0">
                <a:off x="3245842" y="5643074"/>
                <a:ext cx="157047" cy="208893"/>
              </a:xfrm>
              <a:custGeom xmlns:a="http://schemas.openxmlformats.org/drawingml/2006/main">
                <a:gdLst>
                  <a:gd name="T1" fmla="*/ 0 w 21600"/>
                  <a:gd name="T2" fmla="*/ 0 h 21600"/>
                  <a:gd name="T3" fmla="*/ 21600 w 21600"/>
                  <a:gd name="T4" fmla="*/ 21600 h 21600"/>
                </a:gdLst>
                <a:rect l="T1" t="T2" r="T3" b="T4"/>
                <a:pathLst>
                  <a:path w="21600" h="21600">
                    <a:moveTo>
                      <a:pt x="6321" y="8399"/>
                    </a:moveTo>
                    <a:cubicBezTo>
                      <a:pt x="10536" y="3199"/>
                      <a:pt x="16331" y="0"/>
                      <a:pt x="18965" y="1199"/>
                    </a:cubicBezTo>
                    <a:cubicBezTo>
                      <a:pt x="21600" y="2400"/>
                      <a:pt x="20546" y="7999"/>
                      <a:pt x="15804" y="13200"/>
                    </a:cubicBezTo>
                    <a:cubicBezTo>
                      <a:pt x="11590" y="18400"/>
                      <a:pt x="5795" y="21600"/>
                      <a:pt x="3160" y="20400"/>
                    </a:cubicBezTo>
                    <a:cubicBezTo>
                      <a:pt x="0" y="19200"/>
                      <a:pt x="1580" y="13600"/>
                      <a:pt x="6321" y="8399"/>
                    </a:cubicBezTo>
                  </a:path>
                </a:pathLst>
              </a:custGeom>
              <a:solidFill xmlns:a="http://schemas.openxmlformats.org/drawingml/2006/main">
                <a:srgbClr val="6D5DDE"/>
              </a:solidFill>
              <a:ln xmlns:a="http://schemas.openxmlformats.org/drawingml/2006/main" cmpd="sng" cap="flat">
                <a:noFill/>
                <a:prstDash val="solid"/>
                <a:round/>
              </a:ln>
            </p:spPr>
          </p:sp>
          <p:sp>
            <p:nvSpPr>
              <p:cNvPr id="611" name="曲线"/>
              <p:cNvSpPr>
                <a:spLocks xmlns:a="http://schemas.openxmlformats.org/drawingml/2006/main"/>
              </p:cNvSpPr>
              <p:nvPr/>
            </p:nvSpPr>
            <p:spPr>
              <a:xfrm xmlns:a="http://schemas.openxmlformats.org/drawingml/2006/main" rot="0">
                <a:off x="3190708" y="5766740"/>
                <a:ext cx="150364" cy="147060"/>
              </a:xfrm>
              <a:custGeom xmlns:a="http://schemas.openxmlformats.org/drawingml/2006/main">
                <a:gdLst>
                  <a:gd name="T1" fmla="*/ 0 w 21600"/>
                  <a:gd name="T2" fmla="*/ 0 h 21600"/>
                  <a:gd name="T3" fmla="*/ 21600 w 21600"/>
                  <a:gd name="T4" fmla="*/ 21600 h 21600"/>
                </a:gdLst>
                <a:rect l="T1" t="T2" r="T3" b="T4"/>
                <a:pathLst>
                  <a:path w="21600" h="21600">
                    <a:moveTo>
                      <a:pt x="21600" y="12505"/>
                    </a:moveTo>
                    <a:cubicBezTo>
                      <a:pt x="21600" y="11368"/>
                      <a:pt x="20492" y="10800"/>
                      <a:pt x="18830" y="10231"/>
                    </a:cubicBezTo>
                    <a:cubicBezTo>
                      <a:pt x="20492" y="9663"/>
                      <a:pt x="21046" y="8526"/>
                      <a:pt x="21046" y="7957"/>
                    </a:cubicBezTo>
                    <a:cubicBezTo>
                      <a:pt x="21046" y="7389"/>
                      <a:pt x="19938" y="6821"/>
                      <a:pt x="18830" y="6821"/>
                    </a:cubicBezTo>
                    <a:cubicBezTo>
                      <a:pt x="19384" y="5684"/>
                      <a:pt x="19938" y="4547"/>
                      <a:pt x="19384" y="4547"/>
                    </a:cubicBezTo>
                    <a:cubicBezTo>
                      <a:pt x="18830" y="3410"/>
                      <a:pt x="17723" y="3978"/>
                      <a:pt x="16061" y="4547"/>
                    </a:cubicBezTo>
                    <a:cubicBezTo>
                      <a:pt x="16615" y="2842"/>
                      <a:pt x="16615" y="1705"/>
                      <a:pt x="16061" y="1136"/>
                    </a:cubicBezTo>
                    <a:cubicBezTo>
                      <a:pt x="15507" y="1136"/>
                      <a:pt x="14400" y="1136"/>
                      <a:pt x="13846" y="2273"/>
                    </a:cubicBezTo>
                    <a:cubicBezTo>
                      <a:pt x="13292" y="1136"/>
                      <a:pt x="12738" y="0"/>
                      <a:pt x="12184" y="0"/>
                    </a:cubicBezTo>
                    <a:cubicBezTo>
                      <a:pt x="11630" y="0"/>
                      <a:pt x="11076" y="568"/>
                      <a:pt x="10523" y="2273"/>
                    </a:cubicBezTo>
                    <a:cubicBezTo>
                      <a:pt x="9415" y="1136"/>
                      <a:pt x="8861" y="0"/>
                      <a:pt x="7753" y="568"/>
                    </a:cubicBezTo>
                    <a:cubicBezTo>
                      <a:pt x="7200" y="568"/>
                      <a:pt x="7200" y="1136"/>
                      <a:pt x="6646" y="2842"/>
                    </a:cubicBezTo>
                    <a:cubicBezTo>
                      <a:pt x="6092" y="1705"/>
                      <a:pt x="4984" y="1705"/>
                      <a:pt x="4430" y="2273"/>
                    </a:cubicBezTo>
                    <a:cubicBezTo>
                      <a:pt x="3876" y="2273"/>
                      <a:pt x="3876" y="3978"/>
                      <a:pt x="4430" y="5115"/>
                    </a:cubicBezTo>
                    <a:cubicBezTo>
                      <a:pt x="3323" y="4547"/>
                      <a:pt x="1661" y="4547"/>
                      <a:pt x="1661" y="5684"/>
                    </a:cubicBezTo>
                    <a:cubicBezTo>
                      <a:pt x="1107" y="6252"/>
                      <a:pt x="1661" y="6821"/>
                      <a:pt x="2215" y="7957"/>
                    </a:cubicBezTo>
                    <a:cubicBezTo>
                      <a:pt x="1107" y="7957"/>
                      <a:pt x="553" y="8526"/>
                      <a:pt x="0" y="9094"/>
                    </a:cubicBezTo>
                    <a:cubicBezTo>
                      <a:pt x="0" y="10231"/>
                      <a:pt x="1107" y="10800"/>
                      <a:pt x="2769" y="11368"/>
                    </a:cubicBezTo>
                    <a:cubicBezTo>
                      <a:pt x="1107" y="11936"/>
                      <a:pt x="553" y="13073"/>
                      <a:pt x="553" y="13642"/>
                    </a:cubicBezTo>
                    <a:cubicBezTo>
                      <a:pt x="553" y="14210"/>
                      <a:pt x="1661" y="14778"/>
                      <a:pt x="2769" y="14778"/>
                    </a:cubicBezTo>
                    <a:cubicBezTo>
                      <a:pt x="2215" y="15915"/>
                      <a:pt x="1661" y="17052"/>
                      <a:pt x="2215" y="17621"/>
                    </a:cubicBezTo>
                    <a:cubicBezTo>
                      <a:pt x="2769" y="18189"/>
                      <a:pt x="3876" y="17621"/>
                      <a:pt x="5538" y="17052"/>
                    </a:cubicBezTo>
                    <a:cubicBezTo>
                      <a:pt x="4984" y="18757"/>
                      <a:pt x="4984" y="19894"/>
                      <a:pt x="5538" y="20463"/>
                    </a:cubicBezTo>
                    <a:cubicBezTo>
                      <a:pt x="6092" y="20463"/>
                      <a:pt x="7200" y="20463"/>
                      <a:pt x="7753" y="19326"/>
                    </a:cubicBezTo>
                    <a:cubicBezTo>
                      <a:pt x="8307" y="20463"/>
                      <a:pt x="8861" y="21600"/>
                      <a:pt x="9415" y="21600"/>
                    </a:cubicBezTo>
                    <a:cubicBezTo>
                      <a:pt x="9969" y="21600"/>
                      <a:pt x="10523" y="21031"/>
                      <a:pt x="11630" y="19326"/>
                    </a:cubicBezTo>
                    <a:cubicBezTo>
                      <a:pt x="12184" y="20463"/>
                      <a:pt x="13292" y="21600"/>
                      <a:pt x="13846" y="21600"/>
                    </a:cubicBezTo>
                    <a:cubicBezTo>
                      <a:pt x="14400" y="21031"/>
                      <a:pt x="14953" y="20463"/>
                      <a:pt x="14953" y="18757"/>
                    </a:cubicBezTo>
                    <a:cubicBezTo>
                      <a:pt x="15507" y="19894"/>
                      <a:pt x="16615" y="19894"/>
                      <a:pt x="17169" y="19326"/>
                    </a:cubicBezTo>
                    <a:cubicBezTo>
                      <a:pt x="17723" y="19326"/>
                      <a:pt x="17723" y="17621"/>
                      <a:pt x="17169" y="16484"/>
                    </a:cubicBezTo>
                    <a:cubicBezTo>
                      <a:pt x="18830" y="17052"/>
                      <a:pt x="19938" y="17052"/>
                      <a:pt x="19938" y="15915"/>
                    </a:cubicBezTo>
                    <a:cubicBezTo>
                      <a:pt x="20492" y="15347"/>
                      <a:pt x="19938" y="14778"/>
                      <a:pt x="19384" y="13642"/>
                    </a:cubicBezTo>
                    <a:cubicBezTo>
                      <a:pt x="20492" y="13642"/>
                      <a:pt x="21046" y="13073"/>
                      <a:pt x="21600" y="12505"/>
                    </a:cubicBezTo>
                  </a:path>
                </a:pathLst>
              </a:custGeom>
              <a:solidFill xmlns:a="http://schemas.openxmlformats.org/drawingml/2006/main">
                <a:srgbClr val="FFD688"/>
              </a:solidFill>
              <a:ln xmlns:a="http://schemas.openxmlformats.org/drawingml/2006/main" cmpd="sng" cap="flat">
                <a:noFill/>
                <a:prstDash val="solid"/>
                <a:round/>
              </a:ln>
            </p:spPr>
          </p:sp>
          <p:sp>
            <p:nvSpPr>
              <p:cNvPr id="612" name="曲线"/>
              <p:cNvSpPr>
                <a:spLocks xmlns:a="http://schemas.openxmlformats.org/drawingml/2006/main"/>
              </p:cNvSpPr>
              <p:nvPr/>
            </p:nvSpPr>
            <p:spPr>
              <a:xfrm xmlns:a="http://schemas.openxmlformats.org/drawingml/2006/main" rot="0">
                <a:off x="6089400" y="6109325"/>
                <a:ext cx="227216" cy="208893"/>
              </a:xfrm>
              <a:custGeom xmlns:a="http://schemas.openxmlformats.org/drawingml/2006/main">
                <a:gdLst>
                  <a:gd name="T1" fmla="*/ 0 w 21600"/>
                  <a:gd name="T2" fmla="*/ 0 h 21600"/>
                  <a:gd name="T3" fmla="*/ 21600 w 21600"/>
                  <a:gd name="T4" fmla="*/ 21600 h 21600"/>
                </a:gdLst>
                <a:rect l="T1" t="T2" r="T3" b="T4"/>
                <a:pathLst>
                  <a:path w="21600" h="21600">
                    <a:moveTo>
                      <a:pt x="15742" y="5200"/>
                    </a:moveTo>
                    <a:cubicBezTo>
                      <a:pt x="9518" y="0"/>
                      <a:pt x="0" y="1199"/>
                      <a:pt x="0" y="1199"/>
                    </a:cubicBezTo>
                    <a:cubicBezTo>
                      <a:pt x="0" y="1199"/>
                      <a:pt x="1830" y="11599"/>
                      <a:pt x="7688" y="16399"/>
                    </a:cubicBezTo>
                    <a:cubicBezTo>
                      <a:pt x="13911" y="21600"/>
                      <a:pt x="20135" y="17599"/>
                      <a:pt x="20135" y="17599"/>
                    </a:cubicBezTo>
                    <a:cubicBezTo>
                      <a:pt x="20135" y="17599"/>
                      <a:pt x="21600" y="10000"/>
                      <a:pt x="15742" y="5200"/>
                    </a:cubicBezTo>
                  </a:path>
                </a:pathLst>
              </a:custGeom>
              <a:solidFill xmlns:a="http://schemas.openxmlformats.org/drawingml/2006/main">
                <a:srgbClr val="94BD30"/>
              </a:solidFill>
              <a:ln xmlns:a="http://schemas.openxmlformats.org/drawingml/2006/main" cmpd="sng" cap="flat">
                <a:noFill/>
                <a:prstDash val="solid"/>
                <a:round/>
              </a:ln>
            </p:spPr>
          </p:sp>
          <p:sp>
            <p:nvSpPr>
              <p:cNvPr id="613" name="曲线"/>
              <p:cNvSpPr>
                <a:spLocks xmlns:a="http://schemas.openxmlformats.org/drawingml/2006/main"/>
              </p:cNvSpPr>
              <p:nvPr/>
            </p:nvSpPr>
            <p:spPr>
              <a:xfrm xmlns:a="http://schemas.openxmlformats.org/drawingml/2006/main" rot="0">
                <a:off x="6298239" y="6194553"/>
                <a:ext cx="180437" cy="147061"/>
              </a:xfrm>
              <a:custGeom xmlns:a="http://schemas.openxmlformats.org/drawingml/2006/main">
                <a:gdLst>
                  <a:gd name="T1" fmla="*/ 0 w 21600"/>
                  <a:gd name="T2" fmla="*/ 0 h 21600"/>
                  <a:gd name="T3" fmla="*/ 21600 w 21600"/>
                  <a:gd name="T4" fmla="*/ 21600 h 21600"/>
                </a:gdLst>
                <a:rect l="T1" t="T2" r="T3" b="T4"/>
                <a:pathLst>
                  <a:path w="21600" h="21600">
                    <a:moveTo>
                      <a:pt x="6433" y="3978"/>
                    </a:moveTo>
                    <a:cubicBezTo>
                      <a:pt x="0" y="7957"/>
                      <a:pt x="459" y="16484"/>
                      <a:pt x="459" y="16484"/>
                    </a:cubicBezTo>
                    <a:cubicBezTo>
                      <a:pt x="459" y="16484"/>
                      <a:pt x="5514" y="21600"/>
                      <a:pt x="11948" y="17621"/>
                    </a:cubicBezTo>
                    <a:cubicBezTo>
                      <a:pt x="18382" y="13642"/>
                      <a:pt x="21600" y="2842"/>
                      <a:pt x="21600" y="2842"/>
                    </a:cubicBezTo>
                    <a:cubicBezTo>
                      <a:pt x="21600" y="2842"/>
                      <a:pt x="12868" y="0"/>
                      <a:pt x="6433" y="3978"/>
                    </a:cubicBezTo>
                  </a:path>
                </a:pathLst>
              </a:custGeom>
              <a:solidFill xmlns:a="http://schemas.openxmlformats.org/drawingml/2006/main">
                <a:srgbClr val="94BD30"/>
              </a:solidFill>
              <a:ln xmlns:a="http://schemas.openxmlformats.org/drawingml/2006/main" cmpd="sng" cap="flat">
                <a:noFill/>
                <a:prstDash val="solid"/>
                <a:round/>
              </a:ln>
            </p:spPr>
          </p:sp>
          <p:sp>
            <p:nvSpPr>
              <p:cNvPr id="614" name="矩形"/>
              <p:cNvSpPr>
                <a:spLocks xmlns:a="http://schemas.openxmlformats.org/drawingml/2006/main"/>
              </p:cNvSpPr>
              <p:nvPr/>
            </p:nvSpPr>
            <p:spPr>
              <a:xfrm xmlns:a="http://schemas.openxmlformats.org/drawingml/2006/main" rot="0">
                <a:off x="6289886" y="6004042"/>
                <a:ext cx="15036" cy="636708"/>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615" name="曲线"/>
              <p:cNvSpPr>
                <a:spLocks xmlns:a="http://schemas.openxmlformats.org/drawingml/2006/main"/>
              </p:cNvSpPr>
              <p:nvPr/>
            </p:nvSpPr>
            <p:spPr>
              <a:xfrm xmlns:a="http://schemas.openxmlformats.org/drawingml/2006/main" rot="0">
                <a:off x="6266496" y="5631376"/>
                <a:ext cx="108596" cy="228947"/>
              </a:xfrm>
              <a:custGeom xmlns:a="http://schemas.openxmlformats.org/drawingml/2006/main">
                <a:gdLst>
                  <a:gd name="T1" fmla="*/ 0 w 21600"/>
                  <a:gd name="T2" fmla="*/ 0 h 21600"/>
                  <a:gd name="T3" fmla="*/ 21600 w 21600"/>
                  <a:gd name="T4" fmla="*/ 21600 h 21600"/>
                </a:gdLst>
                <a:rect l="T1" t="T2" r="T3" b="T4"/>
                <a:pathLst>
                  <a:path w="21600" h="21600">
                    <a:moveTo>
                      <a:pt x="19285" y="11715"/>
                    </a:moveTo>
                    <a:cubicBezTo>
                      <a:pt x="16200" y="17206"/>
                      <a:pt x="10800" y="21600"/>
                      <a:pt x="6171" y="20867"/>
                    </a:cubicBezTo>
                    <a:cubicBezTo>
                      <a:pt x="1542" y="20501"/>
                      <a:pt x="0" y="15742"/>
                      <a:pt x="2314" y="9884"/>
                    </a:cubicBezTo>
                    <a:cubicBezTo>
                      <a:pt x="5400" y="4393"/>
                      <a:pt x="10800" y="0"/>
                      <a:pt x="15428" y="732"/>
                    </a:cubicBezTo>
                    <a:cubicBezTo>
                      <a:pt x="20057" y="1098"/>
                      <a:pt x="21600" y="5857"/>
                      <a:pt x="19285" y="11715"/>
                    </a:cubicBezTo>
                  </a:path>
                </a:pathLst>
              </a:custGeom>
              <a:solidFill xmlns:a="http://schemas.openxmlformats.org/drawingml/2006/main">
                <a:srgbClr val="9182FF"/>
              </a:solidFill>
              <a:ln xmlns:a="http://schemas.openxmlformats.org/drawingml/2006/main" cmpd="sng" cap="flat">
                <a:noFill/>
                <a:prstDash val="solid"/>
                <a:round/>
              </a:ln>
            </p:spPr>
          </p:sp>
          <p:sp>
            <p:nvSpPr>
              <p:cNvPr id="616" name="曲线"/>
              <p:cNvSpPr>
                <a:spLocks xmlns:a="http://schemas.openxmlformats.org/drawingml/2006/main"/>
              </p:cNvSpPr>
              <p:nvPr/>
            </p:nvSpPr>
            <p:spPr>
              <a:xfrm xmlns:a="http://schemas.openxmlformats.org/drawingml/2006/main" rot="0">
                <a:off x="6221386" y="5848626"/>
                <a:ext cx="106926" cy="225605"/>
              </a:xfrm>
              <a:custGeom xmlns:a="http://schemas.openxmlformats.org/drawingml/2006/main">
                <a:gdLst>
                  <a:gd name="T1" fmla="*/ 0 w 21600"/>
                  <a:gd name="T2" fmla="*/ 0 h 21600"/>
                  <a:gd name="T3" fmla="*/ 21600 w 21600"/>
                  <a:gd name="T4" fmla="*/ 21600 h 21600"/>
                </a:gdLst>
                <a:rect l="T1" t="T2" r="T3" b="T4"/>
                <a:pathLst>
                  <a:path w="21600" h="21600">
                    <a:moveTo>
                      <a:pt x="19285" y="11544"/>
                    </a:moveTo>
                    <a:cubicBezTo>
                      <a:pt x="16971" y="17503"/>
                      <a:pt x="10799" y="21600"/>
                      <a:pt x="6171" y="21227"/>
                    </a:cubicBezTo>
                    <a:cubicBezTo>
                      <a:pt x="1542" y="20855"/>
                      <a:pt x="0" y="15641"/>
                      <a:pt x="2314" y="10055"/>
                    </a:cubicBezTo>
                    <a:cubicBezTo>
                      <a:pt x="5400" y="4096"/>
                      <a:pt x="10799" y="0"/>
                      <a:pt x="15428" y="372"/>
                    </a:cubicBezTo>
                    <a:cubicBezTo>
                      <a:pt x="20057" y="1117"/>
                      <a:pt x="21600" y="5958"/>
                      <a:pt x="19285" y="11544"/>
                    </a:cubicBezTo>
                  </a:path>
                </a:pathLst>
              </a:custGeom>
              <a:solidFill xmlns:a="http://schemas.openxmlformats.org/drawingml/2006/main">
                <a:srgbClr val="9182FF"/>
              </a:solidFill>
              <a:ln xmlns:a="http://schemas.openxmlformats.org/drawingml/2006/main" cmpd="sng" cap="flat">
                <a:noFill/>
                <a:prstDash val="solid"/>
                <a:round/>
              </a:ln>
            </p:spPr>
          </p:sp>
          <p:sp>
            <p:nvSpPr>
              <p:cNvPr id="617" name="曲线"/>
              <p:cNvSpPr>
                <a:spLocks xmlns:a="http://schemas.openxmlformats.org/drawingml/2006/main"/>
              </p:cNvSpPr>
              <p:nvPr/>
            </p:nvSpPr>
            <p:spPr>
              <a:xfrm xmlns:a="http://schemas.openxmlformats.org/drawingml/2006/main" rot="0">
                <a:off x="6079376" y="5775095"/>
                <a:ext cx="222205" cy="108624"/>
              </a:xfrm>
              <a:custGeom xmlns:a="http://schemas.openxmlformats.org/drawingml/2006/main">
                <a:gdLst>
                  <a:gd name="T1" fmla="*/ 0 w 21600"/>
                  <a:gd name="T2" fmla="*/ 0 h 21600"/>
                  <a:gd name="T3" fmla="*/ 21600 w 21600"/>
                  <a:gd name="T4" fmla="*/ 21600 h 21600"/>
                </a:gdLst>
                <a:rect l="T1" t="T2" r="T3" b="T4"/>
                <a:pathLst>
                  <a:path w="21600" h="21600">
                    <a:moveTo>
                      <a:pt x="11544" y="3085"/>
                    </a:moveTo>
                    <a:cubicBezTo>
                      <a:pt x="17503" y="5399"/>
                      <a:pt x="21600" y="10800"/>
                      <a:pt x="21227" y="15428"/>
                    </a:cubicBezTo>
                    <a:cubicBezTo>
                      <a:pt x="20855" y="20057"/>
                      <a:pt x="15641" y="21600"/>
                      <a:pt x="10055" y="19285"/>
                    </a:cubicBezTo>
                    <a:cubicBezTo>
                      <a:pt x="4468" y="16971"/>
                      <a:pt x="0" y="10800"/>
                      <a:pt x="372" y="6171"/>
                    </a:cubicBezTo>
                    <a:cubicBezTo>
                      <a:pt x="1117" y="2314"/>
                      <a:pt x="5958" y="0"/>
                      <a:pt x="11544" y="3085"/>
                    </a:cubicBezTo>
                  </a:path>
                </a:pathLst>
              </a:custGeom>
              <a:solidFill xmlns:a="http://schemas.openxmlformats.org/drawingml/2006/main">
                <a:srgbClr val="9182FF"/>
              </a:solidFill>
              <a:ln xmlns:a="http://schemas.openxmlformats.org/drawingml/2006/main" cmpd="sng" cap="flat">
                <a:noFill/>
                <a:prstDash val="solid"/>
                <a:round/>
              </a:ln>
            </p:spPr>
          </p:sp>
          <p:sp>
            <p:nvSpPr>
              <p:cNvPr id="618" name="曲线"/>
              <p:cNvSpPr>
                <a:spLocks xmlns:a="http://schemas.openxmlformats.org/drawingml/2006/main"/>
              </p:cNvSpPr>
              <p:nvPr/>
            </p:nvSpPr>
            <p:spPr>
              <a:xfrm xmlns:a="http://schemas.openxmlformats.org/drawingml/2006/main" rot="0">
                <a:off x="6294898" y="5821887"/>
                <a:ext cx="222205" cy="108624"/>
              </a:xfrm>
              <a:custGeom xmlns:a="http://schemas.openxmlformats.org/drawingml/2006/main">
                <a:gdLst>
                  <a:gd name="T1" fmla="*/ 0 w 21600"/>
                  <a:gd name="T2" fmla="*/ 0 h 21600"/>
                  <a:gd name="T3" fmla="*/ 21600 w 21600"/>
                  <a:gd name="T4" fmla="*/ 21600 h 21600"/>
                </a:gdLst>
                <a:rect l="T1" t="T2" r="T3" b="T4"/>
                <a:pathLst>
                  <a:path w="21600" h="21600">
                    <a:moveTo>
                      <a:pt x="11544" y="2314"/>
                    </a:moveTo>
                    <a:cubicBezTo>
                      <a:pt x="17131" y="5399"/>
                      <a:pt x="21600" y="10800"/>
                      <a:pt x="21227" y="15428"/>
                    </a:cubicBezTo>
                    <a:cubicBezTo>
                      <a:pt x="20482" y="20057"/>
                      <a:pt x="15641" y="21600"/>
                      <a:pt x="10055" y="19285"/>
                    </a:cubicBezTo>
                    <a:cubicBezTo>
                      <a:pt x="4096" y="16971"/>
                      <a:pt x="0" y="10800"/>
                      <a:pt x="372" y="6171"/>
                    </a:cubicBezTo>
                    <a:cubicBezTo>
                      <a:pt x="744" y="1542"/>
                      <a:pt x="5958" y="0"/>
                      <a:pt x="11544" y="2314"/>
                    </a:cubicBezTo>
                  </a:path>
                </a:pathLst>
              </a:custGeom>
              <a:solidFill xmlns:a="http://schemas.openxmlformats.org/drawingml/2006/main">
                <a:srgbClr val="9182FF"/>
              </a:solidFill>
              <a:ln xmlns:a="http://schemas.openxmlformats.org/drawingml/2006/main" cmpd="sng" cap="flat">
                <a:noFill/>
                <a:prstDash val="solid"/>
                <a:round/>
              </a:ln>
            </p:spPr>
          </p:sp>
          <p:sp>
            <p:nvSpPr>
              <p:cNvPr id="619" name="曲线"/>
              <p:cNvSpPr>
                <a:spLocks xmlns:a="http://schemas.openxmlformats.org/drawingml/2006/main"/>
              </p:cNvSpPr>
              <p:nvPr/>
            </p:nvSpPr>
            <p:spPr>
              <a:xfrm xmlns:a="http://schemas.openxmlformats.org/drawingml/2006/main" rot="0">
                <a:off x="6159570" y="5654773"/>
                <a:ext cx="157047" cy="213906"/>
              </a:xfrm>
              <a:custGeom xmlns:a="http://schemas.openxmlformats.org/drawingml/2006/main">
                <a:gdLst>
                  <a:gd name="T1" fmla="*/ 0 w 21600"/>
                  <a:gd name="T2" fmla="*/ 0 h 21600"/>
                  <a:gd name="T3" fmla="*/ 21600 w 21600"/>
                  <a:gd name="T4" fmla="*/ 21600 h 21600"/>
                </a:gdLst>
                <a:rect l="T1" t="T2" r="T3" b="T4"/>
                <a:pathLst>
                  <a:path w="21600" h="21600">
                    <a:moveTo>
                      <a:pt x="15804" y="8247"/>
                    </a:moveTo>
                    <a:cubicBezTo>
                      <a:pt x="20019" y="13745"/>
                      <a:pt x="21600" y="18850"/>
                      <a:pt x="18965" y="20029"/>
                    </a:cubicBezTo>
                    <a:cubicBezTo>
                      <a:pt x="16331" y="21600"/>
                      <a:pt x="10536" y="18458"/>
                      <a:pt x="5795" y="12960"/>
                    </a:cubicBezTo>
                    <a:cubicBezTo>
                      <a:pt x="1580" y="7854"/>
                      <a:pt x="0" y="2749"/>
                      <a:pt x="2634" y="1570"/>
                    </a:cubicBezTo>
                    <a:cubicBezTo>
                      <a:pt x="5268" y="0"/>
                      <a:pt x="11063" y="3141"/>
                      <a:pt x="15804" y="8247"/>
                    </a:cubicBezTo>
                  </a:path>
                </a:pathLst>
              </a:custGeom>
              <a:solidFill xmlns:a="http://schemas.openxmlformats.org/drawingml/2006/main">
                <a:srgbClr val="9182FF"/>
              </a:solidFill>
              <a:ln xmlns:a="http://schemas.openxmlformats.org/drawingml/2006/main" cmpd="sng" cap="flat">
                <a:noFill/>
                <a:prstDash val="solid"/>
                <a:round/>
              </a:ln>
            </p:spPr>
          </p:sp>
          <p:sp>
            <p:nvSpPr>
              <p:cNvPr id="620" name="曲线"/>
              <p:cNvSpPr>
                <a:spLocks xmlns:a="http://schemas.openxmlformats.org/drawingml/2006/main"/>
              </p:cNvSpPr>
              <p:nvPr/>
            </p:nvSpPr>
            <p:spPr>
              <a:xfrm xmlns:a="http://schemas.openxmlformats.org/drawingml/2006/main" rot="0">
                <a:off x="6278191" y="5840270"/>
                <a:ext cx="158718" cy="210564"/>
              </a:xfrm>
              <a:custGeom xmlns:a="http://schemas.openxmlformats.org/drawingml/2006/main">
                <a:gdLst>
                  <a:gd name="T1" fmla="*/ 0 w 21600"/>
                  <a:gd name="T2" fmla="*/ 0 h 21600"/>
                  <a:gd name="T3" fmla="*/ 21600 w 21600"/>
                  <a:gd name="T4" fmla="*/ 21600 h 21600"/>
                </a:gdLst>
                <a:rect l="T1" t="T2" r="T3" b="T4"/>
                <a:pathLst>
                  <a:path w="21600" h="21600">
                    <a:moveTo>
                      <a:pt x="15804" y="8399"/>
                    </a:moveTo>
                    <a:cubicBezTo>
                      <a:pt x="20019" y="13599"/>
                      <a:pt x="21600" y="19200"/>
                      <a:pt x="18965" y="20400"/>
                    </a:cubicBezTo>
                    <a:cubicBezTo>
                      <a:pt x="16331" y="21600"/>
                      <a:pt x="10536" y="18399"/>
                      <a:pt x="5795" y="13200"/>
                    </a:cubicBezTo>
                    <a:cubicBezTo>
                      <a:pt x="1580" y="8000"/>
                      <a:pt x="0" y="2800"/>
                      <a:pt x="2634" y="1199"/>
                    </a:cubicBezTo>
                    <a:cubicBezTo>
                      <a:pt x="5268" y="0"/>
                      <a:pt x="11063" y="3199"/>
                      <a:pt x="15804" y="8399"/>
                    </a:cubicBezTo>
                  </a:path>
                </a:pathLst>
              </a:custGeom>
              <a:solidFill xmlns:a="http://schemas.openxmlformats.org/drawingml/2006/main">
                <a:srgbClr val="9182FF"/>
              </a:solidFill>
              <a:ln xmlns:a="http://schemas.openxmlformats.org/drawingml/2006/main" cmpd="sng" cap="flat">
                <a:noFill/>
                <a:prstDash val="solid"/>
                <a:round/>
              </a:ln>
            </p:spPr>
          </p:sp>
          <p:sp>
            <p:nvSpPr>
              <p:cNvPr id="621" name="曲线"/>
              <p:cNvSpPr>
                <a:spLocks xmlns:a="http://schemas.openxmlformats.org/drawingml/2006/main"/>
              </p:cNvSpPr>
              <p:nvPr/>
            </p:nvSpPr>
            <p:spPr>
              <a:xfrm xmlns:a="http://schemas.openxmlformats.org/drawingml/2006/main" rot="0">
                <a:off x="6101095" y="5833585"/>
                <a:ext cx="208839" cy="158759"/>
              </a:xfrm>
              <a:custGeom xmlns:a="http://schemas.openxmlformats.org/drawingml/2006/main">
                <a:gdLst>
                  <a:gd name="T1" fmla="*/ 0 w 21600"/>
                  <a:gd name="T2" fmla="*/ 0 h 21600"/>
                  <a:gd name="T3" fmla="*/ 21600 w 21600"/>
                  <a:gd name="T4" fmla="*/ 21600 h 21600"/>
                </a:gdLst>
                <a:rect l="T1" t="T2" r="T3" b="T4"/>
                <a:pathLst>
                  <a:path w="21600" h="21600">
                    <a:moveTo>
                      <a:pt x="8400" y="6321"/>
                    </a:moveTo>
                    <a:cubicBezTo>
                      <a:pt x="13600" y="1580"/>
                      <a:pt x="19200" y="0"/>
                      <a:pt x="20400" y="2634"/>
                    </a:cubicBezTo>
                    <a:cubicBezTo>
                      <a:pt x="21600" y="5268"/>
                      <a:pt x="18399" y="11063"/>
                      <a:pt x="13199" y="15804"/>
                    </a:cubicBezTo>
                    <a:cubicBezTo>
                      <a:pt x="7999" y="20019"/>
                      <a:pt x="2800" y="21600"/>
                      <a:pt x="1199" y="18965"/>
                    </a:cubicBezTo>
                    <a:cubicBezTo>
                      <a:pt x="0" y="16331"/>
                      <a:pt x="3200" y="10536"/>
                      <a:pt x="8400" y="6321"/>
                    </a:cubicBezTo>
                  </a:path>
                </a:pathLst>
              </a:custGeom>
              <a:solidFill xmlns:a="http://schemas.openxmlformats.org/drawingml/2006/main">
                <a:srgbClr val="9182FF"/>
              </a:solidFill>
              <a:ln xmlns:a="http://schemas.openxmlformats.org/drawingml/2006/main" cmpd="sng" cap="flat">
                <a:noFill/>
                <a:prstDash val="solid"/>
                <a:round/>
              </a:ln>
            </p:spPr>
          </p:sp>
          <p:sp>
            <p:nvSpPr>
              <p:cNvPr id="622" name="曲线"/>
              <p:cNvSpPr>
                <a:spLocks xmlns:a="http://schemas.openxmlformats.org/drawingml/2006/main"/>
              </p:cNvSpPr>
              <p:nvPr/>
            </p:nvSpPr>
            <p:spPr>
              <a:xfrm xmlns:a="http://schemas.openxmlformats.org/drawingml/2006/main" rot="0">
                <a:off x="6286544" y="5713262"/>
                <a:ext cx="207169" cy="158759"/>
              </a:xfrm>
              <a:custGeom xmlns:a="http://schemas.openxmlformats.org/drawingml/2006/main">
                <a:gdLst>
                  <a:gd name="T1" fmla="*/ 0 w 21600"/>
                  <a:gd name="T2" fmla="*/ 0 h 21600"/>
                  <a:gd name="T3" fmla="*/ 21600 w 21600"/>
                  <a:gd name="T4" fmla="*/ 21600 h 21600"/>
                </a:gdLst>
                <a:rect l="T1" t="T2" r="T3" b="T4"/>
                <a:pathLst>
                  <a:path w="21600" h="21600">
                    <a:moveTo>
                      <a:pt x="8400" y="6321"/>
                    </a:moveTo>
                    <a:cubicBezTo>
                      <a:pt x="13599" y="1580"/>
                      <a:pt x="18800" y="0"/>
                      <a:pt x="20400" y="2634"/>
                    </a:cubicBezTo>
                    <a:cubicBezTo>
                      <a:pt x="21600" y="5268"/>
                      <a:pt x="18399" y="11063"/>
                      <a:pt x="13199" y="15804"/>
                    </a:cubicBezTo>
                    <a:cubicBezTo>
                      <a:pt x="8000" y="20546"/>
                      <a:pt x="2400" y="21600"/>
                      <a:pt x="1199" y="18965"/>
                    </a:cubicBezTo>
                    <a:cubicBezTo>
                      <a:pt x="0" y="16331"/>
                      <a:pt x="3200" y="10536"/>
                      <a:pt x="8400" y="6321"/>
                    </a:cubicBezTo>
                  </a:path>
                </a:pathLst>
              </a:custGeom>
              <a:solidFill xmlns:a="http://schemas.openxmlformats.org/drawingml/2006/main">
                <a:srgbClr val="9182FF"/>
              </a:solidFill>
              <a:ln xmlns:a="http://schemas.openxmlformats.org/drawingml/2006/main" cmpd="sng" cap="flat">
                <a:noFill/>
                <a:prstDash val="solid"/>
                <a:round/>
              </a:ln>
            </p:spPr>
          </p:sp>
          <p:sp>
            <p:nvSpPr>
              <p:cNvPr id="623" name="曲线"/>
              <p:cNvSpPr>
                <a:spLocks xmlns:a="http://schemas.openxmlformats.org/drawingml/2006/main"/>
              </p:cNvSpPr>
              <p:nvPr/>
            </p:nvSpPr>
            <p:spPr>
              <a:xfrm xmlns:a="http://schemas.openxmlformats.org/drawingml/2006/main" rot="0">
                <a:off x="6221386" y="5631376"/>
                <a:ext cx="106926" cy="228947"/>
              </a:xfrm>
              <a:custGeom xmlns:a="http://schemas.openxmlformats.org/drawingml/2006/main">
                <a:gdLst>
                  <a:gd name="T1" fmla="*/ 0 w 21600"/>
                  <a:gd name="T2" fmla="*/ 0 h 21600"/>
                  <a:gd name="T3" fmla="*/ 21600 w 21600"/>
                  <a:gd name="T4" fmla="*/ 21600 h 21600"/>
                </a:gdLst>
                <a:rect l="T1" t="T2" r="T3" b="T4"/>
                <a:pathLst>
                  <a:path w="21600" h="21600">
                    <a:moveTo>
                      <a:pt x="19285" y="9884"/>
                    </a:moveTo>
                    <a:cubicBezTo>
                      <a:pt x="21600" y="15742"/>
                      <a:pt x="20057" y="20501"/>
                      <a:pt x="15428" y="20867"/>
                    </a:cubicBezTo>
                    <a:cubicBezTo>
                      <a:pt x="10799" y="21600"/>
                      <a:pt x="5400" y="17206"/>
                      <a:pt x="2314" y="11715"/>
                    </a:cubicBezTo>
                    <a:cubicBezTo>
                      <a:pt x="0" y="5857"/>
                      <a:pt x="1542" y="1098"/>
                      <a:pt x="6171" y="732"/>
                    </a:cubicBezTo>
                    <a:cubicBezTo>
                      <a:pt x="10799" y="0"/>
                      <a:pt x="16199" y="4393"/>
                      <a:pt x="19285" y="9884"/>
                    </a:cubicBezTo>
                  </a:path>
                </a:pathLst>
              </a:custGeom>
              <a:solidFill xmlns:a="http://schemas.openxmlformats.org/drawingml/2006/main">
                <a:srgbClr val="6D5DDE"/>
              </a:solidFill>
              <a:ln xmlns:a="http://schemas.openxmlformats.org/drawingml/2006/main" cmpd="sng" cap="flat">
                <a:noFill/>
                <a:prstDash val="solid"/>
                <a:round/>
              </a:ln>
            </p:spPr>
          </p:sp>
          <p:sp>
            <p:nvSpPr>
              <p:cNvPr id="624" name="曲线"/>
              <p:cNvSpPr>
                <a:spLocks xmlns:a="http://schemas.openxmlformats.org/drawingml/2006/main"/>
              </p:cNvSpPr>
              <p:nvPr/>
            </p:nvSpPr>
            <p:spPr>
              <a:xfrm xmlns:a="http://schemas.openxmlformats.org/drawingml/2006/main" rot="0">
                <a:off x="6266496" y="5848626"/>
                <a:ext cx="108596" cy="225605"/>
              </a:xfrm>
              <a:custGeom xmlns:a="http://schemas.openxmlformats.org/drawingml/2006/main">
                <a:gdLst>
                  <a:gd name="T1" fmla="*/ 0 w 21600"/>
                  <a:gd name="T2" fmla="*/ 0 h 21600"/>
                  <a:gd name="T3" fmla="*/ 21600 w 21600"/>
                  <a:gd name="T4" fmla="*/ 21600 h 21600"/>
                </a:gdLst>
                <a:rect l="T1" t="T2" r="T3" b="T4"/>
                <a:pathLst>
                  <a:path w="21600" h="21600">
                    <a:moveTo>
                      <a:pt x="19285" y="10055"/>
                    </a:moveTo>
                    <a:cubicBezTo>
                      <a:pt x="21600" y="15641"/>
                      <a:pt x="20057" y="20855"/>
                      <a:pt x="15428" y="21227"/>
                    </a:cubicBezTo>
                    <a:cubicBezTo>
                      <a:pt x="10800" y="21600"/>
                      <a:pt x="5400" y="17503"/>
                      <a:pt x="2314" y="11544"/>
                    </a:cubicBezTo>
                    <a:cubicBezTo>
                      <a:pt x="0" y="5958"/>
                      <a:pt x="1542" y="1117"/>
                      <a:pt x="6171" y="372"/>
                    </a:cubicBezTo>
                    <a:cubicBezTo>
                      <a:pt x="10800" y="0"/>
                      <a:pt x="16200" y="4096"/>
                      <a:pt x="19285" y="10055"/>
                    </a:cubicBezTo>
                  </a:path>
                </a:pathLst>
              </a:custGeom>
              <a:solidFill xmlns:a="http://schemas.openxmlformats.org/drawingml/2006/main">
                <a:srgbClr val="6D5DDE"/>
              </a:solidFill>
              <a:ln xmlns:a="http://schemas.openxmlformats.org/drawingml/2006/main" cmpd="sng" cap="flat">
                <a:noFill/>
                <a:prstDash val="solid"/>
                <a:round/>
              </a:ln>
            </p:spPr>
          </p:sp>
          <p:sp>
            <p:nvSpPr>
              <p:cNvPr id="625" name="曲线"/>
              <p:cNvSpPr>
                <a:spLocks xmlns:a="http://schemas.openxmlformats.org/drawingml/2006/main"/>
              </p:cNvSpPr>
              <p:nvPr/>
            </p:nvSpPr>
            <p:spPr>
              <a:xfrm xmlns:a="http://schemas.openxmlformats.org/drawingml/2006/main" rot="0">
                <a:off x="6079376" y="5821887"/>
                <a:ext cx="222205" cy="108624"/>
              </a:xfrm>
              <a:custGeom xmlns:a="http://schemas.openxmlformats.org/drawingml/2006/main">
                <a:gdLst>
                  <a:gd name="T1" fmla="*/ 0 w 21600"/>
                  <a:gd name="T2" fmla="*/ 0 h 21600"/>
                  <a:gd name="T3" fmla="*/ 21600 w 21600"/>
                  <a:gd name="T4" fmla="*/ 21600 h 21600"/>
                </a:gdLst>
                <a:rect l="T1" t="T2" r="T3" b="T4"/>
                <a:pathLst>
                  <a:path w="21600" h="21600">
                    <a:moveTo>
                      <a:pt x="10055" y="3085"/>
                    </a:moveTo>
                    <a:cubicBezTo>
                      <a:pt x="15641" y="0"/>
                      <a:pt x="20855" y="1542"/>
                      <a:pt x="21227" y="6171"/>
                    </a:cubicBezTo>
                    <a:cubicBezTo>
                      <a:pt x="21600" y="10800"/>
                      <a:pt x="17503" y="16971"/>
                      <a:pt x="11917" y="19285"/>
                    </a:cubicBezTo>
                    <a:cubicBezTo>
                      <a:pt x="5958" y="21600"/>
                      <a:pt x="1117" y="20057"/>
                      <a:pt x="372" y="15428"/>
                    </a:cubicBezTo>
                    <a:cubicBezTo>
                      <a:pt x="0" y="10800"/>
                      <a:pt x="4468" y="5399"/>
                      <a:pt x="10055" y="3085"/>
                    </a:cubicBezTo>
                  </a:path>
                </a:pathLst>
              </a:custGeom>
              <a:solidFill xmlns:a="http://schemas.openxmlformats.org/drawingml/2006/main">
                <a:srgbClr val="6D5DDE"/>
              </a:solidFill>
              <a:ln xmlns:a="http://schemas.openxmlformats.org/drawingml/2006/main" cmpd="sng" cap="flat">
                <a:noFill/>
                <a:prstDash val="solid"/>
                <a:round/>
              </a:ln>
            </p:spPr>
          </p:sp>
          <p:sp>
            <p:nvSpPr>
              <p:cNvPr id="626" name="曲线"/>
              <p:cNvSpPr>
                <a:spLocks xmlns:a="http://schemas.openxmlformats.org/drawingml/2006/main"/>
              </p:cNvSpPr>
              <p:nvPr/>
            </p:nvSpPr>
            <p:spPr>
              <a:xfrm xmlns:a="http://schemas.openxmlformats.org/drawingml/2006/main" rot="0">
                <a:off x="6294898" y="5775095"/>
                <a:ext cx="222205" cy="108624"/>
              </a:xfrm>
              <a:custGeom xmlns:a="http://schemas.openxmlformats.org/drawingml/2006/main">
                <a:gdLst>
                  <a:gd name="T1" fmla="*/ 0 w 21600"/>
                  <a:gd name="T2" fmla="*/ 0 h 21600"/>
                  <a:gd name="T3" fmla="*/ 21600 w 21600"/>
                  <a:gd name="T4" fmla="*/ 21600 h 21600"/>
                </a:gdLst>
                <a:rect l="T1" t="T2" r="T3" b="T4"/>
                <a:pathLst>
                  <a:path w="21600" h="21600">
                    <a:moveTo>
                      <a:pt x="10055" y="3085"/>
                    </a:moveTo>
                    <a:cubicBezTo>
                      <a:pt x="15641" y="0"/>
                      <a:pt x="20482" y="1542"/>
                      <a:pt x="21227" y="6171"/>
                    </a:cubicBezTo>
                    <a:cubicBezTo>
                      <a:pt x="21600" y="10800"/>
                      <a:pt x="17131" y="16971"/>
                      <a:pt x="11544" y="19285"/>
                    </a:cubicBezTo>
                    <a:cubicBezTo>
                      <a:pt x="5958" y="21600"/>
                      <a:pt x="744" y="20057"/>
                      <a:pt x="372" y="15428"/>
                    </a:cubicBezTo>
                    <a:cubicBezTo>
                      <a:pt x="0" y="10800"/>
                      <a:pt x="4096" y="5399"/>
                      <a:pt x="10055" y="3085"/>
                    </a:cubicBezTo>
                  </a:path>
                </a:pathLst>
              </a:custGeom>
              <a:solidFill xmlns:a="http://schemas.openxmlformats.org/drawingml/2006/main">
                <a:srgbClr val="6D5DDE"/>
              </a:solidFill>
              <a:ln xmlns:a="http://schemas.openxmlformats.org/drawingml/2006/main" cmpd="sng" cap="flat">
                <a:noFill/>
                <a:prstDash val="solid"/>
                <a:round/>
              </a:ln>
            </p:spPr>
          </p:sp>
          <p:sp>
            <p:nvSpPr>
              <p:cNvPr id="627" name="曲线"/>
              <p:cNvSpPr>
                <a:spLocks xmlns:a="http://schemas.openxmlformats.org/drawingml/2006/main"/>
              </p:cNvSpPr>
              <p:nvPr/>
            </p:nvSpPr>
            <p:spPr>
              <a:xfrm xmlns:a="http://schemas.openxmlformats.org/drawingml/2006/main" rot="0">
                <a:off x="6101095" y="5713262"/>
                <a:ext cx="208839" cy="158759"/>
              </a:xfrm>
              <a:custGeom xmlns:a="http://schemas.openxmlformats.org/drawingml/2006/main">
                <a:gdLst>
                  <a:gd name="T1" fmla="*/ 0 w 21600"/>
                  <a:gd name="T2" fmla="*/ 0 h 21600"/>
                  <a:gd name="T3" fmla="*/ 21600 w 21600"/>
                  <a:gd name="T4" fmla="*/ 21600 h 21600"/>
                </a:gdLst>
                <a:rect l="T1" t="T2" r="T3" b="T4"/>
                <a:pathLst>
                  <a:path w="21600" h="21600">
                    <a:moveTo>
                      <a:pt x="13199" y="6321"/>
                    </a:moveTo>
                    <a:cubicBezTo>
                      <a:pt x="18399" y="10536"/>
                      <a:pt x="21600" y="16331"/>
                      <a:pt x="20400" y="18965"/>
                    </a:cubicBezTo>
                    <a:cubicBezTo>
                      <a:pt x="19200" y="21600"/>
                      <a:pt x="13600" y="20546"/>
                      <a:pt x="8400" y="15804"/>
                    </a:cubicBezTo>
                    <a:cubicBezTo>
                      <a:pt x="3200" y="11590"/>
                      <a:pt x="0" y="5795"/>
                      <a:pt x="1199" y="2634"/>
                    </a:cubicBezTo>
                    <a:cubicBezTo>
                      <a:pt x="2399" y="0"/>
                      <a:pt x="7999" y="1580"/>
                      <a:pt x="13199" y="6321"/>
                    </a:cubicBezTo>
                  </a:path>
                </a:pathLst>
              </a:custGeom>
              <a:solidFill xmlns:a="http://schemas.openxmlformats.org/drawingml/2006/main">
                <a:srgbClr val="6D5DDE"/>
              </a:solidFill>
              <a:ln xmlns:a="http://schemas.openxmlformats.org/drawingml/2006/main" cmpd="sng" cap="flat">
                <a:noFill/>
                <a:prstDash val="solid"/>
                <a:round/>
              </a:ln>
            </p:spPr>
          </p:sp>
          <p:sp>
            <p:nvSpPr>
              <p:cNvPr id="628" name="曲线"/>
              <p:cNvSpPr>
                <a:spLocks xmlns:a="http://schemas.openxmlformats.org/drawingml/2006/main"/>
              </p:cNvSpPr>
              <p:nvPr/>
            </p:nvSpPr>
            <p:spPr>
              <a:xfrm xmlns:a="http://schemas.openxmlformats.org/drawingml/2006/main" rot="0">
                <a:off x="6286544" y="5833585"/>
                <a:ext cx="207169" cy="158759"/>
              </a:xfrm>
              <a:custGeom xmlns:a="http://schemas.openxmlformats.org/drawingml/2006/main">
                <a:gdLst>
                  <a:gd name="T1" fmla="*/ 0 w 21600"/>
                  <a:gd name="T2" fmla="*/ 0 h 21600"/>
                  <a:gd name="T3" fmla="*/ 21600 w 21600"/>
                  <a:gd name="T4" fmla="*/ 21600 h 21600"/>
                </a:gdLst>
                <a:rect l="T1" t="T2" r="T3" b="T4"/>
                <a:pathLst>
                  <a:path w="21600" h="21600">
                    <a:moveTo>
                      <a:pt x="13199" y="5795"/>
                    </a:moveTo>
                    <a:cubicBezTo>
                      <a:pt x="18399" y="10536"/>
                      <a:pt x="21600" y="16331"/>
                      <a:pt x="20400" y="18965"/>
                    </a:cubicBezTo>
                    <a:cubicBezTo>
                      <a:pt x="19199" y="21600"/>
                      <a:pt x="13599" y="20019"/>
                      <a:pt x="8400" y="15804"/>
                    </a:cubicBezTo>
                    <a:cubicBezTo>
                      <a:pt x="3200" y="11063"/>
                      <a:pt x="0" y="5268"/>
                      <a:pt x="1199" y="2634"/>
                    </a:cubicBezTo>
                    <a:cubicBezTo>
                      <a:pt x="2400" y="0"/>
                      <a:pt x="8000" y="1580"/>
                      <a:pt x="13199" y="5795"/>
                    </a:cubicBezTo>
                  </a:path>
                </a:pathLst>
              </a:custGeom>
              <a:solidFill xmlns:a="http://schemas.openxmlformats.org/drawingml/2006/main">
                <a:srgbClr val="6D5DDE"/>
              </a:solidFill>
              <a:ln xmlns:a="http://schemas.openxmlformats.org/drawingml/2006/main" cmpd="sng" cap="flat">
                <a:noFill/>
                <a:prstDash val="solid"/>
                <a:round/>
              </a:ln>
            </p:spPr>
          </p:sp>
          <p:sp>
            <p:nvSpPr>
              <p:cNvPr id="629" name="曲线"/>
              <p:cNvSpPr>
                <a:spLocks xmlns:a="http://schemas.openxmlformats.org/drawingml/2006/main"/>
              </p:cNvSpPr>
              <p:nvPr/>
            </p:nvSpPr>
            <p:spPr>
              <a:xfrm xmlns:a="http://schemas.openxmlformats.org/drawingml/2006/main" rot="0">
                <a:off x="6159570" y="5840270"/>
                <a:ext cx="157047" cy="210564"/>
              </a:xfrm>
              <a:custGeom xmlns:a="http://schemas.openxmlformats.org/drawingml/2006/main">
                <a:gdLst>
                  <a:gd name="T1" fmla="*/ 0 w 21600"/>
                  <a:gd name="T2" fmla="*/ 0 h 21600"/>
                  <a:gd name="T3" fmla="*/ 21600 w 21600"/>
                  <a:gd name="T4" fmla="*/ 21600 h 21600"/>
                </a:gdLst>
                <a:rect l="T1" t="T2" r="T3" b="T4"/>
                <a:pathLst>
                  <a:path w="21600" h="21600">
                    <a:moveTo>
                      <a:pt x="5795" y="8399"/>
                    </a:moveTo>
                    <a:cubicBezTo>
                      <a:pt x="10536" y="3199"/>
                      <a:pt x="16331" y="0"/>
                      <a:pt x="18965" y="1199"/>
                    </a:cubicBezTo>
                    <a:cubicBezTo>
                      <a:pt x="21600" y="2800"/>
                      <a:pt x="20019" y="8000"/>
                      <a:pt x="15804" y="13200"/>
                    </a:cubicBezTo>
                    <a:cubicBezTo>
                      <a:pt x="11063" y="18399"/>
                      <a:pt x="5268" y="21600"/>
                      <a:pt x="2634" y="20400"/>
                    </a:cubicBezTo>
                    <a:cubicBezTo>
                      <a:pt x="0" y="19200"/>
                      <a:pt x="1580" y="13599"/>
                      <a:pt x="5795" y="8399"/>
                    </a:cubicBezTo>
                  </a:path>
                </a:pathLst>
              </a:custGeom>
              <a:solidFill xmlns:a="http://schemas.openxmlformats.org/drawingml/2006/main">
                <a:srgbClr val="6D5DDE"/>
              </a:solidFill>
              <a:ln xmlns:a="http://schemas.openxmlformats.org/drawingml/2006/main" cmpd="sng" cap="flat">
                <a:noFill/>
                <a:prstDash val="solid"/>
                <a:round/>
              </a:ln>
            </p:spPr>
          </p:sp>
          <p:sp>
            <p:nvSpPr>
              <p:cNvPr id="630" name="曲线"/>
              <p:cNvSpPr>
                <a:spLocks xmlns:a="http://schemas.openxmlformats.org/drawingml/2006/main"/>
              </p:cNvSpPr>
              <p:nvPr/>
            </p:nvSpPr>
            <p:spPr>
              <a:xfrm xmlns:a="http://schemas.openxmlformats.org/drawingml/2006/main" rot="0">
                <a:off x="6278191" y="5654773"/>
                <a:ext cx="158718" cy="213906"/>
              </a:xfrm>
              <a:custGeom xmlns:a="http://schemas.openxmlformats.org/drawingml/2006/main">
                <a:gdLst>
                  <a:gd name="T1" fmla="*/ 0 w 21600"/>
                  <a:gd name="T2" fmla="*/ 0 h 21600"/>
                  <a:gd name="T3" fmla="*/ 21600 w 21600"/>
                  <a:gd name="T4" fmla="*/ 21600 h 21600"/>
                </a:gdLst>
                <a:rect l="T1" t="T2" r="T3" b="T4"/>
                <a:pathLst>
                  <a:path w="21600" h="21600">
                    <a:moveTo>
                      <a:pt x="5795" y="8247"/>
                    </a:moveTo>
                    <a:cubicBezTo>
                      <a:pt x="10536" y="3141"/>
                      <a:pt x="16331" y="0"/>
                      <a:pt x="18965" y="1178"/>
                    </a:cubicBezTo>
                    <a:cubicBezTo>
                      <a:pt x="21600" y="2749"/>
                      <a:pt x="20019" y="7854"/>
                      <a:pt x="15804" y="12960"/>
                    </a:cubicBezTo>
                    <a:cubicBezTo>
                      <a:pt x="11063" y="18065"/>
                      <a:pt x="5268" y="21600"/>
                      <a:pt x="2634" y="20029"/>
                    </a:cubicBezTo>
                    <a:cubicBezTo>
                      <a:pt x="0" y="18850"/>
                      <a:pt x="1580" y="13745"/>
                      <a:pt x="5795" y="8247"/>
                    </a:cubicBezTo>
                  </a:path>
                </a:pathLst>
              </a:custGeom>
              <a:solidFill xmlns:a="http://schemas.openxmlformats.org/drawingml/2006/main">
                <a:srgbClr val="6D5DDE"/>
              </a:solidFill>
              <a:ln xmlns:a="http://schemas.openxmlformats.org/drawingml/2006/main" cmpd="sng" cap="flat">
                <a:noFill/>
                <a:prstDash val="solid"/>
                <a:round/>
              </a:ln>
            </p:spPr>
          </p:sp>
          <p:sp>
            <p:nvSpPr>
              <p:cNvPr id="631" name="曲线"/>
              <p:cNvSpPr>
                <a:spLocks xmlns:a="http://schemas.openxmlformats.org/drawingml/2006/main"/>
              </p:cNvSpPr>
              <p:nvPr/>
            </p:nvSpPr>
            <p:spPr>
              <a:xfrm xmlns:a="http://schemas.openxmlformats.org/drawingml/2006/main" rot="0">
                <a:off x="6224728" y="5778438"/>
                <a:ext cx="147023" cy="152074"/>
              </a:xfrm>
              <a:custGeom xmlns:a="http://schemas.openxmlformats.org/drawingml/2006/main">
                <a:gdLst>
                  <a:gd name="T1" fmla="*/ 0 w 21600"/>
                  <a:gd name="T2" fmla="*/ 0 h 21600"/>
                  <a:gd name="T3" fmla="*/ 21600 w 21600"/>
                  <a:gd name="T4" fmla="*/ 21600 h 21600"/>
                </a:gdLst>
                <a:rect l="T1" t="T2" r="T3" b="T4"/>
                <a:pathLst>
                  <a:path w="21600" h="21600">
                    <a:moveTo>
                      <a:pt x="21600" y="12184"/>
                    </a:moveTo>
                    <a:cubicBezTo>
                      <a:pt x="21600" y="11630"/>
                      <a:pt x="21031" y="10523"/>
                      <a:pt x="19326" y="9969"/>
                    </a:cubicBezTo>
                    <a:cubicBezTo>
                      <a:pt x="20463" y="9415"/>
                      <a:pt x="21600" y="8307"/>
                      <a:pt x="21600" y="7753"/>
                    </a:cubicBezTo>
                    <a:cubicBezTo>
                      <a:pt x="21031" y="7200"/>
                      <a:pt x="20463" y="6646"/>
                      <a:pt x="18757" y="6646"/>
                    </a:cubicBezTo>
                    <a:cubicBezTo>
                      <a:pt x="19894" y="5538"/>
                      <a:pt x="19894" y="4984"/>
                      <a:pt x="19326" y="4430"/>
                    </a:cubicBezTo>
                    <a:cubicBezTo>
                      <a:pt x="19326" y="3876"/>
                      <a:pt x="17621" y="3876"/>
                      <a:pt x="16484" y="4430"/>
                    </a:cubicBezTo>
                    <a:cubicBezTo>
                      <a:pt x="17052" y="2769"/>
                      <a:pt x="17052" y="1661"/>
                      <a:pt x="15915" y="1107"/>
                    </a:cubicBezTo>
                    <a:cubicBezTo>
                      <a:pt x="15347" y="1107"/>
                      <a:pt x="14778" y="1661"/>
                      <a:pt x="13642" y="2215"/>
                    </a:cubicBezTo>
                    <a:cubicBezTo>
                      <a:pt x="13642" y="1107"/>
                      <a:pt x="13073" y="0"/>
                      <a:pt x="12505" y="0"/>
                    </a:cubicBezTo>
                    <a:cubicBezTo>
                      <a:pt x="11368" y="0"/>
                      <a:pt x="10800" y="1107"/>
                      <a:pt x="10231" y="2215"/>
                    </a:cubicBezTo>
                    <a:cubicBezTo>
                      <a:pt x="9663" y="1107"/>
                      <a:pt x="8526" y="0"/>
                      <a:pt x="7957" y="553"/>
                    </a:cubicBezTo>
                    <a:cubicBezTo>
                      <a:pt x="7389" y="553"/>
                      <a:pt x="6821" y="1661"/>
                      <a:pt x="6821" y="2769"/>
                    </a:cubicBezTo>
                    <a:cubicBezTo>
                      <a:pt x="5684" y="2215"/>
                      <a:pt x="4547" y="1661"/>
                      <a:pt x="4547" y="2215"/>
                    </a:cubicBezTo>
                    <a:cubicBezTo>
                      <a:pt x="3410" y="2769"/>
                      <a:pt x="3978" y="3876"/>
                      <a:pt x="4547" y="4984"/>
                    </a:cubicBezTo>
                    <a:cubicBezTo>
                      <a:pt x="2842" y="4984"/>
                      <a:pt x="1705" y="4984"/>
                      <a:pt x="1136" y="5538"/>
                    </a:cubicBezTo>
                    <a:cubicBezTo>
                      <a:pt x="1136" y="6092"/>
                      <a:pt x="1136" y="7200"/>
                      <a:pt x="2273" y="7753"/>
                    </a:cubicBezTo>
                    <a:cubicBezTo>
                      <a:pt x="1136" y="8307"/>
                      <a:pt x="0" y="8307"/>
                      <a:pt x="0" y="8861"/>
                    </a:cubicBezTo>
                    <a:cubicBezTo>
                      <a:pt x="0" y="9969"/>
                      <a:pt x="568" y="10523"/>
                      <a:pt x="2273" y="11076"/>
                    </a:cubicBezTo>
                    <a:cubicBezTo>
                      <a:pt x="1136" y="12184"/>
                      <a:pt x="0" y="12738"/>
                      <a:pt x="568" y="13846"/>
                    </a:cubicBezTo>
                    <a:cubicBezTo>
                      <a:pt x="568" y="14400"/>
                      <a:pt x="1705" y="14400"/>
                      <a:pt x="2842" y="14400"/>
                    </a:cubicBezTo>
                    <a:cubicBezTo>
                      <a:pt x="1705" y="15507"/>
                      <a:pt x="1705" y="16615"/>
                      <a:pt x="2273" y="17169"/>
                    </a:cubicBezTo>
                    <a:cubicBezTo>
                      <a:pt x="2273" y="17723"/>
                      <a:pt x="3978" y="17723"/>
                      <a:pt x="5115" y="17169"/>
                    </a:cubicBezTo>
                    <a:cubicBezTo>
                      <a:pt x="4547" y="18276"/>
                      <a:pt x="5115" y="19384"/>
                      <a:pt x="5684" y="19938"/>
                    </a:cubicBezTo>
                    <a:cubicBezTo>
                      <a:pt x="6252" y="20492"/>
                      <a:pt x="6821" y="19938"/>
                      <a:pt x="7957" y="18830"/>
                    </a:cubicBezTo>
                    <a:cubicBezTo>
                      <a:pt x="7957" y="20492"/>
                      <a:pt x="8526" y="21046"/>
                      <a:pt x="9094" y="21046"/>
                    </a:cubicBezTo>
                    <a:cubicBezTo>
                      <a:pt x="10231" y="21600"/>
                      <a:pt x="10800" y="20492"/>
                      <a:pt x="11368" y="18830"/>
                    </a:cubicBezTo>
                    <a:cubicBezTo>
                      <a:pt x="11936" y="20492"/>
                      <a:pt x="13073" y="21046"/>
                      <a:pt x="13642" y="21046"/>
                    </a:cubicBezTo>
                    <a:cubicBezTo>
                      <a:pt x="14210" y="20492"/>
                      <a:pt x="14778" y="19938"/>
                      <a:pt x="14778" y="18830"/>
                    </a:cubicBezTo>
                    <a:cubicBezTo>
                      <a:pt x="15915" y="19384"/>
                      <a:pt x="17052" y="19384"/>
                      <a:pt x="17621" y="19384"/>
                    </a:cubicBezTo>
                    <a:cubicBezTo>
                      <a:pt x="18189" y="18830"/>
                      <a:pt x="17621" y="17723"/>
                      <a:pt x="17052" y="16061"/>
                    </a:cubicBezTo>
                    <a:cubicBezTo>
                      <a:pt x="18757" y="16615"/>
                      <a:pt x="19894" y="16615"/>
                      <a:pt x="20463" y="16061"/>
                    </a:cubicBezTo>
                    <a:cubicBezTo>
                      <a:pt x="20463" y="15507"/>
                      <a:pt x="20463" y="14400"/>
                      <a:pt x="19326" y="13292"/>
                    </a:cubicBezTo>
                    <a:cubicBezTo>
                      <a:pt x="20463" y="13292"/>
                      <a:pt x="21600" y="12738"/>
                      <a:pt x="21600" y="12184"/>
                    </a:cubicBezTo>
                  </a:path>
                </a:pathLst>
              </a:custGeom>
              <a:solidFill xmlns:a="http://schemas.openxmlformats.org/drawingml/2006/main">
                <a:srgbClr val="FFD688"/>
              </a:solidFill>
              <a:ln xmlns:a="http://schemas.openxmlformats.org/drawingml/2006/main" cmpd="sng" cap="flat">
                <a:noFill/>
                <a:prstDash val="solid"/>
                <a:round/>
              </a:ln>
            </p:spPr>
          </p:sp>
          <p:sp>
            <p:nvSpPr>
              <p:cNvPr id="632" name="曲线"/>
              <p:cNvSpPr>
                <a:spLocks xmlns:a="http://schemas.openxmlformats.org/drawingml/2006/main"/>
              </p:cNvSpPr>
              <p:nvPr/>
            </p:nvSpPr>
            <p:spPr>
              <a:xfrm xmlns:a="http://schemas.openxmlformats.org/drawingml/2006/main" rot="0">
                <a:off x="8458475" y="6042479"/>
                <a:ext cx="230558" cy="210564"/>
              </a:xfrm>
              <a:custGeom xmlns:a="http://schemas.openxmlformats.org/drawingml/2006/main">
                <a:gdLst>
                  <a:gd name="T1" fmla="*/ 0 w 21600"/>
                  <a:gd name="T2" fmla="*/ 0 h 21600"/>
                  <a:gd name="T3" fmla="*/ 21600 w 21600"/>
                  <a:gd name="T4" fmla="*/ 21600 h 21600"/>
                </a:gdLst>
                <a:rect l="T1" t="T2" r="T3" b="T4"/>
                <a:pathLst>
                  <a:path w="21600" h="21600">
                    <a:moveTo>
                      <a:pt x="15480" y="5199"/>
                    </a:moveTo>
                    <a:cubicBezTo>
                      <a:pt x="9720" y="0"/>
                      <a:pt x="0" y="1199"/>
                      <a:pt x="0" y="1199"/>
                    </a:cubicBezTo>
                    <a:cubicBezTo>
                      <a:pt x="0" y="1199"/>
                      <a:pt x="1799" y="11600"/>
                      <a:pt x="7920" y="16400"/>
                    </a:cubicBezTo>
                    <a:cubicBezTo>
                      <a:pt x="13679" y="21600"/>
                      <a:pt x="19800" y="17599"/>
                      <a:pt x="19800" y="17599"/>
                    </a:cubicBezTo>
                    <a:cubicBezTo>
                      <a:pt x="19800" y="17599"/>
                      <a:pt x="21600" y="9999"/>
                      <a:pt x="15480" y="5199"/>
                    </a:cubicBezTo>
                  </a:path>
                </a:pathLst>
              </a:custGeom>
              <a:solidFill xmlns:a="http://schemas.openxmlformats.org/drawingml/2006/main">
                <a:srgbClr val="94BD30"/>
              </a:solidFill>
              <a:ln xmlns:a="http://schemas.openxmlformats.org/drawingml/2006/main" cmpd="sng" cap="flat">
                <a:noFill/>
                <a:prstDash val="solid"/>
                <a:round/>
              </a:ln>
            </p:spPr>
          </p:sp>
          <p:sp>
            <p:nvSpPr>
              <p:cNvPr id="633" name="曲线"/>
              <p:cNvSpPr>
                <a:spLocks xmlns:a="http://schemas.openxmlformats.org/drawingml/2006/main"/>
              </p:cNvSpPr>
              <p:nvPr/>
            </p:nvSpPr>
            <p:spPr>
              <a:xfrm xmlns:a="http://schemas.openxmlformats.org/drawingml/2006/main" rot="0">
                <a:off x="8665644" y="6127708"/>
                <a:ext cx="185449" cy="148732"/>
              </a:xfrm>
              <a:custGeom xmlns:a="http://schemas.openxmlformats.org/drawingml/2006/main">
                <a:gdLst>
                  <a:gd name="T1" fmla="*/ 0 w 21600"/>
                  <a:gd name="T2" fmla="*/ 0 h 21600"/>
                  <a:gd name="T3" fmla="*/ 21600 w 21600"/>
                  <a:gd name="T4" fmla="*/ 21600 h 21600"/>
                </a:gdLst>
                <a:rect l="T1" t="T2" r="T3" b="T4"/>
                <a:pathLst>
                  <a:path w="21600" h="21600">
                    <a:moveTo>
                      <a:pt x="6300" y="3978"/>
                    </a:moveTo>
                    <a:cubicBezTo>
                      <a:pt x="0" y="7957"/>
                      <a:pt x="449" y="16484"/>
                      <a:pt x="449" y="16484"/>
                    </a:cubicBezTo>
                    <a:cubicBezTo>
                      <a:pt x="449" y="16484"/>
                      <a:pt x="5850" y="21600"/>
                      <a:pt x="12149" y="17621"/>
                    </a:cubicBezTo>
                    <a:cubicBezTo>
                      <a:pt x="18449" y="13642"/>
                      <a:pt x="21600" y="2842"/>
                      <a:pt x="21600" y="2842"/>
                    </a:cubicBezTo>
                    <a:cubicBezTo>
                      <a:pt x="21600" y="2842"/>
                      <a:pt x="12600" y="0"/>
                      <a:pt x="6300" y="3978"/>
                    </a:cubicBezTo>
                  </a:path>
                </a:pathLst>
              </a:custGeom>
              <a:solidFill xmlns:a="http://schemas.openxmlformats.org/drawingml/2006/main">
                <a:srgbClr val="94BD30"/>
              </a:solidFill>
              <a:ln xmlns:a="http://schemas.openxmlformats.org/drawingml/2006/main" cmpd="sng" cap="flat">
                <a:noFill/>
                <a:prstDash val="solid"/>
                <a:round/>
              </a:ln>
            </p:spPr>
          </p:sp>
          <p:sp>
            <p:nvSpPr>
              <p:cNvPr id="634" name="矩形"/>
              <p:cNvSpPr>
                <a:spLocks xmlns:a="http://schemas.openxmlformats.org/drawingml/2006/main"/>
              </p:cNvSpPr>
              <p:nvPr/>
            </p:nvSpPr>
            <p:spPr>
              <a:xfrm xmlns:a="http://schemas.openxmlformats.org/drawingml/2006/main" rot="0">
                <a:off x="8657291" y="5933854"/>
                <a:ext cx="20048" cy="641722"/>
              </a:xfrm>
              <a:prstGeom xmlns:a="http://schemas.openxmlformats.org/drawingml/2006/main" prst="rect"/>
              <a:solidFill xmlns:a="http://schemas.openxmlformats.org/drawingml/2006/main">
                <a:srgbClr val="708F23"/>
              </a:solidFill>
              <a:ln xmlns:a="http://schemas.openxmlformats.org/drawingml/2006/main" w="12700" cmpd="sng" cap="flat">
                <a:noFill/>
                <a:prstDash val="solid"/>
                <a:round/>
              </a:ln>
            </p:spPr>
          </p:sp>
          <p:sp>
            <p:nvSpPr>
              <p:cNvPr id="635" name="曲线"/>
              <p:cNvSpPr>
                <a:spLocks xmlns:a="http://schemas.openxmlformats.org/drawingml/2006/main"/>
              </p:cNvSpPr>
              <p:nvPr/>
            </p:nvSpPr>
            <p:spPr>
              <a:xfrm xmlns:a="http://schemas.openxmlformats.org/drawingml/2006/main" rot="0">
                <a:off x="8635571" y="5564530"/>
                <a:ext cx="106926" cy="225605"/>
              </a:xfrm>
              <a:custGeom xmlns:a="http://schemas.openxmlformats.org/drawingml/2006/main">
                <a:gdLst>
                  <a:gd name="T1" fmla="*/ 0 w 21600"/>
                  <a:gd name="T2" fmla="*/ 0 h 21600"/>
                  <a:gd name="T3" fmla="*/ 21600 w 21600"/>
                  <a:gd name="T4" fmla="*/ 21600 h 21600"/>
                </a:gdLst>
                <a:rect l="T1" t="T2" r="T3" b="T4"/>
                <a:pathLst>
                  <a:path w="21600" h="21600">
                    <a:moveTo>
                      <a:pt x="19285" y="11917"/>
                    </a:moveTo>
                    <a:cubicBezTo>
                      <a:pt x="16971" y="17503"/>
                      <a:pt x="10799" y="21600"/>
                      <a:pt x="6171" y="21227"/>
                    </a:cubicBezTo>
                    <a:cubicBezTo>
                      <a:pt x="2314" y="20855"/>
                      <a:pt x="0" y="15641"/>
                      <a:pt x="3085" y="10055"/>
                    </a:cubicBezTo>
                    <a:cubicBezTo>
                      <a:pt x="5400" y="4468"/>
                      <a:pt x="10799" y="0"/>
                      <a:pt x="15428" y="372"/>
                    </a:cubicBezTo>
                    <a:cubicBezTo>
                      <a:pt x="20057" y="1117"/>
                      <a:pt x="21600" y="5958"/>
                      <a:pt x="19285" y="11917"/>
                    </a:cubicBezTo>
                  </a:path>
                </a:pathLst>
              </a:custGeom>
              <a:solidFill xmlns:a="http://schemas.openxmlformats.org/drawingml/2006/main">
                <a:srgbClr val="9182FF"/>
              </a:solidFill>
              <a:ln xmlns:a="http://schemas.openxmlformats.org/drawingml/2006/main" cmpd="sng" cap="flat">
                <a:noFill/>
                <a:prstDash val="solid"/>
                <a:round/>
              </a:ln>
            </p:spPr>
          </p:sp>
          <p:sp>
            <p:nvSpPr>
              <p:cNvPr id="636" name="曲线"/>
              <p:cNvSpPr>
                <a:spLocks xmlns:a="http://schemas.openxmlformats.org/drawingml/2006/main"/>
              </p:cNvSpPr>
              <p:nvPr/>
            </p:nvSpPr>
            <p:spPr>
              <a:xfrm xmlns:a="http://schemas.openxmlformats.org/drawingml/2006/main" rot="0">
                <a:off x="8592132" y="5781780"/>
                <a:ext cx="103584" cy="225604"/>
              </a:xfrm>
              <a:custGeom xmlns:a="http://schemas.openxmlformats.org/drawingml/2006/main">
                <a:gdLst>
                  <a:gd name="T1" fmla="*/ 0 w 21600"/>
                  <a:gd name="T2" fmla="*/ 0 h 21600"/>
                  <a:gd name="T3" fmla="*/ 21600 w 21600"/>
                  <a:gd name="T4" fmla="*/ 21600 h 21600"/>
                </a:gdLst>
                <a:rect l="T1" t="T2" r="T3" b="T4"/>
                <a:pathLst>
                  <a:path w="21600" h="21600">
                    <a:moveTo>
                      <a:pt x="19200" y="11544"/>
                    </a:moveTo>
                    <a:cubicBezTo>
                      <a:pt x="16799" y="17503"/>
                      <a:pt x="11199" y="21600"/>
                      <a:pt x="6400" y="21227"/>
                    </a:cubicBezTo>
                    <a:cubicBezTo>
                      <a:pt x="1600" y="20482"/>
                      <a:pt x="0" y="15641"/>
                      <a:pt x="2399" y="10055"/>
                    </a:cubicBezTo>
                    <a:cubicBezTo>
                      <a:pt x="4800" y="4096"/>
                      <a:pt x="11199" y="0"/>
                      <a:pt x="15199" y="372"/>
                    </a:cubicBezTo>
                    <a:cubicBezTo>
                      <a:pt x="19999" y="744"/>
                      <a:pt x="21600" y="5958"/>
                      <a:pt x="19200" y="11544"/>
                    </a:cubicBezTo>
                  </a:path>
                </a:pathLst>
              </a:custGeom>
              <a:solidFill xmlns:a="http://schemas.openxmlformats.org/drawingml/2006/main">
                <a:srgbClr val="9182FF"/>
              </a:solidFill>
              <a:ln xmlns:a="http://schemas.openxmlformats.org/drawingml/2006/main" cmpd="sng" cap="flat">
                <a:noFill/>
                <a:prstDash val="solid"/>
                <a:round/>
              </a:ln>
            </p:spPr>
          </p:sp>
          <p:sp>
            <p:nvSpPr>
              <p:cNvPr id="637" name="曲线"/>
              <p:cNvSpPr>
                <a:spLocks xmlns:a="http://schemas.openxmlformats.org/drawingml/2006/main"/>
              </p:cNvSpPr>
              <p:nvPr/>
            </p:nvSpPr>
            <p:spPr>
              <a:xfrm xmlns:a="http://schemas.openxmlformats.org/drawingml/2006/main" rot="0">
                <a:off x="8450122" y="5708249"/>
                <a:ext cx="223876" cy="108624"/>
              </a:xfrm>
              <a:custGeom xmlns:a="http://schemas.openxmlformats.org/drawingml/2006/main">
                <a:gdLst>
                  <a:gd name="T1" fmla="*/ 0 w 21600"/>
                  <a:gd name="T2" fmla="*/ 0 h 21600"/>
                  <a:gd name="T3" fmla="*/ 21600 w 21600"/>
                  <a:gd name="T4" fmla="*/ 21600 h 21600"/>
                </a:gdLst>
                <a:rect l="T1" t="T2" r="T3" b="T4"/>
                <a:pathLst>
                  <a:path w="21600" h="21600">
                    <a:moveTo>
                      <a:pt x="11544" y="2314"/>
                    </a:moveTo>
                    <a:cubicBezTo>
                      <a:pt x="17130" y="5399"/>
                      <a:pt x="21600" y="10800"/>
                      <a:pt x="20855" y="15428"/>
                    </a:cubicBezTo>
                    <a:cubicBezTo>
                      <a:pt x="20482" y="20057"/>
                      <a:pt x="15641" y="21600"/>
                      <a:pt x="9682" y="19285"/>
                    </a:cubicBezTo>
                    <a:cubicBezTo>
                      <a:pt x="4096" y="16971"/>
                      <a:pt x="0" y="10800"/>
                      <a:pt x="372" y="6171"/>
                    </a:cubicBezTo>
                    <a:cubicBezTo>
                      <a:pt x="744" y="1542"/>
                      <a:pt x="5958" y="0"/>
                      <a:pt x="11544" y="2314"/>
                    </a:cubicBezTo>
                  </a:path>
                </a:pathLst>
              </a:custGeom>
              <a:solidFill xmlns:a="http://schemas.openxmlformats.org/drawingml/2006/main">
                <a:srgbClr val="9182FF"/>
              </a:solidFill>
              <a:ln xmlns:a="http://schemas.openxmlformats.org/drawingml/2006/main" cmpd="sng" cap="flat">
                <a:noFill/>
                <a:prstDash val="solid"/>
                <a:round/>
              </a:ln>
            </p:spPr>
          </p:sp>
          <p:sp>
            <p:nvSpPr>
              <p:cNvPr id="638" name="曲线"/>
              <p:cNvSpPr>
                <a:spLocks xmlns:a="http://schemas.openxmlformats.org/drawingml/2006/main"/>
              </p:cNvSpPr>
              <p:nvPr/>
            </p:nvSpPr>
            <p:spPr>
              <a:xfrm xmlns:a="http://schemas.openxmlformats.org/drawingml/2006/main" rot="0">
                <a:off x="8662303" y="5755041"/>
                <a:ext cx="222205" cy="108624"/>
              </a:xfrm>
              <a:custGeom xmlns:a="http://schemas.openxmlformats.org/drawingml/2006/main">
                <a:gdLst>
                  <a:gd name="T1" fmla="*/ 0 w 21600"/>
                  <a:gd name="T2" fmla="*/ 0 h 21600"/>
                  <a:gd name="T3" fmla="*/ 21600 w 21600"/>
                  <a:gd name="T4" fmla="*/ 21600 h 21600"/>
                </a:gdLst>
                <a:rect l="T1" t="T2" r="T3" b="T4"/>
                <a:pathLst>
                  <a:path w="21600" h="21600">
                    <a:moveTo>
                      <a:pt x="11544" y="2314"/>
                    </a:moveTo>
                    <a:cubicBezTo>
                      <a:pt x="17503" y="5399"/>
                      <a:pt x="21600" y="10800"/>
                      <a:pt x="21227" y="15428"/>
                    </a:cubicBezTo>
                    <a:cubicBezTo>
                      <a:pt x="20855" y="20057"/>
                      <a:pt x="15641" y="21600"/>
                      <a:pt x="10055" y="19285"/>
                    </a:cubicBezTo>
                    <a:cubicBezTo>
                      <a:pt x="4468" y="16200"/>
                      <a:pt x="0" y="10800"/>
                      <a:pt x="372" y="6171"/>
                    </a:cubicBezTo>
                    <a:cubicBezTo>
                      <a:pt x="1117" y="1542"/>
                      <a:pt x="5958" y="0"/>
                      <a:pt x="11544" y="2314"/>
                    </a:cubicBezTo>
                  </a:path>
                </a:pathLst>
              </a:custGeom>
              <a:solidFill xmlns:a="http://schemas.openxmlformats.org/drawingml/2006/main">
                <a:srgbClr val="9182FF"/>
              </a:solidFill>
              <a:ln xmlns:a="http://schemas.openxmlformats.org/drawingml/2006/main" cmpd="sng" cap="flat">
                <a:noFill/>
                <a:prstDash val="solid"/>
                <a:round/>
              </a:ln>
            </p:spPr>
          </p:sp>
          <p:sp>
            <p:nvSpPr>
              <p:cNvPr id="639" name="曲线"/>
              <p:cNvSpPr>
                <a:spLocks xmlns:a="http://schemas.openxmlformats.org/drawingml/2006/main"/>
              </p:cNvSpPr>
              <p:nvPr/>
            </p:nvSpPr>
            <p:spPr>
              <a:xfrm xmlns:a="http://schemas.openxmlformats.org/drawingml/2006/main" rot="0">
                <a:off x="8526975" y="5587926"/>
                <a:ext cx="157047" cy="210565"/>
              </a:xfrm>
              <a:custGeom xmlns:a="http://schemas.openxmlformats.org/drawingml/2006/main">
                <a:gdLst>
                  <a:gd name="T1" fmla="*/ 0 w 21600"/>
                  <a:gd name="T2" fmla="*/ 0 h 21600"/>
                  <a:gd name="T3" fmla="*/ 21600 w 21600"/>
                  <a:gd name="T4" fmla="*/ 21600 h 21600"/>
                </a:gdLst>
                <a:rect l="T1" t="T2" r="T3" b="T4"/>
                <a:pathLst>
                  <a:path w="21600" h="21600">
                    <a:moveTo>
                      <a:pt x="15804" y="8399"/>
                    </a:moveTo>
                    <a:cubicBezTo>
                      <a:pt x="20546" y="13600"/>
                      <a:pt x="21600" y="19200"/>
                      <a:pt x="18965" y="20400"/>
                    </a:cubicBezTo>
                    <a:cubicBezTo>
                      <a:pt x="16331" y="21600"/>
                      <a:pt x="10536" y="18400"/>
                      <a:pt x="6321" y="13200"/>
                    </a:cubicBezTo>
                    <a:cubicBezTo>
                      <a:pt x="1580" y="7999"/>
                      <a:pt x="0" y="2800"/>
                      <a:pt x="2634" y="1199"/>
                    </a:cubicBezTo>
                    <a:cubicBezTo>
                      <a:pt x="5268" y="0"/>
                      <a:pt x="11590" y="3199"/>
                      <a:pt x="15804" y="8399"/>
                    </a:cubicBezTo>
                  </a:path>
                </a:pathLst>
              </a:custGeom>
              <a:solidFill xmlns:a="http://schemas.openxmlformats.org/drawingml/2006/main">
                <a:srgbClr val="9182FF"/>
              </a:solidFill>
              <a:ln xmlns:a="http://schemas.openxmlformats.org/drawingml/2006/main" cmpd="sng" cap="flat">
                <a:noFill/>
                <a:prstDash val="solid"/>
                <a:round/>
              </a:ln>
            </p:spPr>
          </p:sp>
          <p:sp>
            <p:nvSpPr>
              <p:cNvPr id="640" name="曲线"/>
              <p:cNvSpPr>
                <a:spLocks xmlns:a="http://schemas.openxmlformats.org/drawingml/2006/main"/>
              </p:cNvSpPr>
              <p:nvPr/>
            </p:nvSpPr>
            <p:spPr>
              <a:xfrm xmlns:a="http://schemas.openxmlformats.org/drawingml/2006/main" rot="0">
                <a:off x="8645595" y="5775095"/>
                <a:ext cx="158717" cy="208893"/>
              </a:xfrm>
              <a:custGeom xmlns:a="http://schemas.openxmlformats.org/drawingml/2006/main">
                <a:gdLst>
                  <a:gd name="T1" fmla="*/ 0 w 21600"/>
                  <a:gd name="T2" fmla="*/ 0 h 21600"/>
                  <a:gd name="T3" fmla="*/ 21600 w 21600"/>
                  <a:gd name="T4" fmla="*/ 21600 h 21600"/>
                </a:gdLst>
                <a:rect l="T1" t="T2" r="T3" b="T4"/>
                <a:pathLst>
                  <a:path w="21600" h="21600">
                    <a:moveTo>
                      <a:pt x="15804" y="8399"/>
                    </a:moveTo>
                    <a:cubicBezTo>
                      <a:pt x="20546" y="13600"/>
                      <a:pt x="21600" y="18800"/>
                      <a:pt x="18965" y="20400"/>
                    </a:cubicBezTo>
                    <a:cubicBezTo>
                      <a:pt x="16331" y="21600"/>
                      <a:pt x="10536" y="18400"/>
                      <a:pt x="6321" y="13200"/>
                    </a:cubicBezTo>
                    <a:cubicBezTo>
                      <a:pt x="1580" y="7999"/>
                      <a:pt x="0" y="2400"/>
                      <a:pt x="2634" y="1199"/>
                    </a:cubicBezTo>
                    <a:cubicBezTo>
                      <a:pt x="5268" y="0"/>
                      <a:pt x="11590" y="3199"/>
                      <a:pt x="15804" y="8399"/>
                    </a:cubicBezTo>
                  </a:path>
                </a:pathLst>
              </a:custGeom>
              <a:solidFill xmlns:a="http://schemas.openxmlformats.org/drawingml/2006/main">
                <a:srgbClr val="9182FF"/>
              </a:solidFill>
              <a:ln xmlns:a="http://schemas.openxmlformats.org/drawingml/2006/main" cmpd="sng" cap="flat">
                <a:noFill/>
                <a:prstDash val="solid"/>
                <a:round/>
              </a:ln>
            </p:spPr>
          </p:sp>
          <p:sp>
            <p:nvSpPr>
              <p:cNvPr id="641" name="曲线"/>
              <p:cNvSpPr>
                <a:spLocks xmlns:a="http://schemas.openxmlformats.org/drawingml/2006/main"/>
              </p:cNvSpPr>
              <p:nvPr/>
            </p:nvSpPr>
            <p:spPr>
              <a:xfrm xmlns:a="http://schemas.openxmlformats.org/drawingml/2006/main" rot="0">
                <a:off x="8468499" y="5766740"/>
                <a:ext cx="212181" cy="158758"/>
              </a:xfrm>
              <a:custGeom xmlns:a="http://schemas.openxmlformats.org/drawingml/2006/main">
                <a:gdLst>
                  <a:gd name="T1" fmla="*/ 0 w 21600"/>
                  <a:gd name="T2" fmla="*/ 0 h 21600"/>
                  <a:gd name="T3" fmla="*/ 21600 w 21600"/>
                  <a:gd name="T4" fmla="*/ 21600 h 21600"/>
                </a:gdLst>
                <a:rect l="T1" t="T2" r="T3" b="T4"/>
                <a:pathLst>
                  <a:path w="21600" h="21600">
                    <a:moveTo>
                      <a:pt x="8640" y="5795"/>
                    </a:moveTo>
                    <a:cubicBezTo>
                      <a:pt x="13745" y="1580"/>
                      <a:pt x="18850" y="0"/>
                      <a:pt x="20029" y="2634"/>
                    </a:cubicBezTo>
                    <a:cubicBezTo>
                      <a:pt x="21600" y="5268"/>
                      <a:pt x="18458" y="11063"/>
                      <a:pt x="13352" y="15804"/>
                    </a:cubicBezTo>
                    <a:cubicBezTo>
                      <a:pt x="7854" y="20019"/>
                      <a:pt x="2749" y="21600"/>
                      <a:pt x="1570" y="18965"/>
                    </a:cubicBezTo>
                    <a:cubicBezTo>
                      <a:pt x="0" y="16331"/>
                      <a:pt x="3141" y="10536"/>
                      <a:pt x="8640" y="5795"/>
                    </a:cubicBezTo>
                  </a:path>
                </a:pathLst>
              </a:custGeom>
              <a:solidFill xmlns:a="http://schemas.openxmlformats.org/drawingml/2006/main">
                <a:srgbClr val="9182FF"/>
              </a:solidFill>
              <a:ln xmlns:a="http://schemas.openxmlformats.org/drawingml/2006/main" cmpd="sng" cap="flat">
                <a:noFill/>
                <a:prstDash val="solid"/>
                <a:round/>
              </a:ln>
            </p:spPr>
          </p:sp>
          <p:sp>
            <p:nvSpPr>
              <p:cNvPr id="642" name="曲线"/>
              <p:cNvSpPr>
                <a:spLocks xmlns:a="http://schemas.openxmlformats.org/drawingml/2006/main"/>
              </p:cNvSpPr>
              <p:nvPr/>
            </p:nvSpPr>
            <p:spPr>
              <a:xfrm xmlns:a="http://schemas.openxmlformats.org/drawingml/2006/main" rot="0">
                <a:off x="8653949" y="5646417"/>
                <a:ext cx="207168" cy="158758"/>
              </a:xfrm>
              <a:custGeom xmlns:a="http://schemas.openxmlformats.org/drawingml/2006/main">
                <a:gdLst>
                  <a:gd name="T1" fmla="*/ 0 w 21600"/>
                  <a:gd name="T2" fmla="*/ 0 h 21600"/>
                  <a:gd name="T3" fmla="*/ 21600 w 21600"/>
                  <a:gd name="T4" fmla="*/ 21600 h 21600"/>
                </a:gdLst>
                <a:rect l="T1" t="T2" r="T3" b="T4"/>
                <a:pathLst>
                  <a:path w="21600" h="21600">
                    <a:moveTo>
                      <a:pt x="8399" y="5795"/>
                    </a:moveTo>
                    <a:cubicBezTo>
                      <a:pt x="13600" y="1580"/>
                      <a:pt x="19200" y="0"/>
                      <a:pt x="20400" y="2634"/>
                    </a:cubicBezTo>
                    <a:cubicBezTo>
                      <a:pt x="21600" y="5268"/>
                      <a:pt x="18399" y="11063"/>
                      <a:pt x="13200" y="15804"/>
                    </a:cubicBezTo>
                    <a:cubicBezTo>
                      <a:pt x="7999" y="20019"/>
                      <a:pt x="2799" y="21600"/>
                      <a:pt x="1199" y="18965"/>
                    </a:cubicBezTo>
                    <a:cubicBezTo>
                      <a:pt x="0" y="16331"/>
                      <a:pt x="3200" y="10536"/>
                      <a:pt x="8399" y="5795"/>
                    </a:cubicBezTo>
                  </a:path>
                </a:pathLst>
              </a:custGeom>
              <a:solidFill xmlns:a="http://schemas.openxmlformats.org/drawingml/2006/main">
                <a:srgbClr val="9182FF"/>
              </a:solidFill>
              <a:ln xmlns:a="http://schemas.openxmlformats.org/drawingml/2006/main" cmpd="sng" cap="flat">
                <a:noFill/>
                <a:prstDash val="solid"/>
                <a:round/>
              </a:ln>
            </p:spPr>
          </p:sp>
          <p:sp>
            <p:nvSpPr>
              <p:cNvPr id="643" name="曲线"/>
              <p:cNvSpPr>
                <a:spLocks xmlns:a="http://schemas.openxmlformats.org/drawingml/2006/main"/>
              </p:cNvSpPr>
              <p:nvPr/>
            </p:nvSpPr>
            <p:spPr>
              <a:xfrm xmlns:a="http://schemas.openxmlformats.org/drawingml/2006/main" rot="0">
                <a:off x="8588791" y="5564530"/>
                <a:ext cx="106926" cy="225605"/>
              </a:xfrm>
              <a:custGeom xmlns:a="http://schemas.openxmlformats.org/drawingml/2006/main">
                <a:gdLst>
                  <a:gd name="T1" fmla="*/ 0 w 21600"/>
                  <a:gd name="T2" fmla="*/ 0 h 21600"/>
                  <a:gd name="T3" fmla="*/ 21600 w 21600"/>
                  <a:gd name="T4" fmla="*/ 21600 h 21600"/>
                </a:gdLst>
                <a:rect l="T1" t="T2" r="T3" b="T4"/>
                <a:pathLst>
                  <a:path w="21600" h="21600">
                    <a:moveTo>
                      <a:pt x="19285" y="10055"/>
                    </a:moveTo>
                    <a:cubicBezTo>
                      <a:pt x="21600" y="15641"/>
                      <a:pt x="20057" y="20855"/>
                      <a:pt x="15428" y="21227"/>
                    </a:cubicBezTo>
                    <a:cubicBezTo>
                      <a:pt x="11571" y="21600"/>
                      <a:pt x="5400" y="17503"/>
                      <a:pt x="3085" y="11917"/>
                    </a:cubicBezTo>
                    <a:cubicBezTo>
                      <a:pt x="0" y="5958"/>
                      <a:pt x="1542" y="1117"/>
                      <a:pt x="6171" y="372"/>
                    </a:cubicBezTo>
                    <a:cubicBezTo>
                      <a:pt x="10799" y="0"/>
                      <a:pt x="16971" y="4468"/>
                      <a:pt x="19285" y="10055"/>
                    </a:cubicBezTo>
                  </a:path>
                </a:pathLst>
              </a:custGeom>
              <a:solidFill xmlns:a="http://schemas.openxmlformats.org/drawingml/2006/main">
                <a:srgbClr val="6D5DDE"/>
              </a:solidFill>
              <a:ln xmlns:a="http://schemas.openxmlformats.org/drawingml/2006/main" cmpd="sng" cap="flat">
                <a:noFill/>
                <a:prstDash val="solid"/>
                <a:round/>
              </a:ln>
            </p:spPr>
          </p:sp>
          <p:sp>
            <p:nvSpPr>
              <p:cNvPr id="644" name="曲线"/>
              <p:cNvSpPr>
                <a:spLocks xmlns:a="http://schemas.openxmlformats.org/drawingml/2006/main"/>
              </p:cNvSpPr>
              <p:nvPr/>
            </p:nvSpPr>
            <p:spPr>
              <a:xfrm xmlns:a="http://schemas.openxmlformats.org/drawingml/2006/main" rot="0">
                <a:off x="8635571" y="5781780"/>
                <a:ext cx="106926" cy="225604"/>
              </a:xfrm>
              <a:custGeom xmlns:a="http://schemas.openxmlformats.org/drawingml/2006/main">
                <a:gdLst>
                  <a:gd name="T1" fmla="*/ 0 w 21600"/>
                  <a:gd name="T2" fmla="*/ 0 h 21600"/>
                  <a:gd name="T3" fmla="*/ 21600 w 21600"/>
                  <a:gd name="T4" fmla="*/ 21600 h 21600"/>
                </a:gdLst>
                <a:rect l="T1" t="T2" r="T3" b="T4"/>
                <a:pathLst>
                  <a:path w="21600" h="21600">
                    <a:moveTo>
                      <a:pt x="19285" y="10055"/>
                    </a:moveTo>
                    <a:cubicBezTo>
                      <a:pt x="21600" y="15641"/>
                      <a:pt x="20057" y="20482"/>
                      <a:pt x="15428" y="21227"/>
                    </a:cubicBezTo>
                    <a:cubicBezTo>
                      <a:pt x="11571" y="21600"/>
                      <a:pt x="5400" y="17503"/>
                      <a:pt x="3085" y="11544"/>
                    </a:cubicBezTo>
                    <a:cubicBezTo>
                      <a:pt x="0" y="5958"/>
                      <a:pt x="2314" y="744"/>
                      <a:pt x="6171" y="372"/>
                    </a:cubicBezTo>
                    <a:cubicBezTo>
                      <a:pt x="10799" y="0"/>
                      <a:pt x="16971" y="4096"/>
                      <a:pt x="19285" y="10055"/>
                    </a:cubicBezTo>
                  </a:path>
                </a:pathLst>
              </a:custGeom>
              <a:solidFill xmlns:a="http://schemas.openxmlformats.org/drawingml/2006/main">
                <a:srgbClr val="6D5DDE"/>
              </a:solidFill>
              <a:ln xmlns:a="http://schemas.openxmlformats.org/drawingml/2006/main" cmpd="sng" cap="flat">
                <a:noFill/>
                <a:prstDash val="solid"/>
                <a:round/>
              </a:ln>
            </p:spPr>
          </p:sp>
          <p:sp>
            <p:nvSpPr>
              <p:cNvPr id="645" name="曲线"/>
              <p:cNvSpPr>
                <a:spLocks xmlns:a="http://schemas.openxmlformats.org/drawingml/2006/main"/>
              </p:cNvSpPr>
              <p:nvPr/>
            </p:nvSpPr>
            <p:spPr>
              <a:xfrm xmlns:a="http://schemas.openxmlformats.org/drawingml/2006/main" rot="0">
                <a:off x="8450122" y="5755041"/>
                <a:ext cx="223876" cy="108624"/>
              </a:xfrm>
              <a:custGeom xmlns:a="http://schemas.openxmlformats.org/drawingml/2006/main">
                <a:gdLst>
                  <a:gd name="T1" fmla="*/ 0 w 21600"/>
                  <a:gd name="T2" fmla="*/ 0 h 21600"/>
                  <a:gd name="T3" fmla="*/ 21600 w 21600"/>
                  <a:gd name="T4" fmla="*/ 21600 h 21600"/>
                </a:gdLst>
                <a:rect l="T1" t="T2" r="T3" b="T4"/>
                <a:pathLst>
                  <a:path w="21600" h="21600">
                    <a:moveTo>
                      <a:pt x="9682" y="2314"/>
                    </a:moveTo>
                    <a:cubicBezTo>
                      <a:pt x="15641" y="0"/>
                      <a:pt x="20482" y="1542"/>
                      <a:pt x="20855" y="6171"/>
                    </a:cubicBezTo>
                    <a:cubicBezTo>
                      <a:pt x="21600" y="10800"/>
                      <a:pt x="17130" y="16200"/>
                      <a:pt x="11544" y="19285"/>
                    </a:cubicBezTo>
                    <a:cubicBezTo>
                      <a:pt x="5958" y="21600"/>
                      <a:pt x="744" y="20057"/>
                      <a:pt x="372" y="15428"/>
                    </a:cubicBezTo>
                    <a:cubicBezTo>
                      <a:pt x="0" y="10800"/>
                      <a:pt x="4096" y="5399"/>
                      <a:pt x="9682" y="2314"/>
                    </a:cubicBezTo>
                  </a:path>
                </a:pathLst>
              </a:custGeom>
              <a:solidFill xmlns:a="http://schemas.openxmlformats.org/drawingml/2006/main">
                <a:srgbClr val="6D5DDE"/>
              </a:solidFill>
              <a:ln xmlns:a="http://schemas.openxmlformats.org/drawingml/2006/main" cmpd="sng" cap="flat">
                <a:noFill/>
                <a:prstDash val="solid"/>
                <a:round/>
              </a:ln>
            </p:spPr>
          </p:sp>
          <p:sp>
            <p:nvSpPr>
              <p:cNvPr id="646" name="曲线"/>
              <p:cNvSpPr>
                <a:spLocks xmlns:a="http://schemas.openxmlformats.org/drawingml/2006/main"/>
              </p:cNvSpPr>
              <p:nvPr/>
            </p:nvSpPr>
            <p:spPr>
              <a:xfrm xmlns:a="http://schemas.openxmlformats.org/drawingml/2006/main" rot="0">
                <a:off x="8662303" y="5708249"/>
                <a:ext cx="222205" cy="108624"/>
              </a:xfrm>
              <a:custGeom xmlns:a="http://schemas.openxmlformats.org/drawingml/2006/main">
                <a:gdLst>
                  <a:gd name="T1" fmla="*/ 0 w 21600"/>
                  <a:gd name="T2" fmla="*/ 0 h 21600"/>
                  <a:gd name="T3" fmla="*/ 21600 w 21600"/>
                  <a:gd name="T4" fmla="*/ 21600 h 21600"/>
                </a:gdLst>
                <a:rect l="T1" t="T2" r="T3" b="T4"/>
                <a:pathLst>
                  <a:path w="21600" h="21600">
                    <a:moveTo>
                      <a:pt x="10055" y="2314"/>
                    </a:moveTo>
                    <a:cubicBezTo>
                      <a:pt x="15641" y="0"/>
                      <a:pt x="20855" y="1542"/>
                      <a:pt x="21227" y="6171"/>
                    </a:cubicBezTo>
                    <a:cubicBezTo>
                      <a:pt x="21600" y="10800"/>
                      <a:pt x="17503" y="16200"/>
                      <a:pt x="11917" y="19285"/>
                    </a:cubicBezTo>
                    <a:cubicBezTo>
                      <a:pt x="5958" y="21600"/>
                      <a:pt x="1117" y="20057"/>
                      <a:pt x="372" y="15428"/>
                    </a:cubicBezTo>
                    <a:cubicBezTo>
                      <a:pt x="0" y="10800"/>
                      <a:pt x="4468" y="5399"/>
                      <a:pt x="10055" y="2314"/>
                    </a:cubicBezTo>
                  </a:path>
                </a:pathLst>
              </a:custGeom>
              <a:solidFill xmlns:a="http://schemas.openxmlformats.org/drawingml/2006/main">
                <a:srgbClr val="6D5DDE"/>
              </a:solidFill>
              <a:ln xmlns:a="http://schemas.openxmlformats.org/drawingml/2006/main" cmpd="sng" cap="flat">
                <a:noFill/>
                <a:prstDash val="solid"/>
                <a:round/>
              </a:ln>
            </p:spPr>
          </p:sp>
          <p:sp>
            <p:nvSpPr>
              <p:cNvPr id="647" name="曲线"/>
              <p:cNvSpPr>
                <a:spLocks xmlns:a="http://schemas.openxmlformats.org/drawingml/2006/main"/>
              </p:cNvSpPr>
              <p:nvPr/>
            </p:nvSpPr>
            <p:spPr>
              <a:xfrm xmlns:a="http://schemas.openxmlformats.org/drawingml/2006/main" rot="0">
                <a:off x="8468499" y="5646417"/>
                <a:ext cx="212181" cy="158758"/>
              </a:xfrm>
              <a:custGeom xmlns:a="http://schemas.openxmlformats.org/drawingml/2006/main">
                <a:gdLst>
                  <a:gd name="T1" fmla="*/ 0 w 21600"/>
                  <a:gd name="T2" fmla="*/ 0 h 21600"/>
                  <a:gd name="T3" fmla="*/ 21600 w 21600"/>
                  <a:gd name="T4" fmla="*/ 21600 h 21600"/>
                </a:gdLst>
                <a:rect l="T1" t="T2" r="T3" b="T4"/>
                <a:pathLst>
                  <a:path w="21600" h="21600">
                    <a:moveTo>
                      <a:pt x="12960" y="5795"/>
                    </a:moveTo>
                    <a:cubicBezTo>
                      <a:pt x="18458" y="10536"/>
                      <a:pt x="21600" y="16331"/>
                      <a:pt x="20029" y="18965"/>
                    </a:cubicBezTo>
                    <a:cubicBezTo>
                      <a:pt x="18850" y="21600"/>
                      <a:pt x="13745" y="20019"/>
                      <a:pt x="8640" y="15804"/>
                    </a:cubicBezTo>
                    <a:cubicBezTo>
                      <a:pt x="3141" y="11063"/>
                      <a:pt x="0" y="5268"/>
                      <a:pt x="1570" y="2634"/>
                    </a:cubicBezTo>
                    <a:cubicBezTo>
                      <a:pt x="2749" y="0"/>
                      <a:pt x="7854" y="1580"/>
                      <a:pt x="12960" y="5795"/>
                    </a:cubicBezTo>
                  </a:path>
                </a:pathLst>
              </a:custGeom>
              <a:solidFill xmlns:a="http://schemas.openxmlformats.org/drawingml/2006/main">
                <a:srgbClr val="6D5DDE"/>
              </a:solidFill>
              <a:ln xmlns:a="http://schemas.openxmlformats.org/drawingml/2006/main" cmpd="sng" cap="flat">
                <a:noFill/>
                <a:prstDash val="solid"/>
                <a:round/>
              </a:ln>
            </p:spPr>
          </p:sp>
          <p:sp>
            <p:nvSpPr>
              <p:cNvPr id="648" name="曲线"/>
              <p:cNvSpPr>
                <a:spLocks xmlns:a="http://schemas.openxmlformats.org/drawingml/2006/main"/>
              </p:cNvSpPr>
              <p:nvPr/>
            </p:nvSpPr>
            <p:spPr>
              <a:xfrm xmlns:a="http://schemas.openxmlformats.org/drawingml/2006/main" rot="0">
                <a:off x="8653949" y="5766740"/>
                <a:ext cx="207168" cy="158758"/>
              </a:xfrm>
              <a:custGeom xmlns:a="http://schemas.openxmlformats.org/drawingml/2006/main">
                <a:gdLst>
                  <a:gd name="T1" fmla="*/ 0 w 21600"/>
                  <a:gd name="T2" fmla="*/ 0 h 21600"/>
                  <a:gd name="T3" fmla="*/ 21600 w 21600"/>
                  <a:gd name="T4" fmla="*/ 21600 h 21600"/>
                </a:gdLst>
                <a:rect l="T1" t="T2" r="T3" b="T4"/>
                <a:pathLst>
                  <a:path w="21600" h="21600">
                    <a:moveTo>
                      <a:pt x="13200" y="5795"/>
                    </a:moveTo>
                    <a:cubicBezTo>
                      <a:pt x="18399" y="10536"/>
                      <a:pt x="21600" y="16331"/>
                      <a:pt x="20400" y="18965"/>
                    </a:cubicBezTo>
                    <a:cubicBezTo>
                      <a:pt x="19200" y="21600"/>
                      <a:pt x="14000" y="20019"/>
                      <a:pt x="8399" y="15804"/>
                    </a:cubicBezTo>
                    <a:cubicBezTo>
                      <a:pt x="3200" y="11063"/>
                      <a:pt x="0" y="5268"/>
                      <a:pt x="1199" y="2634"/>
                    </a:cubicBezTo>
                    <a:cubicBezTo>
                      <a:pt x="2799" y="0"/>
                      <a:pt x="7999" y="1580"/>
                      <a:pt x="13200" y="5795"/>
                    </a:cubicBezTo>
                  </a:path>
                </a:pathLst>
              </a:custGeom>
              <a:solidFill xmlns:a="http://schemas.openxmlformats.org/drawingml/2006/main">
                <a:srgbClr val="6D5DDE"/>
              </a:solidFill>
              <a:ln xmlns:a="http://schemas.openxmlformats.org/drawingml/2006/main" cmpd="sng" cap="flat">
                <a:noFill/>
                <a:prstDash val="solid"/>
                <a:round/>
              </a:ln>
            </p:spPr>
          </p:sp>
          <p:sp>
            <p:nvSpPr>
              <p:cNvPr id="649" name="曲线"/>
              <p:cNvSpPr>
                <a:spLocks xmlns:a="http://schemas.openxmlformats.org/drawingml/2006/main"/>
              </p:cNvSpPr>
              <p:nvPr/>
            </p:nvSpPr>
            <p:spPr>
              <a:xfrm xmlns:a="http://schemas.openxmlformats.org/drawingml/2006/main" rot="0">
                <a:off x="8530316" y="5775095"/>
                <a:ext cx="153705" cy="208893"/>
              </a:xfrm>
              <a:custGeom xmlns:a="http://schemas.openxmlformats.org/drawingml/2006/main">
                <a:gdLst>
                  <a:gd name="T1" fmla="*/ 0 w 21600"/>
                  <a:gd name="T2" fmla="*/ 0 h 21600"/>
                  <a:gd name="T3" fmla="*/ 21600 w 21600"/>
                  <a:gd name="T4" fmla="*/ 21600 h 21600"/>
                </a:gdLst>
                <a:rect l="T1" t="T2" r="T3" b="T4"/>
                <a:pathLst>
                  <a:path w="21600" h="21600">
                    <a:moveTo>
                      <a:pt x="5939" y="8399"/>
                    </a:moveTo>
                    <a:cubicBezTo>
                      <a:pt x="10260" y="3199"/>
                      <a:pt x="16200" y="0"/>
                      <a:pt x="18900" y="1199"/>
                    </a:cubicBezTo>
                    <a:cubicBezTo>
                      <a:pt x="21600" y="2400"/>
                      <a:pt x="20519" y="7999"/>
                      <a:pt x="15660" y="13200"/>
                    </a:cubicBezTo>
                    <a:cubicBezTo>
                      <a:pt x="11339" y="18400"/>
                      <a:pt x="5400" y="21600"/>
                      <a:pt x="2699" y="20400"/>
                    </a:cubicBezTo>
                    <a:cubicBezTo>
                      <a:pt x="0" y="19200"/>
                      <a:pt x="1080" y="13600"/>
                      <a:pt x="5939" y="8399"/>
                    </a:cubicBezTo>
                  </a:path>
                </a:pathLst>
              </a:custGeom>
              <a:solidFill xmlns:a="http://schemas.openxmlformats.org/drawingml/2006/main">
                <a:srgbClr val="6D5DDE"/>
              </a:solidFill>
              <a:ln xmlns:a="http://schemas.openxmlformats.org/drawingml/2006/main" cmpd="sng" cap="flat">
                <a:noFill/>
                <a:prstDash val="solid"/>
                <a:round/>
              </a:ln>
            </p:spPr>
          </p:sp>
          <p:sp>
            <p:nvSpPr>
              <p:cNvPr id="650" name="曲线"/>
              <p:cNvSpPr>
                <a:spLocks xmlns:a="http://schemas.openxmlformats.org/drawingml/2006/main"/>
              </p:cNvSpPr>
              <p:nvPr/>
            </p:nvSpPr>
            <p:spPr>
              <a:xfrm xmlns:a="http://schemas.openxmlformats.org/drawingml/2006/main" rot="0">
                <a:off x="8645595" y="5587926"/>
                <a:ext cx="158717" cy="210565"/>
              </a:xfrm>
              <a:custGeom xmlns:a="http://schemas.openxmlformats.org/drawingml/2006/main">
                <a:gdLst>
                  <a:gd name="T1" fmla="*/ 0 w 21600"/>
                  <a:gd name="T2" fmla="*/ 0 h 21600"/>
                  <a:gd name="T3" fmla="*/ 21600 w 21600"/>
                  <a:gd name="T4" fmla="*/ 21600 h 21600"/>
                </a:gdLst>
                <a:rect l="T1" t="T2" r="T3" b="T4"/>
                <a:pathLst>
                  <a:path w="21600" h="21600">
                    <a:moveTo>
                      <a:pt x="6321" y="8399"/>
                    </a:moveTo>
                    <a:cubicBezTo>
                      <a:pt x="10536" y="3199"/>
                      <a:pt x="16331" y="0"/>
                      <a:pt x="18965" y="1199"/>
                    </a:cubicBezTo>
                    <a:cubicBezTo>
                      <a:pt x="21600" y="2800"/>
                      <a:pt x="20546" y="7999"/>
                      <a:pt x="15804" y="13200"/>
                    </a:cubicBezTo>
                    <a:cubicBezTo>
                      <a:pt x="11063" y="18400"/>
                      <a:pt x="5268" y="21600"/>
                      <a:pt x="2634" y="20400"/>
                    </a:cubicBezTo>
                    <a:cubicBezTo>
                      <a:pt x="0" y="19200"/>
                      <a:pt x="1580" y="13600"/>
                      <a:pt x="6321" y="8399"/>
                    </a:cubicBezTo>
                  </a:path>
                </a:pathLst>
              </a:custGeom>
              <a:solidFill xmlns:a="http://schemas.openxmlformats.org/drawingml/2006/main">
                <a:srgbClr val="6D5DDE"/>
              </a:solidFill>
              <a:ln xmlns:a="http://schemas.openxmlformats.org/drawingml/2006/main" cmpd="sng" cap="flat">
                <a:noFill/>
                <a:prstDash val="solid"/>
                <a:round/>
              </a:ln>
            </p:spPr>
          </p:sp>
          <p:sp>
            <p:nvSpPr>
              <p:cNvPr id="651" name="曲线"/>
              <p:cNvSpPr>
                <a:spLocks xmlns:a="http://schemas.openxmlformats.org/drawingml/2006/main"/>
              </p:cNvSpPr>
              <p:nvPr/>
            </p:nvSpPr>
            <p:spPr>
              <a:xfrm xmlns:a="http://schemas.openxmlformats.org/drawingml/2006/main" rot="0">
                <a:off x="8592132" y="5713262"/>
                <a:ext cx="150364" cy="147061"/>
              </a:xfrm>
              <a:custGeom xmlns:a="http://schemas.openxmlformats.org/drawingml/2006/main">
                <a:gdLst>
                  <a:gd name="T1" fmla="*/ 0 w 21600"/>
                  <a:gd name="T2" fmla="*/ 0 h 21600"/>
                  <a:gd name="T3" fmla="*/ 21600 w 21600"/>
                  <a:gd name="T4" fmla="*/ 21600 h 21600"/>
                </a:gdLst>
                <a:rect l="T1" t="T2" r="T3" b="T4"/>
                <a:pathLst>
                  <a:path w="21600" h="21600">
                    <a:moveTo>
                      <a:pt x="21046" y="12505"/>
                    </a:moveTo>
                    <a:cubicBezTo>
                      <a:pt x="21600" y="11936"/>
                      <a:pt x="20492" y="10799"/>
                      <a:pt x="18830" y="10231"/>
                    </a:cubicBezTo>
                    <a:cubicBezTo>
                      <a:pt x="20492" y="9663"/>
                      <a:pt x="21046" y="8526"/>
                      <a:pt x="21046" y="7957"/>
                    </a:cubicBezTo>
                    <a:cubicBezTo>
                      <a:pt x="21046" y="7389"/>
                      <a:pt x="19938" y="6821"/>
                      <a:pt x="18830" y="6821"/>
                    </a:cubicBezTo>
                    <a:cubicBezTo>
                      <a:pt x="19384" y="5684"/>
                      <a:pt x="19938" y="5115"/>
                      <a:pt x="19384" y="4547"/>
                    </a:cubicBezTo>
                    <a:cubicBezTo>
                      <a:pt x="18830" y="3978"/>
                      <a:pt x="17723" y="3978"/>
                      <a:pt x="16061" y="4547"/>
                    </a:cubicBezTo>
                    <a:cubicBezTo>
                      <a:pt x="16615" y="2842"/>
                      <a:pt x="16615" y="1705"/>
                      <a:pt x="16061" y="1136"/>
                    </a:cubicBezTo>
                    <a:cubicBezTo>
                      <a:pt x="15507" y="1136"/>
                      <a:pt x="14400" y="1136"/>
                      <a:pt x="13846" y="2273"/>
                    </a:cubicBezTo>
                    <a:cubicBezTo>
                      <a:pt x="13292" y="1136"/>
                      <a:pt x="12738" y="0"/>
                      <a:pt x="12184" y="0"/>
                    </a:cubicBezTo>
                    <a:cubicBezTo>
                      <a:pt x="11630" y="0"/>
                      <a:pt x="10523" y="568"/>
                      <a:pt x="9969" y="2273"/>
                    </a:cubicBezTo>
                    <a:cubicBezTo>
                      <a:pt x="9415" y="1136"/>
                      <a:pt x="8307" y="0"/>
                      <a:pt x="7753" y="568"/>
                    </a:cubicBezTo>
                    <a:cubicBezTo>
                      <a:pt x="7199" y="568"/>
                      <a:pt x="6646" y="1705"/>
                      <a:pt x="6646" y="2842"/>
                    </a:cubicBezTo>
                    <a:cubicBezTo>
                      <a:pt x="6092" y="1705"/>
                      <a:pt x="4984" y="1705"/>
                      <a:pt x="4430" y="2273"/>
                    </a:cubicBezTo>
                    <a:cubicBezTo>
                      <a:pt x="3876" y="2273"/>
                      <a:pt x="3876" y="3978"/>
                      <a:pt x="4430" y="5115"/>
                    </a:cubicBezTo>
                    <a:cubicBezTo>
                      <a:pt x="2769" y="4547"/>
                      <a:pt x="1661" y="5115"/>
                      <a:pt x="1661" y="5684"/>
                    </a:cubicBezTo>
                    <a:cubicBezTo>
                      <a:pt x="1107" y="6252"/>
                      <a:pt x="1661" y="6821"/>
                      <a:pt x="2215" y="7957"/>
                    </a:cubicBezTo>
                    <a:cubicBezTo>
                      <a:pt x="1107" y="7957"/>
                      <a:pt x="553" y="8526"/>
                      <a:pt x="0" y="9094"/>
                    </a:cubicBezTo>
                    <a:cubicBezTo>
                      <a:pt x="0" y="10231"/>
                      <a:pt x="1107" y="10799"/>
                      <a:pt x="2215" y="11368"/>
                    </a:cubicBezTo>
                    <a:cubicBezTo>
                      <a:pt x="1107" y="11936"/>
                      <a:pt x="553" y="13073"/>
                      <a:pt x="553" y="13642"/>
                    </a:cubicBezTo>
                    <a:cubicBezTo>
                      <a:pt x="553" y="14210"/>
                      <a:pt x="1661" y="14778"/>
                      <a:pt x="2769" y="14778"/>
                    </a:cubicBezTo>
                    <a:cubicBezTo>
                      <a:pt x="2215" y="15915"/>
                      <a:pt x="1661" y="17052"/>
                      <a:pt x="2215" y="17621"/>
                    </a:cubicBezTo>
                    <a:cubicBezTo>
                      <a:pt x="2769" y="18189"/>
                      <a:pt x="3876" y="17621"/>
                      <a:pt x="5538" y="17052"/>
                    </a:cubicBezTo>
                    <a:cubicBezTo>
                      <a:pt x="4984" y="18757"/>
                      <a:pt x="4984" y="19894"/>
                      <a:pt x="5538" y="20463"/>
                    </a:cubicBezTo>
                    <a:cubicBezTo>
                      <a:pt x="6092" y="20463"/>
                      <a:pt x="7199" y="20463"/>
                      <a:pt x="7753" y="19326"/>
                    </a:cubicBezTo>
                    <a:cubicBezTo>
                      <a:pt x="8307" y="20463"/>
                      <a:pt x="8307" y="21600"/>
                      <a:pt x="9415" y="21600"/>
                    </a:cubicBezTo>
                    <a:cubicBezTo>
                      <a:pt x="9969" y="21600"/>
                      <a:pt x="10523" y="21031"/>
                      <a:pt x="11076" y="19326"/>
                    </a:cubicBezTo>
                    <a:cubicBezTo>
                      <a:pt x="12184" y="20463"/>
                      <a:pt x="12738" y="21600"/>
                      <a:pt x="13846" y="21600"/>
                    </a:cubicBezTo>
                    <a:cubicBezTo>
                      <a:pt x="14400" y="21031"/>
                      <a:pt x="14400" y="20463"/>
                      <a:pt x="14400" y="18757"/>
                    </a:cubicBezTo>
                    <a:cubicBezTo>
                      <a:pt x="15507" y="19894"/>
                      <a:pt x="16615" y="19894"/>
                      <a:pt x="17169" y="19326"/>
                    </a:cubicBezTo>
                    <a:cubicBezTo>
                      <a:pt x="17723" y="19326"/>
                      <a:pt x="17723" y="18189"/>
                      <a:pt x="17169" y="16484"/>
                    </a:cubicBezTo>
                    <a:cubicBezTo>
                      <a:pt x="18276" y="17052"/>
                      <a:pt x="19938" y="17052"/>
                      <a:pt x="19938" y="15915"/>
                    </a:cubicBezTo>
                    <a:cubicBezTo>
                      <a:pt x="20492" y="15347"/>
                      <a:pt x="19938" y="14778"/>
                      <a:pt x="18830" y="13642"/>
                    </a:cubicBezTo>
                    <a:cubicBezTo>
                      <a:pt x="20492" y="13642"/>
                      <a:pt x="21046" y="13073"/>
                      <a:pt x="21046" y="12505"/>
                    </a:cubicBezTo>
                  </a:path>
                </a:pathLst>
              </a:custGeom>
              <a:solidFill xmlns:a="http://schemas.openxmlformats.org/drawingml/2006/main">
                <a:srgbClr val="FFD688"/>
              </a:solidFill>
              <a:ln xmlns:a="http://schemas.openxmlformats.org/drawingml/2006/main" cmpd="sng" cap="flat">
                <a:noFill/>
                <a:prstDash val="solid"/>
                <a:round/>
              </a:ln>
            </p:spPr>
          </p:sp>
          <p:sp>
            <p:nvSpPr>
              <p:cNvPr id="652" name="曲线"/>
              <p:cNvSpPr>
                <a:spLocks xmlns:a="http://schemas.openxmlformats.org/drawingml/2006/main"/>
              </p:cNvSpPr>
              <p:nvPr/>
            </p:nvSpPr>
            <p:spPr>
              <a:xfrm xmlns:a="http://schemas.openxmlformats.org/drawingml/2006/main" rot="0">
                <a:off x="-319465" y="6675845"/>
                <a:ext cx="12827755" cy="182155"/>
              </a:xfrm>
              <a:custGeom xmlns:a="http://schemas.openxmlformats.org/drawingml/2006/main">
                <a:gdLst>
                  <a:gd name="T1" fmla="*/ 0 w 21600"/>
                  <a:gd name="T2" fmla="*/ 0 h 21600"/>
                  <a:gd name="T3" fmla="*/ 21600 w 21600"/>
                  <a:gd name="T4" fmla="*/ 21600 h 21600"/>
                </a:gdLst>
                <a:rect l="T1" t="T2" r="T3" b="T4"/>
                <a:pathLst>
                  <a:path w="21600" h="21600">
                    <a:moveTo>
                      <a:pt x="21600" y="10570"/>
                    </a:moveTo>
                    <a:cubicBezTo>
                      <a:pt x="21600" y="16544"/>
                      <a:pt x="21535" y="21600"/>
                      <a:pt x="21450" y="21600"/>
                    </a:cubicBezTo>
                    <a:cubicBezTo>
                      <a:pt x="155" y="21600"/>
                      <a:pt x="155" y="21600"/>
                      <a:pt x="155" y="21600"/>
                    </a:cubicBezTo>
                    <a:cubicBezTo>
                      <a:pt x="71" y="21600"/>
                      <a:pt x="0" y="16544"/>
                      <a:pt x="0" y="10570"/>
                    </a:cubicBezTo>
                    <a:cubicBezTo>
                      <a:pt x="0" y="4595"/>
                      <a:pt x="71" y="0"/>
                      <a:pt x="155" y="0"/>
                    </a:cubicBezTo>
                    <a:cubicBezTo>
                      <a:pt x="21450" y="0"/>
                      <a:pt x="21450" y="0"/>
                      <a:pt x="21450" y="0"/>
                    </a:cubicBezTo>
                    <a:cubicBezTo>
                      <a:pt x="21535" y="0"/>
                      <a:pt x="21600" y="4595"/>
                      <a:pt x="21600" y="10570"/>
                    </a:cubicBezTo>
                  </a:path>
                </a:pathLst>
              </a:custGeom>
              <a:solidFill xmlns:a="http://schemas.openxmlformats.org/drawingml/2006/main">
                <a:srgbClr val="A86728"/>
              </a:solidFill>
              <a:ln xmlns:a="http://schemas.openxmlformats.org/drawingml/2006/main" cmpd="sng" cap="flat">
                <a:noFill/>
                <a:prstDash val="solid"/>
                <a:round/>
              </a:ln>
            </p:spPr>
          </p:sp>
          <p:sp>
            <p:nvSpPr>
              <p:cNvPr id="653" name="曲线"/>
              <p:cNvSpPr>
                <a:spLocks xmlns:a="http://schemas.openxmlformats.org/drawingml/2006/main"/>
              </p:cNvSpPr>
              <p:nvPr/>
            </p:nvSpPr>
            <p:spPr>
              <a:xfrm xmlns:a="http://schemas.openxmlformats.org/drawingml/2006/main" rot="0">
                <a:off x="-142369" y="6582260"/>
                <a:ext cx="12473564" cy="93584"/>
              </a:xfrm>
              <a:custGeom xmlns:a="http://schemas.openxmlformats.org/drawingml/2006/main">
                <a:gdLst>
                  <a:gd name="T1" fmla="*/ 0 w 21600"/>
                  <a:gd name="T2" fmla="*/ 0 h 21600"/>
                  <a:gd name="T3" fmla="*/ 21600 w 21600"/>
                  <a:gd name="T4" fmla="*/ 21600 h 21600"/>
                </a:gdLst>
                <a:rect l="T1" t="T2" r="T3" b="T4"/>
                <a:pathLst>
                  <a:path w="21600" h="21600">
                    <a:moveTo>
                      <a:pt x="21446" y="0"/>
                    </a:moveTo>
                    <a:cubicBezTo>
                      <a:pt x="160" y="0"/>
                      <a:pt x="160" y="0"/>
                      <a:pt x="160" y="0"/>
                    </a:cubicBezTo>
                    <a:cubicBezTo>
                      <a:pt x="73" y="0"/>
                      <a:pt x="0" y="9899"/>
                      <a:pt x="0" y="21600"/>
                    </a:cubicBezTo>
                    <a:cubicBezTo>
                      <a:pt x="21600" y="21600"/>
                      <a:pt x="21600" y="21600"/>
                      <a:pt x="21600" y="21600"/>
                    </a:cubicBezTo>
                    <a:cubicBezTo>
                      <a:pt x="21600" y="9899"/>
                      <a:pt x="21533" y="0"/>
                      <a:pt x="21446" y="0"/>
                    </a:cubicBezTo>
                  </a:path>
                </a:pathLst>
              </a:custGeom>
              <a:solidFill xmlns:a="http://schemas.openxmlformats.org/drawingml/2006/main">
                <a:srgbClr val="91BF20"/>
              </a:solidFill>
              <a:ln xmlns:a="http://schemas.openxmlformats.org/drawingml/2006/main" cmpd="sng" cap="flat">
                <a:noFill/>
                <a:prstDash val="solid"/>
                <a:round/>
              </a:ln>
            </p:spPr>
          </p:sp>
          <p:sp>
            <p:nvSpPr>
              <p:cNvPr id="654" name="曲线"/>
              <p:cNvSpPr>
                <a:spLocks xmlns:a="http://schemas.openxmlformats.org/drawingml/2006/main"/>
              </p:cNvSpPr>
              <p:nvPr/>
            </p:nvSpPr>
            <p:spPr>
              <a:xfrm xmlns:a="http://schemas.openxmlformats.org/drawingml/2006/main" rot="0">
                <a:off x="7995" y="6380051"/>
                <a:ext cx="83535"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5" name="曲线"/>
              <p:cNvSpPr>
                <a:spLocks xmlns:a="http://schemas.openxmlformats.org/drawingml/2006/main"/>
              </p:cNvSpPr>
              <p:nvPr/>
            </p:nvSpPr>
            <p:spPr>
              <a:xfrm xmlns:a="http://schemas.openxmlformats.org/drawingml/2006/main" rot="0">
                <a:off x="357174"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7513" y="0"/>
                    </a:cubicBezTo>
                    <a:cubicBezTo>
                      <a:pt x="751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6" name="曲线"/>
              <p:cNvSpPr>
                <a:spLocks xmlns:a="http://schemas.openxmlformats.org/drawingml/2006/main"/>
              </p:cNvSpPr>
              <p:nvPr/>
            </p:nvSpPr>
            <p:spPr>
              <a:xfrm xmlns:a="http://schemas.openxmlformats.org/drawingml/2006/main" rot="0">
                <a:off x="170054"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7" name="曲线"/>
              <p:cNvSpPr>
                <a:spLocks xmlns:a="http://schemas.openxmlformats.org/drawingml/2006/main"/>
              </p:cNvSpPr>
              <p:nvPr/>
            </p:nvSpPr>
            <p:spPr>
              <a:xfrm xmlns:a="http://schemas.openxmlformats.org/drawingml/2006/main" rot="0">
                <a:off x="-27089" y="6423501"/>
                <a:ext cx="58475"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80" y="13060"/>
                      <a:pt x="12959" y="0"/>
                    </a:cubicBezTo>
                    <a:cubicBezTo>
                      <a:pt x="12959"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8" name="曲线"/>
              <p:cNvSpPr>
                <a:spLocks xmlns:a="http://schemas.openxmlformats.org/drawingml/2006/main"/>
              </p:cNvSpPr>
              <p:nvPr/>
            </p:nvSpPr>
            <p:spPr>
              <a:xfrm xmlns:a="http://schemas.openxmlformats.org/drawingml/2006/main" rot="0">
                <a:off x="258602"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6"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59" name="曲线"/>
              <p:cNvSpPr>
                <a:spLocks xmlns:a="http://schemas.openxmlformats.org/drawingml/2006/main"/>
              </p:cNvSpPr>
              <p:nvPr/>
            </p:nvSpPr>
            <p:spPr>
              <a:xfrm xmlns:a="http://schemas.openxmlformats.org/drawingml/2006/main" rot="0">
                <a:off x="489161"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3323" y="11553"/>
                      <a:pt x="14953" y="0"/>
                    </a:cubicBezTo>
                    <a:cubicBezTo>
                      <a:pt x="14953"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0" name="曲线"/>
              <p:cNvSpPr>
                <a:spLocks xmlns:a="http://schemas.openxmlformats.org/drawingml/2006/main"/>
              </p:cNvSpPr>
              <p:nvPr/>
            </p:nvSpPr>
            <p:spPr>
              <a:xfrm xmlns:a="http://schemas.openxmlformats.org/drawingml/2006/main" rot="0">
                <a:off x="442381" y="6450240"/>
                <a:ext cx="46780"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99" y="11399"/>
                      <a:pt x="7200" y="0"/>
                    </a:cubicBezTo>
                    <a:cubicBezTo>
                      <a:pt x="7200"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1" name="曲线"/>
              <p:cNvSpPr>
                <a:spLocks xmlns:a="http://schemas.openxmlformats.org/drawingml/2006/main"/>
              </p:cNvSpPr>
              <p:nvPr/>
            </p:nvSpPr>
            <p:spPr>
              <a:xfrm xmlns:a="http://schemas.openxmlformats.org/drawingml/2006/main" rot="0">
                <a:off x="280321" y="6426843"/>
                <a:ext cx="88547"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342"/>
                      <a:pt x="8452" y="0"/>
                    </a:cubicBezTo>
                    <a:cubicBezTo>
                      <a:pt x="8452"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2" name="曲线"/>
              <p:cNvSpPr>
                <a:spLocks xmlns:a="http://schemas.openxmlformats.org/drawingml/2006/main"/>
              </p:cNvSpPr>
              <p:nvPr/>
            </p:nvSpPr>
            <p:spPr>
              <a:xfrm xmlns:a="http://schemas.openxmlformats.org/drawingml/2006/main" rot="0">
                <a:off x="91531" y="6396763"/>
                <a:ext cx="8854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960"/>
                      <a:pt x="13147" y="0"/>
                    </a:cubicBezTo>
                    <a:cubicBezTo>
                      <a:pt x="13147"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3" name="曲线"/>
              <p:cNvSpPr>
                <a:spLocks xmlns:a="http://schemas.openxmlformats.org/drawingml/2006/main"/>
              </p:cNvSpPr>
              <p:nvPr/>
            </p:nvSpPr>
            <p:spPr>
              <a:xfrm xmlns:a="http://schemas.openxmlformats.org/drawingml/2006/main" rot="0">
                <a:off x="581050"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542" y="12799"/>
                      <a:pt x="13114" y="0"/>
                    </a:cubicBezTo>
                    <a:cubicBezTo>
                      <a:pt x="13114"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4" name="曲线"/>
              <p:cNvSpPr>
                <a:spLocks xmlns:a="http://schemas.openxmlformats.org/drawingml/2006/main"/>
              </p:cNvSpPr>
              <p:nvPr/>
            </p:nvSpPr>
            <p:spPr>
              <a:xfrm xmlns:a="http://schemas.openxmlformats.org/drawingml/2006/main" rot="0">
                <a:off x="1015436"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5" name="曲线"/>
              <p:cNvSpPr>
                <a:spLocks xmlns:a="http://schemas.openxmlformats.org/drawingml/2006/main"/>
              </p:cNvSpPr>
              <p:nvPr/>
            </p:nvSpPr>
            <p:spPr>
              <a:xfrm xmlns:a="http://schemas.openxmlformats.org/drawingml/2006/main" rot="0">
                <a:off x="781536" y="6380051"/>
                <a:ext cx="11193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6" name="曲线"/>
              <p:cNvSpPr>
                <a:spLocks xmlns:a="http://schemas.openxmlformats.org/drawingml/2006/main"/>
              </p:cNvSpPr>
              <p:nvPr/>
            </p:nvSpPr>
            <p:spPr>
              <a:xfrm xmlns:a="http://schemas.openxmlformats.org/drawingml/2006/main" rot="0">
                <a:off x="539282" y="6423501"/>
                <a:ext cx="6849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99" y="13060"/>
                      <a:pt x="13199" y="0"/>
                    </a:cubicBezTo>
                    <a:cubicBezTo>
                      <a:pt x="13199"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7" name="曲线"/>
              <p:cNvSpPr>
                <a:spLocks xmlns:a="http://schemas.openxmlformats.org/drawingml/2006/main"/>
              </p:cNvSpPr>
              <p:nvPr/>
            </p:nvSpPr>
            <p:spPr>
              <a:xfrm xmlns:a="http://schemas.openxmlformats.org/drawingml/2006/main" rot="0">
                <a:off x="893474"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8" name="曲线"/>
              <p:cNvSpPr>
                <a:spLocks xmlns:a="http://schemas.openxmlformats.org/drawingml/2006/main"/>
              </p:cNvSpPr>
              <p:nvPr/>
            </p:nvSpPr>
            <p:spPr>
              <a:xfrm xmlns:a="http://schemas.openxmlformats.org/drawingml/2006/main" rot="0">
                <a:off x="1182508" y="6423501"/>
                <a:ext cx="60145"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700" y="11553"/>
                      <a:pt x="13499" y="0"/>
                    </a:cubicBezTo>
                    <a:cubicBezTo>
                      <a:pt x="13499" y="0"/>
                      <a:pt x="21599" y="20093"/>
                      <a:pt x="21599"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69" name="曲线"/>
              <p:cNvSpPr>
                <a:spLocks xmlns:a="http://schemas.openxmlformats.org/drawingml/2006/main"/>
              </p:cNvSpPr>
              <p:nvPr/>
            </p:nvSpPr>
            <p:spPr>
              <a:xfrm xmlns:a="http://schemas.openxmlformats.org/drawingml/2006/main" rot="0">
                <a:off x="1120691"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2025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0" name="曲线"/>
              <p:cNvSpPr>
                <a:spLocks xmlns:a="http://schemas.openxmlformats.org/drawingml/2006/main"/>
              </p:cNvSpPr>
              <p:nvPr/>
            </p:nvSpPr>
            <p:spPr>
              <a:xfrm xmlns:a="http://schemas.openxmlformats.org/drawingml/2006/main" rot="0">
                <a:off x="923547"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1" name="曲线"/>
              <p:cNvSpPr>
                <a:spLocks xmlns:a="http://schemas.openxmlformats.org/drawingml/2006/main"/>
              </p:cNvSpPr>
              <p:nvPr/>
            </p:nvSpPr>
            <p:spPr>
              <a:xfrm xmlns:a="http://schemas.openxmlformats.org/drawingml/2006/main" rot="0">
                <a:off x="689647" y="6396763"/>
                <a:ext cx="106925"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2" name="曲线"/>
              <p:cNvSpPr>
                <a:spLocks xmlns:a="http://schemas.openxmlformats.org/drawingml/2006/main"/>
              </p:cNvSpPr>
              <p:nvPr/>
            </p:nvSpPr>
            <p:spPr>
              <a:xfrm xmlns:a="http://schemas.openxmlformats.org/drawingml/2006/main" rot="0">
                <a:off x="1274397"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799"/>
                      <a:pt x="14086" y="0"/>
                    </a:cubicBezTo>
                    <a:cubicBezTo>
                      <a:pt x="14086"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3" name="曲线"/>
              <p:cNvSpPr>
                <a:spLocks xmlns:a="http://schemas.openxmlformats.org/drawingml/2006/main"/>
              </p:cNvSpPr>
              <p:nvPr/>
            </p:nvSpPr>
            <p:spPr>
              <a:xfrm xmlns:a="http://schemas.openxmlformats.org/drawingml/2006/main" rot="0">
                <a:off x="1628589"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4" name="曲线"/>
              <p:cNvSpPr>
                <a:spLocks xmlns:a="http://schemas.openxmlformats.org/drawingml/2006/main"/>
              </p:cNvSpPr>
              <p:nvPr/>
            </p:nvSpPr>
            <p:spPr>
              <a:xfrm xmlns:a="http://schemas.openxmlformats.org/drawingml/2006/main" rot="0">
                <a:off x="1439798"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7513" y="0"/>
                    </a:cubicBezTo>
                    <a:cubicBezTo>
                      <a:pt x="751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5" name="曲线"/>
              <p:cNvSpPr>
                <a:spLocks xmlns:a="http://schemas.openxmlformats.org/drawingml/2006/main"/>
              </p:cNvSpPr>
              <p:nvPr/>
            </p:nvSpPr>
            <p:spPr>
              <a:xfrm xmlns:a="http://schemas.openxmlformats.org/drawingml/2006/main" rot="0">
                <a:off x="1242654" y="6423501"/>
                <a:ext cx="58475"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80" y="13060"/>
                      <a:pt x="12960" y="0"/>
                    </a:cubicBezTo>
                    <a:cubicBezTo>
                      <a:pt x="12960"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6" name="曲线"/>
              <p:cNvSpPr>
                <a:spLocks xmlns:a="http://schemas.openxmlformats.org/drawingml/2006/main"/>
              </p:cNvSpPr>
              <p:nvPr/>
            </p:nvSpPr>
            <p:spPr>
              <a:xfrm xmlns:a="http://schemas.openxmlformats.org/drawingml/2006/main" rot="0">
                <a:off x="1528346"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6" y="11399"/>
                      <a:pt x="6646" y="0"/>
                    </a:cubicBezTo>
                    <a:cubicBezTo>
                      <a:pt x="6646"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7" name="曲线"/>
              <p:cNvSpPr>
                <a:spLocks xmlns:a="http://schemas.openxmlformats.org/drawingml/2006/main"/>
              </p:cNvSpPr>
              <p:nvPr/>
            </p:nvSpPr>
            <p:spPr>
              <a:xfrm xmlns:a="http://schemas.openxmlformats.org/drawingml/2006/main" rot="0">
                <a:off x="1758905"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3323"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8" name="曲线"/>
              <p:cNvSpPr>
                <a:spLocks xmlns:a="http://schemas.openxmlformats.org/drawingml/2006/main"/>
              </p:cNvSpPr>
              <p:nvPr/>
            </p:nvSpPr>
            <p:spPr>
              <a:xfrm xmlns:a="http://schemas.openxmlformats.org/drawingml/2006/main" rot="0">
                <a:off x="1708783"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79" name="曲线"/>
              <p:cNvSpPr>
                <a:spLocks xmlns:a="http://schemas.openxmlformats.org/drawingml/2006/main"/>
              </p:cNvSpPr>
              <p:nvPr/>
            </p:nvSpPr>
            <p:spPr>
              <a:xfrm xmlns:a="http://schemas.openxmlformats.org/drawingml/2006/main" rot="0">
                <a:off x="1551736" y="6426843"/>
                <a:ext cx="88548"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342"/>
                      <a:pt x="7513" y="0"/>
                    </a:cubicBezTo>
                    <a:cubicBezTo>
                      <a:pt x="7513"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0" name="曲线"/>
              <p:cNvSpPr>
                <a:spLocks xmlns:a="http://schemas.openxmlformats.org/drawingml/2006/main"/>
              </p:cNvSpPr>
              <p:nvPr/>
            </p:nvSpPr>
            <p:spPr>
              <a:xfrm xmlns:a="http://schemas.openxmlformats.org/drawingml/2006/main" rot="0">
                <a:off x="1362945" y="6396763"/>
                <a:ext cx="8854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878" y="12960"/>
                      <a:pt x="13147" y="0"/>
                    </a:cubicBezTo>
                    <a:cubicBezTo>
                      <a:pt x="13147"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1" name="曲线"/>
              <p:cNvSpPr>
                <a:spLocks xmlns:a="http://schemas.openxmlformats.org/drawingml/2006/main"/>
              </p:cNvSpPr>
              <p:nvPr/>
            </p:nvSpPr>
            <p:spPr>
              <a:xfrm xmlns:a="http://schemas.openxmlformats.org/drawingml/2006/main" rot="0">
                <a:off x="1847453" y="6380051"/>
                <a:ext cx="111937"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234" y="12799"/>
                      <a:pt x="13406" y="0"/>
                    </a:cubicBezTo>
                    <a:cubicBezTo>
                      <a:pt x="13406"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2" name="曲线"/>
              <p:cNvSpPr>
                <a:spLocks xmlns:a="http://schemas.openxmlformats.org/drawingml/2006/main"/>
              </p:cNvSpPr>
              <p:nvPr/>
            </p:nvSpPr>
            <p:spPr>
              <a:xfrm xmlns:a="http://schemas.openxmlformats.org/drawingml/2006/main" rot="0">
                <a:off x="2286851"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3" name="曲线"/>
              <p:cNvSpPr>
                <a:spLocks xmlns:a="http://schemas.openxmlformats.org/drawingml/2006/main"/>
              </p:cNvSpPr>
              <p:nvPr/>
            </p:nvSpPr>
            <p:spPr>
              <a:xfrm xmlns:a="http://schemas.openxmlformats.org/drawingml/2006/main" rot="0">
                <a:off x="2051280"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4" name="曲线"/>
              <p:cNvSpPr>
                <a:spLocks xmlns:a="http://schemas.openxmlformats.org/drawingml/2006/main"/>
              </p:cNvSpPr>
              <p:nvPr/>
            </p:nvSpPr>
            <p:spPr>
              <a:xfrm xmlns:a="http://schemas.openxmlformats.org/drawingml/2006/main" rot="0">
                <a:off x="1809026" y="6423501"/>
                <a:ext cx="70170"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99" y="13060"/>
                      <a:pt x="13199" y="0"/>
                    </a:cubicBezTo>
                    <a:cubicBezTo>
                      <a:pt x="13199"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5" name="曲线"/>
              <p:cNvSpPr>
                <a:spLocks xmlns:a="http://schemas.openxmlformats.org/drawingml/2006/main"/>
              </p:cNvSpPr>
              <p:nvPr/>
            </p:nvSpPr>
            <p:spPr>
              <a:xfrm xmlns:a="http://schemas.openxmlformats.org/drawingml/2006/main" rot="0">
                <a:off x="2159877" y="6450240"/>
                <a:ext cx="65157"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058" y="11399"/>
                      <a:pt x="7623" y="0"/>
                    </a:cubicBezTo>
                    <a:cubicBezTo>
                      <a:pt x="7623"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6" name="曲线"/>
              <p:cNvSpPr>
                <a:spLocks xmlns:a="http://schemas.openxmlformats.org/drawingml/2006/main"/>
              </p:cNvSpPr>
              <p:nvPr/>
            </p:nvSpPr>
            <p:spPr>
              <a:xfrm xmlns:a="http://schemas.openxmlformats.org/drawingml/2006/main" rot="0">
                <a:off x="2452252" y="6423501"/>
                <a:ext cx="61816"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699" y="11553"/>
                      <a:pt x="13500" y="0"/>
                    </a:cubicBezTo>
                    <a:cubicBezTo>
                      <a:pt x="13500" y="0"/>
                      <a:pt x="21599" y="20093"/>
                      <a:pt x="21599"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7" name="曲线"/>
              <p:cNvSpPr>
                <a:spLocks xmlns:a="http://schemas.openxmlformats.org/drawingml/2006/main"/>
              </p:cNvSpPr>
              <p:nvPr/>
            </p:nvSpPr>
            <p:spPr>
              <a:xfrm xmlns:a="http://schemas.openxmlformats.org/drawingml/2006/main" rot="0">
                <a:off x="2390436"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8" name="曲线"/>
              <p:cNvSpPr>
                <a:spLocks xmlns:a="http://schemas.openxmlformats.org/drawingml/2006/main"/>
              </p:cNvSpPr>
              <p:nvPr/>
            </p:nvSpPr>
            <p:spPr>
              <a:xfrm xmlns:a="http://schemas.openxmlformats.org/drawingml/2006/main" rot="0">
                <a:off x="2189949" y="6426843"/>
                <a:ext cx="111937"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365" y="12342"/>
                      <a:pt x="8193" y="0"/>
                    </a:cubicBezTo>
                    <a:cubicBezTo>
                      <a:pt x="8193"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89" name="曲线"/>
              <p:cNvSpPr>
                <a:spLocks xmlns:a="http://schemas.openxmlformats.org/drawingml/2006/main"/>
              </p:cNvSpPr>
              <p:nvPr/>
            </p:nvSpPr>
            <p:spPr>
              <a:xfrm xmlns:a="http://schemas.openxmlformats.org/drawingml/2006/main" rot="0">
                <a:off x="1959391" y="6396763"/>
                <a:ext cx="10859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0" name="曲线"/>
              <p:cNvSpPr>
                <a:spLocks xmlns:a="http://schemas.openxmlformats.org/drawingml/2006/main"/>
              </p:cNvSpPr>
              <p:nvPr/>
            </p:nvSpPr>
            <p:spPr>
              <a:xfrm xmlns:a="http://schemas.openxmlformats.org/drawingml/2006/main" rot="0">
                <a:off x="2544141"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799"/>
                      <a:pt x="13147" y="0"/>
                    </a:cubicBezTo>
                    <a:cubicBezTo>
                      <a:pt x="13147"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1" name="曲线"/>
              <p:cNvSpPr>
                <a:spLocks xmlns:a="http://schemas.openxmlformats.org/drawingml/2006/main"/>
              </p:cNvSpPr>
              <p:nvPr/>
            </p:nvSpPr>
            <p:spPr>
              <a:xfrm xmlns:a="http://schemas.openxmlformats.org/drawingml/2006/main" rot="0">
                <a:off x="2898333"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2" name="曲线"/>
              <p:cNvSpPr>
                <a:spLocks xmlns:a="http://schemas.openxmlformats.org/drawingml/2006/main"/>
              </p:cNvSpPr>
              <p:nvPr/>
            </p:nvSpPr>
            <p:spPr>
              <a:xfrm xmlns:a="http://schemas.openxmlformats.org/drawingml/2006/main" rot="0">
                <a:off x="2709542"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3" name="曲线"/>
              <p:cNvSpPr>
                <a:spLocks xmlns:a="http://schemas.openxmlformats.org/drawingml/2006/main"/>
              </p:cNvSpPr>
              <p:nvPr/>
            </p:nvSpPr>
            <p:spPr>
              <a:xfrm xmlns:a="http://schemas.openxmlformats.org/drawingml/2006/main" rot="0">
                <a:off x="2514068" y="6423501"/>
                <a:ext cx="53462"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3085" y="13060"/>
                      <a:pt x="13885" y="0"/>
                    </a:cubicBezTo>
                    <a:cubicBezTo>
                      <a:pt x="13885"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4" name="曲线"/>
              <p:cNvSpPr>
                <a:spLocks xmlns:a="http://schemas.openxmlformats.org/drawingml/2006/main"/>
              </p:cNvSpPr>
              <p:nvPr/>
            </p:nvSpPr>
            <p:spPr>
              <a:xfrm xmlns:a="http://schemas.openxmlformats.org/drawingml/2006/main" rot="0">
                <a:off x="2794749"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5" name="曲线"/>
              <p:cNvSpPr>
                <a:spLocks xmlns:a="http://schemas.openxmlformats.org/drawingml/2006/main"/>
              </p:cNvSpPr>
              <p:nvPr/>
            </p:nvSpPr>
            <p:spPr>
              <a:xfrm xmlns:a="http://schemas.openxmlformats.org/drawingml/2006/main" rot="0">
                <a:off x="3030320"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3322"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6" name="曲线"/>
              <p:cNvSpPr>
                <a:spLocks xmlns:a="http://schemas.openxmlformats.org/drawingml/2006/main"/>
              </p:cNvSpPr>
              <p:nvPr/>
            </p:nvSpPr>
            <p:spPr>
              <a:xfrm xmlns:a="http://schemas.openxmlformats.org/drawingml/2006/main" rot="0">
                <a:off x="2980198"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7" name="曲线"/>
              <p:cNvSpPr>
                <a:spLocks xmlns:a="http://schemas.openxmlformats.org/drawingml/2006/main"/>
              </p:cNvSpPr>
              <p:nvPr/>
            </p:nvSpPr>
            <p:spPr>
              <a:xfrm xmlns:a="http://schemas.openxmlformats.org/drawingml/2006/main" rot="0">
                <a:off x="2821480" y="6426843"/>
                <a:ext cx="88548"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342"/>
                      <a:pt x="7513" y="0"/>
                    </a:cubicBezTo>
                    <a:cubicBezTo>
                      <a:pt x="7513"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8" name="曲线"/>
              <p:cNvSpPr>
                <a:spLocks xmlns:a="http://schemas.openxmlformats.org/drawingml/2006/main"/>
              </p:cNvSpPr>
              <p:nvPr/>
            </p:nvSpPr>
            <p:spPr>
              <a:xfrm xmlns:a="http://schemas.openxmlformats.org/drawingml/2006/main" rot="0">
                <a:off x="2632689" y="6396763"/>
                <a:ext cx="88548"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878" y="12960"/>
                      <a:pt x="13147" y="0"/>
                    </a:cubicBezTo>
                    <a:cubicBezTo>
                      <a:pt x="13147"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699" name="曲线"/>
              <p:cNvSpPr>
                <a:spLocks xmlns:a="http://schemas.openxmlformats.org/drawingml/2006/main"/>
              </p:cNvSpPr>
              <p:nvPr/>
            </p:nvSpPr>
            <p:spPr>
              <a:xfrm xmlns:a="http://schemas.openxmlformats.org/drawingml/2006/main" rot="0">
                <a:off x="3118868"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0" name="曲线"/>
              <p:cNvSpPr>
                <a:spLocks xmlns:a="http://schemas.openxmlformats.org/drawingml/2006/main"/>
              </p:cNvSpPr>
              <p:nvPr/>
            </p:nvSpPr>
            <p:spPr>
              <a:xfrm xmlns:a="http://schemas.openxmlformats.org/drawingml/2006/main" rot="0">
                <a:off x="3556595"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1" name="曲线"/>
              <p:cNvSpPr>
                <a:spLocks xmlns:a="http://schemas.openxmlformats.org/drawingml/2006/main"/>
              </p:cNvSpPr>
              <p:nvPr/>
            </p:nvSpPr>
            <p:spPr>
              <a:xfrm xmlns:a="http://schemas.openxmlformats.org/drawingml/2006/main" rot="0">
                <a:off x="3322695"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2" name="曲线"/>
              <p:cNvSpPr>
                <a:spLocks xmlns:a="http://schemas.openxmlformats.org/drawingml/2006/main"/>
              </p:cNvSpPr>
              <p:nvPr/>
            </p:nvSpPr>
            <p:spPr>
              <a:xfrm xmlns:a="http://schemas.openxmlformats.org/drawingml/2006/main" rot="0">
                <a:off x="3080441" y="6423501"/>
                <a:ext cx="6849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400" y="13060"/>
                      <a:pt x="13200" y="0"/>
                    </a:cubicBezTo>
                    <a:cubicBezTo>
                      <a:pt x="13200"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3" name="曲线"/>
              <p:cNvSpPr>
                <a:spLocks xmlns:a="http://schemas.openxmlformats.org/drawingml/2006/main"/>
              </p:cNvSpPr>
              <p:nvPr/>
            </p:nvSpPr>
            <p:spPr>
              <a:xfrm xmlns:a="http://schemas.openxmlformats.org/drawingml/2006/main" rot="0">
                <a:off x="3429621"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20250" y="11399"/>
                      <a:pt x="8100" y="0"/>
                    </a:cubicBezTo>
                    <a:cubicBezTo>
                      <a:pt x="8100"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4" name="曲线"/>
              <p:cNvSpPr>
                <a:spLocks xmlns:a="http://schemas.openxmlformats.org/drawingml/2006/main"/>
              </p:cNvSpPr>
              <p:nvPr/>
            </p:nvSpPr>
            <p:spPr>
              <a:xfrm xmlns:a="http://schemas.openxmlformats.org/drawingml/2006/main" rot="0">
                <a:off x="3721996" y="6423501"/>
                <a:ext cx="61816"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699" y="11553"/>
                      <a:pt x="13500" y="0"/>
                    </a:cubicBezTo>
                    <a:cubicBezTo>
                      <a:pt x="13500"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5" name="曲线"/>
              <p:cNvSpPr>
                <a:spLocks xmlns:a="http://schemas.openxmlformats.org/drawingml/2006/main"/>
              </p:cNvSpPr>
              <p:nvPr/>
            </p:nvSpPr>
            <p:spPr>
              <a:xfrm xmlns:a="http://schemas.openxmlformats.org/drawingml/2006/main" rot="0">
                <a:off x="3660179"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6" name="曲线"/>
              <p:cNvSpPr>
                <a:spLocks xmlns:a="http://schemas.openxmlformats.org/drawingml/2006/main"/>
              </p:cNvSpPr>
              <p:nvPr/>
            </p:nvSpPr>
            <p:spPr>
              <a:xfrm xmlns:a="http://schemas.openxmlformats.org/drawingml/2006/main" rot="0">
                <a:off x="3461365" y="6426843"/>
                <a:ext cx="106925"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20057" y="12342"/>
                      <a:pt x="8485" y="0"/>
                    </a:cubicBezTo>
                    <a:cubicBezTo>
                      <a:pt x="8485"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7" name="曲线"/>
              <p:cNvSpPr>
                <a:spLocks xmlns:a="http://schemas.openxmlformats.org/drawingml/2006/main"/>
              </p:cNvSpPr>
              <p:nvPr/>
            </p:nvSpPr>
            <p:spPr>
              <a:xfrm xmlns:a="http://schemas.openxmlformats.org/drawingml/2006/main" rot="0">
                <a:off x="3225793" y="6396763"/>
                <a:ext cx="11193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234" y="12960"/>
                      <a:pt x="13406" y="0"/>
                    </a:cubicBezTo>
                    <a:cubicBezTo>
                      <a:pt x="13406"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8" name="曲线"/>
              <p:cNvSpPr>
                <a:spLocks xmlns:a="http://schemas.openxmlformats.org/drawingml/2006/main"/>
              </p:cNvSpPr>
              <p:nvPr/>
            </p:nvSpPr>
            <p:spPr>
              <a:xfrm xmlns:a="http://schemas.openxmlformats.org/drawingml/2006/main" rot="0">
                <a:off x="3815556"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799"/>
                      <a:pt x="13147" y="0"/>
                    </a:cubicBezTo>
                    <a:cubicBezTo>
                      <a:pt x="13147"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09" name="曲线"/>
              <p:cNvSpPr>
                <a:spLocks xmlns:a="http://schemas.openxmlformats.org/drawingml/2006/main"/>
              </p:cNvSpPr>
              <p:nvPr/>
            </p:nvSpPr>
            <p:spPr>
              <a:xfrm xmlns:a="http://schemas.openxmlformats.org/drawingml/2006/main" rot="0">
                <a:off x="4164735"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0" name="曲线"/>
              <p:cNvSpPr>
                <a:spLocks xmlns:a="http://schemas.openxmlformats.org/drawingml/2006/main"/>
              </p:cNvSpPr>
              <p:nvPr/>
            </p:nvSpPr>
            <p:spPr>
              <a:xfrm xmlns:a="http://schemas.openxmlformats.org/drawingml/2006/main" rot="0">
                <a:off x="3980957" y="6380051"/>
                <a:ext cx="8353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1" name="曲线"/>
              <p:cNvSpPr>
                <a:spLocks xmlns:a="http://schemas.openxmlformats.org/drawingml/2006/main"/>
              </p:cNvSpPr>
              <p:nvPr/>
            </p:nvSpPr>
            <p:spPr>
              <a:xfrm xmlns:a="http://schemas.openxmlformats.org/drawingml/2006/main" rot="0">
                <a:off x="3783812" y="6423501"/>
                <a:ext cx="53463"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3085" y="13060"/>
                      <a:pt x="13885" y="0"/>
                    </a:cubicBezTo>
                    <a:cubicBezTo>
                      <a:pt x="13885"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2" name="曲线"/>
              <p:cNvSpPr>
                <a:spLocks xmlns:a="http://schemas.openxmlformats.org/drawingml/2006/main"/>
              </p:cNvSpPr>
              <p:nvPr/>
            </p:nvSpPr>
            <p:spPr>
              <a:xfrm xmlns:a="http://schemas.openxmlformats.org/drawingml/2006/main" rot="0">
                <a:off x="4064492"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3" name="曲线"/>
              <p:cNvSpPr>
                <a:spLocks xmlns:a="http://schemas.openxmlformats.org/drawingml/2006/main"/>
              </p:cNvSpPr>
              <p:nvPr/>
            </p:nvSpPr>
            <p:spPr>
              <a:xfrm xmlns:a="http://schemas.openxmlformats.org/drawingml/2006/main" rot="0">
                <a:off x="4300063"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4" name="曲线"/>
              <p:cNvSpPr>
                <a:spLocks xmlns:a="http://schemas.openxmlformats.org/drawingml/2006/main"/>
              </p:cNvSpPr>
              <p:nvPr/>
            </p:nvSpPr>
            <p:spPr>
              <a:xfrm xmlns:a="http://schemas.openxmlformats.org/drawingml/2006/main" rot="0">
                <a:off x="4249942"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5" name="曲线"/>
              <p:cNvSpPr>
                <a:spLocks xmlns:a="http://schemas.openxmlformats.org/drawingml/2006/main"/>
              </p:cNvSpPr>
              <p:nvPr/>
            </p:nvSpPr>
            <p:spPr>
              <a:xfrm xmlns:a="http://schemas.openxmlformats.org/drawingml/2006/main" rot="0">
                <a:off x="4092895" y="6426843"/>
                <a:ext cx="83535"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342"/>
                      <a:pt x="7854" y="0"/>
                    </a:cubicBezTo>
                    <a:cubicBezTo>
                      <a:pt x="785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6" name="曲线"/>
              <p:cNvSpPr>
                <a:spLocks xmlns:a="http://schemas.openxmlformats.org/drawingml/2006/main"/>
              </p:cNvSpPr>
              <p:nvPr/>
            </p:nvSpPr>
            <p:spPr>
              <a:xfrm xmlns:a="http://schemas.openxmlformats.org/drawingml/2006/main" rot="0">
                <a:off x="3904104" y="6396763"/>
                <a:ext cx="83535"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960"/>
                      <a:pt x="13745" y="0"/>
                    </a:cubicBezTo>
                    <a:cubicBezTo>
                      <a:pt x="1374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7" name="曲线"/>
              <p:cNvSpPr>
                <a:spLocks xmlns:a="http://schemas.openxmlformats.org/drawingml/2006/main"/>
              </p:cNvSpPr>
              <p:nvPr/>
            </p:nvSpPr>
            <p:spPr>
              <a:xfrm xmlns:a="http://schemas.openxmlformats.org/drawingml/2006/main" rot="0">
                <a:off x="4388612"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8" name="曲线"/>
              <p:cNvSpPr>
                <a:spLocks xmlns:a="http://schemas.openxmlformats.org/drawingml/2006/main"/>
              </p:cNvSpPr>
              <p:nvPr/>
            </p:nvSpPr>
            <p:spPr>
              <a:xfrm xmlns:a="http://schemas.openxmlformats.org/drawingml/2006/main" rot="0">
                <a:off x="4828010"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19" name="曲线"/>
              <p:cNvSpPr>
                <a:spLocks xmlns:a="http://schemas.openxmlformats.org/drawingml/2006/main"/>
              </p:cNvSpPr>
              <p:nvPr/>
            </p:nvSpPr>
            <p:spPr>
              <a:xfrm xmlns:a="http://schemas.openxmlformats.org/drawingml/2006/main" rot="0">
                <a:off x="4592439"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0" name="曲线"/>
              <p:cNvSpPr>
                <a:spLocks xmlns:a="http://schemas.openxmlformats.org/drawingml/2006/main"/>
              </p:cNvSpPr>
              <p:nvPr/>
            </p:nvSpPr>
            <p:spPr>
              <a:xfrm xmlns:a="http://schemas.openxmlformats.org/drawingml/2006/main" rot="0">
                <a:off x="4350185" y="6423501"/>
                <a:ext cx="6849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400" y="13060"/>
                      <a:pt x="13200" y="0"/>
                    </a:cubicBezTo>
                    <a:cubicBezTo>
                      <a:pt x="13200"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1" name="曲线"/>
              <p:cNvSpPr>
                <a:spLocks xmlns:a="http://schemas.openxmlformats.org/drawingml/2006/main"/>
              </p:cNvSpPr>
              <p:nvPr/>
            </p:nvSpPr>
            <p:spPr>
              <a:xfrm xmlns:a="http://schemas.openxmlformats.org/drawingml/2006/main" rot="0">
                <a:off x="4701035" y="6450240"/>
                <a:ext cx="60145"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2025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2" name="曲线"/>
              <p:cNvSpPr>
                <a:spLocks xmlns:a="http://schemas.openxmlformats.org/drawingml/2006/main"/>
              </p:cNvSpPr>
              <p:nvPr/>
            </p:nvSpPr>
            <p:spPr>
              <a:xfrm xmlns:a="http://schemas.openxmlformats.org/drawingml/2006/main" rot="0">
                <a:off x="4993411" y="6423501"/>
                <a:ext cx="61816"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350" y="11553"/>
                      <a:pt x="13500" y="0"/>
                    </a:cubicBezTo>
                    <a:cubicBezTo>
                      <a:pt x="13500" y="0"/>
                      <a:pt x="21599" y="20093"/>
                      <a:pt x="21599"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3" name="曲线"/>
              <p:cNvSpPr>
                <a:spLocks xmlns:a="http://schemas.openxmlformats.org/drawingml/2006/main"/>
              </p:cNvSpPr>
              <p:nvPr/>
            </p:nvSpPr>
            <p:spPr>
              <a:xfrm xmlns:a="http://schemas.openxmlformats.org/drawingml/2006/main" rot="0">
                <a:off x="4931594"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899" y="11399"/>
                      <a:pt x="8100" y="0"/>
                    </a:cubicBezTo>
                    <a:cubicBezTo>
                      <a:pt x="8100"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4" name="曲线"/>
              <p:cNvSpPr>
                <a:spLocks xmlns:a="http://schemas.openxmlformats.org/drawingml/2006/main"/>
              </p:cNvSpPr>
              <p:nvPr/>
            </p:nvSpPr>
            <p:spPr>
              <a:xfrm xmlns:a="http://schemas.openxmlformats.org/drawingml/2006/main" rot="0">
                <a:off x="4731108"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8485" y="0"/>
                    </a:cubicBezTo>
                    <a:cubicBezTo>
                      <a:pt x="8485"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5" name="曲线"/>
              <p:cNvSpPr>
                <a:spLocks xmlns:a="http://schemas.openxmlformats.org/drawingml/2006/main"/>
              </p:cNvSpPr>
              <p:nvPr/>
            </p:nvSpPr>
            <p:spPr>
              <a:xfrm xmlns:a="http://schemas.openxmlformats.org/drawingml/2006/main" rot="0">
                <a:off x="4495537" y="6396763"/>
                <a:ext cx="10859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6" name="曲线"/>
              <p:cNvSpPr>
                <a:spLocks xmlns:a="http://schemas.openxmlformats.org/drawingml/2006/main"/>
              </p:cNvSpPr>
              <p:nvPr/>
            </p:nvSpPr>
            <p:spPr>
              <a:xfrm xmlns:a="http://schemas.openxmlformats.org/drawingml/2006/main" rot="0">
                <a:off x="5043531" y="6380051"/>
                <a:ext cx="88548"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799"/>
                      <a:pt x="13147" y="0"/>
                    </a:cubicBezTo>
                    <a:cubicBezTo>
                      <a:pt x="13147"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7" name="曲线"/>
              <p:cNvSpPr>
                <a:spLocks xmlns:a="http://schemas.openxmlformats.org/drawingml/2006/main"/>
              </p:cNvSpPr>
              <p:nvPr/>
            </p:nvSpPr>
            <p:spPr>
              <a:xfrm xmlns:a="http://schemas.openxmlformats.org/drawingml/2006/main" rot="0">
                <a:off x="5397724" y="6380051"/>
                <a:ext cx="8353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8" name="曲线"/>
              <p:cNvSpPr>
                <a:spLocks xmlns:a="http://schemas.openxmlformats.org/drawingml/2006/main"/>
              </p:cNvSpPr>
              <p:nvPr/>
            </p:nvSpPr>
            <p:spPr>
              <a:xfrm xmlns:a="http://schemas.openxmlformats.org/drawingml/2006/main" rot="0">
                <a:off x="5208933" y="6380051"/>
                <a:ext cx="8353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29" name="曲线"/>
              <p:cNvSpPr>
                <a:spLocks xmlns:a="http://schemas.openxmlformats.org/drawingml/2006/main"/>
              </p:cNvSpPr>
              <p:nvPr/>
            </p:nvSpPr>
            <p:spPr>
              <a:xfrm xmlns:a="http://schemas.openxmlformats.org/drawingml/2006/main" rot="0">
                <a:off x="5011788" y="6423501"/>
                <a:ext cx="55133"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3085" y="13060"/>
                      <a:pt x="13885" y="0"/>
                    </a:cubicBezTo>
                    <a:cubicBezTo>
                      <a:pt x="13885"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grpSp>
        <p:sp>
          <p:nvSpPr>
            <p:cNvPr id="731" name="曲线"/>
            <p:cNvSpPr>
              <a:spLocks xmlns:a="http://schemas.openxmlformats.org/drawingml/2006/main"/>
            </p:cNvSpPr>
            <p:nvPr/>
          </p:nvSpPr>
          <p:spPr>
            <a:xfrm xmlns:a="http://schemas.openxmlformats.org/drawingml/2006/main" rot="0">
              <a:off x="5292468"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2" name="曲线"/>
            <p:cNvSpPr>
              <a:spLocks xmlns:a="http://schemas.openxmlformats.org/drawingml/2006/main"/>
            </p:cNvSpPr>
            <p:nvPr/>
          </p:nvSpPr>
          <p:spPr>
            <a:xfrm xmlns:a="http://schemas.openxmlformats.org/drawingml/2006/main" rot="0">
              <a:off x="5528039"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3" name="曲线"/>
            <p:cNvSpPr>
              <a:spLocks xmlns:a="http://schemas.openxmlformats.org/drawingml/2006/main"/>
            </p:cNvSpPr>
            <p:nvPr/>
          </p:nvSpPr>
          <p:spPr>
            <a:xfrm xmlns:a="http://schemas.openxmlformats.org/drawingml/2006/main" rot="0">
              <a:off x="5477919"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4" name="曲线"/>
            <p:cNvSpPr>
              <a:spLocks xmlns:a="http://schemas.openxmlformats.org/drawingml/2006/main"/>
            </p:cNvSpPr>
            <p:nvPr/>
          </p:nvSpPr>
          <p:spPr>
            <a:xfrm xmlns:a="http://schemas.openxmlformats.org/drawingml/2006/main" rot="0">
              <a:off x="5320871" y="6426843"/>
              <a:ext cx="83535"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342"/>
                    <a:pt x="7854" y="0"/>
                  </a:cubicBezTo>
                  <a:cubicBezTo>
                    <a:pt x="785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5" name="曲线"/>
            <p:cNvSpPr>
              <a:spLocks xmlns:a="http://schemas.openxmlformats.org/drawingml/2006/main"/>
            </p:cNvSpPr>
            <p:nvPr/>
          </p:nvSpPr>
          <p:spPr>
            <a:xfrm xmlns:a="http://schemas.openxmlformats.org/drawingml/2006/main" rot="0">
              <a:off x="5132080" y="6396763"/>
              <a:ext cx="8854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878" y="12960"/>
                    <a:pt x="13147" y="0"/>
                  </a:cubicBezTo>
                  <a:cubicBezTo>
                    <a:pt x="13147"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6" name="曲线"/>
            <p:cNvSpPr>
              <a:spLocks xmlns:a="http://schemas.openxmlformats.org/drawingml/2006/main"/>
            </p:cNvSpPr>
            <p:nvPr/>
          </p:nvSpPr>
          <p:spPr>
            <a:xfrm xmlns:a="http://schemas.openxmlformats.org/drawingml/2006/main" rot="0">
              <a:off x="5616588"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7" name="曲线"/>
            <p:cNvSpPr>
              <a:spLocks xmlns:a="http://schemas.openxmlformats.org/drawingml/2006/main"/>
            </p:cNvSpPr>
            <p:nvPr/>
          </p:nvSpPr>
          <p:spPr>
            <a:xfrm xmlns:a="http://schemas.openxmlformats.org/drawingml/2006/main" rot="0">
              <a:off x="6055986"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8" name="曲线"/>
            <p:cNvSpPr>
              <a:spLocks xmlns:a="http://schemas.openxmlformats.org/drawingml/2006/main"/>
            </p:cNvSpPr>
            <p:nvPr/>
          </p:nvSpPr>
          <p:spPr>
            <a:xfrm xmlns:a="http://schemas.openxmlformats.org/drawingml/2006/main" rot="0">
              <a:off x="5820415"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39" name="曲线"/>
            <p:cNvSpPr>
              <a:spLocks xmlns:a="http://schemas.openxmlformats.org/drawingml/2006/main"/>
            </p:cNvSpPr>
            <p:nvPr/>
          </p:nvSpPr>
          <p:spPr>
            <a:xfrm xmlns:a="http://schemas.openxmlformats.org/drawingml/2006/main" rot="0">
              <a:off x="5578161" y="6423501"/>
              <a:ext cx="6849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400" y="13060"/>
                    <a:pt x="13199" y="0"/>
                  </a:cubicBezTo>
                  <a:cubicBezTo>
                    <a:pt x="13199"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0" name="曲线"/>
            <p:cNvSpPr>
              <a:spLocks xmlns:a="http://schemas.openxmlformats.org/drawingml/2006/main"/>
            </p:cNvSpPr>
            <p:nvPr/>
          </p:nvSpPr>
          <p:spPr>
            <a:xfrm xmlns:a="http://schemas.openxmlformats.org/drawingml/2006/main" rot="0">
              <a:off x="5929012"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20249" y="11399"/>
                    <a:pt x="8099" y="0"/>
                  </a:cubicBezTo>
                  <a:cubicBezTo>
                    <a:pt x="8099"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1" name="曲线"/>
            <p:cNvSpPr>
              <a:spLocks xmlns:a="http://schemas.openxmlformats.org/drawingml/2006/main"/>
            </p:cNvSpPr>
            <p:nvPr/>
          </p:nvSpPr>
          <p:spPr>
            <a:xfrm xmlns:a="http://schemas.openxmlformats.org/drawingml/2006/main" rot="0">
              <a:off x="6221386" y="6423501"/>
              <a:ext cx="61816"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700" y="11553"/>
                    <a:pt x="13499" y="0"/>
                  </a:cubicBezTo>
                  <a:cubicBezTo>
                    <a:pt x="13499"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2" name="曲线"/>
            <p:cNvSpPr>
              <a:spLocks xmlns:a="http://schemas.openxmlformats.org/drawingml/2006/main"/>
            </p:cNvSpPr>
            <p:nvPr/>
          </p:nvSpPr>
          <p:spPr>
            <a:xfrm xmlns:a="http://schemas.openxmlformats.org/drawingml/2006/main" rot="0">
              <a:off x="6159570"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899" y="11399"/>
                    <a:pt x="8100" y="0"/>
                  </a:cubicBezTo>
                  <a:cubicBezTo>
                    <a:pt x="8100"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3" name="曲线"/>
            <p:cNvSpPr>
              <a:spLocks xmlns:a="http://schemas.openxmlformats.org/drawingml/2006/main"/>
            </p:cNvSpPr>
            <p:nvPr/>
          </p:nvSpPr>
          <p:spPr>
            <a:xfrm xmlns:a="http://schemas.openxmlformats.org/drawingml/2006/main" rot="0">
              <a:off x="5959085"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8485" y="0"/>
                  </a:cubicBezTo>
                  <a:cubicBezTo>
                    <a:pt x="8485"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4" name="曲线"/>
            <p:cNvSpPr>
              <a:spLocks xmlns:a="http://schemas.openxmlformats.org/drawingml/2006/main"/>
            </p:cNvSpPr>
            <p:nvPr/>
          </p:nvSpPr>
          <p:spPr>
            <a:xfrm xmlns:a="http://schemas.openxmlformats.org/drawingml/2006/main" rot="0">
              <a:off x="5725184" y="6396763"/>
              <a:ext cx="11026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234" y="12960"/>
                    <a:pt x="13406" y="0"/>
                  </a:cubicBezTo>
                  <a:cubicBezTo>
                    <a:pt x="13406"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5" name="曲线"/>
            <p:cNvSpPr>
              <a:spLocks xmlns:a="http://schemas.openxmlformats.org/drawingml/2006/main"/>
            </p:cNvSpPr>
            <p:nvPr/>
          </p:nvSpPr>
          <p:spPr>
            <a:xfrm xmlns:a="http://schemas.openxmlformats.org/drawingml/2006/main" rot="0">
              <a:off x="6313276" y="6380051"/>
              <a:ext cx="88548"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878" y="12799"/>
                    <a:pt x="13147" y="0"/>
                  </a:cubicBezTo>
                  <a:cubicBezTo>
                    <a:pt x="13147"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6" name="曲线"/>
            <p:cNvSpPr>
              <a:spLocks xmlns:a="http://schemas.openxmlformats.org/drawingml/2006/main"/>
            </p:cNvSpPr>
            <p:nvPr/>
          </p:nvSpPr>
          <p:spPr>
            <a:xfrm xmlns:a="http://schemas.openxmlformats.org/drawingml/2006/main" rot="0">
              <a:off x="6664126"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7" name="曲线"/>
            <p:cNvSpPr>
              <a:spLocks xmlns:a="http://schemas.openxmlformats.org/drawingml/2006/main"/>
            </p:cNvSpPr>
            <p:nvPr/>
          </p:nvSpPr>
          <p:spPr>
            <a:xfrm xmlns:a="http://schemas.openxmlformats.org/drawingml/2006/main" rot="0">
              <a:off x="6478677"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8" name="曲线"/>
            <p:cNvSpPr>
              <a:spLocks xmlns:a="http://schemas.openxmlformats.org/drawingml/2006/main"/>
            </p:cNvSpPr>
            <p:nvPr/>
          </p:nvSpPr>
          <p:spPr>
            <a:xfrm xmlns:a="http://schemas.openxmlformats.org/drawingml/2006/main" rot="0">
              <a:off x="6283203" y="6423501"/>
              <a:ext cx="53463"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542" y="13060"/>
                    <a:pt x="13885" y="0"/>
                  </a:cubicBezTo>
                  <a:cubicBezTo>
                    <a:pt x="13885"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49" name="曲线"/>
            <p:cNvSpPr>
              <a:spLocks xmlns:a="http://schemas.openxmlformats.org/drawingml/2006/main"/>
            </p:cNvSpPr>
            <p:nvPr/>
          </p:nvSpPr>
          <p:spPr>
            <a:xfrm xmlns:a="http://schemas.openxmlformats.org/drawingml/2006/main" rot="0">
              <a:off x="6563883"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0" name="曲线"/>
            <p:cNvSpPr>
              <a:spLocks xmlns:a="http://schemas.openxmlformats.org/drawingml/2006/main"/>
            </p:cNvSpPr>
            <p:nvPr/>
          </p:nvSpPr>
          <p:spPr>
            <a:xfrm xmlns:a="http://schemas.openxmlformats.org/drawingml/2006/main" rot="0">
              <a:off x="6797784"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1" name="曲线"/>
            <p:cNvSpPr>
              <a:spLocks xmlns:a="http://schemas.openxmlformats.org/drawingml/2006/main"/>
            </p:cNvSpPr>
            <p:nvPr/>
          </p:nvSpPr>
          <p:spPr>
            <a:xfrm xmlns:a="http://schemas.openxmlformats.org/drawingml/2006/main" rot="0">
              <a:off x="6747662"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2" name="曲线"/>
            <p:cNvSpPr>
              <a:spLocks xmlns:a="http://schemas.openxmlformats.org/drawingml/2006/main"/>
            </p:cNvSpPr>
            <p:nvPr/>
          </p:nvSpPr>
          <p:spPr>
            <a:xfrm xmlns:a="http://schemas.openxmlformats.org/drawingml/2006/main" rot="0">
              <a:off x="6590614" y="6426843"/>
              <a:ext cx="8520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636" y="12342"/>
                    <a:pt x="7854" y="0"/>
                  </a:cubicBezTo>
                  <a:cubicBezTo>
                    <a:pt x="785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3" name="曲线"/>
            <p:cNvSpPr>
              <a:spLocks xmlns:a="http://schemas.openxmlformats.org/drawingml/2006/main"/>
            </p:cNvSpPr>
            <p:nvPr/>
          </p:nvSpPr>
          <p:spPr>
            <a:xfrm xmlns:a="http://schemas.openxmlformats.org/drawingml/2006/main" rot="0">
              <a:off x="6401824" y="6396763"/>
              <a:ext cx="8520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960"/>
                    <a:pt x="13745" y="0"/>
                  </a:cubicBezTo>
                  <a:cubicBezTo>
                    <a:pt x="1374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4" name="曲线"/>
            <p:cNvSpPr>
              <a:spLocks xmlns:a="http://schemas.openxmlformats.org/drawingml/2006/main"/>
            </p:cNvSpPr>
            <p:nvPr/>
          </p:nvSpPr>
          <p:spPr>
            <a:xfrm xmlns:a="http://schemas.openxmlformats.org/drawingml/2006/main" rot="0">
              <a:off x="6886332"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5" name="曲线"/>
            <p:cNvSpPr>
              <a:spLocks xmlns:a="http://schemas.openxmlformats.org/drawingml/2006/main"/>
            </p:cNvSpPr>
            <p:nvPr/>
          </p:nvSpPr>
          <p:spPr>
            <a:xfrm xmlns:a="http://schemas.openxmlformats.org/drawingml/2006/main" rot="0">
              <a:off x="7325730"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6" name="曲线"/>
            <p:cNvSpPr>
              <a:spLocks xmlns:a="http://schemas.openxmlformats.org/drawingml/2006/main"/>
            </p:cNvSpPr>
            <p:nvPr/>
          </p:nvSpPr>
          <p:spPr>
            <a:xfrm xmlns:a="http://schemas.openxmlformats.org/drawingml/2006/main" rot="0">
              <a:off x="7091829" y="6380051"/>
              <a:ext cx="10692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7" name="曲线"/>
            <p:cNvSpPr>
              <a:spLocks xmlns:a="http://schemas.openxmlformats.org/drawingml/2006/main"/>
            </p:cNvSpPr>
            <p:nvPr/>
          </p:nvSpPr>
          <p:spPr>
            <a:xfrm xmlns:a="http://schemas.openxmlformats.org/drawingml/2006/main" rot="0">
              <a:off x="6847905" y="6423501"/>
              <a:ext cx="7016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99" y="13060"/>
                    <a:pt x="13199" y="0"/>
                  </a:cubicBezTo>
                  <a:cubicBezTo>
                    <a:pt x="13199"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8" name="曲线"/>
            <p:cNvSpPr>
              <a:spLocks xmlns:a="http://schemas.openxmlformats.org/drawingml/2006/main"/>
            </p:cNvSpPr>
            <p:nvPr/>
          </p:nvSpPr>
          <p:spPr>
            <a:xfrm xmlns:a="http://schemas.openxmlformats.org/drawingml/2006/main" rot="0">
              <a:off x="7198755"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20249" y="11399"/>
                    <a:pt x="8100" y="0"/>
                  </a:cubicBezTo>
                  <a:cubicBezTo>
                    <a:pt x="8100"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59" name="曲线"/>
            <p:cNvSpPr>
              <a:spLocks xmlns:a="http://schemas.openxmlformats.org/drawingml/2006/main"/>
            </p:cNvSpPr>
            <p:nvPr/>
          </p:nvSpPr>
          <p:spPr>
            <a:xfrm xmlns:a="http://schemas.openxmlformats.org/drawingml/2006/main" rot="0">
              <a:off x="7491131" y="6423501"/>
              <a:ext cx="61816"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350" y="11553"/>
                    <a:pt x="13500" y="0"/>
                  </a:cubicBezTo>
                  <a:cubicBezTo>
                    <a:pt x="13500" y="0"/>
                    <a:pt x="21599" y="20093"/>
                    <a:pt x="21599"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0" name="曲线"/>
            <p:cNvSpPr>
              <a:spLocks xmlns:a="http://schemas.openxmlformats.org/drawingml/2006/main"/>
            </p:cNvSpPr>
            <p:nvPr/>
          </p:nvSpPr>
          <p:spPr>
            <a:xfrm xmlns:a="http://schemas.openxmlformats.org/drawingml/2006/main" rot="0">
              <a:off x="7429314"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899" y="11399"/>
                    <a:pt x="8100" y="0"/>
                  </a:cubicBezTo>
                  <a:cubicBezTo>
                    <a:pt x="8100"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1" name="曲线"/>
            <p:cNvSpPr>
              <a:spLocks xmlns:a="http://schemas.openxmlformats.org/drawingml/2006/main"/>
            </p:cNvSpPr>
            <p:nvPr/>
          </p:nvSpPr>
          <p:spPr>
            <a:xfrm xmlns:a="http://schemas.openxmlformats.org/drawingml/2006/main" rot="0">
              <a:off x="7228828"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8485" y="0"/>
                  </a:cubicBezTo>
                  <a:cubicBezTo>
                    <a:pt x="8485"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2" name="曲线"/>
            <p:cNvSpPr>
              <a:spLocks xmlns:a="http://schemas.openxmlformats.org/drawingml/2006/main"/>
            </p:cNvSpPr>
            <p:nvPr/>
          </p:nvSpPr>
          <p:spPr>
            <a:xfrm xmlns:a="http://schemas.openxmlformats.org/drawingml/2006/main" rot="0">
              <a:off x="6994928" y="6396763"/>
              <a:ext cx="10692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3" name="曲线"/>
            <p:cNvSpPr>
              <a:spLocks xmlns:a="http://schemas.openxmlformats.org/drawingml/2006/main"/>
            </p:cNvSpPr>
            <p:nvPr/>
          </p:nvSpPr>
          <p:spPr>
            <a:xfrm xmlns:a="http://schemas.openxmlformats.org/drawingml/2006/main" rot="0">
              <a:off x="7522874" y="6380051"/>
              <a:ext cx="83535"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4" name="曲线"/>
            <p:cNvSpPr>
              <a:spLocks xmlns:a="http://schemas.openxmlformats.org/drawingml/2006/main"/>
            </p:cNvSpPr>
            <p:nvPr/>
          </p:nvSpPr>
          <p:spPr>
            <a:xfrm xmlns:a="http://schemas.openxmlformats.org/drawingml/2006/main" rot="0">
              <a:off x="7872054"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5" name="曲线"/>
            <p:cNvSpPr>
              <a:spLocks xmlns:a="http://schemas.openxmlformats.org/drawingml/2006/main"/>
            </p:cNvSpPr>
            <p:nvPr/>
          </p:nvSpPr>
          <p:spPr>
            <a:xfrm xmlns:a="http://schemas.openxmlformats.org/drawingml/2006/main" rot="0">
              <a:off x="7683263"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6" name="曲线"/>
            <p:cNvSpPr>
              <a:spLocks xmlns:a="http://schemas.openxmlformats.org/drawingml/2006/main"/>
            </p:cNvSpPr>
            <p:nvPr/>
          </p:nvSpPr>
          <p:spPr>
            <a:xfrm xmlns:a="http://schemas.openxmlformats.org/drawingml/2006/main" rot="0">
              <a:off x="7491131" y="6423501"/>
              <a:ext cx="53462"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542" y="13060"/>
                    <a:pt x="13885" y="0"/>
                  </a:cubicBezTo>
                  <a:cubicBezTo>
                    <a:pt x="13885"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7" name="曲线"/>
            <p:cNvSpPr>
              <a:spLocks xmlns:a="http://schemas.openxmlformats.org/drawingml/2006/main"/>
            </p:cNvSpPr>
            <p:nvPr/>
          </p:nvSpPr>
          <p:spPr>
            <a:xfrm xmlns:a="http://schemas.openxmlformats.org/drawingml/2006/main" rot="0">
              <a:off x="7771811"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8" name="曲线"/>
            <p:cNvSpPr>
              <a:spLocks xmlns:a="http://schemas.openxmlformats.org/drawingml/2006/main"/>
            </p:cNvSpPr>
            <p:nvPr/>
          </p:nvSpPr>
          <p:spPr>
            <a:xfrm xmlns:a="http://schemas.openxmlformats.org/drawingml/2006/main" rot="0">
              <a:off x="8007382"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69" name="曲线"/>
            <p:cNvSpPr>
              <a:spLocks xmlns:a="http://schemas.openxmlformats.org/drawingml/2006/main"/>
            </p:cNvSpPr>
            <p:nvPr/>
          </p:nvSpPr>
          <p:spPr>
            <a:xfrm xmlns:a="http://schemas.openxmlformats.org/drawingml/2006/main" rot="0">
              <a:off x="7957260"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0" name="曲线"/>
            <p:cNvSpPr>
              <a:spLocks xmlns:a="http://schemas.openxmlformats.org/drawingml/2006/main"/>
            </p:cNvSpPr>
            <p:nvPr/>
          </p:nvSpPr>
          <p:spPr>
            <a:xfrm xmlns:a="http://schemas.openxmlformats.org/drawingml/2006/main" rot="0">
              <a:off x="7795200" y="6426843"/>
              <a:ext cx="88547"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342"/>
                    <a:pt x="8452" y="0"/>
                  </a:cubicBezTo>
                  <a:cubicBezTo>
                    <a:pt x="8452"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1" name="曲线"/>
            <p:cNvSpPr>
              <a:spLocks xmlns:a="http://schemas.openxmlformats.org/drawingml/2006/main"/>
            </p:cNvSpPr>
            <p:nvPr/>
          </p:nvSpPr>
          <p:spPr>
            <a:xfrm xmlns:a="http://schemas.openxmlformats.org/drawingml/2006/main" rot="0">
              <a:off x="7611422" y="6396763"/>
              <a:ext cx="8353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960"/>
                    <a:pt x="13745" y="0"/>
                  </a:cubicBezTo>
                  <a:cubicBezTo>
                    <a:pt x="1374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2" name="曲线"/>
            <p:cNvSpPr>
              <a:spLocks xmlns:a="http://schemas.openxmlformats.org/drawingml/2006/main"/>
            </p:cNvSpPr>
            <p:nvPr/>
          </p:nvSpPr>
          <p:spPr>
            <a:xfrm xmlns:a="http://schemas.openxmlformats.org/drawingml/2006/main" rot="0">
              <a:off x="8095929" y="6380051"/>
              <a:ext cx="10692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3" name="曲线"/>
            <p:cNvSpPr>
              <a:spLocks xmlns:a="http://schemas.openxmlformats.org/drawingml/2006/main"/>
            </p:cNvSpPr>
            <p:nvPr/>
          </p:nvSpPr>
          <p:spPr>
            <a:xfrm xmlns:a="http://schemas.openxmlformats.org/drawingml/2006/main" rot="0">
              <a:off x="8530316" y="6380051"/>
              <a:ext cx="11193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4" name="曲线"/>
            <p:cNvSpPr>
              <a:spLocks xmlns:a="http://schemas.openxmlformats.org/drawingml/2006/main"/>
            </p:cNvSpPr>
            <p:nvPr/>
          </p:nvSpPr>
          <p:spPr>
            <a:xfrm xmlns:a="http://schemas.openxmlformats.org/drawingml/2006/main" rot="0">
              <a:off x="8299757"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5" name="曲线"/>
            <p:cNvSpPr>
              <a:spLocks xmlns:a="http://schemas.openxmlformats.org/drawingml/2006/main"/>
            </p:cNvSpPr>
            <p:nvPr/>
          </p:nvSpPr>
          <p:spPr>
            <a:xfrm xmlns:a="http://schemas.openxmlformats.org/drawingml/2006/main" rot="0">
              <a:off x="8057503" y="6423501"/>
              <a:ext cx="65157"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541" y="13060"/>
                    <a:pt x="13976" y="0"/>
                  </a:cubicBezTo>
                  <a:cubicBezTo>
                    <a:pt x="13976"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6" name="曲线"/>
            <p:cNvSpPr>
              <a:spLocks xmlns:a="http://schemas.openxmlformats.org/drawingml/2006/main"/>
            </p:cNvSpPr>
            <p:nvPr/>
          </p:nvSpPr>
          <p:spPr>
            <a:xfrm xmlns:a="http://schemas.openxmlformats.org/drawingml/2006/main" rot="0">
              <a:off x="8408354" y="6450240"/>
              <a:ext cx="60145"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7" name="曲线"/>
            <p:cNvSpPr>
              <a:spLocks xmlns:a="http://schemas.openxmlformats.org/drawingml/2006/main"/>
            </p:cNvSpPr>
            <p:nvPr/>
          </p:nvSpPr>
          <p:spPr>
            <a:xfrm xmlns:a="http://schemas.openxmlformats.org/drawingml/2006/main" rot="0">
              <a:off x="8695717" y="6423501"/>
              <a:ext cx="6682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541" y="11553"/>
                    <a:pt x="13976" y="0"/>
                  </a:cubicBezTo>
                  <a:cubicBezTo>
                    <a:pt x="13976"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8" name="曲线"/>
            <p:cNvSpPr>
              <a:spLocks xmlns:a="http://schemas.openxmlformats.org/drawingml/2006/main"/>
            </p:cNvSpPr>
            <p:nvPr/>
          </p:nvSpPr>
          <p:spPr>
            <a:xfrm xmlns:a="http://schemas.openxmlformats.org/drawingml/2006/main" rot="0">
              <a:off x="8635571" y="6450240"/>
              <a:ext cx="60145"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20250" y="11399"/>
                    <a:pt x="8099" y="0"/>
                  </a:cubicBezTo>
                  <a:cubicBezTo>
                    <a:pt x="8099"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79" name="曲线"/>
            <p:cNvSpPr>
              <a:spLocks xmlns:a="http://schemas.openxmlformats.org/drawingml/2006/main"/>
            </p:cNvSpPr>
            <p:nvPr/>
          </p:nvSpPr>
          <p:spPr>
            <a:xfrm xmlns:a="http://schemas.openxmlformats.org/drawingml/2006/main" rot="0">
              <a:off x="8438427"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80" name="曲线"/>
            <p:cNvSpPr>
              <a:spLocks xmlns:a="http://schemas.openxmlformats.org/drawingml/2006/main"/>
            </p:cNvSpPr>
            <p:nvPr/>
          </p:nvSpPr>
          <p:spPr>
            <a:xfrm xmlns:a="http://schemas.openxmlformats.org/drawingml/2006/main" rot="0">
              <a:off x="8202856" y="6396763"/>
              <a:ext cx="10859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81" name="曲线"/>
            <p:cNvSpPr>
              <a:spLocks xmlns:a="http://schemas.openxmlformats.org/drawingml/2006/main"/>
            </p:cNvSpPr>
            <p:nvPr/>
          </p:nvSpPr>
          <p:spPr>
            <a:xfrm xmlns:a="http://schemas.openxmlformats.org/drawingml/2006/main" rot="0">
              <a:off x="8792619"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82" name="曲线"/>
            <p:cNvSpPr>
              <a:spLocks xmlns:a="http://schemas.openxmlformats.org/drawingml/2006/main"/>
            </p:cNvSpPr>
            <p:nvPr/>
          </p:nvSpPr>
          <p:spPr>
            <a:xfrm xmlns:a="http://schemas.openxmlformats.org/drawingml/2006/main" rot="0">
              <a:off x="9143469"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83" name="曲线"/>
            <p:cNvSpPr>
              <a:spLocks xmlns:a="http://schemas.openxmlformats.org/drawingml/2006/main"/>
            </p:cNvSpPr>
            <p:nvPr/>
          </p:nvSpPr>
          <p:spPr>
            <a:xfrm xmlns:a="http://schemas.openxmlformats.org/drawingml/2006/main" rot="0">
              <a:off x="8954678" y="6380051"/>
              <a:ext cx="88548"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84" name="曲线"/>
            <p:cNvSpPr>
              <a:spLocks xmlns:a="http://schemas.openxmlformats.org/drawingml/2006/main"/>
            </p:cNvSpPr>
            <p:nvPr/>
          </p:nvSpPr>
          <p:spPr>
            <a:xfrm xmlns:a="http://schemas.openxmlformats.org/drawingml/2006/main" rot="0">
              <a:off x="8762545" y="6423501"/>
              <a:ext cx="53462"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542" y="13060"/>
                    <a:pt x="12342" y="0"/>
                  </a:cubicBezTo>
                  <a:cubicBezTo>
                    <a:pt x="12342"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85" name="曲线"/>
            <p:cNvSpPr>
              <a:spLocks xmlns:a="http://schemas.openxmlformats.org/drawingml/2006/main"/>
            </p:cNvSpPr>
            <p:nvPr/>
          </p:nvSpPr>
          <p:spPr>
            <a:xfrm xmlns:a="http://schemas.openxmlformats.org/drawingml/2006/main" rot="0">
              <a:off x="9043226" y="6450240"/>
              <a:ext cx="50120"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86" name="曲线"/>
            <p:cNvSpPr>
              <a:spLocks xmlns:a="http://schemas.openxmlformats.org/drawingml/2006/main"/>
            </p:cNvSpPr>
            <p:nvPr/>
          </p:nvSpPr>
          <p:spPr>
            <a:xfrm xmlns:a="http://schemas.openxmlformats.org/drawingml/2006/main" rot="0">
              <a:off x="9277126" y="6423501"/>
              <a:ext cx="50120"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87" name="曲线"/>
            <p:cNvSpPr>
              <a:spLocks xmlns:a="http://schemas.openxmlformats.org/drawingml/2006/main"/>
            </p:cNvSpPr>
            <p:nvPr/>
          </p:nvSpPr>
          <p:spPr>
            <a:xfrm xmlns:a="http://schemas.openxmlformats.org/drawingml/2006/main" rot="0">
              <a:off x="9227005" y="6450240"/>
              <a:ext cx="50121"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7" y="11399"/>
                    <a:pt x="6646" y="0"/>
                  </a:cubicBezTo>
                  <a:cubicBezTo>
                    <a:pt x="6646"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88" name="曲线"/>
            <p:cNvSpPr>
              <a:spLocks xmlns:a="http://schemas.openxmlformats.org/drawingml/2006/main"/>
            </p:cNvSpPr>
            <p:nvPr/>
          </p:nvSpPr>
          <p:spPr>
            <a:xfrm xmlns:a="http://schemas.openxmlformats.org/drawingml/2006/main" rot="0">
              <a:off x="9066616" y="6426843"/>
              <a:ext cx="88547"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342"/>
                    <a:pt x="8452" y="0"/>
                  </a:cubicBezTo>
                  <a:cubicBezTo>
                    <a:pt x="8452"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89" name="曲线"/>
            <p:cNvSpPr>
              <a:spLocks xmlns:a="http://schemas.openxmlformats.org/drawingml/2006/main"/>
            </p:cNvSpPr>
            <p:nvPr/>
          </p:nvSpPr>
          <p:spPr>
            <a:xfrm xmlns:a="http://schemas.openxmlformats.org/drawingml/2006/main" rot="0">
              <a:off x="8877825" y="6396763"/>
              <a:ext cx="88548"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960"/>
                    <a:pt x="14086" y="0"/>
                  </a:cubicBezTo>
                  <a:cubicBezTo>
                    <a:pt x="14086"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90" name="曲线"/>
            <p:cNvSpPr>
              <a:spLocks xmlns:a="http://schemas.openxmlformats.org/drawingml/2006/main"/>
            </p:cNvSpPr>
            <p:nvPr/>
          </p:nvSpPr>
          <p:spPr>
            <a:xfrm xmlns:a="http://schemas.openxmlformats.org/drawingml/2006/main" rot="0">
              <a:off x="9365674"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91" name="曲线"/>
            <p:cNvSpPr>
              <a:spLocks xmlns:a="http://schemas.openxmlformats.org/drawingml/2006/main"/>
            </p:cNvSpPr>
            <p:nvPr/>
          </p:nvSpPr>
          <p:spPr>
            <a:xfrm xmlns:a="http://schemas.openxmlformats.org/drawingml/2006/main" rot="0">
              <a:off x="9801730" y="6380051"/>
              <a:ext cx="10692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20057" y="12799"/>
                    <a:pt x="8485" y="0"/>
                  </a:cubicBezTo>
                  <a:cubicBezTo>
                    <a:pt x="8485"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92" name="曲线"/>
            <p:cNvSpPr>
              <a:spLocks xmlns:a="http://schemas.openxmlformats.org/drawingml/2006/main"/>
            </p:cNvSpPr>
            <p:nvPr/>
          </p:nvSpPr>
          <p:spPr>
            <a:xfrm xmlns:a="http://schemas.openxmlformats.org/drawingml/2006/main" rot="0">
              <a:off x="9566160" y="6380051"/>
              <a:ext cx="11193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93" name="曲线"/>
            <p:cNvSpPr>
              <a:spLocks xmlns:a="http://schemas.openxmlformats.org/drawingml/2006/main"/>
            </p:cNvSpPr>
            <p:nvPr/>
          </p:nvSpPr>
          <p:spPr>
            <a:xfrm xmlns:a="http://schemas.openxmlformats.org/drawingml/2006/main" rot="0">
              <a:off x="9327246" y="6423501"/>
              <a:ext cx="65157"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270" y="13060"/>
                    <a:pt x="13976" y="0"/>
                  </a:cubicBezTo>
                  <a:cubicBezTo>
                    <a:pt x="13976"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94" name="曲线"/>
            <p:cNvSpPr>
              <a:spLocks xmlns:a="http://schemas.openxmlformats.org/drawingml/2006/main"/>
            </p:cNvSpPr>
            <p:nvPr/>
          </p:nvSpPr>
          <p:spPr>
            <a:xfrm xmlns:a="http://schemas.openxmlformats.org/drawingml/2006/main" rot="0">
              <a:off x="9678097"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18899" y="11399"/>
                    <a:pt x="8099" y="0"/>
                  </a:cubicBezTo>
                  <a:cubicBezTo>
                    <a:pt x="8099"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95" name="曲线"/>
            <p:cNvSpPr>
              <a:spLocks xmlns:a="http://schemas.openxmlformats.org/drawingml/2006/main"/>
            </p:cNvSpPr>
            <p:nvPr/>
          </p:nvSpPr>
          <p:spPr>
            <a:xfrm xmlns:a="http://schemas.openxmlformats.org/drawingml/2006/main" rot="0">
              <a:off x="9967131" y="6423501"/>
              <a:ext cx="61816"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699" y="11553"/>
                    <a:pt x="13499" y="0"/>
                  </a:cubicBezTo>
                  <a:cubicBezTo>
                    <a:pt x="13499" y="0"/>
                    <a:pt x="21599" y="20093"/>
                    <a:pt x="21599"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96" name="曲线"/>
            <p:cNvSpPr>
              <a:spLocks xmlns:a="http://schemas.openxmlformats.org/drawingml/2006/main"/>
            </p:cNvSpPr>
            <p:nvPr/>
          </p:nvSpPr>
          <p:spPr>
            <a:xfrm xmlns:a="http://schemas.openxmlformats.org/drawingml/2006/main" rot="0">
              <a:off x="9905315"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20249" y="11399"/>
                    <a:pt x="8099" y="0"/>
                  </a:cubicBezTo>
                  <a:cubicBezTo>
                    <a:pt x="8099"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97" name="曲线"/>
            <p:cNvSpPr>
              <a:spLocks xmlns:a="http://schemas.openxmlformats.org/drawingml/2006/main"/>
            </p:cNvSpPr>
            <p:nvPr/>
          </p:nvSpPr>
          <p:spPr>
            <a:xfrm xmlns:a="http://schemas.openxmlformats.org/drawingml/2006/main" rot="0">
              <a:off x="9708171"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98" name="曲线"/>
            <p:cNvSpPr>
              <a:spLocks xmlns:a="http://schemas.openxmlformats.org/drawingml/2006/main"/>
            </p:cNvSpPr>
            <p:nvPr/>
          </p:nvSpPr>
          <p:spPr>
            <a:xfrm xmlns:a="http://schemas.openxmlformats.org/drawingml/2006/main" rot="0">
              <a:off x="9474270" y="6396763"/>
              <a:ext cx="10692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799" name="曲线"/>
            <p:cNvSpPr>
              <a:spLocks xmlns:a="http://schemas.openxmlformats.org/drawingml/2006/main"/>
            </p:cNvSpPr>
            <p:nvPr/>
          </p:nvSpPr>
          <p:spPr>
            <a:xfrm xmlns:a="http://schemas.openxmlformats.org/drawingml/2006/main" rot="0">
              <a:off x="10020595"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00" name="曲线"/>
            <p:cNvSpPr>
              <a:spLocks xmlns:a="http://schemas.openxmlformats.org/drawingml/2006/main"/>
            </p:cNvSpPr>
            <p:nvPr/>
          </p:nvSpPr>
          <p:spPr>
            <a:xfrm xmlns:a="http://schemas.openxmlformats.org/drawingml/2006/main" rot="0">
              <a:off x="10371444"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01" name="曲线"/>
            <p:cNvSpPr>
              <a:spLocks xmlns:a="http://schemas.openxmlformats.org/drawingml/2006/main"/>
            </p:cNvSpPr>
            <p:nvPr/>
          </p:nvSpPr>
          <p:spPr>
            <a:xfrm xmlns:a="http://schemas.openxmlformats.org/drawingml/2006/main" rot="0">
              <a:off x="10182653"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02" name="曲线"/>
            <p:cNvSpPr>
              <a:spLocks xmlns:a="http://schemas.openxmlformats.org/drawingml/2006/main"/>
            </p:cNvSpPr>
            <p:nvPr/>
          </p:nvSpPr>
          <p:spPr>
            <a:xfrm xmlns:a="http://schemas.openxmlformats.org/drawingml/2006/main" rot="0">
              <a:off x="9990521" y="6423501"/>
              <a:ext cx="53462"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542" y="13060"/>
                    <a:pt x="13885" y="0"/>
                  </a:cubicBezTo>
                  <a:cubicBezTo>
                    <a:pt x="13885"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03" name="曲线"/>
            <p:cNvSpPr>
              <a:spLocks xmlns:a="http://schemas.openxmlformats.org/drawingml/2006/main"/>
            </p:cNvSpPr>
            <p:nvPr/>
          </p:nvSpPr>
          <p:spPr>
            <a:xfrm xmlns:a="http://schemas.openxmlformats.org/drawingml/2006/main" rot="0">
              <a:off x="10271202" y="6450240"/>
              <a:ext cx="50120"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04" name="曲线"/>
            <p:cNvSpPr>
              <a:spLocks xmlns:a="http://schemas.openxmlformats.org/drawingml/2006/main"/>
            </p:cNvSpPr>
            <p:nvPr/>
          </p:nvSpPr>
          <p:spPr>
            <a:xfrm xmlns:a="http://schemas.openxmlformats.org/drawingml/2006/main" rot="0">
              <a:off x="10505101" y="6423501"/>
              <a:ext cx="50121"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05" name="曲线"/>
            <p:cNvSpPr>
              <a:spLocks xmlns:a="http://schemas.openxmlformats.org/drawingml/2006/main"/>
            </p:cNvSpPr>
            <p:nvPr/>
          </p:nvSpPr>
          <p:spPr>
            <a:xfrm xmlns:a="http://schemas.openxmlformats.org/drawingml/2006/main" rot="0">
              <a:off x="10454980" y="6450240"/>
              <a:ext cx="50120"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06" name="曲线"/>
            <p:cNvSpPr>
              <a:spLocks xmlns:a="http://schemas.openxmlformats.org/drawingml/2006/main"/>
            </p:cNvSpPr>
            <p:nvPr/>
          </p:nvSpPr>
          <p:spPr>
            <a:xfrm xmlns:a="http://schemas.openxmlformats.org/drawingml/2006/main" rot="0">
              <a:off x="10294593" y="6426843"/>
              <a:ext cx="88547"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721" y="12342"/>
                    <a:pt x="8452" y="0"/>
                  </a:cubicBezTo>
                  <a:cubicBezTo>
                    <a:pt x="8452"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07" name="曲线"/>
            <p:cNvSpPr>
              <a:spLocks xmlns:a="http://schemas.openxmlformats.org/drawingml/2006/main"/>
            </p:cNvSpPr>
            <p:nvPr/>
          </p:nvSpPr>
          <p:spPr>
            <a:xfrm xmlns:a="http://schemas.openxmlformats.org/drawingml/2006/main" rot="0">
              <a:off x="10105801" y="6396763"/>
              <a:ext cx="8854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960"/>
                    <a:pt x="14087" y="0"/>
                  </a:cubicBezTo>
                  <a:cubicBezTo>
                    <a:pt x="14087"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08" name="曲线"/>
            <p:cNvSpPr>
              <a:spLocks xmlns:a="http://schemas.openxmlformats.org/drawingml/2006/main"/>
            </p:cNvSpPr>
            <p:nvPr/>
          </p:nvSpPr>
          <p:spPr>
            <a:xfrm xmlns:a="http://schemas.openxmlformats.org/drawingml/2006/main" rot="0">
              <a:off x="10593649" y="6380051"/>
              <a:ext cx="108597"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09" name="曲线"/>
            <p:cNvSpPr>
              <a:spLocks xmlns:a="http://schemas.openxmlformats.org/drawingml/2006/main"/>
            </p:cNvSpPr>
            <p:nvPr/>
          </p:nvSpPr>
          <p:spPr>
            <a:xfrm xmlns:a="http://schemas.openxmlformats.org/drawingml/2006/main" rot="0">
              <a:off x="11029706" y="6380051"/>
              <a:ext cx="111939"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10" name="曲线"/>
            <p:cNvSpPr>
              <a:spLocks xmlns:a="http://schemas.openxmlformats.org/drawingml/2006/main"/>
            </p:cNvSpPr>
            <p:nvPr/>
          </p:nvSpPr>
          <p:spPr>
            <a:xfrm xmlns:a="http://schemas.openxmlformats.org/drawingml/2006/main" rot="0">
              <a:off x="10797477" y="6380051"/>
              <a:ext cx="108596"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11" name="曲线"/>
            <p:cNvSpPr>
              <a:spLocks xmlns:a="http://schemas.openxmlformats.org/drawingml/2006/main"/>
            </p:cNvSpPr>
            <p:nvPr/>
          </p:nvSpPr>
          <p:spPr>
            <a:xfrm xmlns:a="http://schemas.openxmlformats.org/drawingml/2006/main" rot="0">
              <a:off x="10555223" y="6423501"/>
              <a:ext cx="65157"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270" y="13060"/>
                    <a:pt x="13976" y="0"/>
                  </a:cubicBezTo>
                  <a:cubicBezTo>
                    <a:pt x="13976"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12" name="曲线"/>
            <p:cNvSpPr>
              <a:spLocks xmlns:a="http://schemas.openxmlformats.org/drawingml/2006/main"/>
            </p:cNvSpPr>
            <p:nvPr/>
          </p:nvSpPr>
          <p:spPr>
            <a:xfrm xmlns:a="http://schemas.openxmlformats.org/drawingml/2006/main" rot="0">
              <a:off x="10906073"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18899" y="11399"/>
                    <a:pt x="8099" y="0"/>
                  </a:cubicBezTo>
                  <a:cubicBezTo>
                    <a:pt x="8099"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13" name="曲线"/>
            <p:cNvSpPr>
              <a:spLocks xmlns:a="http://schemas.openxmlformats.org/drawingml/2006/main"/>
            </p:cNvSpPr>
            <p:nvPr/>
          </p:nvSpPr>
          <p:spPr>
            <a:xfrm xmlns:a="http://schemas.openxmlformats.org/drawingml/2006/main" rot="0">
              <a:off x="11195108" y="6423501"/>
              <a:ext cx="65157"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541" y="11553"/>
                    <a:pt x="12705" y="0"/>
                  </a:cubicBezTo>
                  <a:cubicBezTo>
                    <a:pt x="12705"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14" name="曲线"/>
            <p:cNvSpPr>
              <a:spLocks xmlns:a="http://schemas.openxmlformats.org/drawingml/2006/main"/>
            </p:cNvSpPr>
            <p:nvPr/>
          </p:nvSpPr>
          <p:spPr>
            <a:xfrm xmlns:a="http://schemas.openxmlformats.org/drawingml/2006/main" rot="0">
              <a:off x="11133292"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20249" y="11399"/>
                    <a:pt x="8099" y="0"/>
                  </a:cubicBezTo>
                  <a:cubicBezTo>
                    <a:pt x="8099"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15" name="曲线"/>
            <p:cNvSpPr>
              <a:spLocks xmlns:a="http://schemas.openxmlformats.org/drawingml/2006/main"/>
            </p:cNvSpPr>
            <p:nvPr/>
          </p:nvSpPr>
          <p:spPr>
            <a:xfrm xmlns:a="http://schemas.openxmlformats.org/drawingml/2006/main" rot="0">
              <a:off x="10936147" y="6426843"/>
              <a:ext cx="108596"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16" name="曲线"/>
            <p:cNvSpPr>
              <a:spLocks xmlns:a="http://schemas.openxmlformats.org/drawingml/2006/main"/>
            </p:cNvSpPr>
            <p:nvPr/>
          </p:nvSpPr>
          <p:spPr>
            <a:xfrm xmlns:a="http://schemas.openxmlformats.org/drawingml/2006/main" rot="0">
              <a:off x="10702246" y="6396763"/>
              <a:ext cx="106925"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17" name="曲线"/>
            <p:cNvSpPr>
              <a:spLocks xmlns:a="http://schemas.openxmlformats.org/drawingml/2006/main"/>
            </p:cNvSpPr>
            <p:nvPr/>
          </p:nvSpPr>
          <p:spPr>
            <a:xfrm xmlns:a="http://schemas.openxmlformats.org/drawingml/2006/main" rot="0">
              <a:off x="11290338" y="6380051"/>
              <a:ext cx="85206"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18" name="曲线"/>
            <p:cNvSpPr>
              <a:spLocks xmlns:a="http://schemas.openxmlformats.org/drawingml/2006/main"/>
            </p:cNvSpPr>
            <p:nvPr/>
          </p:nvSpPr>
          <p:spPr>
            <a:xfrm xmlns:a="http://schemas.openxmlformats.org/drawingml/2006/main" rot="0">
              <a:off x="11641189"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7512" y="0"/>
                  </a:cubicBezTo>
                  <a:cubicBezTo>
                    <a:pt x="751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19" name="曲线"/>
            <p:cNvSpPr>
              <a:spLocks xmlns:a="http://schemas.openxmlformats.org/drawingml/2006/main"/>
            </p:cNvSpPr>
            <p:nvPr/>
          </p:nvSpPr>
          <p:spPr>
            <a:xfrm xmlns:a="http://schemas.openxmlformats.org/drawingml/2006/main" rot="0">
              <a:off x="11452398" y="6380051"/>
              <a:ext cx="8854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20" name="曲线"/>
            <p:cNvSpPr>
              <a:spLocks xmlns:a="http://schemas.openxmlformats.org/drawingml/2006/main"/>
            </p:cNvSpPr>
            <p:nvPr/>
          </p:nvSpPr>
          <p:spPr>
            <a:xfrm xmlns:a="http://schemas.openxmlformats.org/drawingml/2006/main" rot="0">
              <a:off x="11260265" y="6423501"/>
              <a:ext cx="53463"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542" y="13060"/>
                    <a:pt x="12342" y="0"/>
                  </a:cubicBezTo>
                  <a:cubicBezTo>
                    <a:pt x="12342" y="0"/>
                    <a:pt x="21600" y="1959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21" name="曲线"/>
            <p:cNvSpPr>
              <a:spLocks xmlns:a="http://schemas.openxmlformats.org/drawingml/2006/main"/>
            </p:cNvSpPr>
            <p:nvPr/>
          </p:nvSpPr>
          <p:spPr>
            <a:xfrm xmlns:a="http://schemas.openxmlformats.org/drawingml/2006/main" rot="0">
              <a:off x="11540945" y="6450240"/>
              <a:ext cx="50120"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22" name="曲线"/>
            <p:cNvSpPr>
              <a:spLocks xmlns:a="http://schemas.openxmlformats.org/drawingml/2006/main"/>
            </p:cNvSpPr>
            <p:nvPr/>
          </p:nvSpPr>
          <p:spPr>
            <a:xfrm xmlns:a="http://schemas.openxmlformats.org/drawingml/2006/main" rot="0">
              <a:off x="11776517" y="6423501"/>
              <a:ext cx="4510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1799" y="11553"/>
                    <a:pt x="14399" y="0"/>
                  </a:cubicBezTo>
                  <a:cubicBezTo>
                    <a:pt x="14399" y="0"/>
                    <a:pt x="21600" y="20093"/>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23" name="曲线"/>
            <p:cNvSpPr>
              <a:spLocks xmlns:a="http://schemas.openxmlformats.org/drawingml/2006/main"/>
            </p:cNvSpPr>
            <p:nvPr/>
          </p:nvSpPr>
          <p:spPr>
            <a:xfrm xmlns:a="http://schemas.openxmlformats.org/drawingml/2006/main" rot="0">
              <a:off x="11726395" y="6450240"/>
              <a:ext cx="50120" cy="140376"/>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277" y="11399"/>
                    <a:pt x="6646" y="0"/>
                  </a:cubicBezTo>
                  <a:cubicBezTo>
                    <a:pt x="6646" y="0"/>
                    <a:pt x="0" y="198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24" name="曲线"/>
            <p:cNvSpPr>
              <a:spLocks xmlns:a="http://schemas.openxmlformats.org/drawingml/2006/main"/>
            </p:cNvSpPr>
            <p:nvPr/>
          </p:nvSpPr>
          <p:spPr>
            <a:xfrm xmlns:a="http://schemas.openxmlformats.org/drawingml/2006/main" rot="0">
              <a:off x="11564336" y="6426843"/>
              <a:ext cx="88547" cy="163772"/>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8782" y="12342"/>
                    <a:pt x="8452" y="0"/>
                  </a:cubicBezTo>
                  <a:cubicBezTo>
                    <a:pt x="8452" y="0"/>
                    <a:pt x="0" y="20057"/>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25" name="曲线"/>
            <p:cNvSpPr>
              <a:spLocks xmlns:a="http://schemas.openxmlformats.org/drawingml/2006/main"/>
            </p:cNvSpPr>
            <p:nvPr/>
          </p:nvSpPr>
          <p:spPr>
            <a:xfrm xmlns:a="http://schemas.openxmlformats.org/drawingml/2006/main" rot="0">
              <a:off x="11375544" y="6396763"/>
              <a:ext cx="88547"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817" y="12960"/>
                    <a:pt x="13147" y="0"/>
                  </a:cubicBezTo>
                  <a:cubicBezTo>
                    <a:pt x="13147"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26" name="曲线"/>
            <p:cNvSpPr>
              <a:spLocks xmlns:a="http://schemas.openxmlformats.org/drawingml/2006/main"/>
            </p:cNvSpPr>
            <p:nvPr/>
          </p:nvSpPr>
          <p:spPr>
            <a:xfrm xmlns:a="http://schemas.openxmlformats.org/drawingml/2006/main" rot="0">
              <a:off x="11865065" y="6380051"/>
              <a:ext cx="106925" cy="21056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27" name="曲线"/>
            <p:cNvSpPr>
              <a:spLocks xmlns:a="http://schemas.openxmlformats.org/drawingml/2006/main"/>
            </p:cNvSpPr>
            <p:nvPr/>
          </p:nvSpPr>
          <p:spPr>
            <a:xfrm xmlns:a="http://schemas.openxmlformats.org/drawingml/2006/main" rot="0">
              <a:off x="12065549" y="6380051"/>
              <a:ext cx="110267" cy="210565"/>
            </a:xfrm>
            <a:custGeom xmlns:a="http://schemas.openxmlformats.org/drawingml/2006/main">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28" name="曲线"/>
            <p:cNvSpPr>
              <a:spLocks xmlns:a="http://schemas.openxmlformats.org/drawingml/2006/main"/>
            </p:cNvSpPr>
            <p:nvPr/>
          </p:nvSpPr>
          <p:spPr>
            <a:xfrm xmlns:a="http://schemas.openxmlformats.org/drawingml/2006/main" rot="0">
              <a:off x="11821625" y="6423501"/>
              <a:ext cx="70169" cy="167115"/>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400" y="13060"/>
                    <a:pt x="14399" y="0"/>
                  </a:cubicBezTo>
                  <a:cubicBezTo>
                    <a:pt x="14399" y="0"/>
                    <a:pt x="21599" y="19590"/>
                    <a:pt x="21599"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29" name="曲线"/>
            <p:cNvSpPr>
              <a:spLocks xmlns:a="http://schemas.openxmlformats.org/drawingml/2006/main"/>
            </p:cNvSpPr>
            <p:nvPr/>
          </p:nvSpPr>
          <p:spPr>
            <a:xfrm xmlns:a="http://schemas.openxmlformats.org/drawingml/2006/main" rot="0">
              <a:off x="12175818" y="6450240"/>
              <a:ext cx="61816" cy="140376"/>
            </a:xfrm>
            <a:custGeom xmlns:a="http://schemas.openxmlformats.org/drawingml/2006/main">
              <a:gdLst>
                <a:gd name="T1" fmla="*/ 0 w 21600"/>
                <a:gd name="T2" fmla="*/ 0 h 21600"/>
                <a:gd name="T3" fmla="*/ 21600 w 21600"/>
                <a:gd name="T4" fmla="*/ 21600 h 21600"/>
              </a:gdLst>
              <a:rect l="T1" t="T2" r="T3" b="T4"/>
              <a:pathLst>
                <a:path w="21600" h="21600">
                  <a:moveTo>
                    <a:pt x="21599" y="21600"/>
                  </a:moveTo>
                  <a:cubicBezTo>
                    <a:pt x="21599" y="21600"/>
                    <a:pt x="18899" y="11399"/>
                    <a:pt x="8099" y="0"/>
                  </a:cubicBezTo>
                  <a:cubicBezTo>
                    <a:pt x="8099" y="0"/>
                    <a:pt x="0" y="19800"/>
                    <a:pt x="0" y="21600"/>
                  </a:cubicBezTo>
                  <a:lnTo>
                    <a:pt x="21599" y="21600"/>
                  </a:lnTo>
                  <a:close/>
                </a:path>
              </a:pathLst>
            </a:custGeom>
            <a:solidFill xmlns:a="http://schemas.openxmlformats.org/drawingml/2006/main">
              <a:srgbClr val="91BF20"/>
            </a:solidFill>
            <a:ln xmlns:a="http://schemas.openxmlformats.org/drawingml/2006/main" cmpd="sng" cap="flat">
              <a:noFill/>
              <a:prstDash val="solid"/>
              <a:round/>
            </a:ln>
          </p:spPr>
        </p:sp>
        <p:sp>
          <p:nvSpPr>
            <p:cNvPr id="830" name="曲线"/>
            <p:cNvSpPr>
              <a:spLocks xmlns:a="http://schemas.openxmlformats.org/drawingml/2006/main"/>
            </p:cNvSpPr>
            <p:nvPr/>
          </p:nvSpPr>
          <p:spPr>
            <a:xfrm xmlns:a="http://schemas.openxmlformats.org/drawingml/2006/main" rot="0">
              <a:off x="11971990" y="6396763"/>
              <a:ext cx="108596" cy="193853"/>
            </a:xfrm>
            <a:custGeom xmlns:a="http://schemas.openxmlformats.org/drawingml/2006/main">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xmlns:a="http://schemas.openxmlformats.org/drawingml/2006/main">
              <a:srgbClr val="91BF20"/>
            </a:solidFill>
            <a:ln xmlns:a="http://schemas.openxmlformats.org/drawingml/2006/main" cmpd="sng" cap="flat">
              <a:noFill/>
              <a:prstDash val="solid"/>
              <a:round/>
            </a:ln>
          </p:spPr>
        </p:sp>
      </p:grpSp>
    </p:spTree>
    <p:extLst>
      <p:ext uri="{BB962C8B-B14F-4D97-AF65-F5344CB8AC3E}">
        <p14:creationId xmlns:p14="http://schemas.microsoft.com/office/powerpoint/2010/main" val="1701534970"/>
      </p:ext>
    </p:extLst>
  </p:cSld>
  <p:clrMapOvr>
    <a:masterClrMapping xmlns:a="http://schemas.openxmlformats.org/drawingml/2006/main"/>
  </p:clrMapOvr>
</p:sldLayout>
</file>

<file path=ppt/slideLayouts/slideLayout25.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Tree>
    <p:extLst>
      <p:ext uri="{BB962C8B-B14F-4D97-AF65-F5344CB8AC3E}">
        <p14:creationId xmlns:p14="http://schemas.microsoft.com/office/powerpoint/2010/main" val="218249014"/>
      </p:ext>
    </p:extLst>
  </p:cSld>
  <p:clrMapOvr>
    <a:masterClrMapping xmlns:a="http://schemas.openxmlformats.org/drawingml/2006/main"/>
  </p:clrMapOvr>
</p:sldLayout>
</file>

<file path=ppt/slideLayouts/slideLayout26.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39294933"/>
      </p:ext>
    </p:extLst>
  </p:cSld>
  <p:clrMapOvr>
    <a:masterClrMapping xmlns:a="http://schemas.openxmlformats.org/drawingml/2006/main"/>
  </p:clrMapOvr>
</p:sldLayout>
</file>

<file path=ppt/slideLayouts/slideLayout27.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1454277862"/>
      </p:ext>
    </p:extLst>
  </p:cSld>
  <p:clrMapOvr>
    <a:masterClrMapping xmlns:a="http://schemas.openxmlformats.org/drawingml/2006/main"/>
  </p:clrMapOvr>
</p:sldLayout>
</file>

<file path=ppt/slideLayouts/slideLayout28.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481053030"/>
      </p:ext>
    </p:extLst>
  </p:cSld>
  <p:clrMapOvr>
    <a:masterClrMapping xmlns:a="http://schemas.openxmlformats.org/drawingml/2006/main"/>
  </p:clrMapOvr>
</p:sldLayout>
</file>

<file path=ppt/slideLayouts/slideLayout29.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157066379"/>
      </p:ext>
    </p:extLst>
  </p:cSld>
  <p:clrMapOvr>
    <a:masterClrMapping xmlns:a="http://schemas.openxmlformats.org/drawingml/2006/main"/>
  </p:clrMapOvr>
</p:sldLayout>
</file>

<file path=ppt/slideLayouts/slideLayout3.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94486332"/>
      </p:ext>
    </p:extLst>
  </p:cSld>
  <p:clrMapOvr>
    <a:masterClrMapping xmlns:a="http://schemas.openxmlformats.org/drawingml/2006/main"/>
  </p:clrMapOvr>
</p:sldLayout>
</file>

<file path=ppt/slideLayouts/slideLayout30.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Tree>
    <p:extLst>
      <p:ext uri="{BB962C8B-B14F-4D97-AF65-F5344CB8AC3E}">
        <p14:creationId xmlns:p14="http://schemas.microsoft.com/office/powerpoint/2010/main" val="1434895487"/>
      </p:ext>
    </p:extLst>
  </p:cSld>
  <p:clrMapOvr>
    <a:masterClrMapping xmlns:a="http://schemas.openxmlformats.org/drawingml/2006/main"/>
  </p:clrMapOvr>
</p:sldLayout>
</file>

<file path=ppt/slideLayouts/slideLayout31.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Tree>
    <p:extLst>
      <p:ext uri="{BB962C8B-B14F-4D97-AF65-F5344CB8AC3E}">
        <p14:creationId xmlns:p14="http://schemas.microsoft.com/office/powerpoint/2010/main" val="1751313407"/>
      </p:ext>
    </p:extLst>
  </p:cSld>
  <p:clrMapOvr>
    <a:masterClrMapping xmlns:a="http://schemas.openxmlformats.org/drawingml/2006/main"/>
  </p:clrMapOvr>
</p:sldLayout>
</file>

<file path=ppt/slideLayouts/slideLayout32.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340636157"/>
      </p:ext>
    </p:extLst>
  </p:cSld>
  <p:clrMapOvr>
    <a:masterClrMapping xmlns:a="http://schemas.openxmlformats.org/drawingml/2006/main"/>
  </p:clrMapOvr>
</p:sldLayout>
</file>

<file path=ppt/slideLayouts/slideLayout33.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689386392"/>
      </p:ext>
    </p:extLst>
  </p:cSld>
  <p:clrMapOvr>
    <a:masterClrMapping xmlns:a="http://schemas.openxmlformats.org/drawingml/2006/main"/>
  </p:clrMapOvr>
</p:sldLayout>
</file>

<file path=ppt/slideLayouts/slideLayout34.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224120967"/>
      </p:ext>
    </p:extLst>
  </p:cSld>
  <p:clrMapOvr>
    <a:masterClrMapping xmlns:a="http://schemas.openxmlformats.org/drawingml/2006/main"/>
  </p:clrMapOvr>
</p:sldLayout>
</file>

<file path=ppt/slideLayouts/slideLayout35.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143995065"/>
      </p:ext>
    </p:extLst>
  </p:cSld>
  <p:clrMapOvr>
    <a:masterClrMapping xmlns:a="http://schemas.openxmlformats.org/drawingml/2006/main"/>
  </p:clrMapOvr>
</p:sldLayout>
</file>

<file path=ppt/slideLayouts/slideLayout36.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pic>
        <p:nvPicPr>
          <p:cNvPr id="516" name="图片"/>
          <p:cNvPicPr>
            <a:picLocks xmlns:a="http://schemas.openxmlformats.org/drawingml/2006/main" noChangeAspect="1"/>
          </p:cNvPicPr>
          <p:nvPr/>
        </p:nvPicPr>
        <p:blipFill>
          <a:blip xmlns:a="http://schemas.openxmlformats.org/drawingml/2006/main" xmlns:r="http://schemas.openxmlformats.org/officeDocument/2006/relationships" r:embed="rId2" cstate="print"/>
          <a:srcRect xmlns:a="http://schemas.openxmlformats.org/drawingml/2006/main" t="34293" b="34292" l="24398" r="24399"/>
          <a:stretch xmlns:a="http://schemas.openxmlformats.org/drawingml/2006/main">
            <a:fillRect/>
          </a:stretch>
        </p:blipFill>
        <p:spPr>
          <a:xfrm xmlns:a="http://schemas.openxmlformats.org/drawingml/2006/main" rot="0">
            <a:off x="0" y="0"/>
            <a:ext cx="12188825" cy="6858000"/>
          </a:xfrm>
          <a:prstGeom xmlns:a="http://schemas.openxmlformats.org/drawingml/2006/main" prst="rect"/>
          <a:noFill xmlns:a="http://schemas.openxmlformats.org/drawingml/2006/main"/>
          <a:ln xmlns:a="http://schemas.openxmlformats.org/drawingml/2006/main" w="12700" cmpd="sng" cap="flat">
            <a:noFill/>
            <a:prstDash val="solid"/>
            <a:miter/>
          </a:ln>
        </p:spPr>
      </p:pic>
      <p:sp>
        <p:nvSpPr>
          <p:cNvPr id="517" name="矩形"/>
          <p:cNvSpPr>
            <a:spLocks xmlns:a="http://schemas.openxmlformats.org/drawingml/2006/main"/>
          </p:cNvSpPr>
          <p:nvPr/>
        </p:nvSpPr>
        <p:spPr>
          <a:xfrm xmlns:a="http://schemas.openxmlformats.org/drawingml/2006/main" rot="0">
            <a:off x="0" y="0"/>
            <a:ext cx="12188825" cy="6858000"/>
          </a:xfrm>
          <a:prstGeom xmlns:a="http://schemas.openxmlformats.org/drawingml/2006/main" prst="rect"/>
          <a:solidFill xmlns:a="http://schemas.openxmlformats.org/drawingml/2006/main">
            <a:srgbClr val="FFFFFF">
              <a:alpha val="48000"/>
            </a:srgbClr>
          </a:solidFill>
          <a:ln xmlns:a="http://schemas.openxmlformats.org/drawingml/2006/main" w="25400" cmpd="sng" cap="flat">
            <a:noFill/>
            <a:prstDash val="solid"/>
            <a:round/>
          </a:ln>
        </p:spPr>
      </p:sp>
    </p:spTree>
    <p:extLst>
      <p:ext uri="{BB962C8B-B14F-4D97-AF65-F5344CB8AC3E}">
        <p14:creationId xmlns:p14="http://schemas.microsoft.com/office/powerpoint/2010/main" val="160817489"/>
      </p:ext>
    </p:extLst>
  </p:cSld>
  <p:clrMapOvr>
    <a:masterClrMapping xmlns:a="http://schemas.openxmlformats.org/drawingml/2006/main"/>
  </p:clrMapOvr>
</p:sldLayout>
</file>

<file path=ppt/slideLayouts/slideLayout37.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748812828"/>
      </p:ext>
    </p:extLst>
  </p:cSld>
  <p:clrMapOvr>
    <a:masterClrMapping xmlns:a="http://schemas.openxmlformats.org/drawingml/2006/main"/>
  </p:clrMapOvr>
</p:sldLayout>
</file>

<file path=ppt/slideLayouts/slideLayout38.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823750229"/>
      </p:ext>
    </p:extLst>
  </p:cSld>
  <p:clrMapOvr>
    <a:masterClrMapping xmlns:a="http://schemas.openxmlformats.org/drawingml/2006/main"/>
  </p:clrMapOvr>
</p:sldLayout>
</file>

<file path=ppt/slideLayouts/slideLayout39.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46258064"/>
      </p:ext>
    </p:extLst>
  </p:cSld>
  <p:clrMapOvr>
    <a:masterClrMapping xmlns:a="http://schemas.openxmlformats.org/drawingml/2006/main"/>
  </p:clrMapOvr>
</p:sldLayout>
</file>

<file path=ppt/slideLayouts/slideLayout4.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1655660611"/>
      </p:ext>
    </p:extLst>
  </p:cSld>
  <p:clrMapOvr>
    <a:masterClrMapping xmlns:a="http://schemas.openxmlformats.org/drawingml/2006/main"/>
  </p:clrMapOvr>
</p:sldLayout>
</file>

<file path=ppt/slideLayouts/slideLayout40.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004296448"/>
      </p:ext>
    </p:extLst>
  </p:cSld>
  <p:clrMapOvr>
    <a:masterClrMapping xmlns:a="http://schemas.openxmlformats.org/drawingml/2006/main"/>
  </p:clrMapOvr>
</p:sldLayout>
</file>

<file path=ppt/slideLayouts/slideLayout41.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135657623"/>
      </p:ext>
    </p:extLst>
  </p:cSld>
  <p:clrMapOvr>
    <a:masterClrMapping xmlns:a="http://schemas.openxmlformats.org/drawingml/2006/main"/>
  </p:clrMapOvr>
</p:sldLayout>
</file>

<file path=ppt/slideLayouts/slideLayout42.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3990407"/>
      </p:ext>
    </p:extLst>
  </p:cSld>
  <p:clrMapOvr>
    <a:masterClrMapping xmlns:a="http://schemas.openxmlformats.org/drawingml/2006/main"/>
  </p:clrMapOvr>
</p:sldLayout>
</file>

<file path=ppt/slideLayouts/slideLayout43.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06446915"/>
      </p:ext>
    </p:extLst>
  </p:cSld>
  <p:clrMapOvr>
    <a:masterClrMapping xmlns:a="http://schemas.openxmlformats.org/drawingml/2006/main"/>
  </p:clrMapOvr>
</p:sldLayout>
</file>

<file path=ppt/slideLayouts/slideLayout44.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321929886"/>
      </p:ext>
    </p:extLst>
  </p:cSld>
  <p:clrMapOvr>
    <a:masterClrMapping xmlns:a="http://schemas.openxmlformats.org/drawingml/2006/main"/>
  </p:clrMapOvr>
</p:sldLayout>
</file>

<file path=ppt/slideLayouts/slideLayout45.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999529471"/>
      </p:ext>
    </p:extLst>
  </p:cSld>
  <p:clrMapOvr>
    <a:masterClrMapping xmlns:a="http://schemas.openxmlformats.org/drawingml/2006/main"/>
  </p:clrMapOvr>
</p:sldLayout>
</file>

<file path=ppt/slideLayouts/slideLayout46.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816816420"/>
      </p:ext>
    </p:extLst>
  </p:cSld>
  <p:clrMapOvr>
    <a:masterClrMapping xmlns:a="http://schemas.openxmlformats.org/drawingml/2006/main"/>
  </p:clrMapOvr>
</p:sldLayout>
</file>

<file path=ppt/slideLayouts/slideLayout47.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662674741"/>
      </p:ext>
    </p:extLst>
  </p:cSld>
  <p:clrMapOvr>
    <a:masterClrMapping xmlns:a="http://schemas.openxmlformats.org/drawingml/2006/main"/>
  </p:clrMapOvr>
</p:sldLayout>
</file>

<file path=ppt/slideLayouts/slideLayout48.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sp>
        <p:nvSpPr>
          <p:cNvPr id="497" name="文本框"/>
          <p:cNvSpPr>
            <a:spLocks xmlns:a="http://schemas.openxmlformats.org/drawingml/2006/main" noGrp="1"/>
          </p:cNvSpPr>
          <p:nvPr>
            <p:ph type="title"/>
          </p:nvPr>
        </p:nvSpPr>
        <p:spPr>
          <a:xfrm xmlns:a="http://schemas.openxmlformats.org/drawingml/2006/main" rot="0">
            <a:off x="609444" y="274639"/>
            <a:ext cx="10969943" cy="1142999"/>
          </a:xfrm>
          <a:prstGeom xmlns:a="http://schemas.openxmlformats.org/drawingml/2006/main" prst="rect"/>
          <a:noFill xmlns:a="http://schemas.openxmlformats.org/drawingml/2006/main"/>
          <a:ln xmlns:a="http://schemas.openxmlformats.org/drawingml/2006/main" w="12700"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r>
              <a:rPr lang="en-US" altLang="zh-CN"/>
              <a:t>Click to edit Master title style</a:t>
            </a:r>
            <a:endParaRPr lang="zh-CN" altLang="en-US"/>
          </a:p>
        </p:txBody>
      </p:sp>
      <p:sp>
        <p:nvSpPr>
          <p:cNvPr id="498" name="文本框"/>
          <p:cNvSpPr>
            <a:spLocks xmlns:a="http://schemas.openxmlformats.org/drawingml/2006/main" noGrp="1"/>
          </p:cNvSpPr>
          <p:nvPr>
            <p:ph type="body" idx="1"/>
          </p:nvPr>
        </p:nvSpPr>
        <p:spPr>
          <a:xfrm xmlns:a="http://schemas.openxmlformats.org/drawingml/2006/main" rot="0">
            <a:off x="609444" y="1600206"/>
            <a:ext cx="10969943" cy="4525963"/>
          </a:xfrm>
          <a:prstGeom xmlns:a="http://schemas.openxmlformats.org/drawingml/2006/main" prst="rect"/>
          <a:noFill xmlns:a="http://schemas.openxmlformats.org/drawingml/2006/main"/>
          <a:ln xmlns:a="http://schemas.openxmlformats.org/drawingml/2006/main" w="12700"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r>
              <a:rPr lang="en-US" altLang="zh-CN"/>
              <a:t>Edit Master text styles</a:t>
            </a:r>
            <a:endParaRPr lang="en-US" altLang="zh-CN"/>
          </a:p>
          <a:p xmlns:a="http://schemas.openxmlformats.org/drawingml/2006/main">
            <a:pPr lvl="1"/>
            <a:r>
              <a:rPr lang="en-US" altLang="zh-CN"/>
              <a:t>Second level</a:t>
            </a:r>
            <a:endParaRPr lang="en-US" altLang="zh-CN"/>
          </a:p>
          <a:p xmlns:a="http://schemas.openxmlformats.org/drawingml/2006/main">
            <a:pPr lvl="2"/>
            <a:r>
              <a:rPr lang="en-US" altLang="zh-CN"/>
              <a:t>Third level</a:t>
            </a:r>
            <a:endParaRPr lang="en-US" altLang="zh-CN"/>
          </a:p>
          <a:p xmlns:a="http://schemas.openxmlformats.org/drawingml/2006/main">
            <a:pPr lvl="3"/>
            <a:r>
              <a:rPr lang="en-US" altLang="zh-CN"/>
              <a:t>Fourth level</a:t>
            </a:r>
            <a:endParaRPr lang="en-US" altLang="zh-CN"/>
          </a:p>
          <a:p xmlns:a="http://schemas.openxmlformats.org/drawingml/2006/main">
            <a:pPr lvl="4"/>
            <a:r>
              <a:rPr lang="en-US" altLang="zh-CN"/>
              <a:t>Fifth level</a:t>
            </a:r>
            <a:endParaRPr lang="zh-CN" altLang="en-US"/>
          </a:p>
        </p:txBody>
      </p:sp>
      <p:sp>
        <p:nvSpPr>
          <p:cNvPr id="499" name="文本框"/>
          <p:cNvSpPr>
            <a:spLocks xmlns:a="http://schemas.openxmlformats.org/drawingml/2006/main" noGrp="1"/>
          </p:cNvSpPr>
          <p:nvPr>
            <p:ph type="dt" idx="10"/>
          </p:nvPr>
        </p:nvSpPr>
        <p:spPr>
          <a:xfrm xmlns:a="http://schemas.openxmlformats.org/drawingml/2006/main" rot="0">
            <a:off x="609441" y="6356363"/>
            <a:ext cx="2844059"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l"/>
            <a:endParaRPr lang="zh-CN" altLang="en-US" sz="1200">
              <a:solidFill>
                <a:srgbClr val="898989"/>
              </a:solidFill>
              <a:latin typeface="Calibri" pitchFamily="0" charset="0"/>
              <a:ea typeface="宋体" pitchFamily="0" charset="0"/>
              <a:cs typeface="Calibri" pitchFamily="0" charset="0"/>
            </a:endParaRPr>
          </a:p>
        </p:txBody>
      </p:sp>
      <p:sp>
        <p:nvSpPr>
          <p:cNvPr id="500" name="文本框"/>
          <p:cNvSpPr>
            <a:spLocks xmlns:a="http://schemas.openxmlformats.org/drawingml/2006/main" noGrp="1"/>
          </p:cNvSpPr>
          <p:nvPr>
            <p:ph type="ftr"/>
          </p:nvPr>
        </p:nvSpPr>
        <p:spPr>
          <a:xfrm xmlns:a="http://schemas.openxmlformats.org/drawingml/2006/main" rot="0">
            <a:off x="4164517" y="6356363"/>
            <a:ext cx="3859794"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ctr"/>
            <a:endParaRPr lang="zh-CN" altLang="en-US" sz="1200">
              <a:solidFill>
                <a:srgbClr val="898989"/>
              </a:solidFill>
              <a:latin typeface="Calibri" pitchFamily="0" charset="0"/>
              <a:ea typeface="宋体" pitchFamily="0" charset="0"/>
              <a:cs typeface="Calibri" pitchFamily="0" charset="0"/>
            </a:endParaRPr>
          </a:p>
        </p:txBody>
      </p:sp>
      <p:sp>
        <p:nvSpPr>
          <p:cNvPr id="501" name="文本框"/>
          <p:cNvSpPr>
            <a:spLocks xmlns:a="http://schemas.openxmlformats.org/drawingml/2006/main" noGrp="1"/>
          </p:cNvSpPr>
          <p:nvPr>
            <p:ph type="sldNum"/>
          </p:nvPr>
        </p:nvSpPr>
        <p:spPr>
          <a:xfrm xmlns:a="http://schemas.openxmlformats.org/drawingml/2006/main" rot="0">
            <a:off x="8735327" y="6356363"/>
            <a:ext cx="2844058" cy="365125"/>
          </a:xfrm>
          <a:prstGeom xmlns:a="http://schemas.openxmlformats.org/drawingml/2006/main" prst="rect"/>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ctr" anchorCtr="0">
            <a:prstTxWarp prst="textNoShape"/>
          </a:bodyPr>
          <a:lstStyle xmlns:a="http://schemas.openxmlformats.org/drawingml/2006/main"/>
          <a:p xmlns:a="http://schemas.openxmlformats.org/drawingml/2006/main">
            <a:pPr algn="r"/>
            <a:fld id="{CAD2D6BD-DE1B-4B5F-8B41-2702339687B9}" type="slidenum">
              <a:rPr lang="en-US" altLang="zh-CN" sz="12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2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1572808765"/>
      </p:ext>
    </p:extLst>
  </p:cSld>
  <p:clrMapOvr>
    <a:masterClrMapping xmlns:a="http://schemas.openxmlformats.org/drawingml/2006/main"/>
  </p:clrMapOvr>
</p:sldLayout>
</file>

<file path=ppt/slideLayouts/slideLayout49.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355146664"/>
      </p:ext>
    </p:extLst>
  </p:cSld>
  <p:clrMapOvr>
    <a:masterClrMapping xmlns:a="http://schemas.openxmlformats.org/drawingml/2006/main"/>
  </p:clrMapOvr>
</p:sldLayout>
</file>

<file path=ppt/slideLayouts/slideLayout5.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73460774"/>
      </p:ext>
    </p:extLst>
  </p:cSld>
  <p:clrMapOvr>
    <a:masterClrMapping xmlns:a="http://schemas.openxmlformats.org/drawingml/2006/main"/>
  </p:clrMapOvr>
</p:sldLayout>
</file>

<file path=ppt/slideLayouts/slideLayout50.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146535715"/>
      </p:ext>
    </p:extLst>
  </p:cSld>
  <p:clrMapOvr>
    <a:masterClrMapping xmlns:a="http://schemas.openxmlformats.org/drawingml/2006/main"/>
  </p:clrMapOvr>
</p:sldLayout>
</file>

<file path=ppt/slideLayouts/slideLayout51.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610151968"/>
      </p:ext>
    </p:extLst>
  </p:cSld>
  <p:clrMapOvr>
    <a:masterClrMapping xmlns:a="http://schemas.openxmlformats.org/drawingml/2006/main"/>
  </p:clrMapOvr>
</p:sldLayout>
</file>

<file path=ppt/slideLayouts/slideLayout52.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594969556"/>
      </p:ext>
    </p:extLst>
  </p:cSld>
  <p:clrMapOvr>
    <a:masterClrMapping xmlns:a="http://schemas.openxmlformats.org/drawingml/2006/main"/>
  </p:clrMapOvr>
</p:sldLayout>
</file>

<file path=ppt/slideLayouts/slideLayout53.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999972138"/>
      </p:ext>
    </p:extLst>
  </p:cSld>
  <p:clrMapOvr>
    <a:masterClrMapping xmlns:a="http://schemas.openxmlformats.org/drawingml/2006/main"/>
  </p:clrMapOvr>
</p:sldLayout>
</file>

<file path=ppt/slideLayouts/slideLayout54.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603321547"/>
      </p:ext>
    </p:extLst>
  </p:cSld>
  <p:clrMapOvr>
    <a:masterClrMapping xmlns:a="http://schemas.openxmlformats.org/drawingml/2006/main"/>
  </p:clrMapOvr>
</p:sldLayout>
</file>

<file path=ppt/slideLayouts/slideLayout55.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134335223"/>
      </p:ext>
    </p:extLst>
  </p:cSld>
  <p:clrMapOvr>
    <a:masterClrMapping xmlns:a="http://schemas.openxmlformats.org/drawingml/2006/main"/>
  </p:clrMapOvr>
</p:sldLayout>
</file>

<file path=ppt/slideLayouts/slideLayout56.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981527555"/>
      </p:ext>
    </p:extLst>
  </p:cSld>
  <p:clrMapOvr>
    <a:masterClrMapping xmlns:a="http://schemas.openxmlformats.org/drawingml/2006/main"/>
  </p:clrMapOvr>
</p:sldLayout>
</file>

<file path=ppt/slideLayouts/slideLayout57.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138675616"/>
      </p:ext>
    </p:extLst>
  </p:cSld>
  <p:clrMapOvr>
    <a:masterClrMapping xmlns:a="http://schemas.openxmlformats.org/drawingml/2006/main"/>
  </p:clrMapOvr>
</p:sldLayout>
</file>

<file path=ppt/slideLayouts/slideLayout58.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490538584"/>
      </p:ext>
    </p:extLst>
  </p:cSld>
  <p:clrMapOvr>
    <a:masterClrMapping xmlns:a="http://schemas.openxmlformats.org/drawingml/2006/main"/>
  </p:clrMapOvr>
</p:sldLayout>
</file>

<file path=ppt/slideLayouts/slideLayout59.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286867419"/>
      </p:ext>
    </p:extLst>
  </p:cSld>
  <p:clrMapOvr>
    <a:masterClrMapping xmlns:a="http://schemas.openxmlformats.org/drawingml/2006/main"/>
  </p:clrMapOvr>
</p:sldLayout>
</file>

<file path=ppt/slideLayouts/slideLayout6.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Tree>
    <p:extLst>
      <p:ext uri="{BB962C8B-B14F-4D97-AF65-F5344CB8AC3E}">
        <p14:creationId xmlns:p14="http://schemas.microsoft.com/office/powerpoint/2010/main" val="1466411761"/>
      </p:ext>
    </p:extLst>
  </p:cSld>
  <p:clrMapOvr>
    <a:masterClrMapping xmlns:a="http://schemas.openxmlformats.org/drawingml/2006/main"/>
  </p:clrMapOvr>
</p:sldLayout>
</file>

<file path=ppt/slideLayouts/slideLayout60.xml><?xml version="1.0" encoding="utf-8"?>
<p:sldLayout xmlns:p="http://schemas.openxmlformats.org/presentationml/2006/main" showMasterSp="0" preserve="1">
  <p:cSld name="自定义版式">
    <p:bg>
      <p:bgPr>
        <a:blipFill xmlns:a="http://schemas.openxmlformats.org/drawingml/2006/main">
          <a:blip xmlns:r="http://schemas.openxmlformats.org/officeDocument/2006/relationships" r:embed="rId2"/>
          <a:stretch/>
        </a:blipFill>
      </p:bgPr>
    </p:bg>
    <p:spTree>
      <p:nvGrpSpPr>
        <p:cNvPr id="1" name=""/>
        <p:cNvGrpSpPr/>
        <p:nvPr/>
      </p:nvGrpSpPr>
      <p:grpSpPr>
        <a:xfrm xmlns:a="http://schemas.openxmlformats.org/drawingml/2006/main">
          <a:off x="0" y="0"/>
          <a:ext cx="0" cy="0"/>
          <a:chOff x="0" y="0"/>
          <a:chExt cx="0" cy="0"/>
        </a:xfrm>
      </p:grpSpPr>
    </p:spTree>
    <p:extLst>
      <p:ext uri="{BB962C8B-B14F-4D97-AF65-F5344CB8AC3E}">
        <p14:creationId xmlns:p14="http://schemas.microsoft.com/office/powerpoint/2010/main" val="811452909"/>
      </p:ext>
    </p:extLst>
  </p:cSld>
  <p:clrMapOvr>
    <a:masterClrMapping xmlns:a="http://schemas.openxmlformats.org/drawingml/2006/main"/>
  </p:clrMapOvr>
</p:sldLayout>
</file>

<file path=ppt/slideLayouts/slideLayout61.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3882003"/>
      </p:ext>
    </p:extLst>
  </p:cSld>
  <p:clrMapOvr>
    <a:masterClrMapping xmlns:a="http://schemas.openxmlformats.org/drawingml/2006/main"/>
  </p:clrMapOvr>
</p:sldLayout>
</file>

<file path=ppt/slideLayouts/slideLayout62.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866732351"/>
      </p:ext>
    </p:extLst>
  </p:cSld>
  <p:clrMapOvr>
    <a:masterClrMapping xmlns:a="http://schemas.openxmlformats.org/drawingml/2006/main"/>
  </p:clrMapOvr>
</p:sldLayout>
</file>

<file path=ppt/slideLayouts/slideLayout63.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82990623"/>
      </p:ext>
    </p:extLst>
  </p:cSld>
  <p:clrMapOvr>
    <a:masterClrMapping xmlns:a="http://schemas.openxmlformats.org/drawingml/2006/main"/>
  </p:clrMapOvr>
</p:sldLayout>
</file>

<file path=ppt/slideLayouts/slideLayout64.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623187857"/>
      </p:ext>
    </p:extLst>
  </p:cSld>
  <p:clrMapOvr>
    <a:masterClrMapping xmlns:a="http://schemas.openxmlformats.org/drawingml/2006/main"/>
  </p:clrMapOvr>
</p:sldLayout>
</file>

<file path=ppt/slideLayouts/slideLayout65.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303355367"/>
      </p:ext>
    </p:extLst>
  </p:cSld>
  <p:clrMapOvr>
    <a:masterClrMapping xmlns:a="http://schemas.openxmlformats.org/drawingml/2006/main"/>
  </p:clrMapOvr>
</p:sldLayout>
</file>

<file path=ppt/slideLayouts/slideLayout66.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552058222"/>
      </p:ext>
    </p:extLst>
  </p:cSld>
  <p:clrMapOvr>
    <a:masterClrMapping xmlns:a="http://schemas.openxmlformats.org/drawingml/2006/main"/>
  </p:clrMapOvr>
</p:sldLayout>
</file>

<file path=ppt/slideLayouts/slideLayout67.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116326874"/>
      </p:ext>
    </p:extLst>
  </p:cSld>
  <p:clrMapOvr>
    <a:masterClrMapping xmlns:a="http://schemas.openxmlformats.org/drawingml/2006/main"/>
  </p:clrMapOvr>
</p:sldLayout>
</file>

<file path=ppt/slideLayouts/slideLayout68.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110202703"/>
      </p:ext>
    </p:extLst>
  </p:cSld>
  <p:clrMapOvr>
    <a:masterClrMapping xmlns:a="http://schemas.openxmlformats.org/drawingml/2006/main"/>
  </p:clrMapOvr>
</p:sldLayout>
</file>

<file path=ppt/slideLayouts/slideLayout69.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19833632"/>
      </p:ext>
    </p:extLst>
  </p:cSld>
  <p:clrMapOvr>
    <a:masterClrMapping xmlns:a="http://schemas.openxmlformats.org/drawingml/2006/main"/>
  </p:clrMapOvr>
</p:sldLayout>
</file>

<file path=ppt/slideLayouts/slideLayout7.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Tree>
    <p:extLst>
      <p:ext uri="{BB962C8B-B14F-4D97-AF65-F5344CB8AC3E}">
        <p14:creationId xmlns:p14="http://schemas.microsoft.com/office/powerpoint/2010/main" val="505966445"/>
      </p:ext>
    </p:extLst>
  </p:cSld>
  <p:clrMapOvr>
    <a:masterClrMapping xmlns:a="http://schemas.openxmlformats.org/drawingml/2006/main"/>
  </p:clrMapOvr>
</p:sldLayout>
</file>

<file path=ppt/slideLayouts/slideLayout70.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199623728"/>
      </p:ext>
    </p:extLst>
  </p:cSld>
  <p:clrMapOvr>
    <a:masterClrMapping xmlns:a="http://schemas.openxmlformats.org/drawingml/2006/main"/>
  </p:clrMapOvr>
</p:sldLayout>
</file>

<file path=ppt/slideLayouts/slideLayout71.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729245514"/>
      </p:ext>
    </p:extLst>
  </p:cSld>
  <p:clrMapOvr>
    <a:masterClrMapping xmlns:a="http://schemas.openxmlformats.org/drawingml/2006/main"/>
  </p:clrMapOvr>
</p:sldLayout>
</file>

<file path=ppt/slideLayouts/slideLayout72.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pic>
        <p:nvPicPr>
          <p:cNvPr id="930" name="图片"/>
          <p:cNvPicPr>
            <a:picLocks xmlns:a="http://schemas.openxmlformats.org/drawingml/2006/main" noChangeAspect="1"/>
          </p:cNvPicPr>
          <p:nvPr/>
        </p:nvPicPr>
        <p:blipFill>
          <a:blip xmlns:a="http://schemas.openxmlformats.org/drawingml/2006/main" xmlns:r="http://schemas.openxmlformats.org/officeDocument/2006/relationships" r:embed="rId2" cstate="print"/>
          <a:srcRect xmlns:a="http://schemas.openxmlformats.org/drawingml/2006/main" t="34293" b="34292" l="24398" r="24399"/>
          <a:stretch xmlns:a="http://schemas.openxmlformats.org/drawingml/2006/main">
            <a:fillRect/>
          </a:stretch>
        </p:blipFill>
        <p:spPr>
          <a:xfrm xmlns:a="http://schemas.openxmlformats.org/drawingml/2006/main" rot="0">
            <a:off x="0" y="0"/>
            <a:ext cx="12188825" cy="6858000"/>
          </a:xfrm>
          <a:prstGeom xmlns:a="http://schemas.openxmlformats.org/drawingml/2006/main" prst="rect"/>
          <a:noFill xmlns:a="http://schemas.openxmlformats.org/drawingml/2006/main"/>
          <a:ln xmlns:a="http://schemas.openxmlformats.org/drawingml/2006/main" w="12700" cmpd="sng" cap="flat">
            <a:noFill/>
            <a:prstDash val="solid"/>
            <a:miter/>
          </a:ln>
        </p:spPr>
      </p:pic>
      <p:sp>
        <p:nvSpPr>
          <p:cNvPr id="931" name="矩形"/>
          <p:cNvSpPr>
            <a:spLocks xmlns:a="http://schemas.openxmlformats.org/drawingml/2006/main"/>
          </p:cNvSpPr>
          <p:nvPr/>
        </p:nvSpPr>
        <p:spPr>
          <a:xfrm xmlns:a="http://schemas.openxmlformats.org/drawingml/2006/main" rot="0">
            <a:off x="0" y="0"/>
            <a:ext cx="12188825" cy="6858000"/>
          </a:xfrm>
          <a:prstGeom xmlns:a="http://schemas.openxmlformats.org/drawingml/2006/main" prst="rect"/>
          <a:solidFill xmlns:a="http://schemas.openxmlformats.org/drawingml/2006/main">
            <a:srgbClr val="FFFFFF">
              <a:alpha val="48000"/>
            </a:srgbClr>
          </a:solidFill>
          <a:ln xmlns:a="http://schemas.openxmlformats.org/drawingml/2006/main" w="25400" cmpd="sng" cap="flat">
            <a:noFill/>
            <a:prstDash val="solid"/>
            <a:round/>
          </a:ln>
        </p:spPr>
      </p:sp>
    </p:spTree>
    <p:extLst>
      <p:ext uri="{BB962C8B-B14F-4D97-AF65-F5344CB8AC3E}">
        <p14:creationId xmlns:p14="http://schemas.microsoft.com/office/powerpoint/2010/main" val="1285530290"/>
      </p:ext>
    </p:extLst>
  </p:cSld>
  <p:clrMapOvr>
    <a:masterClrMapping xmlns:a="http://schemas.openxmlformats.org/drawingml/2006/main"/>
  </p:clrMapOvr>
</p:sldLayout>
</file>

<file path=ppt/slideLayouts/slideLayout73.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Tree>
    <p:extLst>
      <p:ext uri="{BB962C8B-B14F-4D97-AF65-F5344CB8AC3E}">
        <p14:creationId xmlns:p14="http://schemas.microsoft.com/office/powerpoint/2010/main" val="50317949"/>
      </p:ext>
    </p:extLst>
  </p:cSld>
  <p:clrMapOvr>
    <a:masterClrMapping xmlns:a="http://schemas.openxmlformats.org/drawingml/2006/main"/>
  </p:clrMapOvr>
</p:sldLayout>
</file>

<file path=ppt/slideLayouts/slideLayout74.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280560825"/>
      </p:ext>
    </p:extLst>
  </p:cSld>
  <p:clrMapOvr>
    <a:masterClrMapping xmlns:a="http://schemas.openxmlformats.org/drawingml/2006/main"/>
  </p:clrMapOvr>
</p:sldLayout>
</file>

<file path=ppt/slideLayouts/slideLayout75.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1572311531"/>
      </p:ext>
    </p:extLst>
  </p:cSld>
  <p:clrMapOvr>
    <a:masterClrMapping xmlns:a="http://schemas.openxmlformats.org/drawingml/2006/main"/>
  </p:clrMapOvr>
</p:sldLayout>
</file>

<file path=ppt/slideLayouts/slideLayout76.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43850650"/>
      </p:ext>
    </p:extLst>
  </p:cSld>
  <p:clrMapOvr>
    <a:masterClrMapping xmlns:a="http://schemas.openxmlformats.org/drawingml/2006/main"/>
  </p:clrMapOvr>
</p:sldLayout>
</file>

<file path=ppt/slideLayouts/slideLayout77.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650368882"/>
      </p:ext>
    </p:extLst>
  </p:cSld>
  <p:clrMapOvr>
    <a:masterClrMapping xmlns:a="http://schemas.openxmlformats.org/drawingml/2006/main"/>
  </p:clrMapOvr>
</p:sldLayout>
</file>

<file path=ppt/slideLayouts/slideLayout78.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Tree>
    <p:extLst>
      <p:ext uri="{BB962C8B-B14F-4D97-AF65-F5344CB8AC3E}">
        <p14:creationId xmlns:p14="http://schemas.microsoft.com/office/powerpoint/2010/main" val="409774552"/>
      </p:ext>
    </p:extLst>
  </p:cSld>
  <p:clrMapOvr>
    <a:masterClrMapping xmlns:a="http://schemas.openxmlformats.org/drawingml/2006/main"/>
  </p:clrMapOvr>
</p:sldLayout>
</file>

<file path=ppt/slideLayouts/slideLayout79.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Tree>
    <p:extLst>
      <p:ext uri="{BB962C8B-B14F-4D97-AF65-F5344CB8AC3E}">
        <p14:creationId xmlns:p14="http://schemas.microsoft.com/office/powerpoint/2010/main" val="373863867"/>
      </p:ext>
    </p:extLst>
  </p:cSld>
  <p:clrMapOvr>
    <a:masterClrMapping xmlns:a="http://schemas.openxmlformats.org/drawingml/2006/main"/>
  </p:clrMapOvr>
</p:sldLayout>
</file>

<file path=ppt/slideLayouts/slideLayout8.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453246926"/>
      </p:ext>
    </p:extLst>
  </p:cSld>
  <p:clrMapOvr>
    <a:masterClrMapping xmlns:a="http://schemas.openxmlformats.org/drawingml/2006/main"/>
  </p:clrMapOvr>
</p:sldLayout>
</file>

<file path=ppt/slideLayouts/slideLayout80.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1442437962"/>
      </p:ext>
    </p:extLst>
  </p:cSld>
  <p:clrMapOvr>
    <a:masterClrMapping xmlns:a="http://schemas.openxmlformats.org/drawingml/2006/main"/>
  </p:clrMapOvr>
</p:sldLayout>
</file>

<file path=ppt/slideLayouts/slideLayout81.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1520548948"/>
      </p:ext>
    </p:extLst>
  </p:cSld>
  <p:clrMapOvr>
    <a:masterClrMapping xmlns:a="http://schemas.openxmlformats.org/drawingml/2006/main"/>
  </p:clrMapOvr>
</p:sldLayout>
</file>

<file path=ppt/slideLayouts/slideLayout82.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532360873"/>
      </p:ext>
    </p:extLst>
  </p:cSld>
  <p:clrMapOvr>
    <a:masterClrMapping xmlns:a="http://schemas.openxmlformats.org/drawingml/2006/main"/>
  </p:clrMapOvr>
</p:sldLayout>
</file>

<file path=ppt/slideLayouts/slideLayout83.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Tree>
    <p:extLst>
      <p:ext uri="{BB962C8B-B14F-4D97-AF65-F5344CB8AC3E}">
        <p14:creationId xmlns:p14="http://schemas.microsoft.com/office/powerpoint/2010/main" val="2097575723"/>
      </p:ext>
    </p:extLst>
  </p:cSld>
  <p:clrMapOvr>
    <a:masterClrMapping xmlns:a="http://schemas.openxmlformats.org/drawingml/2006/main"/>
  </p:clrMapOvr>
</p:sldLayout>
</file>

<file path=ppt/slideLayouts/slideLayout84.xml><?xml version="1.0" encoding="utf-8"?>
<p:sldLayout xmlns:p="http://schemas.openxmlformats.org/presentationml/2006/main" showMasterSp="0" preserve="1">
  <p:cSld name="自定义版式">
    <p:bg>
      <p:bgPr>
        <a:blipFill xmlns:a="http://schemas.openxmlformats.org/drawingml/2006/main">
          <a:blip xmlns:r="http://schemas.openxmlformats.org/officeDocument/2006/relationships" r:embed="rId2"/>
          <a:stretch/>
        </a:blipFill>
      </p:bgPr>
    </p:bg>
    <p:spTree>
      <p:nvGrpSpPr>
        <p:cNvPr id="1" name=""/>
        <p:cNvGrpSpPr/>
        <p:nvPr/>
      </p:nvGrpSpPr>
      <p:grpSpPr>
        <a:xfrm xmlns:a="http://schemas.openxmlformats.org/drawingml/2006/main">
          <a:off x="0" y="0"/>
          <a:ext cx="0" cy="0"/>
          <a:chOff x="0" y="0"/>
          <a:chExt cx="0" cy="0"/>
        </a:xfrm>
      </p:grpSpPr>
      <p:pic>
        <p:nvPicPr>
          <p:cNvPr id="366" name="图片"/>
          <p:cNvPicPr>
            <a:picLocks xmlns:a="http://schemas.openxmlformats.org/drawingml/2006/main" noChangeAspect="1"/>
          </p:cNvPicPr>
          <p:nvPr/>
        </p:nvPicPr>
        <p:blipFill>
          <a:blip xmlns:a="http://schemas.openxmlformats.org/drawingml/2006/main" xmlns:r="http://schemas.openxmlformats.org/officeDocument/2006/relationships" r:embed="rId3" cstate="print"/>
          <a:stretch xmlns:a="http://schemas.openxmlformats.org/drawingml/2006/main">
            <a:fillRect/>
          </a:stretch>
        </p:blipFill>
        <p:spPr>
          <a:xfrm xmlns:a="http://schemas.openxmlformats.org/drawingml/2006/main" rot="0">
            <a:off x="24" y="1851"/>
            <a:ext cx="12188825" cy="6854343"/>
          </a:xfrm>
          <a:prstGeom xmlns:a="http://schemas.openxmlformats.org/drawingml/2006/main" prst="rect"/>
          <a:noFill xmlns:a="http://schemas.openxmlformats.org/drawingml/2006/main"/>
          <a:ln xmlns:a="http://schemas.openxmlformats.org/drawingml/2006/main" w="12700" cmpd="sng" cap="flat">
            <a:noFill/>
            <a:prstDash val="solid"/>
            <a:miter/>
          </a:ln>
        </p:spPr>
      </p:pic>
      <p:pic>
        <p:nvPicPr>
          <p:cNvPr id="365" name="图片"/>
          <p:cNvPicPr>
            <a:picLocks xmlns:a="http://schemas.openxmlformats.org/drawingml/2006/main" noChangeAspect="1"/>
          </p:cNvPicPr>
          <p:nvPr/>
        </p:nvPicPr>
        <p:blipFill>
          <a:blip xmlns:a="http://schemas.openxmlformats.org/drawingml/2006/main" xmlns:r="http://schemas.openxmlformats.org/officeDocument/2006/relationships" r:embed="rId4" cstate="print"/>
          <a:stretch xmlns:a="http://schemas.openxmlformats.org/drawingml/2006/main">
            <a:fillRect/>
          </a:stretch>
        </p:blipFill>
        <p:spPr>
          <a:xfrm xmlns:a="http://schemas.openxmlformats.org/drawingml/2006/main" rot="0">
            <a:off x="-48663" y="161409"/>
            <a:ext cx="1285848" cy="771382"/>
          </a:xfrm>
          <a:prstGeom xmlns:a="http://schemas.openxmlformats.org/drawingml/2006/main" prst="rect"/>
          <a:noFill xmlns:a="http://schemas.openxmlformats.org/drawingml/2006/main"/>
          <a:ln xmlns:a="http://schemas.openxmlformats.org/drawingml/2006/main" w="12700" cmpd="sng" cap="flat">
            <a:noFill/>
            <a:prstDash val="solid"/>
            <a:miter/>
          </a:ln>
        </p:spPr>
      </p:pic>
    </p:spTree>
    <p:extLst>
      <p:ext uri="{BB962C8B-B14F-4D97-AF65-F5344CB8AC3E}">
        <p14:creationId xmlns:p14="http://schemas.microsoft.com/office/powerpoint/2010/main" val="1516005520"/>
      </p:ext>
    </p:extLst>
  </p:cSld>
  <p:clrMapOvr>
    <a:masterClrMapping xmlns:a="http://schemas.openxmlformats.org/drawingml/2006/main"/>
  </p:clrMapOvr>
</p:sldLayout>
</file>

<file path=ppt/slideLayouts/slideLayout85.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977173038"/>
      </p:ext>
    </p:extLst>
  </p:cSld>
  <p:clrMapOvr>
    <a:masterClrMapping xmlns:a="http://schemas.openxmlformats.org/drawingml/2006/main"/>
  </p:clrMapOvr>
</p:sldLayout>
</file>

<file path=ppt/slideLayouts/slideLayout86.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42452019"/>
      </p:ext>
    </p:extLst>
  </p:cSld>
  <p:clrMapOvr>
    <a:masterClrMapping xmlns:a="http://schemas.openxmlformats.org/drawingml/2006/main"/>
  </p:clrMapOvr>
</p:sldLayout>
</file>

<file path=ppt/slideLayouts/slideLayout87.xml><?xml version="1.0" encoding="utf-8"?>
<p:sldLayout xmlns:p="http://schemas.openxmlformats.org/presentationml/2006/main" type="secHead" preserve="1">
  <p:cSld name="节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722313" y="4406900"/>
            <a:ext cx="7772400" cy="1362075"/>
          </a:xfrm>
        </p:spPr>
        <p:txBody>
          <a:bodyPr xmlns:a="http://schemas.openxmlformats.org/drawingml/2006/main" anchor="t"/>
          <a:lstStyle xmlns:a="http://schemas.openxmlformats.org/drawingml/2006/main">
            <a:lvl1pPr algn="l">
              <a:defRPr sz="4000" b="1" cap="all"/>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722313" y="2906713"/>
            <a:ext cx="7772400" cy="1500187"/>
          </a:xfrm>
        </p:spPr>
        <p:txBody>
          <a:bodyPr xmlns:a="http://schemas.openxmlformats.org/drawingml/2006/main" anchor="b"/>
          <a:lstStyle xmlns:a="http://schemas.openxmlformats.org/drawingml/2006/main">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64998344"/>
      </p:ext>
    </p:extLst>
  </p:cSld>
  <p:clrMapOvr>
    <a:masterClrMapping xmlns:a="http://schemas.openxmlformats.org/drawingml/2006/main"/>
  </p:clrMapOvr>
</p:sldLayout>
</file>

<file path=ppt/slideLayouts/slideLayout88.xml><?xml version="1.0" encoding="utf-8"?>
<p:sldLayout xmlns:p="http://schemas.openxmlformats.org/presentationml/2006/main" type="twoObj" preserve="1">
  <p:cSld name="两栏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sz="half" idx="1"/>
          </p:nvPr>
        </p:nvSpPr>
        <p:spPr>
          <a:xfrm xmlns:a="http://schemas.openxmlformats.org/drawingml/2006/main">
            <a:off x="457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sz="half" idx="2"/>
          </p:nvPr>
        </p:nvSpPr>
        <p:spPr>
          <a:xfrm xmlns:a="http://schemas.openxmlformats.org/drawingml/2006/main">
            <a:off x="4648200" y="1600200"/>
            <a:ext cx="4038600" cy="4525963"/>
          </a:xfrm>
        </p:spPr>
        <p:txBody>
          <a:bodyPr xmlns:a="http://schemas.openxmlformats.org/drawingml/2006/main"/>
          <a:lstStyle xmlns:a="http://schemas.openxmlformats.org/drawingml/2006/main">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363847058"/>
      </p:ext>
    </p:extLst>
  </p:cSld>
  <p:clrMapOvr>
    <a:masterClrMapping xmlns:a="http://schemas.openxmlformats.org/drawingml/2006/main"/>
  </p:clrMapOvr>
</p:sldLayout>
</file>

<file path=ppt/slideLayouts/slideLayout89.xml><?xml version="1.0" encoding="utf-8"?>
<p:sldLayout xmlns:p="http://schemas.openxmlformats.org/presentationml/2006/main" type="twoTxTwoObj" preserve="1">
  <p:cSld name="比较">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lvl1pPr>
              <a:defRPr/>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idx="1"/>
          </p:nvPr>
        </p:nvSpPr>
        <p:spPr>
          <a:xfrm xmlns:a="http://schemas.openxmlformats.org/drawingml/2006/main">
            <a:off x="457200" y="1535113"/>
            <a:ext cx="4040188"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4" name="文本框"/>
          <p:cNvSpPr>
            <a:spLocks xmlns:a="http://schemas.openxmlformats.org/drawingml/2006/main" noGrp="1"/>
          </p:cNvSpPr>
          <p:nvPr>
            <p:ph sz="half" idx="2"/>
          </p:nvPr>
        </p:nvSpPr>
        <p:spPr>
          <a:xfrm xmlns:a="http://schemas.openxmlformats.org/drawingml/2006/main">
            <a:off x="457200" y="2174875"/>
            <a:ext cx="4040188"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5" name="文本框"/>
          <p:cNvSpPr>
            <a:spLocks xmlns:a="http://schemas.openxmlformats.org/drawingml/2006/main" noGrp="1"/>
          </p:cNvSpPr>
          <p:nvPr>
            <p:ph type="body" sz="quarter" idx="3"/>
          </p:nvPr>
        </p:nvSpPr>
        <p:spPr>
          <a:xfrm xmlns:a="http://schemas.openxmlformats.org/drawingml/2006/main">
            <a:off x="4645025" y="1535113"/>
            <a:ext cx="4041775" cy="639762"/>
          </a:xfrm>
        </p:spPr>
        <p:txBody>
          <a:bodyPr xmlns:a="http://schemas.openxmlformats.org/drawingml/2006/main" anchor="b"/>
          <a:lstStyle xmlns:a="http://schemas.openxmlformats.org/drawingml/2006/main">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xmlns:a="http://schemas.openxmlformats.org/drawingml/2006/main">
            <a:pPr lvl="0"/>
            <a:r>
              <a:rPr lang="zh-CN" altLang="en-US" smtClean="0"/>
              <a:t>单击此处编辑母版文本样式</a:t>
            </a:r>
          </a:p>
        </p:txBody>
      </p:sp>
      <p:sp>
        <p:nvSpPr>
          <p:cNvPr id="6" name="文本框"/>
          <p:cNvSpPr>
            <a:spLocks xmlns:a="http://schemas.openxmlformats.org/drawingml/2006/main" noGrp="1"/>
          </p:cNvSpPr>
          <p:nvPr>
            <p:ph sz="quarter" idx="4"/>
          </p:nvPr>
        </p:nvSpPr>
        <p:spPr>
          <a:xfrm xmlns:a="http://schemas.openxmlformats.org/drawingml/2006/main">
            <a:off x="4645025" y="2174875"/>
            <a:ext cx="4041775" cy="3951288"/>
          </a:xfrm>
        </p:spPr>
        <p:txBody>
          <a:bodyPr xmlns:a="http://schemas.openxmlformats.org/drawingml/2006/main"/>
          <a:lstStyle xmlns:a="http://schemas.openxmlformats.org/drawingml/2006/main">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7"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8"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9"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407888679"/>
      </p:ext>
    </p:extLst>
  </p:cSld>
  <p:clrMapOvr>
    <a:masterClrMapping xmlns:a="http://schemas.openxmlformats.org/drawingml/2006/main"/>
  </p:clrMapOvr>
</p:sldLayout>
</file>

<file path=ppt/slideLayouts/slideLayout9.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Tree>
    <p:extLst>
      <p:ext uri="{BB962C8B-B14F-4D97-AF65-F5344CB8AC3E}">
        <p14:creationId xmlns:p14="http://schemas.microsoft.com/office/powerpoint/2010/main" val="1577567697"/>
      </p:ext>
    </p:extLst>
  </p:cSld>
  <p:clrMapOvr>
    <a:masterClrMapping xmlns:a="http://schemas.openxmlformats.org/drawingml/2006/main"/>
  </p:clrMapOvr>
</p:sldLayout>
</file>

<file path=ppt/slideLayouts/slideLayout90.xml><?xml version="1.0" encoding="utf-8"?>
<p:sldLayout xmlns:p="http://schemas.openxmlformats.org/presentationml/2006/main" type="titleOnly" preserve="1">
  <p:cSld name="仅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4"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5"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426210464"/>
      </p:ext>
    </p:extLst>
  </p:cSld>
  <p:clrMapOvr>
    <a:masterClrMapping xmlns:a="http://schemas.openxmlformats.org/drawingml/2006/main"/>
  </p:clrMapOvr>
</p:sldLayout>
</file>

<file path=ppt/slideLayouts/slideLayout91.xml><?xml version="1.0" encoding="utf-8"?>
<p:sldLayout xmlns:p="http://schemas.openxmlformats.org/presentationml/2006/main" type="blank" preserve="1">
  <p:cSld name="空白">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3"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4"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500018342"/>
      </p:ext>
    </p:extLst>
  </p:cSld>
  <p:clrMapOvr>
    <a:masterClrMapping xmlns:a="http://schemas.openxmlformats.org/drawingml/2006/main"/>
  </p:clrMapOvr>
</p:sldLayout>
</file>

<file path=ppt/slideLayouts/slideLayout92.xml><?xml version="1.0" encoding="utf-8"?>
<p:sldLayout xmlns:p="http://schemas.openxmlformats.org/presentationml/2006/main" type="objTx" preserve="1">
  <p:cSld name="内容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457200" y="273050"/>
            <a:ext cx="3008313" cy="1162050"/>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a:xfrm xmlns:a="http://schemas.openxmlformats.org/drawingml/2006/main">
            <a:off x="3575050" y="273050"/>
            <a:ext cx="5111750" cy="5853113"/>
          </a:xfrm>
        </p:spPr>
        <p:txBody>
          <a:bodyPr xmlns:a="http://schemas.openxmlformats.org/drawingml/2006/main"/>
          <a:lstStyle xmlns:a="http://schemas.openxmlformats.org/drawingml/2006/main">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457200" y="1435100"/>
            <a:ext cx="3008313" cy="4691063"/>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573055494"/>
      </p:ext>
    </p:extLst>
  </p:cSld>
  <p:clrMapOvr>
    <a:masterClrMapping xmlns:a="http://schemas.openxmlformats.org/drawingml/2006/main"/>
  </p:clrMapOvr>
</p:sldLayout>
</file>

<file path=ppt/slideLayouts/slideLayout93.xml><?xml version="1.0" encoding="utf-8"?>
<p:sldLayout xmlns:p="http://schemas.openxmlformats.org/presentationml/2006/main" type="picTx" preserve="1">
  <p:cSld name="图片与标题">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a:xfrm xmlns:a="http://schemas.openxmlformats.org/drawingml/2006/main">
            <a:off x="1792288" y="4800600"/>
            <a:ext cx="5486400" cy="566738"/>
          </a:xfrm>
        </p:spPr>
        <p:txBody>
          <a:bodyPr xmlns:a="http://schemas.openxmlformats.org/drawingml/2006/main" anchor="b"/>
          <a:lstStyle xmlns:a="http://schemas.openxmlformats.org/drawingml/2006/main">
            <a:lvl1pPr algn="l">
              <a:defRPr sz="2000" b="1"/>
            </a:lvl1pPr>
          </a:lstStyle>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pic" idx="1"/>
          </p:nvPr>
        </p:nvSpPr>
        <p:spPr>
          <a:xfrm xmlns:a="http://schemas.openxmlformats.org/drawingml/2006/main">
            <a:off x="1792288" y="612775"/>
            <a:ext cx="5486400" cy="4114800"/>
          </a:xfrm>
        </p:spPr>
        <p:txBody>
          <a:bodyPr xmlns:a="http://schemas.openxmlformats.org/drawingml/2006/main"/>
          <a:lstStyle xmlns:a="http://schemas.openxmlformats.org/drawingml/2006/main">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xmlns:a="http://schemas.openxmlformats.org/drawingml/2006/main">
            <a:endParaRPr lang="zh-CN" altLang="en-US"/>
          </a:p>
        </p:txBody>
      </p:sp>
      <p:sp>
        <p:nvSpPr>
          <p:cNvPr id="4" name="文本框"/>
          <p:cNvSpPr>
            <a:spLocks xmlns:a="http://schemas.openxmlformats.org/drawingml/2006/main" noGrp="1"/>
          </p:cNvSpPr>
          <p:nvPr>
            <p:ph type="body" sz="half" idx="2"/>
          </p:nvPr>
        </p:nvSpPr>
        <p:spPr>
          <a:xfrm xmlns:a="http://schemas.openxmlformats.org/drawingml/2006/main">
            <a:off x="1792288" y="5367338"/>
            <a:ext cx="5486400" cy="804862"/>
          </a:xfrm>
        </p:spPr>
        <p:txBody>
          <a:bodyPr xmlns:a="http://schemas.openxmlformats.org/drawingml/2006/main"/>
          <a:lstStyle xmlns:a="http://schemas.openxmlformats.org/drawingml/2006/main">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xmlns:a="http://schemas.openxmlformats.org/drawingml/2006/main">
            <a:pPr lvl="0"/>
            <a:r>
              <a:rPr lang="zh-CN" altLang="en-US" smtClean="0"/>
              <a:t>单击此处编辑母版文本样式</a:t>
            </a:r>
          </a:p>
        </p:txBody>
      </p:sp>
      <p:sp>
        <p:nvSpPr>
          <p:cNvPr id="5"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6"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7"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078520000"/>
      </p:ext>
    </p:extLst>
  </p:cSld>
  <p:clrMapOvr>
    <a:masterClrMapping xmlns:a="http://schemas.openxmlformats.org/drawingml/2006/main"/>
  </p:clrMapOvr>
</p:sldLayout>
</file>

<file path=ppt/slideLayouts/slideLayout94.xml><?xml version="1.0" encoding="utf-8"?>
<p:sldLayout xmlns:p="http://schemas.openxmlformats.org/presentationml/2006/main" type="vertTx" preserve="1">
  <p:cSld name="标题和竖排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1963369208"/>
      </p:ext>
    </p:extLst>
  </p:cSld>
  <p:clrMapOvr>
    <a:masterClrMapping xmlns:a="http://schemas.openxmlformats.org/drawingml/2006/main"/>
  </p:clrMapOvr>
</p:sldLayout>
</file>

<file path=ppt/slideLayouts/slideLayout95.xml><?xml version="1.0" encoding="utf-8"?>
<p:sldLayout xmlns:p="http://schemas.openxmlformats.org/presentationml/2006/main" type="vertTitleAndTx" preserve="1">
  <p:cSld name="垂直排列标题与文本">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orient="vert"/>
          </p:nvPr>
        </p:nvSpPr>
        <p:spPr>
          <a:xfrm xmlns:a="http://schemas.openxmlformats.org/drawingml/2006/main">
            <a:off x="6629400" y="274638"/>
            <a:ext cx="2057400" cy="5851525"/>
          </a:xfrm>
        </p:spPr>
        <p:txBody>
          <a:bodyPr xmlns:a="http://schemas.openxmlformats.org/drawingml/2006/main" vert="eaVert"/>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body" orient="vert" idx="1"/>
          </p:nvPr>
        </p:nvSpPr>
        <p:spPr>
          <a:xfrm xmlns:a="http://schemas.openxmlformats.org/drawingml/2006/main">
            <a:off x="457200" y="274638"/>
            <a:ext cx="6019800" cy="5851525"/>
          </a:xfrm>
        </p:spPr>
        <p:txBody>
          <a:bodyPr xmlns:a="http://schemas.openxmlformats.org/drawingml/2006/main" vert="eaVert"/>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328904485"/>
      </p:ext>
    </p:extLst>
  </p:cSld>
  <p:clrMapOvr>
    <a:masterClrMapping xmlns:a="http://schemas.openxmlformats.org/drawingml/2006/main"/>
  </p:clrMapOvr>
</p:sldLayout>
</file>

<file path=ppt/slideLayouts/slideLayout96.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pic>
        <p:nvPicPr>
          <p:cNvPr id="373" name="图片"/>
          <p:cNvPicPr>
            <a:picLocks xmlns:a="http://schemas.openxmlformats.org/drawingml/2006/main" noChangeAspect="1"/>
          </p:cNvPicPr>
          <p:nvPr/>
        </p:nvPicPr>
        <p:blipFill>
          <a:blip xmlns:a="http://schemas.openxmlformats.org/drawingml/2006/main" xmlns:r="http://schemas.openxmlformats.org/officeDocument/2006/relationships" r:embed="rId2" cstate="print"/>
          <a:srcRect xmlns:a="http://schemas.openxmlformats.org/drawingml/2006/main" b="7362" l="4829"/>
          <a:stretch xmlns:a="http://schemas.openxmlformats.org/drawingml/2006/main">
            <a:fillRect/>
          </a:stretch>
        </p:blipFill>
        <p:spPr>
          <a:xfrm xmlns:a="http://schemas.openxmlformats.org/drawingml/2006/main" flipH="1" rot="0">
            <a:off x="2889930" y="609600"/>
            <a:ext cx="9298897" cy="6248400"/>
          </a:xfrm>
          <a:prstGeom xmlns:a="http://schemas.openxmlformats.org/drawingml/2006/main" prst="rect"/>
          <a:noFill xmlns:a="http://schemas.openxmlformats.org/drawingml/2006/main"/>
          <a:ln xmlns:a="http://schemas.openxmlformats.org/drawingml/2006/main" w="12700" cmpd="sng" cap="flat">
            <a:noFill/>
            <a:prstDash val="solid"/>
            <a:miter/>
          </a:ln>
        </p:spPr>
      </p:pic>
      <p:sp>
        <p:nvSpPr>
          <p:cNvPr id="374" name="曲线"/>
          <p:cNvSpPr>
            <a:spLocks xmlns:a="http://schemas.openxmlformats.org/drawingml/2006/main" noGrp="1"/>
          </p:cNvSpPr>
          <p:nvPr/>
        </p:nvSpPr>
        <p:spPr>
          <a:xfrm xmlns:a="http://schemas.openxmlformats.org/drawingml/2006/main" rot="0">
            <a:off x="6094413" y="1455175"/>
            <a:ext cx="5695906" cy="3947652"/>
          </a:xfrm>
          <a:custGeom xmlns:a="http://schemas.openxmlformats.org/drawingml/2006/main">
            <a:gdLst>
              <a:gd name="T1" fmla="*/ 0 w 21600"/>
              <a:gd name="T2" fmla="*/ 0 h 21600"/>
              <a:gd name="T3" fmla="*/ 21600 w 21600"/>
              <a:gd name="T4" fmla="*/ 21600 h 21600"/>
            </a:gdLst>
            <a:rect l="T1" t="T2" r="T3" b="T4"/>
            <a:pathLst>
              <a:path w="21600" h="21600">
                <a:moveTo>
                  <a:pt x="21565" y="21565"/>
                </a:moveTo>
                <a:lnTo>
                  <a:pt x="21600" y="21565"/>
                </a:lnTo>
                <a:lnTo>
                  <a:pt x="21600" y="21600"/>
                </a:lnTo>
                <a:lnTo>
                  <a:pt x="21565" y="21600"/>
                </a:lnTo>
              </a:path>
              <a:path w="21600" h="21600">
                <a:moveTo>
                  <a:pt x="0" y="0"/>
                </a:moveTo>
                <a:lnTo>
                  <a:pt x="7251" y="0"/>
                </a:lnTo>
                <a:lnTo>
                  <a:pt x="7251" y="7231"/>
                </a:lnTo>
                <a:lnTo>
                  <a:pt x="0" y="7231"/>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375" name="曲线"/>
          <p:cNvSpPr>
            <a:spLocks xmlns:a="http://schemas.openxmlformats.org/drawingml/2006/main" noGrp="1"/>
          </p:cNvSpPr>
          <p:nvPr/>
        </p:nvSpPr>
        <p:spPr>
          <a:xfrm xmlns:a="http://schemas.openxmlformats.org/drawingml/2006/main" rot="0">
            <a:off x="6094413" y="1455175"/>
            <a:ext cx="5695906" cy="3947652"/>
          </a:xfrm>
          <a:custGeom xmlns:a="http://schemas.openxmlformats.org/drawingml/2006/main">
            <a:gdLst>
              <a:gd name="T1" fmla="*/ 0 w 21600"/>
              <a:gd name="T2" fmla="*/ 0 h 21600"/>
              <a:gd name="T3" fmla="*/ 21600 w 21600"/>
              <a:gd name="T4" fmla="*/ 21600 h 21600"/>
            </a:gdLst>
            <a:rect l="T1" t="T2" r="T3" b="T4"/>
            <a:pathLst>
              <a:path w="21600" h="21600">
                <a:moveTo>
                  <a:pt x="21565" y="21565"/>
                </a:moveTo>
                <a:lnTo>
                  <a:pt x="21600" y="21565"/>
                </a:lnTo>
                <a:lnTo>
                  <a:pt x="21600" y="21600"/>
                </a:lnTo>
                <a:lnTo>
                  <a:pt x="21565" y="21600"/>
                </a:lnTo>
              </a:path>
              <a:path w="21600" h="21600">
                <a:moveTo>
                  <a:pt x="7203" y="0"/>
                </a:moveTo>
                <a:lnTo>
                  <a:pt x="14454" y="0"/>
                </a:lnTo>
                <a:lnTo>
                  <a:pt x="14454" y="7231"/>
                </a:lnTo>
                <a:lnTo>
                  <a:pt x="7203" y="7231"/>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376" name="曲线"/>
          <p:cNvSpPr>
            <a:spLocks xmlns:a="http://schemas.openxmlformats.org/drawingml/2006/main" noGrp="1"/>
          </p:cNvSpPr>
          <p:nvPr/>
        </p:nvSpPr>
        <p:spPr>
          <a:xfrm xmlns:a="http://schemas.openxmlformats.org/drawingml/2006/main" rot="0">
            <a:off x="6094413" y="1455175"/>
            <a:ext cx="5696064" cy="3947652"/>
          </a:xfrm>
          <a:custGeom xmlns:a="http://schemas.openxmlformats.org/drawingml/2006/main">
            <a:gdLst>
              <a:gd name="T1" fmla="*/ 0 w 21600"/>
              <a:gd name="T2" fmla="*/ 0 h 21600"/>
              <a:gd name="T3" fmla="*/ 21600 w 21600"/>
              <a:gd name="T4" fmla="*/ 21600 h 21600"/>
            </a:gdLst>
            <a:rect l="T1" t="T2" r="T3" b="T4"/>
            <a:pathLst>
              <a:path w="21600" h="21600">
                <a:moveTo>
                  <a:pt x="21564" y="21565"/>
                </a:moveTo>
                <a:lnTo>
                  <a:pt x="21599" y="21565"/>
                </a:lnTo>
                <a:lnTo>
                  <a:pt x="21599" y="21600"/>
                </a:lnTo>
                <a:lnTo>
                  <a:pt x="21564" y="21600"/>
                </a:lnTo>
              </a:path>
              <a:path w="21600" h="21600">
                <a:moveTo>
                  <a:pt x="14348" y="0"/>
                </a:moveTo>
                <a:lnTo>
                  <a:pt x="21600" y="0"/>
                </a:lnTo>
                <a:lnTo>
                  <a:pt x="21600" y="7231"/>
                </a:lnTo>
                <a:lnTo>
                  <a:pt x="14348" y="7231"/>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377" name="曲线"/>
          <p:cNvSpPr>
            <a:spLocks xmlns:a="http://schemas.openxmlformats.org/drawingml/2006/main" noGrp="1"/>
          </p:cNvSpPr>
          <p:nvPr/>
        </p:nvSpPr>
        <p:spPr>
          <a:xfrm xmlns:a="http://schemas.openxmlformats.org/drawingml/2006/main" rot="0">
            <a:off x="6094413" y="1455175"/>
            <a:ext cx="5695906" cy="3947652"/>
          </a:xfrm>
          <a:custGeom xmlns:a="http://schemas.openxmlformats.org/drawingml/2006/main">
            <a:gdLst>
              <a:gd name="T1" fmla="*/ 0 w 21600"/>
              <a:gd name="T2" fmla="*/ 0 h 21600"/>
              <a:gd name="T3" fmla="*/ 21600 w 21600"/>
              <a:gd name="T4" fmla="*/ 21600 h 21600"/>
            </a:gdLst>
            <a:rect l="T1" t="T2" r="T3" b="T4"/>
            <a:pathLst>
              <a:path w="21600" h="21600">
                <a:moveTo>
                  <a:pt x="21565" y="21565"/>
                </a:moveTo>
                <a:lnTo>
                  <a:pt x="21600" y="21565"/>
                </a:lnTo>
                <a:lnTo>
                  <a:pt x="21600" y="21600"/>
                </a:lnTo>
                <a:lnTo>
                  <a:pt x="21565" y="21600"/>
                </a:lnTo>
              </a:path>
              <a:path w="21600" h="21600">
                <a:moveTo>
                  <a:pt x="0" y="7184"/>
                </a:moveTo>
                <a:lnTo>
                  <a:pt x="7251" y="7184"/>
                </a:lnTo>
                <a:lnTo>
                  <a:pt x="7251" y="14415"/>
                </a:lnTo>
                <a:lnTo>
                  <a:pt x="0" y="14415"/>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378" name="曲线"/>
          <p:cNvSpPr>
            <a:spLocks xmlns:a="http://schemas.openxmlformats.org/drawingml/2006/main" noGrp="1"/>
          </p:cNvSpPr>
          <p:nvPr/>
        </p:nvSpPr>
        <p:spPr>
          <a:xfrm xmlns:a="http://schemas.openxmlformats.org/drawingml/2006/main" rot="0">
            <a:off x="6094413" y="1455175"/>
            <a:ext cx="5695906" cy="3947652"/>
          </a:xfrm>
          <a:custGeom xmlns:a="http://schemas.openxmlformats.org/drawingml/2006/main">
            <a:gdLst>
              <a:gd name="T1" fmla="*/ 0 w 21600"/>
              <a:gd name="T2" fmla="*/ 0 h 21600"/>
              <a:gd name="T3" fmla="*/ 21600 w 21600"/>
              <a:gd name="T4" fmla="*/ 21600 h 21600"/>
            </a:gdLst>
            <a:rect l="T1" t="T2" r="T3" b="T4"/>
            <a:pathLst>
              <a:path w="21600" h="21600">
                <a:moveTo>
                  <a:pt x="21565" y="21565"/>
                </a:moveTo>
                <a:lnTo>
                  <a:pt x="21600" y="21565"/>
                </a:lnTo>
                <a:lnTo>
                  <a:pt x="21600" y="21600"/>
                </a:lnTo>
                <a:lnTo>
                  <a:pt x="21565" y="21600"/>
                </a:lnTo>
              </a:path>
              <a:path w="21600" h="21600">
                <a:moveTo>
                  <a:pt x="7203" y="7184"/>
                </a:moveTo>
                <a:lnTo>
                  <a:pt x="14454" y="7184"/>
                </a:lnTo>
                <a:lnTo>
                  <a:pt x="14454" y="14415"/>
                </a:lnTo>
                <a:lnTo>
                  <a:pt x="7203" y="14415"/>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379" name="曲线"/>
          <p:cNvSpPr>
            <a:spLocks xmlns:a="http://schemas.openxmlformats.org/drawingml/2006/main" noGrp="1"/>
          </p:cNvSpPr>
          <p:nvPr/>
        </p:nvSpPr>
        <p:spPr>
          <a:xfrm xmlns:a="http://schemas.openxmlformats.org/drawingml/2006/main" rot="0">
            <a:off x="6094413" y="1455175"/>
            <a:ext cx="5696064" cy="3947652"/>
          </a:xfrm>
          <a:custGeom xmlns:a="http://schemas.openxmlformats.org/drawingml/2006/main">
            <a:gdLst>
              <a:gd name="T1" fmla="*/ 0 w 21600"/>
              <a:gd name="T2" fmla="*/ 0 h 21600"/>
              <a:gd name="T3" fmla="*/ 21600 w 21600"/>
              <a:gd name="T4" fmla="*/ 21600 h 21600"/>
            </a:gdLst>
            <a:rect l="T1" t="T2" r="T3" b="T4"/>
            <a:pathLst>
              <a:path w="21600" h="21600">
                <a:moveTo>
                  <a:pt x="21564" y="21565"/>
                </a:moveTo>
                <a:lnTo>
                  <a:pt x="21599" y="21565"/>
                </a:lnTo>
                <a:lnTo>
                  <a:pt x="21599" y="21600"/>
                </a:lnTo>
                <a:lnTo>
                  <a:pt x="21564" y="21600"/>
                </a:lnTo>
              </a:path>
              <a:path w="21600" h="21600">
                <a:moveTo>
                  <a:pt x="14348" y="7184"/>
                </a:moveTo>
                <a:lnTo>
                  <a:pt x="21600" y="7184"/>
                </a:lnTo>
                <a:lnTo>
                  <a:pt x="21600" y="14415"/>
                </a:lnTo>
                <a:lnTo>
                  <a:pt x="14348" y="14415"/>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380" name="曲线"/>
          <p:cNvSpPr>
            <a:spLocks xmlns:a="http://schemas.openxmlformats.org/drawingml/2006/main" noGrp="1"/>
          </p:cNvSpPr>
          <p:nvPr/>
        </p:nvSpPr>
        <p:spPr>
          <a:xfrm xmlns:a="http://schemas.openxmlformats.org/drawingml/2006/main" rot="0">
            <a:off x="6094413" y="1455175"/>
            <a:ext cx="5695906" cy="3947652"/>
          </a:xfrm>
          <a:custGeom xmlns:a="http://schemas.openxmlformats.org/drawingml/2006/main">
            <a:gdLst>
              <a:gd name="T1" fmla="*/ 0 w 21600"/>
              <a:gd name="T2" fmla="*/ 0 h 21600"/>
              <a:gd name="T3" fmla="*/ 21600 w 21600"/>
              <a:gd name="T4" fmla="*/ 21600 h 21600"/>
            </a:gdLst>
            <a:rect l="T1" t="T2" r="T3" b="T4"/>
            <a:pathLst>
              <a:path w="21600" h="21600">
                <a:moveTo>
                  <a:pt x="21565" y="21565"/>
                </a:moveTo>
                <a:lnTo>
                  <a:pt x="21600" y="21565"/>
                </a:lnTo>
                <a:lnTo>
                  <a:pt x="21600" y="21600"/>
                </a:lnTo>
                <a:lnTo>
                  <a:pt x="21565" y="21600"/>
                </a:lnTo>
              </a:path>
              <a:path w="21600" h="21600">
                <a:moveTo>
                  <a:pt x="0" y="14368"/>
                </a:moveTo>
                <a:lnTo>
                  <a:pt x="7251" y="14368"/>
                </a:lnTo>
                <a:lnTo>
                  <a:pt x="7251" y="21600"/>
                </a:lnTo>
                <a:lnTo>
                  <a:pt x="0" y="21600"/>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381" name="曲线"/>
          <p:cNvSpPr>
            <a:spLocks xmlns:a="http://schemas.openxmlformats.org/drawingml/2006/main" noGrp="1"/>
          </p:cNvSpPr>
          <p:nvPr/>
        </p:nvSpPr>
        <p:spPr>
          <a:xfrm xmlns:a="http://schemas.openxmlformats.org/drawingml/2006/main" rot="0">
            <a:off x="6094413" y="1455175"/>
            <a:ext cx="5695906" cy="3947652"/>
          </a:xfrm>
          <a:custGeom xmlns:a="http://schemas.openxmlformats.org/drawingml/2006/main">
            <a:gdLst>
              <a:gd name="T1" fmla="*/ 0 w 21600"/>
              <a:gd name="T2" fmla="*/ 0 h 21600"/>
              <a:gd name="T3" fmla="*/ 21600 w 21600"/>
              <a:gd name="T4" fmla="*/ 21600 h 21600"/>
            </a:gdLst>
            <a:rect l="T1" t="T2" r="T3" b="T4"/>
            <a:pathLst>
              <a:path w="21600" h="21600">
                <a:moveTo>
                  <a:pt x="21565" y="21565"/>
                </a:moveTo>
                <a:lnTo>
                  <a:pt x="21600" y="21565"/>
                </a:lnTo>
                <a:lnTo>
                  <a:pt x="21600" y="21600"/>
                </a:lnTo>
                <a:lnTo>
                  <a:pt x="21565" y="21600"/>
                </a:lnTo>
              </a:path>
              <a:path w="21600" h="21600">
                <a:moveTo>
                  <a:pt x="7203" y="14368"/>
                </a:moveTo>
                <a:lnTo>
                  <a:pt x="14454" y="14368"/>
                </a:lnTo>
                <a:lnTo>
                  <a:pt x="14454" y="21600"/>
                </a:lnTo>
                <a:lnTo>
                  <a:pt x="7203" y="21600"/>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382" name="曲线"/>
          <p:cNvSpPr>
            <a:spLocks xmlns:a="http://schemas.openxmlformats.org/drawingml/2006/main" noGrp="1"/>
          </p:cNvSpPr>
          <p:nvPr/>
        </p:nvSpPr>
        <p:spPr>
          <a:xfrm xmlns:a="http://schemas.openxmlformats.org/drawingml/2006/main" rot="0">
            <a:off x="6094413" y="1455175"/>
            <a:ext cx="5696064" cy="3947652"/>
          </a:xfrm>
          <a:custGeom xmlns:a="http://schemas.openxmlformats.org/drawingml/2006/main">
            <a:gdLst>
              <a:gd name="T1" fmla="*/ 0 w 21600"/>
              <a:gd name="T2" fmla="*/ 0 h 21600"/>
              <a:gd name="T3" fmla="*/ 21600 w 21600"/>
              <a:gd name="T4" fmla="*/ 21600 h 21600"/>
            </a:gdLst>
            <a:rect l="T1" t="T2" r="T3" b="T4"/>
            <a:pathLst>
              <a:path w="21600" h="21600">
                <a:moveTo>
                  <a:pt x="14348" y="14368"/>
                </a:moveTo>
                <a:lnTo>
                  <a:pt x="21600" y="14368"/>
                </a:lnTo>
                <a:lnTo>
                  <a:pt x="21600" y="21600"/>
                </a:lnTo>
                <a:lnTo>
                  <a:pt x="21599" y="21600"/>
                </a:lnTo>
                <a:lnTo>
                  <a:pt x="21564" y="21600"/>
                </a:lnTo>
                <a:lnTo>
                  <a:pt x="14348" y="21600"/>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Tree>
    <p:extLst>
      <p:ext uri="{BB962C8B-B14F-4D97-AF65-F5344CB8AC3E}">
        <p14:creationId xmlns:p14="http://schemas.microsoft.com/office/powerpoint/2010/main" val="933702035"/>
      </p:ext>
    </p:extLst>
  </p:cSld>
  <p:clrMapOvr>
    <a:masterClrMapping xmlns:a="http://schemas.openxmlformats.org/drawingml/2006/main"/>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374"/>
                                        </p:tgtEl>
                                        <p:attrNameLst>
                                          <p:attrName>style.visibility</p:attrName>
                                        </p:attrNameLst>
                                      </p:cBhvr>
                                      <p:to>
                                        <p:strVal val="visible"/>
                                      </p:to>
                                    </p:set>
                                    <p:animEffect transition="in" filter="fade">
                                      <p:cBhvr>
                                        <p:cTn id="7" dur="250"/>
                                        <p:tgtEl>
                                          <p:spTgt spid="374"/>
                                        </p:tgtEl>
                                      </p:cBhvr>
                                    </p:animEffect>
                                  </p:childTnLst>
                                </p:cTn>
                              </p:par>
                            </p:childTnLst>
                          </p:cTn>
                        </p:par>
                        <p:par>
                          <p:cTn id="8" fill="hold" nodeType="withGroup">
                            <p:stCondLst>
                              <p:cond delay="25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376"/>
                                        </p:tgtEl>
                                        <p:attrNameLst>
                                          <p:attrName>style.visibility</p:attrName>
                                        </p:attrNameLst>
                                      </p:cBhvr>
                                      <p:to>
                                        <p:strVal val="visible"/>
                                      </p:to>
                                    </p:set>
                                    <p:animEffect transition="in" filter="fade">
                                      <p:cBhvr>
                                        <p:cTn id="11" dur="250"/>
                                        <p:tgtEl>
                                          <p:spTgt spid="376"/>
                                        </p:tgtEl>
                                      </p:cBhvr>
                                    </p:animEffect>
                                  </p:childTnLst>
                                </p:cTn>
                              </p:par>
                            </p:childTnLst>
                          </p:cTn>
                        </p:par>
                        <p:par>
                          <p:cTn id="12" fill="hold" nodeType="withGroup">
                            <p:stCondLst>
                              <p:cond delay="5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379"/>
                                        </p:tgtEl>
                                        <p:attrNameLst>
                                          <p:attrName>style.visibility</p:attrName>
                                        </p:attrNameLst>
                                      </p:cBhvr>
                                      <p:to>
                                        <p:strVal val="visible"/>
                                      </p:to>
                                    </p:set>
                                    <p:animEffect transition="in" filter="fade">
                                      <p:cBhvr>
                                        <p:cTn id="15" dur="250"/>
                                        <p:tgtEl>
                                          <p:spTgt spid="379"/>
                                        </p:tgtEl>
                                      </p:cBhvr>
                                    </p:animEffect>
                                  </p:childTnLst>
                                </p:cTn>
                              </p:par>
                            </p:childTnLst>
                          </p:cTn>
                        </p:par>
                        <p:par>
                          <p:cTn id="16" fill="hold" nodeType="withGroup">
                            <p:stCondLst>
                              <p:cond delay="75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381"/>
                                        </p:tgtEl>
                                        <p:attrNameLst>
                                          <p:attrName>style.visibility</p:attrName>
                                        </p:attrNameLst>
                                      </p:cBhvr>
                                      <p:to>
                                        <p:strVal val="visible"/>
                                      </p:to>
                                    </p:set>
                                    <p:animEffect transition="in" filter="fade">
                                      <p:cBhvr>
                                        <p:cTn id="19" dur="250"/>
                                        <p:tgtEl>
                                          <p:spTgt spid="381"/>
                                        </p:tgtEl>
                                      </p:cBhvr>
                                    </p:animEffect>
                                  </p:childTnLst>
                                </p:cTn>
                              </p:par>
                            </p:childTnLst>
                          </p:cTn>
                        </p:par>
                        <p:par>
                          <p:cTn id="20" fill="hold" nodeType="withGroup">
                            <p:stCondLst>
                              <p:cond delay="1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375"/>
                                        </p:tgtEl>
                                        <p:attrNameLst>
                                          <p:attrName>style.visibility</p:attrName>
                                        </p:attrNameLst>
                                      </p:cBhvr>
                                      <p:to>
                                        <p:strVal val="visible"/>
                                      </p:to>
                                    </p:set>
                                    <p:animEffect transition="in" filter="fade">
                                      <p:cBhvr>
                                        <p:cTn id="23" dur="250"/>
                                        <p:tgtEl>
                                          <p:spTgt spid="375"/>
                                        </p:tgtEl>
                                      </p:cBhvr>
                                    </p:animEffect>
                                  </p:childTnLst>
                                </p:cTn>
                              </p:par>
                            </p:childTnLst>
                          </p:cTn>
                        </p:par>
                        <p:par>
                          <p:cTn id="24" fill="hold" nodeType="withGroup">
                            <p:stCondLst>
                              <p:cond delay="1250"/>
                            </p:stCondLst>
                            <p:childTnLst>
                              <p:par>
                                <p:cTn id="25" presetID="10" presetClass="entr" presetSubtype="0" fill="hold" grpId="0" nodeType="afterEffect">
                                  <p:stCondLst>
                                    <p:cond delay="0"/>
                                  </p:stCondLst>
                                  <p:iterate type="lt">
                                    <p:tmPct val="0"/>
                                  </p:iterate>
                                  <p:childTnLst>
                                    <p:set>
                                      <p:cBhvr>
                                        <p:cTn id="26" dur="1" fill="hold">
                                          <p:stCondLst>
                                            <p:cond delay="0"/>
                                          </p:stCondLst>
                                        </p:cTn>
                                        <p:tgtEl>
                                          <p:spTgt spid="378"/>
                                        </p:tgtEl>
                                        <p:attrNameLst>
                                          <p:attrName>style.visibility</p:attrName>
                                        </p:attrNameLst>
                                      </p:cBhvr>
                                      <p:to>
                                        <p:strVal val="visible"/>
                                      </p:to>
                                    </p:set>
                                    <p:animEffect transition="in" filter="fade">
                                      <p:cBhvr>
                                        <p:cTn id="27" dur="250"/>
                                        <p:tgtEl>
                                          <p:spTgt spid="378"/>
                                        </p:tgtEl>
                                      </p:cBhvr>
                                    </p:animEffect>
                                  </p:childTnLst>
                                </p:cTn>
                              </p:par>
                            </p:childTnLst>
                          </p:cTn>
                        </p:par>
                        <p:par>
                          <p:cTn id="28" fill="hold" nodeType="withGroup">
                            <p:stCondLst>
                              <p:cond delay="1500"/>
                            </p:stCondLst>
                            <p:childTnLst>
                              <p:par>
                                <p:cTn id="29" presetID="10" presetClass="entr" presetSubtype="0" fill="hold" grpId="0" nodeType="afterEffect">
                                  <p:stCondLst>
                                    <p:cond delay="0"/>
                                  </p:stCondLst>
                                  <p:iterate type="lt">
                                    <p:tmPct val="0"/>
                                  </p:iterate>
                                  <p:childTnLst>
                                    <p:set>
                                      <p:cBhvr>
                                        <p:cTn id="30" dur="1" fill="hold">
                                          <p:stCondLst>
                                            <p:cond delay="0"/>
                                          </p:stCondLst>
                                        </p:cTn>
                                        <p:tgtEl>
                                          <p:spTgt spid="377"/>
                                        </p:tgtEl>
                                        <p:attrNameLst>
                                          <p:attrName>style.visibility</p:attrName>
                                        </p:attrNameLst>
                                      </p:cBhvr>
                                      <p:to>
                                        <p:strVal val="visible"/>
                                      </p:to>
                                    </p:set>
                                    <p:animEffect transition="in" filter="fade">
                                      <p:cBhvr>
                                        <p:cTn id="31" dur="250"/>
                                        <p:tgtEl>
                                          <p:spTgt spid="377"/>
                                        </p:tgtEl>
                                      </p:cBhvr>
                                    </p:animEffect>
                                  </p:childTnLst>
                                </p:cTn>
                              </p:par>
                            </p:childTnLst>
                          </p:cTn>
                        </p:par>
                        <p:par>
                          <p:cTn id="32" fill="hold" nodeType="withGroup">
                            <p:stCondLst>
                              <p:cond delay="1750"/>
                            </p:stCondLst>
                            <p:childTnLst>
                              <p:par>
                                <p:cTn id="33" presetID="10" presetClass="entr" presetSubtype="0" fill="hold" grpId="0" nodeType="afterEffect">
                                  <p:stCondLst>
                                    <p:cond delay="0"/>
                                  </p:stCondLst>
                                  <p:iterate type="lt">
                                    <p:tmPct val="0"/>
                                  </p:iterate>
                                  <p:childTnLst>
                                    <p:set>
                                      <p:cBhvr>
                                        <p:cTn id="34" dur="1" fill="hold">
                                          <p:stCondLst>
                                            <p:cond delay="0"/>
                                          </p:stCondLst>
                                        </p:cTn>
                                        <p:tgtEl>
                                          <p:spTgt spid="382"/>
                                        </p:tgtEl>
                                        <p:attrNameLst>
                                          <p:attrName>style.visibility</p:attrName>
                                        </p:attrNameLst>
                                      </p:cBhvr>
                                      <p:to>
                                        <p:strVal val="visible"/>
                                      </p:to>
                                    </p:set>
                                    <p:animEffect transition="in" filter="fade">
                                      <p:cBhvr>
                                        <p:cTn id="35" dur="250"/>
                                        <p:tgtEl>
                                          <p:spTgt spid="382"/>
                                        </p:tgtEl>
                                      </p:cBhvr>
                                    </p:animEffect>
                                  </p:childTnLst>
                                </p:cTn>
                              </p:par>
                            </p:childTnLst>
                          </p:cTn>
                        </p:par>
                        <p:par>
                          <p:cTn id="36" fill="hold" nodeType="withGroup">
                            <p:stCondLst>
                              <p:cond delay="2000"/>
                            </p:stCondLst>
                            <p:childTnLst>
                              <p:par>
                                <p:cTn id="37" presetID="10" presetClass="entr" presetSubtype="0" fill="hold" grpId="0" nodeType="afterEffect">
                                  <p:stCondLst>
                                    <p:cond delay="0"/>
                                  </p:stCondLst>
                                  <p:iterate type="lt">
                                    <p:tmPct val="0"/>
                                  </p:iterate>
                                  <p:childTnLst>
                                    <p:set>
                                      <p:cBhvr>
                                        <p:cTn id="38" dur="1" fill="hold">
                                          <p:stCondLst>
                                            <p:cond delay="0"/>
                                          </p:stCondLst>
                                        </p:cTn>
                                        <p:tgtEl>
                                          <p:spTgt spid="380"/>
                                        </p:tgtEl>
                                        <p:attrNameLst>
                                          <p:attrName>style.visibility</p:attrName>
                                        </p:attrNameLst>
                                      </p:cBhvr>
                                      <p:to>
                                        <p:strVal val="visible"/>
                                      </p:to>
                                    </p:set>
                                    <p:animEffect transition="in" filter="fade">
                                      <p:cBhvr>
                                        <p:cTn id="39" dur="250"/>
                                        <p:tgtEl>
                                          <p:spTgt spid="380"/>
                                        </p:tgtEl>
                                      </p:cBhvr>
                                    </p:animEffect>
                                  </p:childTnLst>
                                </p:cTn>
                              </p:par>
                            </p:childTnLst>
                          </p:cTn>
                        </p:par>
                        <p:par>
                          <p:cTn id="40" fill="hold" nodeType="withGroup">
                            <p:stCondLst>
                              <p:cond delay="2250"/>
                            </p:stCondLst>
                            <p:childTnLst>
                              <p:par>
                                <p:cTn id="41" presetID="10" presetClass="entr" presetSubtype="0" fill="hold" nodeType="afterEffect">
                                  <p:stCondLst>
                                    <p:cond delay="0"/>
                                  </p:stCondLst>
                                  <p:childTnLst>
                                    <p:set>
                                      <p:cBhvr>
                                        <p:cTn id="42" dur="1" fill="hold">
                                          <p:stCondLst>
                                            <p:cond delay="0"/>
                                          </p:stCondLst>
                                        </p:cTn>
                                        <p:tgtEl>
                                          <p:spTgt spid="373"/>
                                        </p:tgtEl>
                                        <p:attrNameLst>
                                          <p:attrName>style.visibility</p:attrName>
                                        </p:attrNameLst>
                                      </p:cBhvr>
                                      <p:to>
                                        <p:strVal val="visible"/>
                                      </p:to>
                                    </p:set>
                                    <p:animEffect transition="in" filter="fade">
                                      <p:cBhvr>
                                        <p:cTn id="43" dur="500"/>
                                        <p:tgtEl>
                                          <p:spTgt spid="373"/>
                                        </p:tgtEl>
                                      </p:cBhvr>
                                    </p:animEffect>
                                  </p:childTnLst>
                                </p:cTn>
                              </p:par>
                            </p:childTnLst>
                          </p:cTn>
                        </p:par>
                        <p:par>
                          <p:cTn id="44" fill="hold" nodeType="withGroup">
                            <p:stCondLst>
                              <p:cond delay="2750"/>
                            </p:stCondLst>
                            <p:childTnLst>
                              <p:par>
                                <p:cTn id="45" presetID="10" presetClass="exit" presetSubtype="0" fill="hold" nodeType="afterEffect">
                                  <p:stCondLst>
                                    <p:cond delay="0"/>
                                  </p:stCondLst>
                                  <p:childTnLst>
                                    <p:animEffect transition="out" filter="fade">
                                      <p:cBhvr>
                                        <p:cTn id="46" dur="500"/>
                                        <p:tgtEl>
                                          <p:spTgt spid="373"/>
                                        </p:tgtEl>
                                      </p:cBhvr>
                                    </p:animEffect>
                                    <p:set>
                                      <p:cBhvr>
                                        <p:cTn id="47" dur="1" fill="hold">
                                          <p:stCondLst>
                                            <p:cond delay="499"/>
                                          </p:stCondLst>
                                        </p:cTn>
                                        <p:tgtEl>
                                          <p:spTgt spid="373"/>
                                        </p:tgtEl>
                                        <p:attrNameLst>
                                          <p:attrName>style.visibility</p:attrName>
                                        </p:attrNameLst>
                                      </p:cBhvr>
                                      <p:to>
                                        <p:strVal val="hidden"/>
                                      </p:to>
                                    </p:set>
                                  </p:childTnLst>
                                </p:cTn>
                              </p:par>
                            </p:childTnLst>
                          </p:cTn>
                        </p:par>
                        <p:par>
                          <p:cTn id="48" fill="hold" nodeType="withGroup">
                            <p:stCondLst>
                              <p:cond delay="3250"/>
                            </p:stCondLst>
                            <p:childTnLst>
                              <p:par>
                                <p:cTn id="49" presetID="10" presetClass="exit" presetSubtype="0" fill="hold" grpId="1" nodeType="afterEffect">
                                  <p:stCondLst>
                                    <p:cond delay="0"/>
                                  </p:stCondLst>
                                  <p:iterate type="lt">
                                    <p:tmPct val="0"/>
                                  </p:iterate>
                                  <p:childTnLst>
                                    <p:animEffect transition="out" filter="fade">
                                      <p:cBhvr>
                                        <p:cTn id="50" dur="250"/>
                                        <p:tgtEl>
                                          <p:spTgt spid="374"/>
                                        </p:tgtEl>
                                      </p:cBhvr>
                                    </p:animEffect>
                                    <p:set>
                                      <p:cBhvr>
                                        <p:cTn id="51" dur="1" fill="hold">
                                          <p:stCondLst>
                                            <p:cond delay="249"/>
                                          </p:stCondLst>
                                        </p:cTn>
                                        <p:tgtEl>
                                          <p:spTgt spid="374"/>
                                        </p:tgtEl>
                                        <p:attrNameLst>
                                          <p:attrName>style.visibility</p:attrName>
                                        </p:attrNameLst>
                                      </p:cBhvr>
                                      <p:to>
                                        <p:strVal val="hidden"/>
                                      </p:to>
                                    </p:set>
                                  </p:childTnLst>
                                </p:cTn>
                              </p:par>
                            </p:childTnLst>
                          </p:cTn>
                        </p:par>
                        <p:par>
                          <p:cTn id="52" fill="hold" nodeType="withGroup">
                            <p:stCondLst>
                              <p:cond delay="3500"/>
                            </p:stCondLst>
                            <p:childTnLst>
                              <p:par>
                                <p:cTn id="53" presetID="10" presetClass="exit" presetSubtype="0" fill="hold" grpId="1" nodeType="afterEffect">
                                  <p:stCondLst>
                                    <p:cond delay="0"/>
                                  </p:stCondLst>
                                  <p:iterate type="lt">
                                    <p:tmPct val="0"/>
                                  </p:iterate>
                                  <p:childTnLst>
                                    <p:animEffect transition="out" filter="fade">
                                      <p:cBhvr>
                                        <p:cTn id="54" dur="250"/>
                                        <p:tgtEl>
                                          <p:spTgt spid="378"/>
                                        </p:tgtEl>
                                      </p:cBhvr>
                                    </p:animEffect>
                                    <p:set>
                                      <p:cBhvr>
                                        <p:cTn id="55" dur="1" fill="hold">
                                          <p:stCondLst>
                                            <p:cond delay="249"/>
                                          </p:stCondLst>
                                        </p:cTn>
                                        <p:tgtEl>
                                          <p:spTgt spid="378"/>
                                        </p:tgtEl>
                                        <p:attrNameLst>
                                          <p:attrName>style.visibility</p:attrName>
                                        </p:attrNameLst>
                                      </p:cBhvr>
                                      <p:to>
                                        <p:strVal val="hidden"/>
                                      </p:to>
                                    </p:set>
                                  </p:childTnLst>
                                </p:cTn>
                              </p:par>
                            </p:childTnLst>
                          </p:cTn>
                        </p:par>
                        <p:par>
                          <p:cTn id="56" fill="hold" nodeType="withGroup">
                            <p:stCondLst>
                              <p:cond delay="3750"/>
                            </p:stCondLst>
                            <p:childTnLst>
                              <p:par>
                                <p:cTn id="57" presetID="10" presetClass="exit" presetSubtype="0" fill="hold" grpId="1" nodeType="afterEffect">
                                  <p:stCondLst>
                                    <p:cond delay="0"/>
                                  </p:stCondLst>
                                  <p:iterate type="lt">
                                    <p:tmPct val="0"/>
                                  </p:iterate>
                                  <p:childTnLst>
                                    <p:animEffect transition="out" filter="fade">
                                      <p:cBhvr>
                                        <p:cTn id="58" dur="250"/>
                                        <p:tgtEl>
                                          <p:spTgt spid="376"/>
                                        </p:tgtEl>
                                      </p:cBhvr>
                                    </p:animEffect>
                                    <p:set>
                                      <p:cBhvr>
                                        <p:cTn id="59" dur="1" fill="hold">
                                          <p:stCondLst>
                                            <p:cond delay="249"/>
                                          </p:stCondLst>
                                        </p:cTn>
                                        <p:tgtEl>
                                          <p:spTgt spid="376"/>
                                        </p:tgtEl>
                                        <p:attrNameLst>
                                          <p:attrName>style.visibility</p:attrName>
                                        </p:attrNameLst>
                                      </p:cBhvr>
                                      <p:to>
                                        <p:strVal val="hidden"/>
                                      </p:to>
                                    </p:set>
                                  </p:childTnLst>
                                </p:cTn>
                              </p:par>
                            </p:childTnLst>
                          </p:cTn>
                        </p:par>
                        <p:par>
                          <p:cTn id="60" fill="hold" nodeType="withGroup">
                            <p:stCondLst>
                              <p:cond delay="4000"/>
                            </p:stCondLst>
                            <p:childTnLst>
                              <p:par>
                                <p:cTn id="61" presetID="10" presetClass="exit" presetSubtype="0" fill="hold" grpId="1" nodeType="afterEffect">
                                  <p:stCondLst>
                                    <p:cond delay="0"/>
                                  </p:stCondLst>
                                  <p:iterate type="lt">
                                    <p:tmPct val="0"/>
                                  </p:iterate>
                                  <p:childTnLst>
                                    <p:animEffect transition="out" filter="fade">
                                      <p:cBhvr>
                                        <p:cTn id="62" dur="250"/>
                                        <p:tgtEl>
                                          <p:spTgt spid="379"/>
                                        </p:tgtEl>
                                      </p:cBhvr>
                                    </p:animEffect>
                                    <p:set>
                                      <p:cBhvr>
                                        <p:cTn id="63" dur="1" fill="hold">
                                          <p:stCondLst>
                                            <p:cond delay="249"/>
                                          </p:stCondLst>
                                        </p:cTn>
                                        <p:tgtEl>
                                          <p:spTgt spid="379"/>
                                        </p:tgtEl>
                                        <p:attrNameLst>
                                          <p:attrName>style.visibility</p:attrName>
                                        </p:attrNameLst>
                                      </p:cBhvr>
                                      <p:to>
                                        <p:strVal val="hidden"/>
                                      </p:to>
                                    </p:set>
                                  </p:childTnLst>
                                </p:cTn>
                              </p:par>
                            </p:childTnLst>
                          </p:cTn>
                        </p:par>
                        <p:par>
                          <p:cTn id="64" fill="hold" nodeType="withGroup">
                            <p:stCondLst>
                              <p:cond delay="4250"/>
                            </p:stCondLst>
                            <p:childTnLst>
                              <p:par>
                                <p:cTn id="65" presetID="10" presetClass="exit" presetSubtype="0" fill="hold" grpId="1" nodeType="afterEffect">
                                  <p:stCondLst>
                                    <p:cond delay="0"/>
                                  </p:stCondLst>
                                  <p:iterate type="lt">
                                    <p:tmPct val="0"/>
                                  </p:iterate>
                                  <p:childTnLst>
                                    <p:animEffect transition="out" filter="fade">
                                      <p:cBhvr>
                                        <p:cTn id="66" dur="250"/>
                                        <p:tgtEl>
                                          <p:spTgt spid="381"/>
                                        </p:tgtEl>
                                      </p:cBhvr>
                                    </p:animEffect>
                                    <p:set>
                                      <p:cBhvr>
                                        <p:cTn id="67" dur="1" fill="hold">
                                          <p:stCondLst>
                                            <p:cond delay="249"/>
                                          </p:stCondLst>
                                        </p:cTn>
                                        <p:tgtEl>
                                          <p:spTgt spid="381"/>
                                        </p:tgtEl>
                                        <p:attrNameLst>
                                          <p:attrName>style.visibility</p:attrName>
                                        </p:attrNameLst>
                                      </p:cBhvr>
                                      <p:to>
                                        <p:strVal val="hidden"/>
                                      </p:to>
                                    </p:set>
                                  </p:childTnLst>
                                </p:cTn>
                              </p:par>
                            </p:childTnLst>
                          </p:cTn>
                        </p:par>
                        <p:par>
                          <p:cTn id="68" fill="hold" nodeType="withGroup">
                            <p:stCondLst>
                              <p:cond delay="4500"/>
                            </p:stCondLst>
                            <p:childTnLst>
                              <p:par>
                                <p:cTn id="69" presetID="10" presetClass="exit" presetSubtype="0" fill="hold" grpId="1" nodeType="afterEffect">
                                  <p:stCondLst>
                                    <p:cond delay="0"/>
                                  </p:stCondLst>
                                  <p:iterate type="lt">
                                    <p:tmPct val="0"/>
                                  </p:iterate>
                                  <p:childTnLst>
                                    <p:animEffect transition="out" filter="fade">
                                      <p:cBhvr>
                                        <p:cTn id="70" dur="250"/>
                                        <p:tgtEl>
                                          <p:spTgt spid="375"/>
                                        </p:tgtEl>
                                      </p:cBhvr>
                                    </p:animEffect>
                                    <p:set>
                                      <p:cBhvr>
                                        <p:cTn id="71" dur="1" fill="hold">
                                          <p:stCondLst>
                                            <p:cond delay="249"/>
                                          </p:stCondLst>
                                        </p:cTn>
                                        <p:tgtEl>
                                          <p:spTgt spid="375"/>
                                        </p:tgtEl>
                                        <p:attrNameLst>
                                          <p:attrName>style.visibility</p:attrName>
                                        </p:attrNameLst>
                                      </p:cBhvr>
                                      <p:to>
                                        <p:strVal val="hidden"/>
                                      </p:to>
                                    </p:set>
                                  </p:childTnLst>
                                </p:cTn>
                              </p:par>
                            </p:childTnLst>
                          </p:cTn>
                        </p:par>
                        <p:par>
                          <p:cTn id="72" fill="hold" nodeType="withGroup">
                            <p:stCondLst>
                              <p:cond delay="4750"/>
                            </p:stCondLst>
                            <p:childTnLst>
                              <p:par>
                                <p:cTn id="73" presetID="10" presetClass="exit" presetSubtype="0" fill="hold" grpId="1" nodeType="afterEffect">
                                  <p:stCondLst>
                                    <p:cond delay="0"/>
                                  </p:stCondLst>
                                  <p:iterate type="lt">
                                    <p:tmPct val="0"/>
                                  </p:iterate>
                                  <p:childTnLst>
                                    <p:animEffect transition="out" filter="fade">
                                      <p:cBhvr>
                                        <p:cTn id="74" dur="250"/>
                                        <p:tgtEl>
                                          <p:spTgt spid="377"/>
                                        </p:tgtEl>
                                      </p:cBhvr>
                                    </p:animEffect>
                                    <p:set>
                                      <p:cBhvr>
                                        <p:cTn id="75" dur="1" fill="hold">
                                          <p:stCondLst>
                                            <p:cond delay="249"/>
                                          </p:stCondLst>
                                        </p:cTn>
                                        <p:tgtEl>
                                          <p:spTgt spid="377"/>
                                        </p:tgtEl>
                                        <p:attrNameLst>
                                          <p:attrName>style.visibility</p:attrName>
                                        </p:attrNameLst>
                                      </p:cBhvr>
                                      <p:to>
                                        <p:strVal val="hidden"/>
                                      </p:to>
                                    </p:set>
                                  </p:childTnLst>
                                </p:cTn>
                              </p:par>
                            </p:childTnLst>
                          </p:cTn>
                        </p:par>
                        <p:par>
                          <p:cTn id="76" fill="hold" nodeType="withGroup">
                            <p:stCondLst>
                              <p:cond delay="5000"/>
                            </p:stCondLst>
                            <p:childTnLst>
                              <p:par>
                                <p:cTn id="77" presetID="10" presetClass="exit" presetSubtype="0" fill="hold" grpId="1" nodeType="afterEffect">
                                  <p:stCondLst>
                                    <p:cond delay="0"/>
                                  </p:stCondLst>
                                  <p:iterate type="lt">
                                    <p:tmPct val="0"/>
                                  </p:iterate>
                                  <p:childTnLst>
                                    <p:animEffect transition="out" filter="fade">
                                      <p:cBhvr>
                                        <p:cTn id="78" dur="250"/>
                                        <p:tgtEl>
                                          <p:spTgt spid="382"/>
                                        </p:tgtEl>
                                      </p:cBhvr>
                                    </p:animEffect>
                                    <p:set>
                                      <p:cBhvr>
                                        <p:cTn id="79" dur="1" fill="hold">
                                          <p:stCondLst>
                                            <p:cond delay="249"/>
                                          </p:stCondLst>
                                        </p:cTn>
                                        <p:tgtEl>
                                          <p:spTgt spid="382"/>
                                        </p:tgtEl>
                                        <p:attrNameLst>
                                          <p:attrName>style.visibility</p:attrName>
                                        </p:attrNameLst>
                                      </p:cBhvr>
                                      <p:to>
                                        <p:strVal val="hidden"/>
                                      </p:to>
                                    </p:set>
                                  </p:childTnLst>
                                </p:cTn>
                              </p:par>
                            </p:childTnLst>
                          </p:cTn>
                        </p:par>
                        <p:par>
                          <p:cTn id="80" fill="hold" nodeType="withGroup">
                            <p:stCondLst>
                              <p:cond delay="5250"/>
                            </p:stCondLst>
                            <p:childTnLst>
                              <p:par>
                                <p:cTn id="81" presetID="10" presetClass="exit" presetSubtype="0" fill="hold" grpId="1" nodeType="afterEffect">
                                  <p:stCondLst>
                                    <p:cond delay="0"/>
                                  </p:stCondLst>
                                  <p:iterate type="lt">
                                    <p:tmPct val="0"/>
                                  </p:iterate>
                                  <p:childTnLst>
                                    <p:animEffect transition="out" filter="fade">
                                      <p:cBhvr>
                                        <p:cTn id="82" dur="250"/>
                                        <p:tgtEl>
                                          <p:spTgt spid="380"/>
                                        </p:tgtEl>
                                      </p:cBhvr>
                                    </p:animEffect>
                                    <p:set>
                                      <p:cBhvr>
                                        <p:cTn id="83" dur="1" fill="hold">
                                          <p:stCondLst>
                                            <p:cond delay="249"/>
                                          </p:stCondLst>
                                        </p:cTn>
                                        <p:tgtEl>
                                          <p:spTgt spid="380"/>
                                        </p:tgtEl>
                                        <p:attrNameLst>
                                          <p:attrName>style.visibility</p:attrName>
                                        </p:attrNameLst>
                                      </p:cBhvr>
                                      <p:to>
                                        <p:strVal val="hidden"/>
                                      </p:to>
                                    </p:set>
                                  </p:childTnLst>
                                </p:cTn>
                              </p:par>
                            </p:childTnLst>
                          </p:cTn>
                        </p:par>
                        <p:par>
                          <p:cTn id="84" fill="hold" nodeType="withGroup">
                            <p:stCondLst>
                              <p:cond delay="5500"/>
                            </p:stCondLst>
                            <p:childTnLst>
                              <p:par>
                                <p:cTn id="85" presetID="10" presetClass="entr" presetSubtype="0" fill="hold" grpId="2" nodeType="afterEffect">
                                  <p:stCondLst>
                                    <p:cond delay="0"/>
                                  </p:stCondLst>
                                  <p:iterate type="lt">
                                    <p:tmPct val="0"/>
                                  </p:iterate>
                                  <p:childTnLst>
                                    <p:set>
                                      <p:cBhvr>
                                        <p:cTn id="86" dur="1" fill="hold">
                                          <p:stCondLst>
                                            <p:cond delay="0"/>
                                          </p:stCondLst>
                                        </p:cTn>
                                        <p:tgtEl>
                                          <p:spTgt spid="375"/>
                                        </p:tgtEl>
                                        <p:attrNameLst>
                                          <p:attrName>style.visibility</p:attrName>
                                        </p:attrNameLst>
                                      </p:cBhvr>
                                      <p:to>
                                        <p:strVal val="visible"/>
                                      </p:to>
                                    </p:set>
                                    <p:animEffect transition="in" filter="fade">
                                      <p:cBhvr>
                                        <p:cTn id="87" dur="250"/>
                                        <p:tgtEl>
                                          <p:spTgt spid="375"/>
                                        </p:tgtEl>
                                      </p:cBhvr>
                                    </p:animEffect>
                                  </p:childTnLst>
                                </p:cTn>
                              </p:par>
                            </p:childTnLst>
                          </p:cTn>
                        </p:par>
                        <p:par>
                          <p:cTn id="88" fill="hold" nodeType="withGroup">
                            <p:stCondLst>
                              <p:cond delay="5750"/>
                            </p:stCondLst>
                            <p:childTnLst>
                              <p:par>
                                <p:cTn id="89" presetID="10" presetClass="entr" presetSubtype="0" fill="hold" grpId="2" nodeType="afterEffect">
                                  <p:stCondLst>
                                    <p:cond delay="0"/>
                                  </p:stCondLst>
                                  <p:iterate type="lt">
                                    <p:tmPct val="0"/>
                                  </p:iterate>
                                  <p:childTnLst>
                                    <p:set>
                                      <p:cBhvr>
                                        <p:cTn id="90" dur="1" fill="hold">
                                          <p:stCondLst>
                                            <p:cond delay="0"/>
                                          </p:stCondLst>
                                        </p:cTn>
                                        <p:tgtEl>
                                          <p:spTgt spid="374"/>
                                        </p:tgtEl>
                                        <p:attrNameLst>
                                          <p:attrName>style.visibility</p:attrName>
                                        </p:attrNameLst>
                                      </p:cBhvr>
                                      <p:to>
                                        <p:strVal val="visible"/>
                                      </p:to>
                                    </p:set>
                                    <p:animEffect transition="in" filter="fade">
                                      <p:cBhvr>
                                        <p:cTn id="91" dur="250"/>
                                        <p:tgtEl>
                                          <p:spTgt spid="374"/>
                                        </p:tgtEl>
                                      </p:cBhvr>
                                    </p:animEffect>
                                  </p:childTnLst>
                                </p:cTn>
                              </p:par>
                            </p:childTnLst>
                          </p:cTn>
                        </p:par>
                        <p:par>
                          <p:cTn id="92" fill="hold" nodeType="withGroup">
                            <p:stCondLst>
                              <p:cond delay="6000"/>
                            </p:stCondLst>
                            <p:childTnLst>
                              <p:par>
                                <p:cTn id="93" presetID="10" presetClass="entr" presetSubtype="0" fill="hold" grpId="2" nodeType="afterEffect">
                                  <p:stCondLst>
                                    <p:cond delay="0"/>
                                  </p:stCondLst>
                                  <p:iterate type="lt">
                                    <p:tmPct val="0"/>
                                  </p:iterate>
                                  <p:childTnLst>
                                    <p:set>
                                      <p:cBhvr>
                                        <p:cTn id="94" dur="1" fill="hold">
                                          <p:stCondLst>
                                            <p:cond delay="0"/>
                                          </p:stCondLst>
                                        </p:cTn>
                                        <p:tgtEl>
                                          <p:spTgt spid="377"/>
                                        </p:tgtEl>
                                        <p:attrNameLst>
                                          <p:attrName>style.visibility</p:attrName>
                                        </p:attrNameLst>
                                      </p:cBhvr>
                                      <p:to>
                                        <p:strVal val="visible"/>
                                      </p:to>
                                    </p:set>
                                    <p:animEffect transition="in" filter="fade">
                                      <p:cBhvr>
                                        <p:cTn id="95" dur="250"/>
                                        <p:tgtEl>
                                          <p:spTgt spid="377"/>
                                        </p:tgtEl>
                                      </p:cBhvr>
                                    </p:animEffect>
                                  </p:childTnLst>
                                </p:cTn>
                              </p:par>
                            </p:childTnLst>
                          </p:cTn>
                        </p:par>
                        <p:par>
                          <p:cTn id="96" fill="hold" nodeType="withGroup">
                            <p:stCondLst>
                              <p:cond delay="6250"/>
                            </p:stCondLst>
                            <p:childTnLst>
                              <p:par>
                                <p:cTn id="97" presetID="10" presetClass="entr" presetSubtype="0" fill="hold" grpId="2" nodeType="afterEffect">
                                  <p:stCondLst>
                                    <p:cond delay="0"/>
                                  </p:stCondLst>
                                  <p:iterate type="lt">
                                    <p:tmPct val="0"/>
                                  </p:iterate>
                                  <p:childTnLst>
                                    <p:set>
                                      <p:cBhvr>
                                        <p:cTn id="98" dur="1" fill="hold">
                                          <p:stCondLst>
                                            <p:cond delay="0"/>
                                          </p:stCondLst>
                                        </p:cTn>
                                        <p:tgtEl>
                                          <p:spTgt spid="376"/>
                                        </p:tgtEl>
                                        <p:attrNameLst>
                                          <p:attrName>style.visibility</p:attrName>
                                        </p:attrNameLst>
                                      </p:cBhvr>
                                      <p:to>
                                        <p:strVal val="visible"/>
                                      </p:to>
                                    </p:set>
                                    <p:animEffect transition="in" filter="fade">
                                      <p:cBhvr>
                                        <p:cTn id="99" dur="250"/>
                                        <p:tgtEl>
                                          <p:spTgt spid="376"/>
                                        </p:tgtEl>
                                      </p:cBhvr>
                                    </p:animEffect>
                                  </p:childTnLst>
                                </p:cTn>
                              </p:par>
                            </p:childTnLst>
                          </p:cTn>
                        </p:par>
                        <p:par>
                          <p:cTn id="100" fill="hold" nodeType="withGroup">
                            <p:stCondLst>
                              <p:cond delay="6500"/>
                            </p:stCondLst>
                            <p:childTnLst>
                              <p:par>
                                <p:cTn id="101" presetID="10" presetClass="entr" presetSubtype="0" fill="hold" grpId="2" nodeType="afterEffect">
                                  <p:stCondLst>
                                    <p:cond delay="0"/>
                                  </p:stCondLst>
                                  <p:iterate type="lt">
                                    <p:tmPct val="0"/>
                                  </p:iterate>
                                  <p:childTnLst>
                                    <p:set>
                                      <p:cBhvr>
                                        <p:cTn id="102" dur="1" fill="hold">
                                          <p:stCondLst>
                                            <p:cond delay="0"/>
                                          </p:stCondLst>
                                        </p:cTn>
                                        <p:tgtEl>
                                          <p:spTgt spid="382"/>
                                        </p:tgtEl>
                                        <p:attrNameLst>
                                          <p:attrName>style.visibility</p:attrName>
                                        </p:attrNameLst>
                                      </p:cBhvr>
                                      <p:to>
                                        <p:strVal val="visible"/>
                                      </p:to>
                                    </p:set>
                                    <p:animEffect transition="in" filter="fade">
                                      <p:cBhvr>
                                        <p:cTn id="103" dur="250"/>
                                        <p:tgtEl>
                                          <p:spTgt spid="382"/>
                                        </p:tgtEl>
                                      </p:cBhvr>
                                    </p:animEffect>
                                  </p:childTnLst>
                                </p:cTn>
                              </p:par>
                            </p:childTnLst>
                          </p:cTn>
                        </p:par>
                        <p:par>
                          <p:cTn id="104" fill="hold" nodeType="withGroup">
                            <p:stCondLst>
                              <p:cond delay="6750"/>
                            </p:stCondLst>
                            <p:childTnLst>
                              <p:par>
                                <p:cTn id="105" presetID="10" presetClass="entr" presetSubtype="0" fill="hold" grpId="2" nodeType="afterEffect">
                                  <p:stCondLst>
                                    <p:cond delay="0"/>
                                  </p:stCondLst>
                                  <p:iterate type="lt">
                                    <p:tmPct val="0"/>
                                  </p:iterate>
                                  <p:childTnLst>
                                    <p:set>
                                      <p:cBhvr>
                                        <p:cTn id="106" dur="1" fill="hold">
                                          <p:stCondLst>
                                            <p:cond delay="0"/>
                                          </p:stCondLst>
                                        </p:cTn>
                                        <p:tgtEl>
                                          <p:spTgt spid="381"/>
                                        </p:tgtEl>
                                        <p:attrNameLst>
                                          <p:attrName>style.visibility</p:attrName>
                                        </p:attrNameLst>
                                      </p:cBhvr>
                                      <p:to>
                                        <p:strVal val="visible"/>
                                      </p:to>
                                    </p:set>
                                    <p:animEffect transition="in" filter="fade">
                                      <p:cBhvr>
                                        <p:cTn id="107" dur="250"/>
                                        <p:tgtEl>
                                          <p:spTgt spid="381"/>
                                        </p:tgtEl>
                                      </p:cBhvr>
                                    </p:animEffect>
                                  </p:childTnLst>
                                </p:cTn>
                              </p:par>
                            </p:childTnLst>
                          </p:cTn>
                        </p:par>
                        <p:par>
                          <p:cTn id="108" fill="hold" nodeType="withGroup">
                            <p:stCondLst>
                              <p:cond delay="7000"/>
                            </p:stCondLst>
                            <p:childTnLst>
                              <p:par>
                                <p:cTn id="109" presetID="10" presetClass="entr" presetSubtype="0" fill="hold" grpId="2" nodeType="afterEffect">
                                  <p:stCondLst>
                                    <p:cond delay="0"/>
                                  </p:stCondLst>
                                  <p:iterate type="lt">
                                    <p:tmPct val="0"/>
                                  </p:iterate>
                                  <p:childTnLst>
                                    <p:set>
                                      <p:cBhvr>
                                        <p:cTn id="110" dur="1" fill="hold">
                                          <p:stCondLst>
                                            <p:cond delay="0"/>
                                          </p:stCondLst>
                                        </p:cTn>
                                        <p:tgtEl>
                                          <p:spTgt spid="378"/>
                                        </p:tgtEl>
                                        <p:attrNameLst>
                                          <p:attrName>style.visibility</p:attrName>
                                        </p:attrNameLst>
                                      </p:cBhvr>
                                      <p:to>
                                        <p:strVal val="visible"/>
                                      </p:to>
                                    </p:set>
                                    <p:animEffect transition="in" filter="fade">
                                      <p:cBhvr>
                                        <p:cTn id="111" dur="250"/>
                                        <p:tgtEl>
                                          <p:spTgt spid="378"/>
                                        </p:tgtEl>
                                      </p:cBhvr>
                                    </p:animEffect>
                                  </p:childTnLst>
                                </p:cTn>
                              </p:par>
                            </p:childTnLst>
                          </p:cTn>
                        </p:par>
                        <p:par>
                          <p:cTn id="112" fill="hold" nodeType="withGroup">
                            <p:stCondLst>
                              <p:cond delay="7250"/>
                            </p:stCondLst>
                            <p:childTnLst>
                              <p:par>
                                <p:cTn id="113" presetID="10" presetClass="entr" presetSubtype="0" fill="hold" grpId="2" nodeType="afterEffect">
                                  <p:stCondLst>
                                    <p:cond delay="0"/>
                                  </p:stCondLst>
                                  <p:iterate type="lt">
                                    <p:tmPct val="0"/>
                                  </p:iterate>
                                  <p:childTnLst>
                                    <p:set>
                                      <p:cBhvr>
                                        <p:cTn id="114" dur="1" fill="hold">
                                          <p:stCondLst>
                                            <p:cond delay="0"/>
                                          </p:stCondLst>
                                        </p:cTn>
                                        <p:tgtEl>
                                          <p:spTgt spid="380"/>
                                        </p:tgtEl>
                                        <p:attrNameLst>
                                          <p:attrName>style.visibility</p:attrName>
                                        </p:attrNameLst>
                                      </p:cBhvr>
                                      <p:to>
                                        <p:strVal val="visible"/>
                                      </p:to>
                                    </p:set>
                                    <p:animEffect transition="in" filter="fade">
                                      <p:cBhvr>
                                        <p:cTn id="115" dur="250"/>
                                        <p:tgtEl>
                                          <p:spTgt spid="380"/>
                                        </p:tgtEl>
                                      </p:cBhvr>
                                    </p:animEffect>
                                  </p:childTnLst>
                                </p:cTn>
                              </p:par>
                            </p:childTnLst>
                          </p:cTn>
                        </p:par>
                        <p:par>
                          <p:cTn id="116" fill="hold" nodeType="withGroup">
                            <p:stCondLst>
                              <p:cond delay="7500"/>
                            </p:stCondLst>
                            <p:childTnLst>
                              <p:par>
                                <p:cTn id="117" presetID="10" presetClass="entr" presetSubtype="0" fill="hold" grpId="2" nodeType="afterEffect">
                                  <p:stCondLst>
                                    <p:cond delay="0"/>
                                  </p:stCondLst>
                                  <p:iterate type="lt">
                                    <p:tmPct val="0"/>
                                  </p:iterate>
                                  <p:childTnLst>
                                    <p:set>
                                      <p:cBhvr>
                                        <p:cTn id="118" dur="1" fill="hold">
                                          <p:stCondLst>
                                            <p:cond delay="0"/>
                                          </p:stCondLst>
                                        </p:cTn>
                                        <p:tgtEl>
                                          <p:spTgt spid="379"/>
                                        </p:tgtEl>
                                        <p:attrNameLst>
                                          <p:attrName>style.visibility</p:attrName>
                                        </p:attrNameLst>
                                      </p:cBhvr>
                                      <p:to>
                                        <p:strVal val="visible"/>
                                      </p:to>
                                    </p:set>
                                    <p:animEffect transition="in" filter="fade">
                                      <p:cBhvr>
                                        <p:cTn id="119" dur="250"/>
                                        <p:tgtEl>
                                          <p:spTgt spid="379"/>
                                        </p:tgtEl>
                                      </p:cBhvr>
                                    </p:animEffect>
                                  </p:childTnLst>
                                </p:cTn>
                              </p:par>
                            </p:childTnLst>
                          </p:cTn>
                        </p:par>
                        <p:par>
                          <p:cTn id="120" fill="hold" nodeType="withGroup">
                            <p:stCondLst>
                              <p:cond delay="7750"/>
                            </p:stCondLst>
                            <p:childTnLst>
                              <p:par>
                                <p:cTn id="121" presetID="10" presetClass="entr" presetSubtype="0" fill="hold" nodeType="afterEffect">
                                  <p:stCondLst>
                                    <p:cond delay="0"/>
                                  </p:stCondLst>
                                  <p:childTnLst>
                                    <p:set>
                                      <p:cBhvr>
                                        <p:cTn id="122" dur="1" fill="hold">
                                          <p:stCondLst>
                                            <p:cond delay="0"/>
                                          </p:stCondLst>
                                        </p:cTn>
                                        <p:tgtEl>
                                          <p:spTgt spid="373"/>
                                        </p:tgtEl>
                                        <p:attrNameLst>
                                          <p:attrName>style.visibility</p:attrName>
                                        </p:attrNameLst>
                                      </p:cBhvr>
                                      <p:to>
                                        <p:strVal val="visible"/>
                                      </p:to>
                                    </p:set>
                                    <p:animEffect transition="in" filter="fade">
                                      <p:cBhvr>
                                        <p:cTn id="123"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P spid="376" grpId="0"/>
      <p:bldP spid="379" grpId="0"/>
      <p:bldP spid="381" grpId="0"/>
      <p:bldP spid="375" grpId="0"/>
      <p:bldP spid="378" grpId="0"/>
      <p:bldP spid="377" grpId="0"/>
      <p:bldP spid="382" grpId="0"/>
      <p:bldP spid="380" grpId="0"/>
      <p:bldP spid="374" grpId="1"/>
      <p:bldP spid="378" grpId="1"/>
      <p:bldP spid="376" grpId="1"/>
      <p:bldP spid="379" grpId="1"/>
      <p:bldP spid="381" grpId="1"/>
      <p:bldP spid="375" grpId="1"/>
      <p:bldP spid="377" grpId="1"/>
      <p:bldP spid="382" grpId="1"/>
      <p:bldP spid="380" grpId="1"/>
      <p:bldP spid="375" grpId="2"/>
      <p:bldP spid="374" grpId="2"/>
      <p:bldP spid="377" grpId="2"/>
      <p:bldP spid="376" grpId="2"/>
      <p:bldP spid="382" grpId="2"/>
      <p:bldP spid="381" grpId="2"/>
      <p:bldP spid="378" grpId="2"/>
      <p:bldP spid="380" grpId="2"/>
      <p:bldP spid="379" grpId="2"/>
    </p:bldLst>
  </p:timing>
</p:sldLayout>
</file>

<file path=ppt/slideLayouts/slideLayout97.xml><?xml version="1.0" encoding="utf-8"?>
<p:sldLayout xmlns:p="http://schemas.openxmlformats.org/presentationml/2006/main" showMasterSp="0" preserve="1">
  <p:cSld name="自定义版式">
    <p:bg>
      <p:bgPr>
        <a:solidFill xmlns:a="http://schemas.openxmlformats.org/drawingml/2006/main">
          <a:schemeClr val="bg1"/>
        </a:solidFill>
      </p:bgPr>
    </p:bg>
    <p:spTree>
      <p:nvGrpSpPr>
        <p:cNvPr id="1" name=""/>
        <p:cNvGrpSpPr/>
        <p:nvPr/>
      </p:nvGrpSpPr>
      <p:grpSpPr>
        <a:xfrm xmlns:a="http://schemas.openxmlformats.org/drawingml/2006/main">
          <a:off x="0" y="0"/>
          <a:ext cx="0" cy="0"/>
          <a:chOff x="0" y="0"/>
          <a:chExt cx="0" cy="0"/>
        </a:xfrm>
      </p:grpSpPr>
      <p:pic>
        <p:nvPicPr>
          <p:cNvPr id="399" name="图片"/>
          <p:cNvPicPr>
            <a:picLocks xmlns:a="http://schemas.openxmlformats.org/drawingml/2006/main" noChangeAspect="1"/>
          </p:cNvPicPr>
          <p:nvPr/>
        </p:nvPicPr>
        <p:blipFill>
          <a:blip xmlns:a="http://schemas.openxmlformats.org/drawingml/2006/main" xmlns:r="http://schemas.openxmlformats.org/officeDocument/2006/relationships" r:embed="rId2" cstate="print"/>
          <a:srcRect xmlns:a="http://schemas.openxmlformats.org/drawingml/2006/main" t="7455" l="5699" r="30193"/>
          <a:stretch xmlns:a="http://schemas.openxmlformats.org/drawingml/2006/main">
            <a:fillRect/>
          </a:stretch>
        </p:blipFill>
        <p:spPr>
          <a:xfrm xmlns:a="http://schemas.openxmlformats.org/drawingml/2006/main" rot="5400000">
            <a:off x="5566607" y="235783"/>
            <a:ext cx="6858001" cy="6386436"/>
          </a:xfrm>
          <a:prstGeom xmlns:a="http://schemas.openxmlformats.org/drawingml/2006/main" prst="rect"/>
          <a:noFill xmlns:a="http://schemas.openxmlformats.org/drawingml/2006/main"/>
          <a:ln xmlns:a="http://schemas.openxmlformats.org/drawingml/2006/main" w="12700" cmpd="sng" cap="flat">
            <a:noFill/>
            <a:prstDash val="solid"/>
            <a:miter/>
          </a:ln>
        </p:spPr>
      </p:pic>
      <p:sp>
        <p:nvSpPr>
          <p:cNvPr id="400" name="曲线"/>
          <p:cNvSpPr>
            <a:spLocks xmlns:a="http://schemas.openxmlformats.org/drawingml/2006/main" noGrp="1"/>
          </p:cNvSpPr>
          <p:nvPr/>
        </p:nvSpPr>
        <p:spPr>
          <a:xfrm xmlns:a="http://schemas.openxmlformats.org/drawingml/2006/main" rot="0">
            <a:off x="7783005" y="342901"/>
            <a:ext cx="4024739" cy="6159500"/>
          </a:xfrm>
          <a:custGeom xmlns:a="http://schemas.openxmlformats.org/drawingml/2006/main">
            <a:gdLst>
              <a:gd name="T1" fmla="*/ 0 w 21600"/>
              <a:gd name="T2" fmla="*/ 0 h 21600"/>
              <a:gd name="T3" fmla="*/ 21600 w 21600"/>
              <a:gd name="T4" fmla="*/ 21600 h 21600"/>
            </a:gdLst>
            <a:rect l="T1" t="T2" r="T3" b="T4"/>
            <a:pathLst>
              <a:path w="21600" h="21600">
                <a:moveTo>
                  <a:pt x="21565" y="21565"/>
                </a:moveTo>
                <a:lnTo>
                  <a:pt x="21599" y="21565"/>
                </a:lnTo>
                <a:lnTo>
                  <a:pt x="21599" y="21600"/>
                </a:lnTo>
                <a:lnTo>
                  <a:pt x="21565" y="21600"/>
                </a:lnTo>
              </a:path>
              <a:path w="21600" h="21600">
                <a:moveTo>
                  <a:pt x="0" y="0"/>
                </a:moveTo>
                <a:lnTo>
                  <a:pt x="7251" y="0"/>
                </a:lnTo>
                <a:lnTo>
                  <a:pt x="7251" y="7231"/>
                </a:lnTo>
                <a:lnTo>
                  <a:pt x="0" y="7231"/>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401" name="曲线"/>
          <p:cNvSpPr>
            <a:spLocks xmlns:a="http://schemas.openxmlformats.org/drawingml/2006/main" noGrp="1"/>
          </p:cNvSpPr>
          <p:nvPr/>
        </p:nvSpPr>
        <p:spPr>
          <a:xfrm xmlns:a="http://schemas.openxmlformats.org/drawingml/2006/main" rot="0">
            <a:off x="7783005" y="342901"/>
            <a:ext cx="4024739" cy="6159500"/>
          </a:xfrm>
          <a:custGeom xmlns:a="http://schemas.openxmlformats.org/drawingml/2006/main">
            <a:gdLst>
              <a:gd name="T1" fmla="*/ 0 w 21600"/>
              <a:gd name="T2" fmla="*/ 0 h 21600"/>
              <a:gd name="T3" fmla="*/ 21600 w 21600"/>
              <a:gd name="T4" fmla="*/ 21600 h 21600"/>
            </a:gdLst>
            <a:rect l="T1" t="T2" r="T3" b="T4"/>
            <a:pathLst>
              <a:path w="21600" h="21600">
                <a:moveTo>
                  <a:pt x="21565" y="21565"/>
                </a:moveTo>
                <a:lnTo>
                  <a:pt x="21599" y="21565"/>
                </a:lnTo>
                <a:lnTo>
                  <a:pt x="21599" y="21600"/>
                </a:lnTo>
                <a:lnTo>
                  <a:pt x="21565" y="21600"/>
                </a:lnTo>
              </a:path>
              <a:path w="21600" h="21600">
                <a:moveTo>
                  <a:pt x="7203" y="0"/>
                </a:moveTo>
                <a:lnTo>
                  <a:pt x="14454" y="0"/>
                </a:lnTo>
                <a:lnTo>
                  <a:pt x="14454" y="7231"/>
                </a:lnTo>
                <a:lnTo>
                  <a:pt x="7203" y="7231"/>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402" name="曲线"/>
          <p:cNvSpPr>
            <a:spLocks xmlns:a="http://schemas.openxmlformats.org/drawingml/2006/main" noGrp="1"/>
          </p:cNvSpPr>
          <p:nvPr/>
        </p:nvSpPr>
        <p:spPr>
          <a:xfrm xmlns:a="http://schemas.openxmlformats.org/drawingml/2006/main" rot="0">
            <a:off x="7783073" y="342901"/>
            <a:ext cx="4024851" cy="6159500"/>
          </a:xfrm>
          <a:custGeom xmlns:a="http://schemas.openxmlformats.org/drawingml/2006/main">
            <a:gdLst>
              <a:gd name="T1" fmla="*/ 0 w 21600"/>
              <a:gd name="T2" fmla="*/ 0 h 21600"/>
              <a:gd name="T3" fmla="*/ 21600 w 21600"/>
              <a:gd name="T4" fmla="*/ 21600 h 21600"/>
            </a:gdLst>
            <a:rect l="T1" t="T2" r="T3" b="T4"/>
            <a:pathLst>
              <a:path w="21600" h="21600">
                <a:moveTo>
                  <a:pt x="21564" y="21565"/>
                </a:moveTo>
                <a:lnTo>
                  <a:pt x="21599" y="21565"/>
                </a:lnTo>
                <a:lnTo>
                  <a:pt x="21599" y="21600"/>
                </a:lnTo>
                <a:lnTo>
                  <a:pt x="21564" y="21600"/>
                </a:lnTo>
              </a:path>
              <a:path w="21600" h="21600">
                <a:moveTo>
                  <a:pt x="14348" y="0"/>
                </a:moveTo>
                <a:lnTo>
                  <a:pt x="21600" y="0"/>
                </a:lnTo>
                <a:lnTo>
                  <a:pt x="21600" y="7231"/>
                </a:lnTo>
                <a:lnTo>
                  <a:pt x="14348" y="7231"/>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403" name="曲线"/>
          <p:cNvSpPr>
            <a:spLocks xmlns:a="http://schemas.openxmlformats.org/drawingml/2006/main" noGrp="1"/>
          </p:cNvSpPr>
          <p:nvPr/>
        </p:nvSpPr>
        <p:spPr>
          <a:xfrm xmlns:a="http://schemas.openxmlformats.org/drawingml/2006/main" rot="0">
            <a:off x="7783005" y="342901"/>
            <a:ext cx="4024739" cy="6159500"/>
          </a:xfrm>
          <a:custGeom xmlns:a="http://schemas.openxmlformats.org/drawingml/2006/main">
            <a:gdLst>
              <a:gd name="T1" fmla="*/ 0 w 21600"/>
              <a:gd name="T2" fmla="*/ 0 h 21600"/>
              <a:gd name="T3" fmla="*/ 21600 w 21600"/>
              <a:gd name="T4" fmla="*/ 21600 h 21600"/>
            </a:gdLst>
            <a:rect l="T1" t="T2" r="T3" b="T4"/>
            <a:pathLst>
              <a:path w="21600" h="21600">
                <a:moveTo>
                  <a:pt x="21565" y="21565"/>
                </a:moveTo>
                <a:lnTo>
                  <a:pt x="21599" y="21565"/>
                </a:lnTo>
                <a:lnTo>
                  <a:pt x="21599" y="21600"/>
                </a:lnTo>
                <a:lnTo>
                  <a:pt x="21565" y="21600"/>
                </a:lnTo>
              </a:path>
              <a:path w="21600" h="21600">
                <a:moveTo>
                  <a:pt x="0" y="7184"/>
                </a:moveTo>
                <a:lnTo>
                  <a:pt x="7251" y="7184"/>
                </a:lnTo>
                <a:lnTo>
                  <a:pt x="7251" y="14415"/>
                </a:lnTo>
                <a:lnTo>
                  <a:pt x="0" y="14415"/>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404" name="曲线"/>
          <p:cNvSpPr>
            <a:spLocks xmlns:a="http://schemas.openxmlformats.org/drawingml/2006/main" noGrp="1"/>
          </p:cNvSpPr>
          <p:nvPr/>
        </p:nvSpPr>
        <p:spPr>
          <a:xfrm xmlns:a="http://schemas.openxmlformats.org/drawingml/2006/main" rot="0">
            <a:off x="7783005" y="342901"/>
            <a:ext cx="4024739" cy="6159500"/>
          </a:xfrm>
          <a:custGeom xmlns:a="http://schemas.openxmlformats.org/drawingml/2006/main">
            <a:gdLst>
              <a:gd name="T1" fmla="*/ 0 w 21600"/>
              <a:gd name="T2" fmla="*/ 0 h 21600"/>
              <a:gd name="T3" fmla="*/ 21600 w 21600"/>
              <a:gd name="T4" fmla="*/ 21600 h 21600"/>
            </a:gdLst>
            <a:rect l="T1" t="T2" r="T3" b="T4"/>
            <a:pathLst>
              <a:path w="21600" h="21600">
                <a:moveTo>
                  <a:pt x="21565" y="21565"/>
                </a:moveTo>
                <a:lnTo>
                  <a:pt x="21599" y="21565"/>
                </a:lnTo>
                <a:lnTo>
                  <a:pt x="21599" y="21600"/>
                </a:lnTo>
                <a:lnTo>
                  <a:pt x="21565" y="21600"/>
                </a:lnTo>
              </a:path>
              <a:path w="21600" h="21600">
                <a:moveTo>
                  <a:pt x="7203" y="7184"/>
                </a:moveTo>
                <a:lnTo>
                  <a:pt x="14454" y="7184"/>
                </a:lnTo>
                <a:lnTo>
                  <a:pt x="14454" y="14415"/>
                </a:lnTo>
                <a:lnTo>
                  <a:pt x="7203" y="14415"/>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405" name="曲线"/>
          <p:cNvSpPr>
            <a:spLocks xmlns:a="http://schemas.openxmlformats.org/drawingml/2006/main" noGrp="1"/>
          </p:cNvSpPr>
          <p:nvPr/>
        </p:nvSpPr>
        <p:spPr>
          <a:xfrm xmlns:a="http://schemas.openxmlformats.org/drawingml/2006/main" rot="0">
            <a:off x="7783073" y="342901"/>
            <a:ext cx="4024851" cy="6159500"/>
          </a:xfrm>
          <a:custGeom xmlns:a="http://schemas.openxmlformats.org/drawingml/2006/main">
            <a:gdLst>
              <a:gd name="T1" fmla="*/ 0 w 21600"/>
              <a:gd name="T2" fmla="*/ 0 h 21600"/>
              <a:gd name="T3" fmla="*/ 21600 w 21600"/>
              <a:gd name="T4" fmla="*/ 21600 h 21600"/>
            </a:gdLst>
            <a:rect l="T1" t="T2" r="T3" b="T4"/>
            <a:pathLst>
              <a:path w="21600" h="21600">
                <a:moveTo>
                  <a:pt x="21564" y="21565"/>
                </a:moveTo>
                <a:lnTo>
                  <a:pt x="21599" y="21565"/>
                </a:lnTo>
                <a:lnTo>
                  <a:pt x="21599" y="21600"/>
                </a:lnTo>
                <a:lnTo>
                  <a:pt x="21564" y="21600"/>
                </a:lnTo>
              </a:path>
              <a:path w="21600" h="21600">
                <a:moveTo>
                  <a:pt x="14348" y="7184"/>
                </a:moveTo>
                <a:lnTo>
                  <a:pt x="21600" y="7184"/>
                </a:lnTo>
                <a:lnTo>
                  <a:pt x="21600" y="14415"/>
                </a:lnTo>
                <a:lnTo>
                  <a:pt x="14348" y="14415"/>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406" name="曲线"/>
          <p:cNvSpPr>
            <a:spLocks xmlns:a="http://schemas.openxmlformats.org/drawingml/2006/main" noGrp="1"/>
          </p:cNvSpPr>
          <p:nvPr/>
        </p:nvSpPr>
        <p:spPr>
          <a:xfrm xmlns:a="http://schemas.openxmlformats.org/drawingml/2006/main" rot="0">
            <a:off x="7783005" y="342901"/>
            <a:ext cx="4024739" cy="6159500"/>
          </a:xfrm>
          <a:custGeom xmlns:a="http://schemas.openxmlformats.org/drawingml/2006/main">
            <a:gdLst>
              <a:gd name="T1" fmla="*/ 0 w 21600"/>
              <a:gd name="T2" fmla="*/ 0 h 21600"/>
              <a:gd name="T3" fmla="*/ 21600 w 21600"/>
              <a:gd name="T4" fmla="*/ 21600 h 21600"/>
            </a:gdLst>
            <a:rect l="T1" t="T2" r="T3" b="T4"/>
            <a:pathLst>
              <a:path w="21600" h="21600">
                <a:moveTo>
                  <a:pt x="21565" y="21565"/>
                </a:moveTo>
                <a:lnTo>
                  <a:pt x="21599" y="21565"/>
                </a:lnTo>
                <a:lnTo>
                  <a:pt x="21599" y="21600"/>
                </a:lnTo>
                <a:lnTo>
                  <a:pt x="21565" y="21600"/>
                </a:lnTo>
              </a:path>
              <a:path w="21600" h="21600">
                <a:moveTo>
                  <a:pt x="0" y="14368"/>
                </a:moveTo>
                <a:lnTo>
                  <a:pt x="7251" y="14368"/>
                </a:lnTo>
                <a:lnTo>
                  <a:pt x="7251" y="21600"/>
                </a:lnTo>
                <a:lnTo>
                  <a:pt x="0" y="21600"/>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407" name="曲线"/>
          <p:cNvSpPr>
            <a:spLocks xmlns:a="http://schemas.openxmlformats.org/drawingml/2006/main" noGrp="1"/>
          </p:cNvSpPr>
          <p:nvPr/>
        </p:nvSpPr>
        <p:spPr>
          <a:xfrm xmlns:a="http://schemas.openxmlformats.org/drawingml/2006/main" rot="0">
            <a:off x="7783005" y="342901"/>
            <a:ext cx="4024739" cy="6159500"/>
          </a:xfrm>
          <a:custGeom xmlns:a="http://schemas.openxmlformats.org/drawingml/2006/main">
            <a:gdLst>
              <a:gd name="T1" fmla="*/ 0 w 21600"/>
              <a:gd name="T2" fmla="*/ 0 h 21600"/>
              <a:gd name="T3" fmla="*/ 21600 w 21600"/>
              <a:gd name="T4" fmla="*/ 21600 h 21600"/>
            </a:gdLst>
            <a:rect l="T1" t="T2" r="T3" b="T4"/>
            <a:pathLst>
              <a:path w="21600" h="21600">
                <a:moveTo>
                  <a:pt x="21565" y="21565"/>
                </a:moveTo>
                <a:lnTo>
                  <a:pt x="21599" y="21565"/>
                </a:lnTo>
                <a:lnTo>
                  <a:pt x="21599" y="21600"/>
                </a:lnTo>
                <a:lnTo>
                  <a:pt x="21565" y="21600"/>
                </a:lnTo>
              </a:path>
              <a:path w="21600" h="21600">
                <a:moveTo>
                  <a:pt x="7203" y="14368"/>
                </a:moveTo>
                <a:lnTo>
                  <a:pt x="14454" y="14368"/>
                </a:lnTo>
                <a:lnTo>
                  <a:pt x="14454" y="21600"/>
                </a:lnTo>
                <a:lnTo>
                  <a:pt x="7203" y="21600"/>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
        <p:nvSpPr>
          <p:cNvPr id="408" name="曲线"/>
          <p:cNvSpPr>
            <a:spLocks xmlns:a="http://schemas.openxmlformats.org/drawingml/2006/main" noGrp="1"/>
          </p:cNvSpPr>
          <p:nvPr/>
        </p:nvSpPr>
        <p:spPr>
          <a:xfrm xmlns:a="http://schemas.openxmlformats.org/drawingml/2006/main" rot="0">
            <a:off x="7783073" y="342901"/>
            <a:ext cx="4024851" cy="6159500"/>
          </a:xfrm>
          <a:custGeom xmlns:a="http://schemas.openxmlformats.org/drawingml/2006/main">
            <a:gdLst>
              <a:gd name="T1" fmla="*/ 0 w 21600"/>
              <a:gd name="T2" fmla="*/ 0 h 21600"/>
              <a:gd name="T3" fmla="*/ 21600 w 21600"/>
              <a:gd name="T4" fmla="*/ 21600 h 21600"/>
            </a:gdLst>
            <a:rect l="T1" t="T2" r="T3" b="T4"/>
            <a:pathLst>
              <a:path w="21600" h="21600">
                <a:moveTo>
                  <a:pt x="14348" y="14368"/>
                </a:moveTo>
                <a:lnTo>
                  <a:pt x="21600" y="14368"/>
                </a:lnTo>
                <a:lnTo>
                  <a:pt x="21600" y="21600"/>
                </a:lnTo>
                <a:lnTo>
                  <a:pt x="21599" y="21600"/>
                </a:lnTo>
                <a:lnTo>
                  <a:pt x="21564" y="21600"/>
                </a:lnTo>
                <a:lnTo>
                  <a:pt x="14348" y="21600"/>
                </a:lnTo>
              </a:path>
              <a:path w="21600" h="21600">
                <a:moveTo>
                  <a:pt x="0" y="0"/>
                </a:moveTo>
                <a:lnTo>
                  <a:pt x="34" y="0"/>
                </a:lnTo>
                <a:lnTo>
                  <a:pt x="34" y="34"/>
                </a:lnTo>
                <a:lnTo>
                  <a:pt x="0" y="34"/>
                </a:lnTo>
                <a:close/>
              </a:path>
            </a:pathLst>
          </a:custGeom>
          <a:noFill xmlns:a="http://schemas.openxmlformats.org/drawingml/2006/main"/>
          <a:ln xmlns:a="http://schemas.openxmlformats.org/drawingml/2006/main" cmpd="sng" cap="flat">
            <a:noFill/>
            <a:prstDash val="solid"/>
            <a:miter/>
          </a:ln>
        </p:spPr>
        <p:txBody>
          <a:bodyPr xmlns:a="http://schemas.openxmlformats.org/drawingml/2006/main" vert="horz" wrap="square" lIns="91440" tIns="45720" rIns="91440" bIns="45720" anchor="t" anchorCtr="0">
            <a:prstTxWarp prst="textNoShape"/>
          </a:bodyPr>
          <a:lstStyle xmlns:a="http://schemas.openxmlformats.org/drawingml/2006/main"/>
          <a:p xmlns:a="http://schemas.openxmlformats.org/drawingml/2006/main">
            <a:pPr marL="0" indent="0" algn="ctr"/>
            <a:r>
              <a:rPr lang="en-US" altLang="zh-CN" sz="2133"/>
              <a:t>Drag and Drop</a:t>
            </a:r>
            <a:endParaRPr lang="zh-CN" altLang="en-US" sz="2133"/>
          </a:p>
        </p:txBody>
      </p:sp>
    </p:spTree>
    <p:extLst>
      <p:ext uri="{BB962C8B-B14F-4D97-AF65-F5344CB8AC3E}">
        <p14:creationId xmlns:p14="http://schemas.microsoft.com/office/powerpoint/2010/main" val="182693879"/>
      </p:ext>
    </p:extLst>
  </p:cSld>
  <p:clrMapOvr>
    <a:masterClrMapping xmlns:a="http://schemas.openxmlformats.org/drawingml/2006/main"/>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
                                        </p:tgtEl>
                                        <p:attrNameLst>
                                          <p:attrName>style.visibility</p:attrName>
                                        </p:attrNameLst>
                                      </p:cBhvr>
                                      <p:to>
                                        <p:strVal val="visible"/>
                                      </p:to>
                                    </p:set>
                                    <p:animEffect transition="in" filter="fade">
                                      <p:cBhvr>
                                        <p:cTn id="7" dur="250"/>
                                        <p:tgtEl>
                                          <p:spTgt spid="400"/>
                                        </p:tgtEl>
                                      </p:cBhvr>
                                    </p:animEffect>
                                  </p:childTnLst>
                                </p:cTn>
                              </p:par>
                            </p:childTnLst>
                          </p:cTn>
                        </p:par>
                        <p:par>
                          <p:cTn id="8" fill="hold" nodeType="withGroup">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02"/>
                                        </p:tgtEl>
                                        <p:attrNameLst>
                                          <p:attrName>style.visibility</p:attrName>
                                        </p:attrNameLst>
                                      </p:cBhvr>
                                      <p:to>
                                        <p:strVal val="visible"/>
                                      </p:to>
                                    </p:set>
                                    <p:animEffect transition="in" filter="fade">
                                      <p:cBhvr>
                                        <p:cTn id="11" dur="250"/>
                                        <p:tgtEl>
                                          <p:spTgt spid="402"/>
                                        </p:tgtEl>
                                      </p:cBhvr>
                                    </p:animEffect>
                                  </p:childTnLst>
                                </p:cTn>
                              </p:par>
                            </p:childTnLst>
                          </p:cTn>
                        </p:par>
                        <p:par>
                          <p:cTn id="12" fill="hold" nodeType="with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04"/>
                                        </p:tgtEl>
                                        <p:attrNameLst>
                                          <p:attrName>style.visibility</p:attrName>
                                        </p:attrNameLst>
                                      </p:cBhvr>
                                      <p:to>
                                        <p:strVal val="visible"/>
                                      </p:to>
                                    </p:set>
                                    <p:animEffect transition="in" filter="fade">
                                      <p:cBhvr>
                                        <p:cTn id="15" dur="250"/>
                                        <p:tgtEl>
                                          <p:spTgt spid="404"/>
                                        </p:tgtEl>
                                      </p:cBhvr>
                                    </p:animEffect>
                                  </p:childTnLst>
                                </p:cTn>
                              </p:par>
                            </p:childTnLst>
                          </p:cTn>
                        </p:par>
                        <p:par>
                          <p:cTn id="16" fill="hold" nodeType="withGroup">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405"/>
                                        </p:tgtEl>
                                        <p:attrNameLst>
                                          <p:attrName>style.visibility</p:attrName>
                                        </p:attrNameLst>
                                      </p:cBhvr>
                                      <p:to>
                                        <p:strVal val="visible"/>
                                      </p:to>
                                    </p:set>
                                    <p:animEffect transition="in" filter="fade">
                                      <p:cBhvr>
                                        <p:cTn id="19" dur="250"/>
                                        <p:tgtEl>
                                          <p:spTgt spid="405"/>
                                        </p:tgtEl>
                                      </p:cBhvr>
                                    </p:animEffect>
                                  </p:childTnLst>
                                </p:cTn>
                              </p:par>
                            </p:childTnLst>
                          </p:cTn>
                        </p:par>
                        <p:par>
                          <p:cTn id="20" fill="hold" nodeType="withGroup">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06"/>
                                        </p:tgtEl>
                                        <p:attrNameLst>
                                          <p:attrName>style.visibility</p:attrName>
                                        </p:attrNameLst>
                                      </p:cBhvr>
                                      <p:to>
                                        <p:strVal val="visible"/>
                                      </p:to>
                                    </p:set>
                                    <p:animEffect transition="in" filter="fade">
                                      <p:cBhvr>
                                        <p:cTn id="23" dur="250"/>
                                        <p:tgtEl>
                                          <p:spTgt spid="406"/>
                                        </p:tgtEl>
                                      </p:cBhvr>
                                    </p:animEffect>
                                  </p:childTnLst>
                                </p:cTn>
                              </p:par>
                            </p:childTnLst>
                          </p:cTn>
                        </p:par>
                        <p:par>
                          <p:cTn id="24" fill="hold" nodeType="withGroup">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407"/>
                                        </p:tgtEl>
                                        <p:attrNameLst>
                                          <p:attrName>style.visibility</p:attrName>
                                        </p:attrNameLst>
                                      </p:cBhvr>
                                      <p:to>
                                        <p:strVal val="visible"/>
                                      </p:to>
                                    </p:set>
                                    <p:animEffect transition="in" filter="fade">
                                      <p:cBhvr>
                                        <p:cTn id="27" dur="250"/>
                                        <p:tgtEl>
                                          <p:spTgt spid="407"/>
                                        </p:tgtEl>
                                      </p:cBhvr>
                                    </p:animEffect>
                                  </p:childTnLst>
                                </p:cTn>
                              </p:par>
                            </p:childTnLst>
                          </p:cTn>
                        </p:par>
                        <p:par>
                          <p:cTn id="28" fill="hold" nodeType="withGroup">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401"/>
                                        </p:tgtEl>
                                        <p:attrNameLst>
                                          <p:attrName>style.visibility</p:attrName>
                                        </p:attrNameLst>
                                      </p:cBhvr>
                                      <p:to>
                                        <p:strVal val="visible"/>
                                      </p:to>
                                    </p:set>
                                    <p:animEffect transition="in" filter="fade">
                                      <p:cBhvr>
                                        <p:cTn id="31" dur="250"/>
                                        <p:tgtEl>
                                          <p:spTgt spid="401"/>
                                        </p:tgtEl>
                                      </p:cBhvr>
                                    </p:animEffect>
                                  </p:childTnLst>
                                </p:cTn>
                              </p:par>
                            </p:childTnLst>
                          </p:cTn>
                        </p:par>
                        <p:par>
                          <p:cTn id="32" fill="hold" nodeType="withGroup">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403"/>
                                        </p:tgtEl>
                                        <p:attrNameLst>
                                          <p:attrName>style.visibility</p:attrName>
                                        </p:attrNameLst>
                                      </p:cBhvr>
                                      <p:to>
                                        <p:strVal val="visible"/>
                                      </p:to>
                                    </p:set>
                                    <p:animEffect transition="in" filter="fade">
                                      <p:cBhvr>
                                        <p:cTn id="35" dur="250"/>
                                        <p:tgtEl>
                                          <p:spTgt spid="403"/>
                                        </p:tgtEl>
                                      </p:cBhvr>
                                    </p:animEffect>
                                  </p:childTnLst>
                                </p:cTn>
                              </p:par>
                            </p:childTnLst>
                          </p:cTn>
                        </p:par>
                        <p:par>
                          <p:cTn id="36" fill="hold" nodeType="withGroup">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408"/>
                                        </p:tgtEl>
                                        <p:attrNameLst>
                                          <p:attrName>style.visibility</p:attrName>
                                        </p:attrNameLst>
                                      </p:cBhvr>
                                      <p:to>
                                        <p:strVal val="visible"/>
                                      </p:to>
                                    </p:set>
                                    <p:animEffect transition="in" filter="fade">
                                      <p:cBhvr>
                                        <p:cTn id="39" dur="250"/>
                                        <p:tgtEl>
                                          <p:spTgt spid="408"/>
                                        </p:tgtEl>
                                      </p:cBhvr>
                                    </p:animEffect>
                                  </p:childTnLst>
                                </p:cTn>
                              </p:par>
                            </p:childTnLst>
                          </p:cTn>
                        </p:par>
                        <p:par>
                          <p:cTn id="40" fill="hold" nodeType="withGroup">
                            <p:stCondLst>
                              <p:cond delay="2250"/>
                            </p:stCondLst>
                            <p:childTnLst>
                              <p:par>
                                <p:cTn id="41" presetID="10" presetClass="entr" presetSubtype="0" fill="hold" nodeType="afterEffect">
                                  <p:stCondLst>
                                    <p:cond delay="0"/>
                                  </p:stCondLst>
                                  <p:childTnLst>
                                    <p:set>
                                      <p:cBhvr>
                                        <p:cTn id="42" dur="1" fill="hold">
                                          <p:stCondLst>
                                            <p:cond delay="0"/>
                                          </p:stCondLst>
                                        </p:cTn>
                                        <p:tgtEl>
                                          <p:spTgt spid="399"/>
                                        </p:tgtEl>
                                        <p:attrNameLst>
                                          <p:attrName>style.visibility</p:attrName>
                                        </p:attrNameLst>
                                      </p:cBhvr>
                                      <p:to>
                                        <p:strVal val="visible"/>
                                      </p:to>
                                    </p:set>
                                    <p:animEffect transition="in" filter="fade">
                                      <p:cBhvr>
                                        <p:cTn id="43" dur="1000"/>
                                        <p:tgtEl>
                                          <p:spTgt spid="399"/>
                                        </p:tgtEl>
                                      </p:cBhvr>
                                    </p:animEffect>
                                  </p:childTnLst>
                                </p:cTn>
                              </p:par>
                            </p:childTnLst>
                          </p:cTn>
                        </p:par>
                        <p:par>
                          <p:cTn id="44" fill="hold" nodeType="withGroup">
                            <p:stCondLst>
                              <p:cond delay="3250"/>
                            </p:stCondLst>
                            <p:childTnLst>
                              <p:par>
                                <p:cTn id="45" presetID="10" presetClass="exit" presetSubtype="0" fill="hold" nodeType="afterEffect">
                                  <p:stCondLst>
                                    <p:cond delay="0"/>
                                  </p:stCondLst>
                                  <p:childTnLst>
                                    <p:animEffect transition="out" filter="fade">
                                      <p:cBhvr>
                                        <p:cTn id="46" dur="750"/>
                                        <p:tgtEl>
                                          <p:spTgt spid="399"/>
                                        </p:tgtEl>
                                      </p:cBhvr>
                                    </p:animEffect>
                                    <p:set>
                                      <p:cBhvr>
                                        <p:cTn id="47" dur="1" fill="hold">
                                          <p:stCondLst>
                                            <p:cond delay="749"/>
                                          </p:stCondLst>
                                        </p:cTn>
                                        <p:tgtEl>
                                          <p:spTgt spid="399"/>
                                        </p:tgtEl>
                                        <p:attrNameLst>
                                          <p:attrName>style.visibility</p:attrName>
                                        </p:attrNameLst>
                                      </p:cBhvr>
                                      <p:to>
                                        <p:strVal val="hidden"/>
                                      </p:to>
                                    </p:set>
                                  </p:childTnLst>
                                </p:cTn>
                              </p:par>
                            </p:childTnLst>
                          </p:cTn>
                        </p:par>
                        <p:par>
                          <p:cTn id="48" fill="hold" nodeType="withGroup">
                            <p:stCondLst>
                              <p:cond delay="4000"/>
                            </p:stCondLst>
                            <p:childTnLst>
                              <p:par>
                                <p:cTn id="49" presetID="10" presetClass="exit" presetSubtype="0" fill="hold" grpId="1" nodeType="afterEffect">
                                  <p:stCondLst>
                                    <p:cond delay="0"/>
                                  </p:stCondLst>
                                  <p:childTnLst>
                                    <p:animEffect transition="out" filter="fade">
                                      <p:cBhvr>
                                        <p:cTn id="50" dur="250"/>
                                        <p:tgtEl>
                                          <p:spTgt spid="402"/>
                                        </p:tgtEl>
                                      </p:cBhvr>
                                    </p:animEffect>
                                    <p:set>
                                      <p:cBhvr>
                                        <p:cTn id="51" dur="1" fill="hold">
                                          <p:stCondLst>
                                            <p:cond delay="249"/>
                                          </p:stCondLst>
                                        </p:cTn>
                                        <p:tgtEl>
                                          <p:spTgt spid="402"/>
                                        </p:tgtEl>
                                        <p:attrNameLst>
                                          <p:attrName>style.visibility</p:attrName>
                                        </p:attrNameLst>
                                      </p:cBhvr>
                                      <p:to>
                                        <p:strVal val="hidden"/>
                                      </p:to>
                                    </p:set>
                                  </p:childTnLst>
                                </p:cTn>
                              </p:par>
                            </p:childTnLst>
                          </p:cTn>
                        </p:par>
                        <p:par>
                          <p:cTn id="52" fill="hold" nodeType="withGroup">
                            <p:stCondLst>
                              <p:cond delay="4250"/>
                            </p:stCondLst>
                            <p:childTnLst>
                              <p:par>
                                <p:cTn id="53" presetID="10" presetClass="exit" presetSubtype="0" fill="hold" grpId="1" nodeType="afterEffect">
                                  <p:stCondLst>
                                    <p:cond delay="0"/>
                                  </p:stCondLst>
                                  <p:childTnLst>
                                    <p:animEffect transition="out" filter="fade">
                                      <p:cBhvr>
                                        <p:cTn id="54" dur="250"/>
                                        <p:tgtEl>
                                          <p:spTgt spid="405"/>
                                        </p:tgtEl>
                                      </p:cBhvr>
                                    </p:animEffect>
                                    <p:set>
                                      <p:cBhvr>
                                        <p:cTn id="55" dur="1" fill="hold">
                                          <p:stCondLst>
                                            <p:cond delay="249"/>
                                          </p:stCondLst>
                                        </p:cTn>
                                        <p:tgtEl>
                                          <p:spTgt spid="405"/>
                                        </p:tgtEl>
                                        <p:attrNameLst>
                                          <p:attrName>style.visibility</p:attrName>
                                        </p:attrNameLst>
                                      </p:cBhvr>
                                      <p:to>
                                        <p:strVal val="hidden"/>
                                      </p:to>
                                    </p:set>
                                  </p:childTnLst>
                                </p:cTn>
                              </p:par>
                            </p:childTnLst>
                          </p:cTn>
                        </p:par>
                        <p:par>
                          <p:cTn id="56" fill="hold" nodeType="withGroup">
                            <p:stCondLst>
                              <p:cond delay="4500"/>
                            </p:stCondLst>
                            <p:childTnLst>
                              <p:par>
                                <p:cTn id="57" presetID="10" presetClass="exit" presetSubtype="0" fill="hold" grpId="1" nodeType="afterEffect">
                                  <p:stCondLst>
                                    <p:cond delay="0"/>
                                  </p:stCondLst>
                                  <p:childTnLst>
                                    <p:animEffect transition="out" filter="fade">
                                      <p:cBhvr>
                                        <p:cTn id="58" dur="250"/>
                                        <p:tgtEl>
                                          <p:spTgt spid="401"/>
                                        </p:tgtEl>
                                      </p:cBhvr>
                                    </p:animEffect>
                                    <p:set>
                                      <p:cBhvr>
                                        <p:cTn id="59" dur="1" fill="hold">
                                          <p:stCondLst>
                                            <p:cond delay="249"/>
                                          </p:stCondLst>
                                        </p:cTn>
                                        <p:tgtEl>
                                          <p:spTgt spid="401"/>
                                        </p:tgtEl>
                                        <p:attrNameLst>
                                          <p:attrName>style.visibility</p:attrName>
                                        </p:attrNameLst>
                                      </p:cBhvr>
                                      <p:to>
                                        <p:strVal val="hidden"/>
                                      </p:to>
                                    </p:set>
                                  </p:childTnLst>
                                </p:cTn>
                              </p:par>
                            </p:childTnLst>
                          </p:cTn>
                        </p:par>
                        <p:par>
                          <p:cTn id="60" fill="hold" nodeType="withGroup">
                            <p:stCondLst>
                              <p:cond delay="4750"/>
                            </p:stCondLst>
                            <p:childTnLst>
                              <p:par>
                                <p:cTn id="61" presetID="10" presetClass="exit" presetSubtype="0" fill="hold" grpId="1" nodeType="afterEffect">
                                  <p:stCondLst>
                                    <p:cond delay="0"/>
                                  </p:stCondLst>
                                  <p:childTnLst>
                                    <p:animEffect transition="out" filter="fade">
                                      <p:cBhvr>
                                        <p:cTn id="62" dur="250"/>
                                        <p:tgtEl>
                                          <p:spTgt spid="400"/>
                                        </p:tgtEl>
                                      </p:cBhvr>
                                    </p:animEffect>
                                    <p:set>
                                      <p:cBhvr>
                                        <p:cTn id="63" dur="1" fill="hold">
                                          <p:stCondLst>
                                            <p:cond delay="249"/>
                                          </p:stCondLst>
                                        </p:cTn>
                                        <p:tgtEl>
                                          <p:spTgt spid="400"/>
                                        </p:tgtEl>
                                        <p:attrNameLst>
                                          <p:attrName>style.visibility</p:attrName>
                                        </p:attrNameLst>
                                      </p:cBhvr>
                                      <p:to>
                                        <p:strVal val="hidden"/>
                                      </p:to>
                                    </p:set>
                                  </p:childTnLst>
                                </p:cTn>
                              </p:par>
                            </p:childTnLst>
                          </p:cTn>
                        </p:par>
                        <p:par>
                          <p:cTn id="64" fill="hold" nodeType="withGroup">
                            <p:stCondLst>
                              <p:cond delay="5000"/>
                            </p:stCondLst>
                            <p:childTnLst>
                              <p:par>
                                <p:cTn id="65" presetID="10" presetClass="exit" presetSubtype="0" fill="hold" grpId="1" nodeType="afterEffect">
                                  <p:stCondLst>
                                    <p:cond delay="0"/>
                                  </p:stCondLst>
                                  <p:childTnLst>
                                    <p:animEffect transition="out" filter="fade">
                                      <p:cBhvr>
                                        <p:cTn id="66" dur="250"/>
                                        <p:tgtEl>
                                          <p:spTgt spid="403"/>
                                        </p:tgtEl>
                                      </p:cBhvr>
                                    </p:animEffect>
                                    <p:set>
                                      <p:cBhvr>
                                        <p:cTn id="67" dur="1" fill="hold">
                                          <p:stCondLst>
                                            <p:cond delay="249"/>
                                          </p:stCondLst>
                                        </p:cTn>
                                        <p:tgtEl>
                                          <p:spTgt spid="403"/>
                                        </p:tgtEl>
                                        <p:attrNameLst>
                                          <p:attrName>style.visibility</p:attrName>
                                        </p:attrNameLst>
                                      </p:cBhvr>
                                      <p:to>
                                        <p:strVal val="hidden"/>
                                      </p:to>
                                    </p:set>
                                  </p:childTnLst>
                                </p:cTn>
                              </p:par>
                            </p:childTnLst>
                          </p:cTn>
                        </p:par>
                        <p:par>
                          <p:cTn id="68" fill="hold" nodeType="withGroup">
                            <p:stCondLst>
                              <p:cond delay="5250"/>
                            </p:stCondLst>
                            <p:childTnLst>
                              <p:par>
                                <p:cTn id="69" presetID="10" presetClass="exit" presetSubtype="0" fill="hold" grpId="1" nodeType="afterEffect">
                                  <p:stCondLst>
                                    <p:cond delay="0"/>
                                  </p:stCondLst>
                                  <p:childTnLst>
                                    <p:animEffect transition="out" filter="fade">
                                      <p:cBhvr>
                                        <p:cTn id="70" dur="250"/>
                                        <p:tgtEl>
                                          <p:spTgt spid="408"/>
                                        </p:tgtEl>
                                      </p:cBhvr>
                                    </p:animEffect>
                                    <p:set>
                                      <p:cBhvr>
                                        <p:cTn id="71" dur="1" fill="hold">
                                          <p:stCondLst>
                                            <p:cond delay="249"/>
                                          </p:stCondLst>
                                        </p:cTn>
                                        <p:tgtEl>
                                          <p:spTgt spid="408"/>
                                        </p:tgtEl>
                                        <p:attrNameLst>
                                          <p:attrName>style.visibility</p:attrName>
                                        </p:attrNameLst>
                                      </p:cBhvr>
                                      <p:to>
                                        <p:strVal val="hidden"/>
                                      </p:to>
                                    </p:set>
                                  </p:childTnLst>
                                </p:cTn>
                              </p:par>
                            </p:childTnLst>
                          </p:cTn>
                        </p:par>
                        <p:par>
                          <p:cTn id="72" fill="hold" nodeType="withGroup">
                            <p:stCondLst>
                              <p:cond delay="5500"/>
                            </p:stCondLst>
                            <p:childTnLst>
                              <p:par>
                                <p:cTn id="73" presetID="10" presetClass="exit" presetSubtype="0" fill="hold" grpId="1" nodeType="afterEffect">
                                  <p:stCondLst>
                                    <p:cond delay="0"/>
                                  </p:stCondLst>
                                  <p:childTnLst>
                                    <p:animEffect transition="out" filter="fade">
                                      <p:cBhvr>
                                        <p:cTn id="74" dur="250"/>
                                        <p:tgtEl>
                                          <p:spTgt spid="407"/>
                                        </p:tgtEl>
                                      </p:cBhvr>
                                    </p:animEffect>
                                    <p:set>
                                      <p:cBhvr>
                                        <p:cTn id="75" dur="1" fill="hold">
                                          <p:stCondLst>
                                            <p:cond delay="249"/>
                                          </p:stCondLst>
                                        </p:cTn>
                                        <p:tgtEl>
                                          <p:spTgt spid="407"/>
                                        </p:tgtEl>
                                        <p:attrNameLst>
                                          <p:attrName>style.visibility</p:attrName>
                                        </p:attrNameLst>
                                      </p:cBhvr>
                                      <p:to>
                                        <p:strVal val="hidden"/>
                                      </p:to>
                                    </p:set>
                                  </p:childTnLst>
                                </p:cTn>
                              </p:par>
                            </p:childTnLst>
                          </p:cTn>
                        </p:par>
                        <p:par>
                          <p:cTn id="76" fill="hold" nodeType="withGroup">
                            <p:stCondLst>
                              <p:cond delay="5750"/>
                            </p:stCondLst>
                            <p:childTnLst>
                              <p:par>
                                <p:cTn id="77" presetID="10" presetClass="exit" presetSubtype="0" fill="hold" grpId="1" nodeType="afterEffect">
                                  <p:stCondLst>
                                    <p:cond delay="0"/>
                                  </p:stCondLst>
                                  <p:childTnLst>
                                    <p:animEffect transition="out" filter="fade">
                                      <p:cBhvr>
                                        <p:cTn id="78" dur="250"/>
                                        <p:tgtEl>
                                          <p:spTgt spid="406"/>
                                        </p:tgtEl>
                                      </p:cBhvr>
                                    </p:animEffect>
                                    <p:set>
                                      <p:cBhvr>
                                        <p:cTn id="79" dur="1" fill="hold">
                                          <p:stCondLst>
                                            <p:cond delay="249"/>
                                          </p:stCondLst>
                                        </p:cTn>
                                        <p:tgtEl>
                                          <p:spTgt spid="406"/>
                                        </p:tgtEl>
                                        <p:attrNameLst>
                                          <p:attrName>style.visibility</p:attrName>
                                        </p:attrNameLst>
                                      </p:cBhvr>
                                      <p:to>
                                        <p:strVal val="hidden"/>
                                      </p:to>
                                    </p:set>
                                  </p:childTnLst>
                                </p:cTn>
                              </p:par>
                            </p:childTnLst>
                          </p:cTn>
                        </p:par>
                        <p:par>
                          <p:cTn id="80" fill="hold" nodeType="withGroup">
                            <p:stCondLst>
                              <p:cond delay="6000"/>
                            </p:stCondLst>
                            <p:childTnLst>
                              <p:par>
                                <p:cTn id="81" presetID="10" presetClass="exit" presetSubtype="0" fill="hold" grpId="1" nodeType="afterEffect">
                                  <p:stCondLst>
                                    <p:cond delay="0"/>
                                  </p:stCondLst>
                                  <p:childTnLst>
                                    <p:animEffect transition="out" filter="fade">
                                      <p:cBhvr>
                                        <p:cTn id="82" dur="250"/>
                                        <p:tgtEl>
                                          <p:spTgt spid="404"/>
                                        </p:tgtEl>
                                      </p:cBhvr>
                                    </p:animEffect>
                                    <p:set>
                                      <p:cBhvr>
                                        <p:cTn id="83" dur="1" fill="hold">
                                          <p:stCondLst>
                                            <p:cond delay="249"/>
                                          </p:stCondLst>
                                        </p:cTn>
                                        <p:tgtEl>
                                          <p:spTgt spid="404"/>
                                        </p:tgtEl>
                                        <p:attrNameLst>
                                          <p:attrName>style.visibility</p:attrName>
                                        </p:attrNameLst>
                                      </p:cBhvr>
                                      <p:to>
                                        <p:strVal val="hidden"/>
                                      </p:to>
                                    </p:set>
                                  </p:childTnLst>
                                </p:cTn>
                              </p:par>
                            </p:childTnLst>
                          </p:cTn>
                        </p:par>
                        <p:par>
                          <p:cTn id="84" fill="hold" nodeType="withGroup">
                            <p:stCondLst>
                              <p:cond delay="6250"/>
                            </p:stCondLst>
                            <p:childTnLst>
                              <p:par>
                                <p:cTn id="85" presetID="10" presetClass="entr" presetSubtype="0" fill="hold" grpId="2" nodeType="afterEffect">
                                  <p:stCondLst>
                                    <p:cond delay="0"/>
                                  </p:stCondLst>
                                  <p:childTnLst>
                                    <p:set>
                                      <p:cBhvr>
                                        <p:cTn id="86" dur="1" fill="hold">
                                          <p:stCondLst>
                                            <p:cond delay="0"/>
                                          </p:stCondLst>
                                        </p:cTn>
                                        <p:tgtEl>
                                          <p:spTgt spid="400"/>
                                        </p:tgtEl>
                                        <p:attrNameLst>
                                          <p:attrName>style.visibility</p:attrName>
                                        </p:attrNameLst>
                                      </p:cBhvr>
                                      <p:to>
                                        <p:strVal val="visible"/>
                                      </p:to>
                                    </p:set>
                                    <p:animEffect transition="in" filter="fade">
                                      <p:cBhvr>
                                        <p:cTn id="87" dur="250"/>
                                        <p:tgtEl>
                                          <p:spTgt spid="400"/>
                                        </p:tgtEl>
                                      </p:cBhvr>
                                    </p:animEffect>
                                  </p:childTnLst>
                                </p:cTn>
                              </p:par>
                            </p:childTnLst>
                          </p:cTn>
                        </p:par>
                        <p:par>
                          <p:cTn id="88" fill="hold" nodeType="withGroup">
                            <p:stCondLst>
                              <p:cond delay="6500"/>
                            </p:stCondLst>
                            <p:childTnLst>
                              <p:par>
                                <p:cTn id="89" presetID="10" presetClass="entr" presetSubtype="0" fill="hold" grpId="2" nodeType="afterEffect">
                                  <p:stCondLst>
                                    <p:cond delay="0"/>
                                  </p:stCondLst>
                                  <p:childTnLst>
                                    <p:set>
                                      <p:cBhvr>
                                        <p:cTn id="90" dur="1" fill="hold">
                                          <p:stCondLst>
                                            <p:cond delay="0"/>
                                          </p:stCondLst>
                                        </p:cTn>
                                        <p:tgtEl>
                                          <p:spTgt spid="408"/>
                                        </p:tgtEl>
                                        <p:attrNameLst>
                                          <p:attrName>style.visibility</p:attrName>
                                        </p:attrNameLst>
                                      </p:cBhvr>
                                      <p:to>
                                        <p:strVal val="visible"/>
                                      </p:to>
                                    </p:set>
                                    <p:animEffect transition="in" filter="fade">
                                      <p:cBhvr>
                                        <p:cTn id="91" dur="250"/>
                                        <p:tgtEl>
                                          <p:spTgt spid="408"/>
                                        </p:tgtEl>
                                      </p:cBhvr>
                                    </p:animEffect>
                                  </p:childTnLst>
                                </p:cTn>
                              </p:par>
                            </p:childTnLst>
                          </p:cTn>
                        </p:par>
                        <p:par>
                          <p:cTn id="92" fill="hold" nodeType="withGroup">
                            <p:stCondLst>
                              <p:cond delay="6750"/>
                            </p:stCondLst>
                            <p:childTnLst>
                              <p:par>
                                <p:cTn id="93" presetID="10" presetClass="entr" presetSubtype="0" fill="hold" grpId="2" nodeType="afterEffect">
                                  <p:stCondLst>
                                    <p:cond delay="0"/>
                                  </p:stCondLst>
                                  <p:childTnLst>
                                    <p:set>
                                      <p:cBhvr>
                                        <p:cTn id="94" dur="1" fill="hold">
                                          <p:stCondLst>
                                            <p:cond delay="0"/>
                                          </p:stCondLst>
                                        </p:cTn>
                                        <p:tgtEl>
                                          <p:spTgt spid="407"/>
                                        </p:tgtEl>
                                        <p:attrNameLst>
                                          <p:attrName>style.visibility</p:attrName>
                                        </p:attrNameLst>
                                      </p:cBhvr>
                                      <p:to>
                                        <p:strVal val="visible"/>
                                      </p:to>
                                    </p:set>
                                    <p:animEffect transition="in" filter="fade">
                                      <p:cBhvr>
                                        <p:cTn id="95" dur="250"/>
                                        <p:tgtEl>
                                          <p:spTgt spid="407"/>
                                        </p:tgtEl>
                                      </p:cBhvr>
                                    </p:animEffect>
                                  </p:childTnLst>
                                </p:cTn>
                              </p:par>
                            </p:childTnLst>
                          </p:cTn>
                        </p:par>
                        <p:par>
                          <p:cTn id="96" fill="hold" nodeType="withGroup">
                            <p:stCondLst>
                              <p:cond delay="7000"/>
                            </p:stCondLst>
                            <p:childTnLst>
                              <p:par>
                                <p:cTn id="97" presetID="10" presetClass="entr" presetSubtype="0" fill="hold" grpId="2" nodeType="afterEffect">
                                  <p:stCondLst>
                                    <p:cond delay="0"/>
                                  </p:stCondLst>
                                  <p:childTnLst>
                                    <p:set>
                                      <p:cBhvr>
                                        <p:cTn id="98" dur="1" fill="hold">
                                          <p:stCondLst>
                                            <p:cond delay="0"/>
                                          </p:stCondLst>
                                        </p:cTn>
                                        <p:tgtEl>
                                          <p:spTgt spid="402"/>
                                        </p:tgtEl>
                                        <p:attrNameLst>
                                          <p:attrName>style.visibility</p:attrName>
                                        </p:attrNameLst>
                                      </p:cBhvr>
                                      <p:to>
                                        <p:strVal val="visible"/>
                                      </p:to>
                                    </p:set>
                                    <p:animEffect transition="in" filter="fade">
                                      <p:cBhvr>
                                        <p:cTn id="99" dur="250"/>
                                        <p:tgtEl>
                                          <p:spTgt spid="402"/>
                                        </p:tgtEl>
                                      </p:cBhvr>
                                    </p:animEffect>
                                  </p:childTnLst>
                                </p:cTn>
                              </p:par>
                            </p:childTnLst>
                          </p:cTn>
                        </p:par>
                        <p:par>
                          <p:cTn id="100" fill="hold" nodeType="withGroup">
                            <p:stCondLst>
                              <p:cond delay="7250"/>
                            </p:stCondLst>
                            <p:childTnLst>
                              <p:par>
                                <p:cTn id="101" presetID="10" presetClass="entr" presetSubtype="0" fill="hold" grpId="2" nodeType="afterEffect">
                                  <p:stCondLst>
                                    <p:cond delay="0"/>
                                  </p:stCondLst>
                                  <p:childTnLst>
                                    <p:set>
                                      <p:cBhvr>
                                        <p:cTn id="102" dur="1" fill="hold">
                                          <p:stCondLst>
                                            <p:cond delay="0"/>
                                          </p:stCondLst>
                                        </p:cTn>
                                        <p:tgtEl>
                                          <p:spTgt spid="405"/>
                                        </p:tgtEl>
                                        <p:attrNameLst>
                                          <p:attrName>style.visibility</p:attrName>
                                        </p:attrNameLst>
                                      </p:cBhvr>
                                      <p:to>
                                        <p:strVal val="visible"/>
                                      </p:to>
                                    </p:set>
                                    <p:animEffect transition="in" filter="fade">
                                      <p:cBhvr>
                                        <p:cTn id="103" dur="250"/>
                                        <p:tgtEl>
                                          <p:spTgt spid="405"/>
                                        </p:tgtEl>
                                      </p:cBhvr>
                                    </p:animEffect>
                                  </p:childTnLst>
                                </p:cTn>
                              </p:par>
                            </p:childTnLst>
                          </p:cTn>
                        </p:par>
                        <p:par>
                          <p:cTn id="104" fill="hold" nodeType="withGroup">
                            <p:stCondLst>
                              <p:cond delay="7500"/>
                            </p:stCondLst>
                            <p:childTnLst>
                              <p:par>
                                <p:cTn id="105" presetID="10" presetClass="entr" presetSubtype="0" fill="hold" grpId="2" nodeType="afterEffect">
                                  <p:stCondLst>
                                    <p:cond delay="0"/>
                                  </p:stCondLst>
                                  <p:childTnLst>
                                    <p:set>
                                      <p:cBhvr>
                                        <p:cTn id="106" dur="1" fill="hold">
                                          <p:stCondLst>
                                            <p:cond delay="0"/>
                                          </p:stCondLst>
                                        </p:cTn>
                                        <p:tgtEl>
                                          <p:spTgt spid="404"/>
                                        </p:tgtEl>
                                        <p:attrNameLst>
                                          <p:attrName>style.visibility</p:attrName>
                                        </p:attrNameLst>
                                      </p:cBhvr>
                                      <p:to>
                                        <p:strVal val="visible"/>
                                      </p:to>
                                    </p:set>
                                    <p:animEffect transition="in" filter="fade">
                                      <p:cBhvr>
                                        <p:cTn id="107" dur="250"/>
                                        <p:tgtEl>
                                          <p:spTgt spid="404"/>
                                        </p:tgtEl>
                                      </p:cBhvr>
                                    </p:animEffect>
                                  </p:childTnLst>
                                </p:cTn>
                              </p:par>
                            </p:childTnLst>
                          </p:cTn>
                        </p:par>
                        <p:par>
                          <p:cTn id="108" fill="hold" nodeType="withGroup">
                            <p:stCondLst>
                              <p:cond delay="7750"/>
                            </p:stCondLst>
                            <p:childTnLst>
                              <p:par>
                                <p:cTn id="109" presetID="10" presetClass="entr" presetSubtype="0" fill="hold" grpId="2" nodeType="afterEffect">
                                  <p:stCondLst>
                                    <p:cond delay="0"/>
                                  </p:stCondLst>
                                  <p:childTnLst>
                                    <p:set>
                                      <p:cBhvr>
                                        <p:cTn id="110" dur="1" fill="hold">
                                          <p:stCondLst>
                                            <p:cond delay="0"/>
                                          </p:stCondLst>
                                        </p:cTn>
                                        <p:tgtEl>
                                          <p:spTgt spid="401"/>
                                        </p:tgtEl>
                                        <p:attrNameLst>
                                          <p:attrName>style.visibility</p:attrName>
                                        </p:attrNameLst>
                                      </p:cBhvr>
                                      <p:to>
                                        <p:strVal val="visible"/>
                                      </p:to>
                                    </p:set>
                                    <p:animEffect transition="in" filter="fade">
                                      <p:cBhvr>
                                        <p:cTn id="111" dur="250"/>
                                        <p:tgtEl>
                                          <p:spTgt spid="401"/>
                                        </p:tgtEl>
                                      </p:cBhvr>
                                    </p:animEffect>
                                  </p:childTnLst>
                                </p:cTn>
                              </p:par>
                            </p:childTnLst>
                          </p:cTn>
                        </p:par>
                        <p:par>
                          <p:cTn id="112" fill="hold" nodeType="withGroup">
                            <p:stCondLst>
                              <p:cond delay="8000"/>
                            </p:stCondLst>
                            <p:childTnLst>
                              <p:par>
                                <p:cTn id="113" presetID="10" presetClass="entr" presetSubtype="0" fill="hold" grpId="2" nodeType="afterEffect">
                                  <p:stCondLst>
                                    <p:cond delay="0"/>
                                  </p:stCondLst>
                                  <p:childTnLst>
                                    <p:set>
                                      <p:cBhvr>
                                        <p:cTn id="114" dur="1" fill="hold">
                                          <p:stCondLst>
                                            <p:cond delay="0"/>
                                          </p:stCondLst>
                                        </p:cTn>
                                        <p:tgtEl>
                                          <p:spTgt spid="403"/>
                                        </p:tgtEl>
                                        <p:attrNameLst>
                                          <p:attrName>style.visibility</p:attrName>
                                        </p:attrNameLst>
                                      </p:cBhvr>
                                      <p:to>
                                        <p:strVal val="visible"/>
                                      </p:to>
                                    </p:set>
                                    <p:animEffect transition="in" filter="fade">
                                      <p:cBhvr>
                                        <p:cTn id="115" dur="250"/>
                                        <p:tgtEl>
                                          <p:spTgt spid="403"/>
                                        </p:tgtEl>
                                      </p:cBhvr>
                                    </p:animEffect>
                                  </p:childTnLst>
                                </p:cTn>
                              </p:par>
                            </p:childTnLst>
                          </p:cTn>
                        </p:par>
                        <p:par>
                          <p:cTn id="116" fill="hold" nodeType="withGroup">
                            <p:stCondLst>
                              <p:cond delay="8250"/>
                            </p:stCondLst>
                            <p:childTnLst>
                              <p:par>
                                <p:cTn id="117" presetID="10" presetClass="entr" presetSubtype="0" fill="hold" grpId="2" nodeType="afterEffect">
                                  <p:stCondLst>
                                    <p:cond delay="0"/>
                                  </p:stCondLst>
                                  <p:childTnLst>
                                    <p:set>
                                      <p:cBhvr>
                                        <p:cTn id="118" dur="1" fill="hold">
                                          <p:stCondLst>
                                            <p:cond delay="0"/>
                                          </p:stCondLst>
                                        </p:cTn>
                                        <p:tgtEl>
                                          <p:spTgt spid="406"/>
                                        </p:tgtEl>
                                        <p:attrNameLst>
                                          <p:attrName>style.visibility</p:attrName>
                                        </p:attrNameLst>
                                      </p:cBhvr>
                                      <p:to>
                                        <p:strVal val="visible"/>
                                      </p:to>
                                    </p:set>
                                    <p:animEffect transition="in" filter="fade">
                                      <p:cBhvr>
                                        <p:cTn id="119" dur="250"/>
                                        <p:tgtEl>
                                          <p:spTgt spid="406"/>
                                        </p:tgtEl>
                                      </p:cBhvr>
                                    </p:animEffect>
                                  </p:childTnLst>
                                </p:cTn>
                              </p:par>
                            </p:childTnLst>
                          </p:cTn>
                        </p:par>
                        <p:par>
                          <p:cTn id="120" fill="hold" nodeType="withGroup">
                            <p:stCondLst>
                              <p:cond delay="8500"/>
                            </p:stCondLst>
                            <p:childTnLst>
                              <p:par>
                                <p:cTn id="121" presetID="10" presetClass="entr" presetSubtype="0" fill="hold" nodeType="afterEffect">
                                  <p:stCondLst>
                                    <p:cond delay="0"/>
                                  </p:stCondLst>
                                  <p:childTnLst>
                                    <p:set>
                                      <p:cBhvr>
                                        <p:cTn id="122" dur="1" fill="hold">
                                          <p:stCondLst>
                                            <p:cond delay="0"/>
                                          </p:stCondLst>
                                        </p:cTn>
                                        <p:tgtEl>
                                          <p:spTgt spid="399"/>
                                        </p:tgtEl>
                                        <p:attrNameLst>
                                          <p:attrName>style.visibility</p:attrName>
                                        </p:attrNameLst>
                                      </p:cBhvr>
                                      <p:to>
                                        <p:strVal val="visible"/>
                                      </p:to>
                                    </p:set>
                                    <p:animEffect transition="in" filter="fade">
                                      <p:cBhvr>
                                        <p:cTn id="123"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4" grpId="0"/>
      <p:bldP spid="405" grpId="0"/>
      <p:bldP spid="406" grpId="0"/>
      <p:bldP spid="407" grpId="0"/>
      <p:bldP spid="401" grpId="0"/>
      <p:bldP spid="403" grpId="0"/>
      <p:bldP spid="408" grpId="0"/>
      <p:bldP spid="402" grpId="1"/>
      <p:bldP spid="405" grpId="1"/>
      <p:bldP spid="401" grpId="1"/>
      <p:bldP spid="400" grpId="1"/>
      <p:bldP spid="403" grpId="1"/>
      <p:bldP spid="408" grpId="1"/>
      <p:bldP spid="407" grpId="1"/>
      <p:bldP spid="406" grpId="1"/>
      <p:bldP spid="404" grpId="1"/>
      <p:bldP spid="400" grpId="2"/>
      <p:bldP spid="408" grpId="2"/>
      <p:bldP spid="407" grpId="2"/>
      <p:bldP spid="402" grpId="2"/>
      <p:bldP spid="405" grpId="2"/>
      <p:bldP spid="404" grpId="2"/>
      <p:bldP spid="401" grpId="2"/>
      <p:bldP spid="403" grpId="2"/>
      <p:bldP spid="406" grpId="2"/>
    </p:bldLst>
  </p:timing>
</p:sldLayout>
</file>

<file path=ppt/slideLayouts/slideLayout98.xml><?xml version="1.0" encoding="utf-8"?>
<p:sldLayout xmlns:p="http://schemas.openxmlformats.org/presentationml/2006/main" type="title" preserve="1">
  <p:cSld name="标题幻灯片">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ctrTitle"/>
          </p:nvPr>
        </p:nvSpPr>
        <p:spPr>
          <a:xfrm xmlns:a="http://schemas.openxmlformats.org/drawingml/2006/main">
            <a:off x="914161" y="2130425"/>
            <a:ext cx="10360501" cy="1470025"/>
          </a:xfrm>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type="subTitle" idx="1"/>
          </p:nvPr>
        </p:nvSpPr>
        <p:spPr>
          <a:xfrm xmlns:a="http://schemas.openxmlformats.org/drawingml/2006/main">
            <a:off x="1828323" y="3886199"/>
            <a:ext cx="8532177" cy="1752600"/>
          </a:xfrm>
        </p:spPr>
        <p:txBody>
          <a:bodyPr xmlns:a="http://schemas.openxmlformats.org/drawingml/2006/main"/>
          <a:lstStyle xmlns:a="http://schemas.openxmlformats.org/drawingml/2006/main">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xmlns:a="http://schemas.openxmlformats.org/drawingml/2006/main">
            <a:r>
              <a:rPr lang="zh-CN" altLang="en-US" smtClean="0"/>
              <a:t>单击此处编辑母版副标题样式</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2049497265"/>
      </p:ext>
    </p:extLst>
  </p:cSld>
  <p:clrMapOvr>
    <a:masterClrMapping xmlns:a="http://schemas.openxmlformats.org/drawingml/2006/main"/>
  </p:clrMapOvr>
</p:sldLayout>
</file>

<file path=ppt/slideLayouts/slideLayout99.xml><?xml version="1.0" encoding="utf-8"?>
<p:sldLayout xmlns:p="http://schemas.openxmlformats.org/presentationml/2006/main" type="obj" preserve="1">
  <p:cSld name="标题和内容">
    <p:spTree>
      <p:nvGrpSpPr>
        <p:cNvPr id="1" name=""/>
        <p:cNvGrpSpPr/>
        <p:nvPr/>
      </p:nvGrpSpPr>
      <p:grpSpPr>
        <a:xfrm xmlns:a="http://schemas.openxmlformats.org/drawingml/2006/main">
          <a:off x="0" y="0"/>
          <a:ext cx="0" cy="0"/>
          <a:chOff x="0" y="0"/>
          <a:chExt cx="0" cy="0"/>
        </a:xfrm>
      </p:grpSpPr>
      <p:sp>
        <p:nvSpPr>
          <p:cNvPr id="2" name="文本框"/>
          <p:cNvSpPr>
            <a:spLocks xmlns:a="http://schemas.openxmlformats.org/drawingml/2006/main" noGrp="1"/>
          </p:cNvSpPr>
          <p:nvPr>
            <p:ph type="title"/>
          </p:nvPr>
        </p:nvSpPr>
        <p:spPr/>
        <p:txBody>
          <a:bodyPr xmlns:a="http://schemas.openxmlformats.org/drawingml/2006/main"/>
          <a:lstStyle xmlns:a="http://schemas.openxmlformats.org/drawingml/2006/main"/>
          <a:p xmlns:a="http://schemas.openxmlformats.org/drawingml/2006/main">
            <a:r>
              <a:rPr lang="zh-CN" altLang="en-US" smtClean="0"/>
              <a:t>单击此处编辑母版标题样式</a:t>
            </a:r>
            <a:endParaRPr lang="zh-CN" altLang="en-US"/>
          </a:p>
        </p:txBody>
      </p:sp>
      <p:sp>
        <p:nvSpPr>
          <p:cNvPr id="3" name="文本框"/>
          <p:cNvSpPr>
            <a:spLocks xmlns:a="http://schemas.openxmlformats.org/drawingml/2006/main" noGrp="1"/>
          </p:cNvSpPr>
          <p:nvPr>
            <p:ph idx="1"/>
          </p:nvPr>
        </p:nvSpPr>
        <p:spPr/>
        <p:txBody>
          <a:bodyPr xmlns:a="http://schemas.openxmlformats.org/drawingml/2006/main"/>
          <a:lstStyle xmlns:a="http://schemas.openxmlformats.org/drawingml/2006/main"/>
          <a:p xmlns:a="http://schemas.openxmlformats.org/drawingml/2006/main">
            <a:pPr lvl="0"/>
            <a:r>
              <a:rPr lang="zh-CN" altLang="en-US" smtClean="0"/>
              <a:t>单击此处编辑母版文本样式</a:t>
            </a:r>
          </a:p>
          <a:p xmlns:a="http://schemas.openxmlformats.org/drawingml/2006/main">
            <a:pPr lvl="1"/>
            <a:r>
              <a:rPr lang="zh-CN" altLang="en-US" smtClean="0"/>
              <a:t>第二级</a:t>
            </a:r>
          </a:p>
          <a:p xmlns:a="http://schemas.openxmlformats.org/drawingml/2006/main">
            <a:pPr lvl="2"/>
            <a:r>
              <a:rPr lang="zh-CN" altLang="en-US" smtClean="0"/>
              <a:t>第三级</a:t>
            </a:r>
          </a:p>
          <a:p xmlns:a="http://schemas.openxmlformats.org/drawingml/2006/main">
            <a:pPr lvl="3"/>
            <a:r>
              <a:rPr lang="zh-CN" altLang="en-US" smtClean="0"/>
              <a:t>第四级</a:t>
            </a:r>
          </a:p>
          <a:p xmlns:a="http://schemas.openxmlformats.org/drawingml/2006/main">
            <a:pPr lvl="4"/>
            <a:r>
              <a:rPr lang="zh-CN" altLang="en-US" smtClean="0"/>
              <a:t>第五级</a:t>
            </a:r>
            <a:endParaRPr lang="zh-CN" altLang="en-US"/>
          </a:p>
        </p:txBody>
      </p:sp>
      <p:sp>
        <p:nvSpPr>
          <p:cNvPr id="4" name="文本框"/>
          <p:cNvSpPr>
            <a:spLocks xmlns:a="http://schemas.openxmlformats.org/drawingml/2006/main" noGrp="1"/>
          </p:cNvSpPr>
          <p:nvPr>
            <p:ph type="dt" sz="half" idx="10"/>
          </p:nvPr>
        </p:nvSpPr>
        <p:spPr/>
        <p:txBody>
          <a:bodyPr xmlns:a="http://schemas.openxmlformats.org/drawingml/2006/main"/>
          <a:lstStyle xmlns:a="http://schemas.openxmlformats.org/drawingml/2006/main"/>
          <a:p xmlns:a="http://schemas.openxmlformats.org/drawingml/2006/main">
            <a:fld id="{72514870-5082-4025-BC8A-5E070B8EB77D}" type="datetimeFigureOut">
              <a:rPr lang="zh-CN" altLang="en-US" smtClean="0"/>
              <a:t/>
            </a:fld>
            <a:endParaRPr lang="zh-CN" altLang="en-US"/>
          </a:p>
        </p:txBody>
      </p:sp>
      <p:sp>
        <p:nvSpPr>
          <p:cNvPr id="5" name="文本框"/>
          <p:cNvSpPr>
            <a:spLocks xmlns:a="http://schemas.openxmlformats.org/drawingml/2006/main" noGrp="1"/>
          </p:cNvSpPr>
          <p:nvPr>
            <p:ph type="ftr" sz="quarter" idx="11"/>
          </p:nvPr>
        </p:nvSpPr>
        <p:spPr/>
        <p:txBody>
          <a:bodyPr xmlns:a="http://schemas.openxmlformats.org/drawingml/2006/main"/>
          <a:lstStyle xmlns:a="http://schemas.openxmlformats.org/drawingml/2006/main"/>
          <a:p xmlns:a="http://schemas.openxmlformats.org/drawingml/2006/main">
            <a:endParaRPr lang="zh-CN" altLang="en-US"/>
          </a:p>
        </p:txBody>
      </p:sp>
      <p:sp>
        <p:nvSpPr>
          <p:cNvPr id="6" name="文本框"/>
          <p:cNvSpPr>
            <a:spLocks xmlns:a="http://schemas.openxmlformats.org/drawingml/2006/main" noGrp="1"/>
          </p:cNvSpPr>
          <p:nvPr>
            <p:ph type="sldNum" sz="quarter" idx="12"/>
          </p:nvPr>
        </p:nvSpPr>
        <p:spPr/>
        <p:txBody>
          <a:bodyPr xmlns:a="http://schemas.openxmlformats.org/drawingml/2006/main"/>
          <a:lstStyle xmlns:a="http://schemas.openxmlformats.org/drawingml/2006/main"/>
          <a:p xmlns:a="http://schemas.openxmlformats.org/drawingml/2006/main">
            <a:fld id="{3E00D155-3BB6-43CF-9AC4-BC63A66E74A9}" type="slidenum">
              <a:rPr lang="zh-CN" altLang="en-US" smtClean="0"/>
              <a:t/>
            </a:fld>
            <a:endParaRPr lang="zh-CN" altLang="en-US"/>
          </a:p>
        </p:txBody>
      </p:sp>
    </p:spTree>
    <p:extLst>
      <p:ext uri="{BB962C8B-B14F-4D97-AF65-F5344CB8AC3E}">
        <p14:creationId xmlns:p14="http://schemas.microsoft.com/office/powerpoint/2010/main" val="397892263"/>
      </p:ext>
    </p:extLst>
  </p:cSld>
  <p:clrMapOvr>
    <a:masterClrMapping xmlns:a="http://schemas.openxmlformats.org/drawingml/2006/main"/>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2.png"/><Relationship Id="rId2" Type="http://schemas.openxmlformats.org/officeDocument/2006/relationships/image" Target="../media/2.png"/><Relationship Id="rId3" Type="http://schemas.openxmlformats.org/officeDocument/2006/relationships/image" Target="../media/3.jpe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Relationship Id="rId16"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6.jpg"/><Relationship Id="rId2" Type="http://schemas.openxmlformats.org/officeDocument/2006/relationships/image" Target="../media/7.png"/><Relationship Id="rId3" Type="http://schemas.openxmlformats.org/officeDocument/2006/relationships/image" Target="../media/8.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Relationship Id="rId16"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slideLayout" Target="../slideLayouts/slideLayout9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theme" Target="../theme/theme9.xml"/></Relationships>
</file>

<file path=ppt/slideMasters/slideMaster1.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79647"/>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lvl1pPr algn="l" defTabSz="914400" eaLnBrk="1" fontAlgn="auto" latinLnBrk="0" hangingPunct="1">
        <a:lnSpc>
          <a:spcPct val="90000"/>
        </a:lnSpc>
        <a:spcBef>
          <a:spcPts val="0"/>
        </a:spcBef>
        <a:buNone/>
        <a:defRPr sz="4399" kern="1200">
          <a:solidFill>
            <a:schemeClr val="tx1"/>
          </a:solidFill>
          <a:latin typeface="Calibri Light" pitchFamily="0" charset="0"/>
          <a:ea typeface="等线 Light" pitchFamily="0" charset="0"/>
          <a:cs typeface="Calibri Light" pitchFamily="0" charset="0"/>
        </a:defRPr>
      </a:lvl1pPr>
    </p:titleStyle>
    <p:bodyStyle>
      <a:lvl1pPr marL="228473" indent="-228473" algn="l" defTabSz="914400" eaLnBrk="1" fontAlgn="auto" latinLnBrk="0" hangingPunct="1">
        <a:lnSpc>
          <a:spcPct val="90000"/>
        </a:lnSpc>
        <a:spcBef>
          <a:spcPts val="1000"/>
        </a:spcBef>
        <a:buFont typeface="Arial" pitchFamily="34" charset="0"/>
        <a:buChar char="•"/>
        <a:defRPr sz="2799" kern="1200">
          <a:solidFill>
            <a:schemeClr val="tx1"/>
          </a:solidFill>
          <a:latin typeface="Calibri" pitchFamily="0" charset="0"/>
          <a:ea typeface="等线" pitchFamily="0" charset="0"/>
          <a:cs typeface="Calibri" pitchFamily="0" charset="0"/>
        </a:defRPr>
      </a:lvl1pPr>
      <a:lvl2pPr marL="685419" indent="-228473" algn="l" defTabSz="914400" eaLnBrk="1" fontAlgn="auto" latinLnBrk="0" hangingPunct="1">
        <a:lnSpc>
          <a:spcPct val="90000"/>
        </a:lnSpc>
        <a:spcBef>
          <a:spcPts val="500"/>
        </a:spcBef>
        <a:buFont typeface="Arial" pitchFamily="34" charset="0"/>
        <a:buChar char="•"/>
        <a:defRPr sz="2399" kern="1200">
          <a:solidFill>
            <a:schemeClr val="tx1"/>
          </a:solidFill>
          <a:latin typeface="Calibri" pitchFamily="0" charset="0"/>
          <a:ea typeface="等线" pitchFamily="0" charset="0"/>
          <a:cs typeface="Calibri" pitchFamily="0" charset="0"/>
        </a:defRPr>
      </a:lvl2pPr>
      <a:lvl3pPr marL="1142492" indent="-228473" algn="l" defTabSz="914400" eaLnBrk="1" fontAlgn="auto" latinLnBrk="0" hangingPunct="1">
        <a:lnSpc>
          <a:spcPct val="90000"/>
        </a:lnSpc>
        <a:spcBef>
          <a:spcPts val="500"/>
        </a:spcBef>
        <a:buFont typeface="Arial" pitchFamily="34" charset="0"/>
        <a:buChar char="•"/>
        <a:defRPr sz="1999" kern="1200">
          <a:solidFill>
            <a:schemeClr val="tx1"/>
          </a:solidFill>
          <a:latin typeface="Calibri" pitchFamily="0" charset="0"/>
          <a:ea typeface="等线" pitchFamily="0" charset="0"/>
          <a:cs typeface="Calibri" pitchFamily="0" charset="0"/>
        </a:defRPr>
      </a:lvl3pPr>
      <a:lvl4pPr marL="1599565"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4pPr>
      <a:lvl5pPr marL="2056638"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5pPr>
      <a:lvl6pPr marL="2513711"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6pPr>
      <a:lvl7pPr marL="29706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7pPr>
      <a:lvl8pPr marL="3427730"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8pPr>
      <a:lvl9pPr marL="3427730"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等线" pitchFamily="0" charset="0"/>
          <a:cs typeface="Calibri" pitchFamily="0" charset="0"/>
        </a:defRPr>
      </a:lvl9pPr>
    </p:bodyStyle>
  </p:txStyles>
</p:sldMaster>
</file>

<file path=ppt/slideMasters/slideMaster10.xml><?xml version="1.0" encoding="utf-8"?>
<p:sldMaster xmlns:p="http://schemas.openxmlformats.org/presentationml/2006/main" xmlns:r="http://schemas.openxmlformats.org/officeDocument/2006/relationships" xmlns:a="http://schemas.openxmlformats.org/drawingml/2006/main">
  <p:cSld>
    <p:bg>
      <p:bgPr>
        <a:solidFill>
          <a:srgbClr val="E7FFFF"/>
        </a:solidFill>
      </p:bgPr>
    </p:bg>
    <p:spTree>
      <p:nvGrpSpPr>
        <p:cNvPr id="1" name=""/>
        <p:cNvGrpSpPr/>
        <p:nvPr/>
      </p:nvGrpSpPr>
      <p:grpSpPr>
        <a:xfrm>
          <a:off x="0" y="0"/>
          <a:ext cx="0" cy="0"/>
          <a:chOff x="0" y="0"/>
          <a:chExt cx="0" cy="0"/>
        </a:xfrm>
      </p:grpSpPr>
      <p:sp>
        <p:nvSpPr>
          <p:cNvPr id="354" name="文本框"/>
          <p:cNvSpPr>
            <a:spLocks noGrp="1"/>
          </p:cNvSpPr>
          <p:nvPr>
            <p:ph type="title"/>
          </p:nvPr>
        </p:nvSpPr>
        <p:spPr>
          <a:xfrm rot="0">
            <a:off x="837982" y="365126"/>
            <a:ext cx="10512861" cy="1325563"/>
          </a:xfrm>
          <a:prstGeom prst="rect"/>
          <a:noFill/>
          <a:ln w="12700" cmpd="sng" cap="flat">
            <a:noFill/>
            <a:prstDash val="solid"/>
            <a:miter/>
          </a:ln>
        </p:spPr>
        <p:txBody>
          <a:bodyPr vert="horz" wrap="square" lIns="91440" tIns="45720" rIns="91440" bIns="45720" anchor="ctr" anchorCtr="0">
            <a:prstTxWarp prst="textNoShape"/>
          </a:bodyPr>
          <a:lstStyle/>
          <a:p>
            <a:r>
              <a:rPr lang="zh-CN" altLang="en-US"/>
              <a:t>单击此处编辑母版标题样式</a:t>
            </a:r>
            <a:endParaRPr lang="zh-CN" altLang="en-US"/>
          </a:p>
        </p:txBody>
      </p:sp>
      <p:sp>
        <p:nvSpPr>
          <p:cNvPr id="355" name="文本框"/>
          <p:cNvSpPr>
            <a:spLocks noGrp="1"/>
          </p:cNvSpPr>
          <p:nvPr>
            <p:ph type="body" idx="1"/>
          </p:nvPr>
        </p:nvSpPr>
        <p:spPr>
          <a:xfrm rot="0">
            <a:off x="837982" y="1825625"/>
            <a:ext cx="10512861" cy="4351338"/>
          </a:xfrm>
          <a:prstGeom prst="rect"/>
          <a:noFill/>
          <a:ln w="12700" cmpd="sng" cap="flat">
            <a:noFill/>
            <a:prstDash val="solid"/>
            <a:miter/>
          </a:ln>
        </p:spPr>
        <p:txBody>
          <a:bodyPr vert="horz" wrap="square" lIns="91440" tIns="45720" rIns="91440" bIns="45720" anchor="t" anchorCtr="0">
            <a:prstTxWarp prst="textNoShape"/>
          </a:bodyPr>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356" name="文本框"/>
          <p:cNvSpPr>
            <a:spLocks noGrp="1"/>
          </p:cNvSpPr>
          <p:nvPr>
            <p:ph type="dt" idx="2"/>
          </p:nvPr>
        </p:nvSpPr>
        <p:spPr>
          <a:xfrm rot="0">
            <a:off x="837982" y="6356351"/>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l"/>
            <a:fld id="{CAD2D6BD-DE1B-4B5F-8B41-2702339687B9}" type="datetime1">
              <a:rPr lang="zh-CN" altLang="en-US" sz="1200">
                <a:solidFill>
                  <a:srgbClr val="898989"/>
                </a:solidFill>
                <a:latin typeface="Calibri" pitchFamily="0" charset="0"/>
                <a:ea typeface="宋体" pitchFamily="0" charset="0"/>
                <a:cs typeface="Calibri" pitchFamily="0" charset="0"/>
              </a:rPr>
              <a:t>2025-5-9</a:t>
            </a:fld>
            <a:endParaRPr lang="zh-CN" altLang="en-US" sz="1200">
              <a:solidFill>
                <a:srgbClr val="898989"/>
              </a:solidFill>
              <a:latin typeface="Calibri" pitchFamily="0" charset="0"/>
              <a:ea typeface="宋体" pitchFamily="0" charset="0"/>
              <a:cs typeface="Calibri" pitchFamily="0" charset="0"/>
            </a:endParaRPr>
          </a:p>
        </p:txBody>
      </p:sp>
      <p:sp>
        <p:nvSpPr>
          <p:cNvPr id="357" name="文本框"/>
          <p:cNvSpPr>
            <a:spLocks noGrp="1"/>
          </p:cNvSpPr>
          <p:nvPr>
            <p:ph type="ftr" idx="3"/>
          </p:nvPr>
        </p:nvSpPr>
        <p:spPr>
          <a:xfrm rot="0">
            <a:off x="4037549" y="6356351"/>
            <a:ext cx="4113727" cy="365125"/>
          </a:xfrm>
          <a:prstGeom prst="rect"/>
          <a:noFill/>
          <a:ln w="12700" cmpd="sng" cap="flat">
            <a:noFill/>
            <a:prstDash val="solid"/>
            <a:miter/>
          </a:ln>
        </p:spPr>
        <p:txBody>
          <a:bodyPr vert="horz" wrap="square" lIns="91440" tIns="45720" rIns="91440" bIns="45720" anchor="ctr" anchorCtr="0">
            <a:prstTxWarp prst="textNoShape"/>
          </a:bodyPr>
          <a:lstStyle/>
          <a:p>
            <a:pPr algn="ctr"/>
            <a:endParaRPr lang="zh-CN" altLang="en-US" sz="1200">
              <a:solidFill>
                <a:srgbClr val="898989"/>
              </a:solidFill>
              <a:latin typeface="Calibri" pitchFamily="0" charset="0"/>
              <a:ea typeface="宋体" pitchFamily="0" charset="0"/>
              <a:cs typeface="Calibri" pitchFamily="0" charset="0"/>
            </a:endParaRPr>
          </a:p>
        </p:txBody>
      </p:sp>
      <p:sp>
        <p:nvSpPr>
          <p:cNvPr id="358" name="文本框"/>
          <p:cNvSpPr>
            <a:spLocks noGrp="1"/>
          </p:cNvSpPr>
          <p:nvPr>
            <p:ph type="sldNum" idx="4"/>
          </p:nvPr>
        </p:nvSpPr>
        <p:spPr>
          <a:xfrm rot="0">
            <a:off x="8608357" y="6356351"/>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r"/>
            <a:fld id="{CAD2D6BD-DE1B-4B5F-8B41-2702339687B9}" type="slidenum">
              <a:rPr lang="en-US" altLang="zh-CN" sz="12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2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40284751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ransition spd="slow" advTm="3000"/>
  <p:hf sldNum="0" hdr="0" ftr="0" dt="0"/>
  <p:txStyles>
    <p:titleStyle>
      <a:lvl1pPr algn="l" defTabSz="914400" eaLnBrk="1" fontAlgn="auto" latinLnBrk="0" hangingPunct="1">
        <a:lnSpc>
          <a:spcPct val="90000"/>
        </a:lnSpc>
        <a:spcBef>
          <a:spcPts val="0"/>
        </a:spcBef>
        <a:buNone/>
        <a:defRPr sz="4399" kern="1200">
          <a:solidFill>
            <a:schemeClr val="tx1"/>
          </a:solidFill>
          <a:latin typeface="Calibri Light" pitchFamily="0" charset="0"/>
          <a:ea typeface="宋体" pitchFamily="0" charset="0"/>
          <a:cs typeface="Calibri Light" pitchFamily="0" charset="0"/>
        </a:defRPr>
      </a:lvl1pPr>
    </p:titleStyle>
    <p:bodyStyle>
      <a:lvl1pPr marL="228473" indent="-228473" algn="l" defTabSz="914400" eaLnBrk="1" fontAlgn="auto" latinLnBrk="0" hangingPunct="1">
        <a:lnSpc>
          <a:spcPct val="90000"/>
        </a:lnSpc>
        <a:spcBef>
          <a:spcPts val="1000"/>
        </a:spcBef>
        <a:buFont typeface="Arial" pitchFamily="34" charset="0"/>
        <a:buChar char="•"/>
        <a:defRPr sz="2799" kern="1200">
          <a:solidFill>
            <a:schemeClr val="tx1"/>
          </a:solidFill>
          <a:latin typeface="Calibri" pitchFamily="0" charset="0"/>
          <a:ea typeface="宋体" pitchFamily="0" charset="0"/>
          <a:cs typeface="Calibri" pitchFamily="0" charset="0"/>
        </a:defRPr>
      </a:lvl1pPr>
      <a:lvl2pPr marL="685419" indent="-228473" algn="l" defTabSz="914400" eaLnBrk="1" fontAlgn="auto" latinLnBrk="0" hangingPunct="1">
        <a:lnSpc>
          <a:spcPct val="90000"/>
        </a:lnSpc>
        <a:spcBef>
          <a:spcPts val="500"/>
        </a:spcBef>
        <a:buFont typeface="Arial" pitchFamily="34" charset="0"/>
        <a:buChar char="•"/>
        <a:defRPr sz="2399" kern="1200">
          <a:solidFill>
            <a:schemeClr val="tx1"/>
          </a:solidFill>
          <a:latin typeface="Calibri" pitchFamily="0" charset="0"/>
          <a:ea typeface="宋体" pitchFamily="0" charset="0"/>
          <a:cs typeface="Calibri" pitchFamily="0" charset="0"/>
        </a:defRPr>
      </a:lvl2pPr>
      <a:lvl3pPr marL="1142492" indent="-228473" algn="l" defTabSz="914400" eaLnBrk="1" fontAlgn="auto" latinLnBrk="0" hangingPunct="1">
        <a:lnSpc>
          <a:spcPct val="90000"/>
        </a:lnSpc>
        <a:spcBef>
          <a:spcPts val="500"/>
        </a:spcBef>
        <a:buFont typeface="Arial" pitchFamily="34" charset="0"/>
        <a:buChar char="•"/>
        <a:defRPr sz="1999" kern="1200">
          <a:solidFill>
            <a:schemeClr val="tx1"/>
          </a:solidFill>
          <a:latin typeface="Calibri" pitchFamily="0" charset="0"/>
          <a:ea typeface="宋体" pitchFamily="0" charset="0"/>
          <a:cs typeface="Calibri" pitchFamily="0" charset="0"/>
        </a:defRPr>
      </a:lvl3pPr>
      <a:lvl4pPr marL="1599565"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4pPr>
      <a:lvl5pPr marL="2056638"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5pPr>
      <a:lvl6pPr marL="2513711"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6pPr>
      <a:lvl7pPr marL="2970784"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7pPr>
      <a:lvl8pPr marL="34278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8pPr>
      <a:lvl9pPr marL="34278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9pPr>
    </p:bodyStyle>
  </p:txStyles>
</p:sldMaster>
</file>

<file path=ppt/slideMasters/slideMaster2.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2" name="矩形"/>
          <p:cNvSpPr>
            <a:spLocks/>
          </p:cNvSpPr>
          <p:nvPr/>
        </p:nvSpPr>
        <p:spPr>
          <a:xfrm rot="0">
            <a:off x="4316876" y="2971799"/>
            <a:ext cx="3555074" cy="229869"/>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456946">
              <a:lnSpc>
                <a:spcPct val="100000"/>
              </a:lnSpc>
              <a:spcBef>
                <a:spcPts val="0"/>
              </a:spcBef>
              <a:spcAft>
                <a:spcPts val="0"/>
              </a:spcAft>
              <a:buNone/>
            </a:pPr>
            <a:r>
              <a:rPr lang="zh-CN" altLang="en-US"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感谢您下载包图网平台上提供的</a:t>
            </a:r>
            <a:r>
              <a:rPr lang="en-US" altLang="zh-CN"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PPT</a:t>
            </a:r>
            <a:r>
              <a:rPr lang="zh-CN" altLang="en-US"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作品，为了您和包图网以及原创作者的利益，请勿复制、传播、销售，否则将承担法律责任！包图网将对作品进行维权，按照传播下载次数进行十倍的索取赔偿！</a:t>
            </a:r>
            <a:endParaRPr lang="en-US" altLang="zh-CN" sz="3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endParaRPr>
          </a:p>
          <a:p>
            <a:pPr marL="0" indent="0" algn="l" defTabSz="456946">
              <a:lnSpc>
                <a:spcPct val="100000"/>
              </a:lnSpc>
              <a:spcBef>
                <a:spcPts val="0"/>
              </a:spcBef>
              <a:spcAft>
                <a:spcPts val="0"/>
              </a:spcAft>
              <a:buNone/>
            </a:pPr>
            <a:r>
              <a:rPr lang="en-US" altLang="zh-CN" sz="6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rPr>
              <a:t>ibaotu.com</a:t>
            </a:r>
            <a:endParaRPr lang="zh-CN" altLang="en-US" sz="600" b="0" i="0" u="none" strike="noStrike" kern="1200" cap="none" spc="0" baseline="0">
              <a:solidFill>
                <a:srgbClr val="FFFFFF"/>
              </a:solidFill>
              <a:latin typeface="微软雅黑" pitchFamily="0" charset="0"/>
              <a:ea typeface="微软雅黑" pitchFamily="0" charset="0"/>
              <a:cs typeface="Arial" pitchFamily="34" charset="0"/>
              <a:sym typeface="微软雅黑" pitchFamily="0" charset="0"/>
            </a:endParaRPr>
          </a:p>
        </p:txBody>
      </p:sp>
      <p:grpSp>
        <p:nvGrpSpPr>
          <p:cNvPr id="17" name="组合"/>
          <p:cNvGrpSpPr>
            <a:grpSpLocks/>
          </p:cNvGrpSpPr>
          <p:nvPr/>
        </p:nvGrpSpPr>
        <p:grpSpPr>
          <a:xfrm>
            <a:off x="0" y="0"/>
            <a:ext cx="12188825" cy="6858000"/>
            <a:chOff x="0" y="0"/>
            <a:chExt cx="12188825" cy="6858000"/>
          </a:xfrm>
        </p:grpSpPr>
        <p:sp>
          <p:nvSpPr>
            <p:cNvPr id="3" name="矩形"/>
            <p:cNvSpPr>
              <a:spLocks/>
            </p:cNvSpPr>
            <p:nvPr/>
          </p:nvSpPr>
          <p:spPr>
            <a:xfrm rot="0">
              <a:off x="0" y="0"/>
              <a:ext cx="12188825" cy="489857"/>
            </a:xfrm>
            <a:prstGeom prst="rect"/>
            <a:solidFill>
              <a:srgbClr val="DFFAFD"/>
            </a:solidFill>
            <a:ln w="12700" cmpd="sng" cap="flat">
              <a:noFill/>
              <a:prstDash val="solid"/>
              <a:round/>
            </a:ln>
          </p:spPr>
        </p:sp>
        <p:sp>
          <p:nvSpPr>
            <p:cNvPr id="4" name="矩形"/>
            <p:cNvSpPr>
              <a:spLocks/>
            </p:cNvSpPr>
            <p:nvPr/>
          </p:nvSpPr>
          <p:spPr>
            <a:xfrm rot="0">
              <a:off x="0" y="489857"/>
              <a:ext cx="12188825" cy="489857"/>
            </a:xfrm>
            <a:prstGeom prst="rect"/>
            <a:solidFill>
              <a:srgbClr val="FAF9FE"/>
            </a:solidFill>
            <a:ln w="12700" cmpd="sng" cap="flat">
              <a:noFill/>
              <a:prstDash val="solid"/>
              <a:round/>
            </a:ln>
          </p:spPr>
        </p:sp>
        <p:sp>
          <p:nvSpPr>
            <p:cNvPr id="5" name="矩形"/>
            <p:cNvSpPr>
              <a:spLocks/>
            </p:cNvSpPr>
            <p:nvPr/>
          </p:nvSpPr>
          <p:spPr>
            <a:xfrm rot="0">
              <a:off x="0" y="979714"/>
              <a:ext cx="12188825" cy="489857"/>
            </a:xfrm>
            <a:prstGeom prst="rect"/>
            <a:solidFill>
              <a:srgbClr val="DFFAFD"/>
            </a:solidFill>
            <a:ln w="12700" cmpd="sng" cap="flat">
              <a:noFill/>
              <a:prstDash val="solid"/>
              <a:round/>
            </a:ln>
          </p:spPr>
        </p:sp>
        <p:sp>
          <p:nvSpPr>
            <p:cNvPr id="6" name="矩形"/>
            <p:cNvSpPr>
              <a:spLocks/>
            </p:cNvSpPr>
            <p:nvPr/>
          </p:nvSpPr>
          <p:spPr>
            <a:xfrm rot="0">
              <a:off x="0" y="1469571"/>
              <a:ext cx="12188825" cy="489857"/>
            </a:xfrm>
            <a:prstGeom prst="rect"/>
            <a:solidFill>
              <a:srgbClr val="FAF9FE"/>
            </a:solidFill>
            <a:ln w="12700" cmpd="sng" cap="flat">
              <a:noFill/>
              <a:prstDash val="solid"/>
              <a:round/>
            </a:ln>
          </p:spPr>
        </p:sp>
        <p:sp>
          <p:nvSpPr>
            <p:cNvPr id="7" name="矩形"/>
            <p:cNvSpPr>
              <a:spLocks/>
            </p:cNvSpPr>
            <p:nvPr/>
          </p:nvSpPr>
          <p:spPr>
            <a:xfrm rot="0">
              <a:off x="0" y="1959428"/>
              <a:ext cx="12188825" cy="489856"/>
            </a:xfrm>
            <a:prstGeom prst="rect"/>
            <a:solidFill>
              <a:srgbClr val="DFFAFD"/>
            </a:solidFill>
            <a:ln w="12700" cmpd="sng" cap="flat">
              <a:noFill/>
              <a:prstDash val="solid"/>
              <a:round/>
            </a:ln>
          </p:spPr>
        </p:sp>
        <p:sp>
          <p:nvSpPr>
            <p:cNvPr id="8" name="矩形"/>
            <p:cNvSpPr>
              <a:spLocks/>
            </p:cNvSpPr>
            <p:nvPr/>
          </p:nvSpPr>
          <p:spPr>
            <a:xfrm rot="0">
              <a:off x="0" y="2449285"/>
              <a:ext cx="12188825" cy="489857"/>
            </a:xfrm>
            <a:prstGeom prst="rect"/>
            <a:solidFill>
              <a:srgbClr val="FAF9FE"/>
            </a:solidFill>
            <a:ln w="12700" cmpd="sng" cap="flat">
              <a:noFill/>
              <a:prstDash val="solid"/>
              <a:round/>
            </a:ln>
          </p:spPr>
        </p:sp>
        <p:sp>
          <p:nvSpPr>
            <p:cNvPr id="9" name="矩形"/>
            <p:cNvSpPr>
              <a:spLocks/>
            </p:cNvSpPr>
            <p:nvPr/>
          </p:nvSpPr>
          <p:spPr>
            <a:xfrm rot="0">
              <a:off x="0" y="2939142"/>
              <a:ext cx="12188825" cy="489857"/>
            </a:xfrm>
            <a:prstGeom prst="rect"/>
            <a:solidFill>
              <a:srgbClr val="DFFAFD"/>
            </a:solidFill>
            <a:ln w="12700" cmpd="sng" cap="flat">
              <a:noFill/>
              <a:prstDash val="solid"/>
              <a:round/>
            </a:ln>
          </p:spPr>
        </p:sp>
        <p:sp>
          <p:nvSpPr>
            <p:cNvPr id="10" name="矩形"/>
            <p:cNvSpPr>
              <a:spLocks/>
            </p:cNvSpPr>
            <p:nvPr/>
          </p:nvSpPr>
          <p:spPr>
            <a:xfrm rot="0">
              <a:off x="0" y="3429000"/>
              <a:ext cx="12188825" cy="489857"/>
            </a:xfrm>
            <a:prstGeom prst="rect"/>
            <a:solidFill>
              <a:srgbClr val="FAF9FE"/>
            </a:solidFill>
            <a:ln w="12700" cmpd="sng" cap="flat">
              <a:noFill/>
              <a:prstDash val="solid"/>
              <a:round/>
            </a:ln>
          </p:spPr>
        </p:sp>
        <p:sp>
          <p:nvSpPr>
            <p:cNvPr id="11" name="矩形"/>
            <p:cNvSpPr>
              <a:spLocks/>
            </p:cNvSpPr>
            <p:nvPr/>
          </p:nvSpPr>
          <p:spPr>
            <a:xfrm rot="0">
              <a:off x="0" y="3918857"/>
              <a:ext cx="12188825" cy="489857"/>
            </a:xfrm>
            <a:prstGeom prst="rect"/>
            <a:solidFill>
              <a:srgbClr val="DFFAFD"/>
            </a:solidFill>
            <a:ln w="12700" cmpd="sng" cap="flat">
              <a:noFill/>
              <a:prstDash val="solid"/>
              <a:round/>
            </a:ln>
          </p:spPr>
        </p:sp>
        <p:sp>
          <p:nvSpPr>
            <p:cNvPr id="12" name="矩形"/>
            <p:cNvSpPr>
              <a:spLocks/>
            </p:cNvSpPr>
            <p:nvPr/>
          </p:nvSpPr>
          <p:spPr>
            <a:xfrm rot="0">
              <a:off x="0" y="4408714"/>
              <a:ext cx="12188825" cy="489857"/>
            </a:xfrm>
            <a:prstGeom prst="rect"/>
            <a:solidFill>
              <a:srgbClr val="FAF9FE"/>
            </a:solidFill>
            <a:ln w="12700" cmpd="sng" cap="flat">
              <a:noFill/>
              <a:prstDash val="solid"/>
              <a:round/>
            </a:ln>
          </p:spPr>
        </p:sp>
        <p:sp>
          <p:nvSpPr>
            <p:cNvPr id="13" name="矩形"/>
            <p:cNvSpPr>
              <a:spLocks/>
            </p:cNvSpPr>
            <p:nvPr/>
          </p:nvSpPr>
          <p:spPr>
            <a:xfrm rot="0">
              <a:off x="0" y="4898571"/>
              <a:ext cx="12188825" cy="489857"/>
            </a:xfrm>
            <a:prstGeom prst="rect"/>
            <a:solidFill>
              <a:srgbClr val="DFFAFD"/>
            </a:solidFill>
            <a:ln w="12700" cmpd="sng" cap="flat">
              <a:noFill/>
              <a:prstDash val="solid"/>
              <a:round/>
            </a:ln>
          </p:spPr>
        </p:sp>
        <p:sp>
          <p:nvSpPr>
            <p:cNvPr id="14" name="矩形"/>
            <p:cNvSpPr>
              <a:spLocks/>
            </p:cNvSpPr>
            <p:nvPr/>
          </p:nvSpPr>
          <p:spPr>
            <a:xfrm rot="0">
              <a:off x="0" y="5388429"/>
              <a:ext cx="12188825" cy="489856"/>
            </a:xfrm>
            <a:prstGeom prst="rect"/>
            <a:solidFill>
              <a:srgbClr val="FAF9FE"/>
            </a:solidFill>
            <a:ln w="12700" cmpd="sng" cap="flat">
              <a:noFill/>
              <a:prstDash val="solid"/>
              <a:round/>
            </a:ln>
          </p:spPr>
        </p:sp>
        <p:sp>
          <p:nvSpPr>
            <p:cNvPr id="15" name="矩形"/>
            <p:cNvSpPr>
              <a:spLocks/>
            </p:cNvSpPr>
            <p:nvPr/>
          </p:nvSpPr>
          <p:spPr>
            <a:xfrm rot="0">
              <a:off x="0" y="5878285"/>
              <a:ext cx="12188825" cy="489857"/>
            </a:xfrm>
            <a:prstGeom prst="rect"/>
            <a:solidFill>
              <a:srgbClr val="DFFAFD"/>
            </a:solidFill>
            <a:ln w="12700" cmpd="sng" cap="flat">
              <a:noFill/>
              <a:prstDash val="solid"/>
              <a:round/>
            </a:ln>
          </p:spPr>
        </p:sp>
        <p:sp>
          <p:nvSpPr>
            <p:cNvPr id="16" name="矩形"/>
            <p:cNvSpPr>
              <a:spLocks/>
            </p:cNvSpPr>
            <p:nvPr/>
          </p:nvSpPr>
          <p:spPr>
            <a:xfrm rot="0">
              <a:off x="0" y="6368142"/>
              <a:ext cx="12188825" cy="489857"/>
            </a:xfrm>
            <a:prstGeom prst="rect"/>
            <a:solidFill>
              <a:srgbClr val="FAF9FE"/>
            </a:solidFill>
            <a:ln w="12700" cmpd="sng" cap="flat">
              <a:noFill/>
              <a:prstDash val="solid"/>
              <a:round/>
            </a:ln>
          </p:spPr>
        </p:sp>
      </p:grpSp>
      <p:grpSp>
        <p:nvGrpSpPr>
          <p:cNvPr id="319" name="组合"/>
          <p:cNvGrpSpPr>
            <a:grpSpLocks/>
          </p:cNvGrpSpPr>
          <p:nvPr/>
        </p:nvGrpSpPr>
        <p:grpSpPr>
          <a:xfrm>
            <a:off x="-319465" y="5517738"/>
            <a:ext cx="12827755" cy="1340262"/>
            <a:chOff x="-319465" y="5517738"/>
            <a:chExt cx="12827755" cy="1340262"/>
          </a:xfrm>
        </p:grpSpPr>
        <p:grpSp>
          <p:nvGrpSpPr>
            <p:cNvPr id="218" name="组合"/>
            <p:cNvGrpSpPr>
              <a:grpSpLocks/>
            </p:cNvGrpSpPr>
            <p:nvPr/>
          </p:nvGrpSpPr>
          <p:grpSpPr>
            <a:xfrm>
              <a:off x="-319465" y="5517738"/>
              <a:ext cx="12827755" cy="1340262"/>
              <a:chOff x="-319465" y="5517738"/>
              <a:chExt cx="12827755" cy="1340262"/>
            </a:xfrm>
          </p:grpSpPr>
          <p:sp>
            <p:nvSpPr>
              <p:cNvPr id="18" name="曲线"/>
              <p:cNvSpPr>
                <a:spLocks/>
              </p:cNvSpPr>
              <p:nvPr/>
            </p:nvSpPr>
            <p:spPr>
              <a:xfrm rot="0">
                <a:off x="866743" y="6012398"/>
                <a:ext cx="268985" cy="240645"/>
              </a:xfrm>
              <a:custGeom>
                <a:gdLst>
                  <a:gd name="T1" fmla="*/ 0 w 21600"/>
                  <a:gd name="T2" fmla="*/ 0 h 21600"/>
                  <a:gd name="T3" fmla="*/ 21600 w 21600"/>
                  <a:gd name="T4" fmla="*/ 21600 h 21600"/>
                </a:gdLst>
                <a:rect l="T1" t="T2" r="T3" b="T4"/>
                <a:pathLst>
                  <a:path w="21600" h="21600">
                    <a:moveTo>
                      <a:pt x="6171" y="4877"/>
                    </a:moveTo>
                    <a:cubicBezTo>
                      <a:pt x="12034" y="0"/>
                      <a:pt x="21600" y="696"/>
                      <a:pt x="21600" y="696"/>
                    </a:cubicBezTo>
                    <a:cubicBezTo>
                      <a:pt x="21600" y="696"/>
                      <a:pt x="19748" y="11496"/>
                      <a:pt x="13885" y="16374"/>
                    </a:cubicBezTo>
                    <a:cubicBezTo>
                      <a:pt x="7714" y="21600"/>
                      <a:pt x="1851" y="17419"/>
                      <a:pt x="1851" y="17419"/>
                    </a:cubicBezTo>
                    <a:cubicBezTo>
                      <a:pt x="1851" y="17419"/>
                      <a:pt x="0" y="10103"/>
                      <a:pt x="6171" y="4877"/>
                    </a:cubicBezTo>
                  </a:path>
                </a:pathLst>
              </a:custGeom>
              <a:solidFill>
                <a:srgbClr val="94BD30"/>
              </a:solidFill>
              <a:ln cmpd="sng" cap="flat">
                <a:noFill/>
                <a:prstDash val="solid"/>
                <a:round/>
              </a:ln>
            </p:spPr>
          </p:sp>
          <p:sp>
            <p:nvSpPr>
              <p:cNvPr id="19" name="曲线"/>
              <p:cNvSpPr>
                <a:spLocks/>
              </p:cNvSpPr>
              <p:nvPr/>
            </p:nvSpPr>
            <p:spPr>
              <a:xfrm rot="0">
                <a:off x="677952" y="6104312"/>
                <a:ext cx="215522" cy="178813"/>
              </a:xfrm>
              <a:custGeom>
                <a:gdLst>
                  <a:gd name="T1" fmla="*/ 0 w 21600"/>
                  <a:gd name="T2" fmla="*/ 0 h 21600"/>
                  <a:gd name="T3" fmla="*/ 21600 w 21600"/>
                  <a:gd name="T4" fmla="*/ 21600 h 21600"/>
                </a:gdLst>
                <a:rect l="T1" t="T2" r="T3" b="T4"/>
                <a:pathLst>
                  <a:path w="21600" h="21600">
                    <a:moveTo>
                      <a:pt x="15428" y="4226"/>
                    </a:moveTo>
                    <a:cubicBezTo>
                      <a:pt x="21600" y="7982"/>
                      <a:pt x="21214" y="16434"/>
                      <a:pt x="21214" y="16434"/>
                    </a:cubicBezTo>
                    <a:cubicBezTo>
                      <a:pt x="21214" y="16434"/>
                      <a:pt x="15814" y="21600"/>
                      <a:pt x="9642" y="17373"/>
                    </a:cubicBezTo>
                    <a:cubicBezTo>
                      <a:pt x="3471" y="13617"/>
                      <a:pt x="0" y="2817"/>
                      <a:pt x="0" y="2817"/>
                    </a:cubicBezTo>
                    <a:cubicBezTo>
                      <a:pt x="0" y="2817"/>
                      <a:pt x="8871" y="0"/>
                      <a:pt x="15428" y="4226"/>
                    </a:cubicBezTo>
                  </a:path>
                </a:pathLst>
              </a:custGeom>
              <a:solidFill>
                <a:srgbClr val="94BD30"/>
              </a:solidFill>
              <a:ln cmpd="sng" cap="flat">
                <a:noFill/>
                <a:prstDash val="solid"/>
                <a:round/>
              </a:ln>
            </p:spPr>
          </p:sp>
          <p:sp>
            <p:nvSpPr>
              <p:cNvPr id="20" name="矩形"/>
              <p:cNvSpPr>
                <a:spLocks/>
              </p:cNvSpPr>
              <p:nvPr/>
            </p:nvSpPr>
            <p:spPr>
              <a:xfrm rot="0">
                <a:off x="873426" y="5883720"/>
                <a:ext cx="20048" cy="745333"/>
              </a:xfrm>
              <a:prstGeom prst="rect"/>
              <a:solidFill>
                <a:srgbClr val="708F23"/>
              </a:solidFill>
              <a:ln w="12700" cmpd="sng" cap="flat">
                <a:noFill/>
                <a:prstDash val="solid"/>
                <a:round/>
              </a:ln>
            </p:spPr>
          </p:sp>
          <p:sp>
            <p:nvSpPr>
              <p:cNvPr id="21" name="曲线"/>
              <p:cNvSpPr>
                <a:spLocks/>
              </p:cNvSpPr>
              <p:nvPr/>
            </p:nvSpPr>
            <p:spPr>
              <a:xfrm rot="0">
                <a:off x="681293" y="5634718"/>
                <a:ext cx="407654" cy="396062"/>
              </a:xfrm>
              <a:custGeom>
                <a:gdLst>
                  <a:gd name="T1" fmla="*/ 0 w 21600"/>
                  <a:gd name="T2" fmla="*/ 0 h 21600"/>
                  <a:gd name="T3" fmla="*/ 21600 w 21600"/>
                  <a:gd name="T4" fmla="*/ 21600 h 21600"/>
                </a:gdLst>
                <a:rect l="T1" t="T2" r="T3" b="T4"/>
                <a:pathLst>
                  <a:path w="21600" h="21600">
                    <a:moveTo>
                      <a:pt x="18543" y="3811"/>
                    </a:moveTo>
                    <a:cubicBezTo>
                      <a:pt x="16505" y="847"/>
                      <a:pt x="13856" y="2752"/>
                      <a:pt x="13856" y="2752"/>
                    </a:cubicBezTo>
                    <a:cubicBezTo>
                      <a:pt x="14264" y="1905"/>
                      <a:pt x="12633" y="0"/>
                      <a:pt x="10799" y="0"/>
                    </a:cubicBezTo>
                    <a:cubicBezTo>
                      <a:pt x="8966" y="0"/>
                      <a:pt x="7132" y="1905"/>
                      <a:pt x="7539" y="2752"/>
                    </a:cubicBezTo>
                    <a:cubicBezTo>
                      <a:pt x="7539" y="2752"/>
                      <a:pt x="4890" y="847"/>
                      <a:pt x="2852" y="3811"/>
                    </a:cubicBezTo>
                    <a:cubicBezTo>
                      <a:pt x="0" y="8258"/>
                      <a:pt x="3871" y="21600"/>
                      <a:pt x="10799" y="21600"/>
                    </a:cubicBezTo>
                    <a:cubicBezTo>
                      <a:pt x="17524" y="21600"/>
                      <a:pt x="21600" y="8258"/>
                      <a:pt x="18543" y="3811"/>
                    </a:cubicBezTo>
                  </a:path>
                </a:pathLst>
              </a:custGeom>
              <a:solidFill>
                <a:srgbClr val="FF4D67"/>
              </a:solidFill>
              <a:ln cmpd="sng" cap="flat">
                <a:noFill/>
                <a:prstDash val="solid"/>
                <a:round/>
              </a:ln>
            </p:spPr>
          </p:sp>
          <p:sp>
            <p:nvSpPr>
              <p:cNvPr id="22" name="曲线"/>
              <p:cNvSpPr>
                <a:spLocks/>
              </p:cNvSpPr>
              <p:nvPr/>
            </p:nvSpPr>
            <p:spPr>
              <a:xfrm rot="0">
                <a:off x="7918834" y="6012398"/>
                <a:ext cx="265644" cy="240645"/>
              </a:xfrm>
              <a:custGeom>
                <a:gdLst>
                  <a:gd name="T1" fmla="*/ 0 w 21600"/>
                  <a:gd name="T2" fmla="*/ 0 h 21600"/>
                  <a:gd name="T3" fmla="*/ 21600 w 21600"/>
                  <a:gd name="T4" fmla="*/ 21600 h 21600"/>
                </a:gdLst>
                <a:rect l="T1" t="T2" r="T3" b="T4"/>
                <a:pathLst>
                  <a:path w="21600" h="21600">
                    <a:moveTo>
                      <a:pt x="5947" y="4877"/>
                    </a:moveTo>
                    <a:cubicBezTo>
                      <a:pt x="11895" y="0"/>
                      <a:pt x="21600" y="696"/>
                      <a:pt x="21600" y="696"/>
                    </a:cubicBezTo>
                    <a:cubicBezTo>
                      <a:pt x="21600" y="696"/>
                      <a:pt x="19721" y="11496"/>
                      <a:pt x="13773" y="16374"/>
                    </a:cubicBezTo>
                    <a:cubicBezTo>
                      <a:pt x="7826" y="21600"/>
                      <a:pt x="1565" y="17419"/>
                      <a:pt x="1565" y="17419"/>
                    </a:cubicBezTo>
                    <a:cubicBezTo>
                      <a:pt x="1565" y="17419"/>
                      <a:pt x="0" y="10103"/>
                      <a:pt x="5947" y="4877"/>
                    </a:cubicBezTo>
                  </a:path>
                </a:pathLst>
              </a:custGeom>
              <a:solidFill>
                <a:srgbClr val="94BD30"/>
              </a:solidFill>
              <a:ln cmpd="sng" cap="flat">
                <a:noFill/>
                <a:prstDash val="solid"/>
                <a:round/>
              </a:ln>
            </p:spPr>
          </p:sp>
          <p:sp>
            <p:nvSpPr>
              <p:cNvPr id="23" name="曲线"/>
              <p:cNvSpPr>
                <a:spLocks/>
              </p:cNvSpPr>
              <p:nvPr/>
            </p:nvSpPr>
            <p:spPr>
              <a:xfrm rot="0">
                <a:off x="7730043" y="6104312"/>
                <a:ext cx="212180" cy="178813"/>
              </a:xfrm>
              <a:custGeom>
                <a:gdLst>
                  <a:gd name="T1" fmla="*/ 0 w 21600"/>
                  <a:gd name="T2" fmla="*/ 0 h 21600"/>
                  <a:gd name="T3" fmla="*/ 21600 w 21600"/>
                  <a:gd name="T4" fmla="*/ 21600 h 21600"/>
                </a:gdLst>
                <a:rect l="T1" t="T2" r="T3" b="T4"/>
                <a:pathLst>
                  <a:path w="21600" h="21600">
                    <a:moveTo>
                      <a:pt x="15316" y="4226"/>
                    </a:moveTo>
                    <a:cubicBezTo>
                      <a:pt x="21600" y="7982"/>
                      <a:pt x="21207" y="16434"/>
                      <a:pt x="21207" y="16434"/>
                    </a:cubicBezTo>
                    <a:cubicBezTo>
                      <a:pt x="21207" y="16434"/>
                      <a:pt x="15709" y="21600"/>
                      <a:pt x="9425" y="17373"/>
                    </a:cubicBezTo>
                    <a:cubicBezTo>
                      <a:pt x="3141" y="13617"/>
                      <a:pt x="0" y="2817"/>
                      <a:pt x="0" y="2817"/>
                    </a:cubicBezTo>
                    <a:cubicBezTo>
                      <a:pt x="0" y="2817"/>
                      <a:pt x="8640" y="0"/>
                      <a:pt x="15316" y="4226"/>
                    </a:cubicBezTo>
                  </a:path>
                </a:pathLst>
              </a:custGeom>
              <a:solidFill>
                <a:srgbClr val="94BD30"/>
              </a:solidFill>
              <a:ln cmpd="sng" cap="flat">
                <a:noFill/>
                <a:prstDash val="solid"/>
                <a:round/>
              </a:ln>
            </p:spPr>
          </p:sp>
          <p:sp>
            <p:nvSpPr>
              <p:cNvPr id="24" name="矩形"/>
              <p:cNvSpPr>
                <a:spLocks/>
              </p:cNvSpPr>
              <p:nvPr/>
            </p:nvSpPr>
            <p:spPr>
              <a:xfrm rot="0">
                <a:off x="7922175" y="5883720"/>
                <a:ext cx="23390" cy="745333"/>
              </a:xfrm>
              <a:prstGeom prst="rect"/>
              <a:solidFill>
                <a:srgbClr val="708F23"/>
              </a:solidFill>
              <a:ln w="12700" cmpd="sng" cap="flat">
                <a:noFill/>
                <a:prstDash val="solid"/>
                <a:round/>
              </a:ln>
            </p:spPr>
          </p:sp>
          <p:sp>
            <p:nvSpPr>
              <p:cNvPr id="25" name="曲线"/>
              <p:cNvSpPr>
                <a:spLocks/>
              </p:cNvSpPr>
              <p:nvPr/>
            </p:nvSpPr>
            <p:spPr>
              <a:xfrm rot="0">
                <a:off x="7730043" y="5634718"/>
                <a:ext cx="407654" cy="396062"/>
              </a:xfrm>
              <a:custGeom>
                <a:gdLst>
                  <a:gd name="T1" fmla="*/ 0 w 21600"/>
                  <a:gd name="T2" fmla="*/ 0 h 21600"/>
                  <a:gd name="T3" fmla="*/ 21600 w 21600"/>
                  <a:gd name="T4" fmla="*/ 21600 h 21600"/>
                </a:gdLst>
                <a:rect l="T1" t="T2" r="T3" b="T4"/>
                <a:pathLst>
                  <a:path w="21600" h="21600">
                    <a:moveTo>
                      <a:pt x="18543" y="3811"/>
                    </a:moveTo>
                    <a:cubicBezTo>
                      <a:pt x="16505" y="847"/>
                      <a:pt x="13856" y="2752"/>
                      <a:pt x="13856" y="2752"/>
                    </a:cubicBezTo>
                    <a:cubicBezTo>
                      <a:pt x="14264" y="1905"/>
                      <a:pt x="12633" y="0"/>
                      <a:pt x="10800" y="0"/>
                    </a:cubicBezTo>
                    <a:cubicBezTo>
                      <a:pt x="8966" y="0"/>
                      <a:pt x="7335" y="1905"/>
                      <a:pt x="7539" y="2752"/>
                    </a:cubicBezTo>
                    <a:cubicBezTo>
                      <a:pt x="7539" y="2752"/>
                      <a:pt x="4890" y="847"/>
                      <a:pt x="2852" y="3811"/>
                    </a:cubicBezTo>
                    <a:cubicBezTo>
                      <a:pt x="0" y="8258"/>
                      <a:pt x="3871" y="21600"/>
                      <a:pt x="10800" y="21600"/>
                    </a:cubicBezTo>
                    <a:cubicBezTo>
                      <a:pt x="17728" y="21600"/>
                      <a:pt x="21600" y="8258"/>
                      <a:pt x="18543" y="3811"/>
                    </a:cubicBezTo>
                  </a:path>
                </a:pathLst>
              </a:custGeom>
              <a:solidFill>
                <a:srgbClr val="FF4D67"/>
              </a:solidFill>
              <a:ln cmpd="sng" cap="flat">
                <a:noFill/>
                <a:prstDash val="solid"/>
                <a:round/>
              </a:ln>
            </p:spPr>
          </p:sp>
          <p:sp>
            <p:nvSpPr>
              <p:cNvPr id="26" name="曲线"/>
              <p:cNvSpPr>
                <a:spLocks/>
              </p:cNvSpPr>
              <p:nvPr/>
            </p:nvSpPr>
            <p:spPr>
              <a:xfrm rot="0">
                <a:off x="3907445" y="5918814"/>
                <a:ext cx="265644" cy="243987"/>
              </a:xfrm>
              <a:custGeom>
                <a:gdLst>
                  <a:gd name="T1" fmla="*/ 0 w 21600"/>
                  <a:gd name="T2" fmla="*/ 0 h 21600"/>
                  <a:gd name="T3" fmla="*/ 21600 w 21600"/>
                  <a:gd name="T4" fmla="*/ 21600 h 21600"/>
                </a:gdLst>
                <a:rect l="T1" t="T2" r="T3" b="T4"/>
                <a:pathLst>
                  <a:path w="21600" h="21600">
                    <a:moveTo>
                      <a:pt x="5947" y="5142"/>
                    </a:moveTo>
                    <a:cubicBezTo>
                      <a:pt x="11895" y="0"/>
                      <a:pt x="21600" y="1028"/>
                      <a:pt x="21600" y="1028"/>
                    </a:cubicBezTo>
                    <a:cubicBezTo>
                      <a:pt x="21600" y="1028"/>
                      <a:pt x="19721" y="11657"/>
                      <a:pt x="13773" y="16457"/>
                    </a:cubicBezTo>
                    <a:cubicBezTo>
                      <a:pt x="7826" y="21600"/>
                      <a:pt x="1565" y="17485"/>
                      <a:pt x="1565" y="17485"/>
                    </a:cubicBezTo>
                    <a:cubicBezTo>
                      <a:pt x="1565" y="17485"/>
                      <a:pt x="0" y="9942"/>
                      <a:pt x="5947" y="5142"/>
                    </a:cubicBezTo>
                  </a:path>
                </a:pathLst>
              </a:custGeom>
              <a:solidFill>
                <a:srgbClr val="94BD30"/>
              </a:solidFill>
              <a:ln cmpd="sng" cap="flat">
                <a:noFill/>
                <a:prstDash val="solid"/>
                <a:round/>
              </a:ln>
            </p:spPr>
          </p:sp>
          <p:sp>
            <p:nvSpPr>
              <p:cNvPr id="27" name="曲线"/>
              <p:cNvSpPr>
                <a:spLocks/>
              </p:cNvSpPr>
              <p:nvPr/>
            </p:nvSpPr>
            <p:spPr>
              <a:xfrm rot="0">
                <a:off x="3718654" y="6015741"/>
                <a:ext cx="212180" cy="173799"/>
              </a:xfrm>
              <a:custGeom>
                <a:gdLst>
                  <a:gd name="T1" fmla="*/ 0 w 21600"/>
                  <a:gd name="T2" fmla="*/ 0 h 21600"/>
                  <a:gd name="T3" fmla="*/ 21600 w 21600"/>
                  <a:gd name="T4" fmla="*/ 21600 h 21600"/>
                </a:gdLst>
                <a:rect l="T1" t="T2" r="T3" b="T4"/>
                <a:pathLst>
                  <a:path w="21600" h="21600">
                    <a:moveTo>
                      <a:pt x="15316" y="4320"/>
                    </a:moveTo>
                    <a:cubicBezTo>
                      <a:pt x="21600" y="8159"/>
                      <a:pt x="21207" y="16320"/>
                      <a:pt x="21207" y="16320"/>
                    </a:cubicBezTo>
                    <a:cubicBezTo>
                      <a:pt x="21207" y="16320"/>
                      <a:pt x="16101" y="21600"/>
                      <a:pt x="9425" y="17760"/>
                    </a:cubicBezTo>
                    <a:cubicBezTo>
                      <a:pt x="3141" y="13440"/>
                      <a:pt x="0" y="2879"/>
                      <a:pt x="0" y="2879"/>
                    </a:cubicBezTo>
                    <a:cubicBezTo>
                      <a:pt x="0" y="2879"/>
                      <a:pt x="9032" y="0"/>
                      <a:pt x="15316" y="4320"/>
                    </a:cubicBezTo>
                  </a:path>
                </a:pathLst>
              </a:custGeom>
              <a:solidFill>
                <a:srgbClr val="94BD30"/>
              </a:solidFill>
              <a:ln cmpd="sng" cap="flat">
                <a:noFill/>
                <a:prstDash val="solid"/>
                <a:round/>
              </a:ln>
            </p:spPr>
          </p:sp>
          <p:sp>
            <p:nvSpPr>
              <p:cNvPr id="28" name="矩形"/>
              <p:cNvSpPr>
                <a:spLocks/>
              </p:cNvSpPr>
              <p:nvPr/>
            </p:nvSpPr>
            <p:spPr>
              <a:xfrm rot="0">
                <a:off x="3910787" y="5793478"/>
                <a:ext cx="23390" cy="747004"/>
              </a:xfrm>
              <a:prstGeom prst="rect"/>
              <a:solidFill>
                <a:srgbClr val="708F23"/>
              </a:solidFill>
              <a:ln w="12700" cmpd="sng" cap="flat">
                <a:noFill/>
                <a:prstDash val="solid"/>
                <a:round/>
              </a:ln>
            </p:spPr>
          </p:sp>
          <p:sp>
            <p:nvSpPr>
              <p:cNvPr id="29" name="曲线"/>
              <p:cNvSpPr>
                <a:spLocks/>
              </p:cNvSpPr>
              <p:nvPr/>
            </p:nvSpPr>
            <p:spPr>
              <a:xfrm rot="0">
                <a:off x="3718654" y="5546148"/>
                <a:ext cx="407654" cy="396062"/>
              </a:xfrm>
              <a:custGeom>
                <a:gdLst>
                  <a:gd name="T1" fmla="*/ 0 w 21600"/>
                  <a:gd name="T2" fmla="*/ 0 h 21600"/>
                  <a:gd name="T3" fmla="*/ 21600 w 21600"/>
                  <a:gd name="T4" fmla="*/ 21600 h 21600"/>
                </a:gdLst>
                <a:rect l="T1" t="T2" r="T3" b="T4"/>
                <a:pathLst>
                  <a:path w="21600" h="21600">
                    <a:moveTo>
                      <a:pt x="18747" y="3811"/>
                    </a:moveTo>
                    <a:cubicBezTo>
                      <a:pt x="16709" y="847"/>
                      <a:pt x="13856" y="2541"/>
                      <a:pt x="13856" y="2541"/>
                    </a:cubicBezTo>
                    <a:cubicBezTo>
                      <a:pt x="14264" y="1905"/>
                      <a:pt x="12633" y="0"/>
                      <a:pt x="10799" y="0"/>
                    </a:cubicBezTo>
                    <a:cubicBezTo>
                      <a:pt x="8966" y="0"/>
                      <a:pt x="7335" y="1905"/>
                      <a:pt x="7743" y="2541"/>
                    </a:cubicBezTo>
                    <a:cubicBezTo>
                      <a:pt x="7743" y="2541"/>
                      <a:pt x="5094" y="847"/>
                      <a:pt x="3056" y="3811"/>
                    </a:cubicBezTo>
                    <a:cubicBezTo>
                      <a:pt x="0" y="8047"/>
                      <a:pt x="3871" y="21600"/>
                      <a:pt x="10799" y="21600"/>
                    </a:cubicBezTo>
                    <a:cubicBezTo>
                      <a:pt x="17728" y="21600"/>
                      <a:pt x="21600" y="8047"/>
                      <a:pt x="18747" y="3811"/>
                    </a:cubicBezTo>
                  </a:path>
                </a:pathLst>
              </a:custGeom>
              <a:solidFill>
                <a:srgbClr val="FF4D67"/>
              </a:solidFill>
              <a:ln cmpd="sng" cap="flat">
                <a:noFill/>
                <a:prstDash val="solid"/>
                <a:round/>
              </a:ln>
            </p:spPr>
          </p:sp>
          <p:sp>
            <p:nvSpPr>
              <p:cNvPr id="30" name="曲线"/>
              <p:cNvSpPr>
                <a:spLocks/>
              </p:cNvSpPr>
              <p:nvPr/>
            </p:nvSpPr>
            <p:spPr>
              <a:xfrm rot="0">
                <a:off x="5297481" y="6062533"/>
                <a:ext cx="242253" cy="220591"/>
              </a:xfrm>
              <a:custGeom>
                <a:gdLst>
                  <a:gd name="T1" fmla="*/ 0 w 21600"/>
                  <a:gd name="T2" fmla="*/ 0 h 21600"/>
                  <a:gd name="T3" fmla="*/ 21600 w 21600"/>
                  <a:gd name="T4" fmla="*/ 21600 h 21600"/>
                </a:gdLst>
                <a:rect l="T1" t="T2" r="T3" b="T4"/>
                <a:pathLst>
                  <a:path w="21600" h="21600">
                    <a:moveTo>
                      <a:pt x="15428" y="4926"/>
                    </a:moveTo>
                    <a:cubicBezTo>
                      <a:pt x="9599" y="0"/>
                      <a:pt x="0" y="1136"/>
                      <a:pt x="0" y="1136"/>
                    </a:cubicBezTo>
                    <a:cubicBezTo>
                      <a:pt x="0" y="1136"/>
                      <a:pt x="1714" y="11747"/>
                      <a:pt x="7885" y="16673"/>
                    </a:cubicBezTo>
                    <a:cubicBezTo>
                      <a:pt x="13714" y="21600"/>
                      <a:pt x="19885" y="17810"/>
                      <a:pt x="19885" y="17810"/>
                    </a:cubicBezTo>
                    <a:cubicBezTo>
                      <a:pt x="19885" y="17810"/>
                      <a:pt x="21600" y="10231"/>
                      <a:pt x="15428" y="4926"/>
                    </a:cubicBezTo>
                  </a:path>
                </a:pathLst>
              </a:custGeom>
              <a:solidFill>
                <a:srgbClr val="94BD30"/>
              </a:solidFill>
              <a:ln cmpd="sng" cap="flat">
                <a:noFill/>
                <a:prstDash val="solid"/>
                <a:round/>
              </a:ln>
            </p:spPr>
          </p:sp>
          <p:sp>
            <p:nvSpPr>
              <p:cNvPr id="31" name="曲线"/>
              <p:cNvSpPr>
                <a:spLocks/>
              </p:cNvSpPr>
              <p:nvPr/>
            </p:nvSpPr>
            <p:spPr>
              <a:xfrm rot="0">
                <a:off x="5516345" y="6151103"/>
                <a:ext cx="197144" cy="160430"/>
              </a:xfrm>
              <a:custGeom>
                <a:gdLst>
                  <a:gd name="T1" fmla="*/ 0 w 21600"/>
                  <a:gd name="T2" fmla="*/ 0 h 21600"/>
                  <a:gd name="T3" fmla="*/ 21600 w 21600"/>
                  <a:gd name="T4" fmla="*/ 21600 h 21600"/>
                </a:gdLst>
                <a:rect l="T1" t="T2" r="T3" b="T4"/>
                <a:pathLst>
                  <a:path w="21600" h="21600">
                    <a:moveTo>
                      <a:pt x="6352" y="4214"/>
                    </a:moveTo>
                    <a:cubicBezTo>
                      <a:pt x="0" y="7902"/>
                      <a:pt x="423" y="16331"/>
                      <a:pt x="423" y="16331"/>
                    </a:cubicBezTo>
                    <a:cubicBezTo>
                      <a:pt x="423" y="16331"/>
                      <a:pt x="5929" y="21600"/>
                      <a:pt x="11858" y="17385"/>
                    </a:cubicBezTo>
                    <a:cubicBezTo>
                      <a:pt x="18211" y="13697"/>
                      <a:pt x="21600" y="2634"/>
                      <a:pt x="21600" y="2634"/>
                    </a:cubicBezTo>
                    <a:cubicBezTo>
                      <a:pt x="21600" y="2634"/>
                      <a:pt x="12705" y="0"/>
                      <a:pt x="6352" y="4214"/>
                    </a:cubicBezTo>
                  </a:path>
                </a:pathLst>
              </a:custGeom>
              <a:solidFill>
                <a:srgbClr val="94BD30"/>
              </a:solidFill>
              <a:ln cmpd="sng" cap="flat">
                <a:noFill/>
                <a:prstDash val="solid"/>
                <a:round/>
              </a:ln>
            </p:spPr>
          </p:sp>
          <p:sp>
            <p:nvSpPr>
              <p:cNvPr id="32" name="矩形"/>
              <p:cNvSpPr>
                <a:spLocks/>
              </p:cNvSpPr>
              <p:nvPr/>
            </p:nvSpPr>
            <p:spPr>
              <a:xfrm rot="0">
                <a:off x="5516345" y="5948894"/>
                <a:ext cx="20048" cy="680158"/>
              </a:xfrm>
              <a:prstGeom prst="rect"/>
              <a:solidFill>
                <a:srgbClr val="708F23"/>
              </a:solidFill>
              <a:ln w="12700" cmpd="sng" cap="flat">
                <a:noFill/>
                <a:prstDash val="solid"/>
                <a:round/>
              </a:ln>
            </p:spPr>
          </p:sp>
          <p:sp>
            <p:nvSpPr>
              <p:cNvPr id="33" name="曲线"/>
              <p:cNvSpPr>
                <a:spLocks/>
              </p:cNvSpPr>
              <p:nvPr/>
            </p:nvSpPr>
            <p:spPr>
              <a:xfrm rot="0">
                <a:off x="5282445" y="5634718"/>
                <a:ext cx="487848" cy="381022"/>
              </a:xfrm>
              <a:custGeom>
                <a:gdLst>
                  <a:gd name="T1" fmla="*/ 0 w 21600"/>
                  <a:gd name="T2" fmla="*/ 0 h 21600"/>
                  <a:gd name="T3" fmla="*/ 21600 w 21600"/>
                  <a:gd name="T4" fmla="*/ 21600 h 21600"/>
                </a:gdLst>
                <a:rect l="T1" t="T2" r="T3" b="T4"/>
                <a:pathLst>
                  <a:path w="21600" h="21600">
                    <a:moveTo>
                      <a:pt x="20579" y="5951"/>
                    </a:moveTo>
                    <a:cubicBezTo>
                      <a:pt x="15647" y="9257"/>
                      <a:pt x="15647" y="9257"/>
                      <a:pt x="15647" y="9257"/>
                    </a:cubicBezTo>
                    <a:cubicBezTo>
                      <a:pt x="10714" y="0"/>
                      <a:pt x="10714" y="0"/>
                      <a:pt x="10714" y="0"/>
                    </a:cubicBezTo>
                    <a:cubicBezTo>
                      <a:pt x="5952" y="9257"/>
                      <a:pt x="5952" y="9257"/>
                      <a:pt x="5952" y="9257"/>
                    </a:cubicBezTo>
                    <a:cubicBezTo>
                      <a:pt x="1020" y="5951"/>
                      <a:pt x="1020" y="5951"/>
                      <a:pt x="1020" y="5951"/>
                    </a:cubicBezTo>
                    <a:cubicBezTo>
                      <a:pt x="1020" y="5951"/>
                      <a:pt x="0" y="21600"/>
                      <a:pt x="10714" y="21600"/>
                    </a:cubicBezTo>
                    <a:cubicBezTo>
                      <a:pt x="21600" y="21600"/>
                      <a:pt x="20579" y="5951"/>
                      <a:pt x="20579" y="5951"/>
                    </a:cubicBezTo>
                  </a:path>
                </a:pathLst>
              </a:custGeom>
              <a:solidFill>
                <a:srgbClr val="FF70AD"/>
              </a:solidFill>
              <a:ln cmpd="sng" cap="flat">
                <a:noFill/>
                <a:prstDash val="solid"/>
                <a:round/>
              </a:ln>
            </p:spPr>
          </p:sp>
          <p:sp>
            <p:nvSpPr>
              <p:cNvPr id="34" name="曲线"/>
              <p:cNvSpPr>
                <a:spLocks/>
              </p:cNvSpPr>
              <p:nvPr/>
            </p:nvSpPr>
            <p:spPr>
              <a:xfrm rot="0">
                <a:off x="10775759" y="6097627"/>
                <a:ext cx="227216" cy="208893"/>
              </a:xfrm>
              <a:custGeom>
                <a:gdLst>
                  <a:gd name="T1" fmla="*/ 0 w 21600"/>
                  <a:gd name="T2" fmla="*/ 0 h 21600"/>
                  <a:gd name="T3" fmla="*/ 21600 w 21600"/>
                  <a:gd name="T4" fmla="*/ 21600 h 21600"/>
                </a:gdLst>
                <a:rect l="T1" t="T2" r="T3" b="T4"/>
                <a:pathLst>
                  <a:path w="21600" h="21600">
                    <a:moveTo>
                      <a:pt x="15742" y="5200"/>
                    </a:moveTo>
                    <a:cubicBezTo>
                      <a:pt x="9518" y="0"/>
                      <a:pt x="0" y="1199"/>
                      <a:pt x="0" y="1199"/>
                    </a:cubicBezTo>
                    <a:cubicBezTo>
                      <a:pt x="0" y="1199"/>
                      <a:pt x="1830" y="11599"/>
                      <a:pt x="7688" y="16399"/>
                    </a:cubicBezTo>
                    <a:cubicBezTo>
                      <a:pt x="13911" y="21600"/>
                      <a:pt x="20135" y="17599"/>
                      <a:pt x="20135" y="17599"/>
                    </a:cubicBezTo>
                    <a:cubicBezTo>
                      <a:pt x="20135" y="17599"/>
                      <a:pt x="21600" y="10000"/>
                      <a:pt x="15742" y="5200"/>
                    </a:cubicBezTo>
                  </a:path>
                </a:pathLst>
              </a:custGeom>
              <a:solidFill>
                <a:srgbClr val="94BD30"/>
              </a:solidFill>
              <a:ln cmpd="sng" cap="flat">
                <a:noFill/>
                <a:prstDash val="solid"/>
                <a:round/>
              </a:ln>
            </p:spPr>
          </p:sp>
          <p:sp>
            <p:nvSpPr>
              <p:cNvPr id="35" name="曲线"/>
              <p:cNvSpPr>
                <a:spLocks/>
              </p:cNvSpPr>
              <p:nvPr/>
            </p:nvSpPr>
            <p:spPr>
              <a:xfrm rot="0">
                <a:off x="10982926" y="6182855"/>
                <a:ext cx="180437" cy="147061"/>
              </a:xfrm>
              <a:custGeom>
                <a:gdLst>
                  <a:gd name="T1" fmla="*/ 0 w 21600"/>
                  <a:gd name="T2" fmla="*/ 0 h 21600"/>
                  <a:gd name="T3" fmla="*/ 21600 w 21600"/>
                  <a:gd name="T4" fmla="*/ 21600 h 21600"/>
                </a:gdLst>
                <a:rect l="T1" t="T2" r="T3" b="T4"/>
                <a:pathLst>
                  <a:path w="21600" h="21600">
                    <a:moveTo>
                      <a:pt x="6434" y="3978"/>
                    </a:moveTo>
                    <a:cubicBezTo>
                      <a:pt x="0" y="7957"/>
                      <a:pt x="459" y="16484"/>
                      <a:pt x="459" y="16484"/>
                    </a:cubicBezTo>
                    <a:cubicBezTo>
                      <a:pt x="459" y="16484"/>
                      <a:pt x="5514" y="21600"/>
                      <a:pt x="11948" y="17621"/>
                    </a:cubicBezTo>
                    <a:cubicBezTo>
                      <a:pt x="18382" y="13642"/>
                      <a:pt x="21600" y="2842"/>
                      <a:pt x="21600" y="2842"/>
                    </a:cubicBezTo>
                    <a:cubicBezTo>
                      <a:pt x="21600" y="2842"/>
                      <a:pt x="12868" y="0"/>
                      <a:pt x="6434" y="3978"/>
                    </a:cubicBezTo>
                  </a:path>
                </a:pathLst>
              </a:custGeom>
              <a:solidFill>
                <a:srgbClr val="94BD30"/>
              </a:solidFill>
              <a:ln cmpd="sng" cap="flat">
                <a:noFill/>
                <a:prstDash val="solid"/>
                <a:round/>
              </a:ln>
            </p:spPr>
          </p:sp>
          <p:sp>
            <p:nvSpPr>
              <p:cNvPr id="36" name="矩形"/>
              <p:cNvSpPr>
                <a:spLocks/>
              </p:cNvSpPr>
              <p:nvPr/>
            </p:nvSpPr>
            <p:spPr>
              <a:xfrm rot="0">
                <a:off x="10979585" y="5989002"/>
                <a:ext cx="18378" cy="640050"/>
              </a:xfrm>
              <a:prstGeom prst="rect"/>
              <a:solidFill>
                <a:srgbClr val="708F23"/>
              </a:solidFill>
              <a:ln w="12700" cmpd="sng" cap="flat">
                <a:noFill/>
                <a:prstDash val="solid"/>
                <a:round/>
              </a:ln>
            </p:spPr>
          </p:sp>
          <p:sp>
            <p:nvSpPr>
              <p:cNvPr id="37" name="曲线"/>
              <p:cNvSpPr>
                <a:spLocks/>
              </p:cNvSpPr>
              <p:nvPr/>
            </p:nvSpPr>
            <p:spPr>
              <a:xfrm rot="0">
                <a:off x="10759050" y="5696551"/>
                <a:ext cx="462787" cy="354284"/>
              </a:xfrm>
              <a:custGeom>
                <a:gdLst>
                  <a:gd name="T1" fmla="*/ 0 w 21600"/>
                  <a:gd name="T2" fmla="*/ 0 h 21600"/>
                  <a:gd name="T3" fmla="*/ 21600 w 21600"/>
                  <a:gd name="T4" fmla="*/ 21600 h 21600"/>
                </a:gdLst>
                <a:rect l="T1" t="T2" r="T3" b="T4"/>
                <a:pathLst>
                  <a:path w="21600" h="21600">
                    <a:moveTo>
                      <a:pt x="20340" y="5934"/>
                    </a:moveTo>
                    <a:cubicBezTo>
                      <a:pt x="15660" y="9257"/>
                      <a:pt x="15660" y="9257"/>
                      <a:pt x="15660" y="9257"/>
                    </a:cubicBezTo>
                    <a:cubicBezTo>
                      <a:pt x="10800" y="0"/>
                      <a:pt x="10800" y="0"/>
                      <a:pt x="10800" y="0"/>
                    </a:cubicBezTo>
                    <a:cubicBezTo>
                      <a:pt x="5939" y="9257"/>
                      <a:pt x="5939" y="9257"/>
                      <a:pt x="5939" y="9257"/>
                    </a:cubicBezTo>
                    <a:cubicBezTo>
                      <a:pt x="1080" y="5934"/>
                      <a:pt x="1080" y="5934"/>
                      <a:pt x="1080" y="5934"/>
                    </a:cubicBezTo>
                    <a:cubicBezTo>
                      <a:pt x="1080" y="5934"/>
                      <a:pt x="0" y="21600"/>
                      <a:pt x="10800" y="21600"/>
                    </a:cubicBezTo>
                    <a:cubicBezTo>
                      <a:pt x="21600" y="21600"/>
                      <a:pt x="20340" y="5934"/>
                      <a:pt x="20340" y="5934"/>
                    </a:cubicBezTo>
                  </a:path>
                </a:pathLst>
              </a:custGeom>
              <a:solidFill>
                <a:srgbClr val="FF70AD"/>
              </a:solidFill>
              <a:ln cmpd="sng" cap="flat">
                <a:noFill/>
                <a:prstDash val="solid"/>
                <a:round/>
              </a:ln>
            </p:spPr>
          </p:sp>
          <p:sp>
            <p:nvSpPr>
              <p:cNvPr id="38" name="矩形"/>
              <p:cNvSpPr>
                <a:spLocks/>
              </p:cNvSpPr>
              <p:nvPr/>
            </p:nvSpPr>
            <p:spPr>
              <a:xfrm rot="0">
                <a:off x="4665951" y="6174500"/>
                <a:ext cx="23390" cy="498002"/>
              </a:xfrm>
              <a:prstGeom prst="rect"/>
              <a:solidFill>
                <a:srgbClr val="708F23"/>
              </a:solidFill>
              <a:ln w="12700" cmpd="sng" cap="flat">
                <a:noFill/>
                <a:prstDash val="solid"/>
                <a:round/>
              </a:ln>
            </p:spPr>
          </p:sp>
          <p:sp>
            <p:nvSpPr>
              <p:cNvPr id="39" name="椭圆"/>
              <p:cNvSpPr>
                <a:spLocks/>
              </p:cNvSpPr>
              <p:nvPr/>
            </p:nvSpPr>
            <p:spPr>
              <a:xfrm rot="0">
                <a:off x="4595781" y="5856982"/>
                <a:ext cx="162059" cy="317518"/>
              </a:xfrm>
              <a:prstGeom prst="ellipse"/>
              <a:solidFill>
                <a:srgbClr val="A0CC34"/>
              </a:solidFill>
              <a:ln w="12700" cmpd="sng" cap="flat">
                <a:noFill/>
                <a:prstDash val="solid"/>
                <a:round/>
              </a:ln>
            </p:spPr>
          </p:sp>
          <p:sp>
            <p:nvSpPr>
              <p:cNvPr id="40" name="曲线"/>
              <p:cNvSpPr>
                <a:spLocks/>
              </p:cNvSpPr>
              <p:nvPr/>
            </p:nvSpPr>
            <p:spPr>
              <a:xfrm rot="0">
                <a:off x="4423696" y="6019083"/>
                <a:ext cx="272326" cy="249001"/>
              </a:xfrm>
              <a:custGeom>
                <a:gdLst>
                  <a:gd name="T1" fmla="*/ 0 w 21600"/>
                  <a:gd name="T2" fmla="*/ 0 h 21600"/>
                  <a:gd name="T3" fmla="*/ 21600 w 21600"/>
                  <a:gd name="T4" fmla="*/ 21600 h 21600"/>
                </a:gdLst>
                <a:rect l="T1" t="T2" r="T3" b="T4"/>
                <a:pathLst>
                  <a:path w="21600" h="21600">
                    <a:moveTo>
                      <a:pt x="0" y="1012"/>
                    </a:moveTo>
                    <a:cubicBezTo>
                      <a:pt x="0" y="1012"/>
                      <a:pt x="1825" y="11474"/>
                      <a:pt x="7605" y="16537"/>
                    </a:cubicBezTo>
                    <a:cubicBezTo>
                      <a:pt x="13690" y="21600"/>
                      <a:pt x="19774" y="17550"/>
                      <a:pt x="19774" y="17550"/>
                    </a:cubicBezTo>
                    <a:cubicBezTo>
                      <a:pt x="19774" y="17550"/>
                      <a:pt x="21600" y="10125"/>
                      <a:pt x="15515" y="5062"/>
                    </a:cubicBezTo>
                    <a:cubicBezTo>
                      <a:pt x="9430" y="0"/>
                      <a:pt x="0" y="1012"/>
                      <a:pt x="0" y="1012"/>
                    </a:cubicBezTo>
                  </a:path>
                </a:pathLst>
              </a:custGeom>
              <a:solidFill>
                <a:srgbClr val="94BD30"/>
              </a:solidFill>
              <a:ln cmpd="sng" cap="flat">
                <a:noFill/>
                <a:prstDash val="solid"/>
                <a:round/>
              </a:ln>
            </p:spPr>
          </p:sp>
          <p:sp>
            <p:nvSpPr>
              <p:cNvPr id="41" name="曲线"/>
              <p:cNvSpPr>
                <a:spLocks/>
              </p:cNvSpPr>
              <p:nvPr/>
            </p:nvSpPr>
            <p:spPr>
              <a:xfrm rot="0">
                <a:off x="4657597" y="6019083"/>
                <a:ext cx="273997" cy="249001"/>
              </a:xfrm>
              <a:custGeom>
                <a:gdLst>
                  <a:gd name="T1" fmla="*/ 0 w 21600"/>
                  <a:gd name="T2" fmla="*/ 0 h 21600"/>
                  <a:gd name="T3" fmla="*/ 21600 w 21600"/>
                  <a:gd name="T4" fmla="*/ 21600 h 21600"/>
                </a:gdLst>
                <a:rect l="T1" t="T2" r="T3" b="T4"/>
                <a:pathLst>
                  <a:path w="21600" h="21600">
                    <a:moveTo>
                      <a:pt x="21600" y="1012"/>
                    </a:moveTo>
                    <a:cubicBezTo>
                      <a:pt x="21600" y="1012"/>
                      <a:pt x="19774" y="11474"/>
                      <a:pt x="13994" y="16537"/>
                    </a:cubicBezTo>
                    <a:cubicBezTo>
                      <a:pt x="7909" y="21600"/>
                      <a:pt x="1825" y="17550"/>
                      <a:pt x="1825" y="17550"/>
                    </a:cubicBezTo>
                    <a:cubicBezTo>
                      <a:pt x="1825" y="17550"/>
                      <a:pt x="0" y="10125"/>
                      <a:pt x="6084" y="5062"/>
                    </a:cubicBezTo>
                    <a:cubicBezTo>
                      <a:pt x="12168" y="0"/>
                      <a:pt x="21600" y="1012"/>
                      <a:pt x="21600" y="1012"/>
                    </a:cubicBezTo>
                  </a:path>
                </a:pathLst>
              </a:custGeom>
              <a:solidFill>
                <a:srgbClr val="94BD30"/>
              </a:solidFill>
              <a:ln cmpd="sng" cap="flat">
                <a:noFill/>
                <a:prstDash val="solid"/>
                <a:round/>
              </a:ln>
            </p:spPr>
          </p:sp>
          <p:sp>
            <p:nvSpPr>
              <p:cNvPr id="42" name="矩形"/>
              <p:cNvSpPr>
                <a:spLocks/>
              </p:cNvSpPr>
              <p:nvPr/>
            </p:nvSpPr>
            <p:spPr>
              <a:xfrm rot="0">
                <a:off x="10286237" y="6100969"/>
                <a:ext cx="20048" cy="524741"/>
              </a:xfrm>
              <a:prstGeom prst="rect"/>
              <a:solidFill>
                <a:srgbClr val="708F23"/>
              </a:solidFill>
              <a:ln w="12700" cmpd="sng" cap="flat">
                <a:noFill/>
                <a:prstDash val="solid"/>
                <a:round/>
              </a:ln>
            </p:spPr>
          </p:sp>
          <p:sp>
            <p:nvSpPr>
              <p:cNvPr id="43" name="椭圆"/>
              <p:cNvSpPr>
                <a:spLocks/>
              </p:cNvSpPr>
              <p:nvPr/>
            </p:nvSpPr>
            <p:spPr>
              <a:xfrm rot="0">
                <a:off x="10209385" y="5763397"/>
                <a:ext cx="173754" cy="337571"/>
              </a:xfrm>
              <a:prstGeom prst="ellipse"/>
              <a:solidFill>
                <a:srgbClr val="A0CC34"/>
              </a:solidFill>
              <a:ln w="12700" cmpd="sng" cap="flat">
                <a:noFill/>
                <a:prstDash val="solid"/>
                <a:round/>
              </a:ln>
            </p:spPr>
          </p:sp>
          <p:sp>
            <p:nvSpPr>
              <p:cNvPr id="44" name="曲线"/>
              <p:cNvSpPr>
                <a:spLocks/>
              </p:cNvSpPr>
              <p:nvPr/>
            </p:nvSpPr>
            <p:spPr>
              <a:xfrm rot="0">
                <a:off x="10023936" y="5937196"/>
                <a:ext cx="289033" cy="260699"/>
              </a:xfrm>
              <a:custGeom>
                <a:gdLst>
                  <a:gd name="T1" fmla="*/ 0 w 21600"/>
                  <a:gd name="T2" fmla="*/ 0 h 21600"/>
                  <a:gd name="T3" fmla="*/ 21600 w 21600"/>
                  <a:gd name="T4" fmla="*/ 21600 h 21600"/>
                </a:gdLst>
                <a:rect l="T1" t="T2" r="T3" b="T4"/>
                <a:pathLst>
                  <a:path w="21600" h="21600">
                    <a:moveTo>
                      <a:pt x="0" y="967"/>
                    </a:moveTo>
                    <a:cubicBezTo>
                      <a:pt x="0" y="967"/>
                      <a:pt x="2016" y="11605"/>
                      <a:pt x="8063" y="16441"/>
                    </a:cubicBezTo>
                    <a:cubicBezTo>
                      <a:pt x="13823" y="21600"/>
                      <a:pt x="20159" y="17731"/>
                      <a:pt x="20159" y="17731"/>
                    </a:cubicBezTo>
                    <a:cubicBezTo>
                      <a:pt x="20159" y="17731"/>
                      <a:pt x="21600" y="9994"/>
                      <a:pt x="15840" y="4835"/>
                    </a:cubicBezTo>
                    <a:cubicBezTo>
                      <a:pt x="9791" y="0"/>
                      <a:pt x="0" y="967"/>
                      <a:pt x="0" y="967"/>
                    </a:cubicBezTo>
                  </a:path>
                </a:pathLst>
              </a:custGeom>
              <a:solidFill>
                <a:srgbClr val="94BD30"/>
              </a:solidFill>
              <a:ln cmpd="sng" cap="flat">
                <a:noFill/>
                <a:prstDash val="solid"/>
                <a:round/>
              </a:ln>
            </p:spPr>
          </p:sp>
          <p:sp>
            <p:nvSpPr>
              <p:cNvPr id="45" name="曲线"/>
              <p:cNvSpPr>
                <a:spLocks/>
              </p:cNvSpPr>
              <p:nvPr/>
            </p:nvSpPr>
            <p:spPr>
              <a:xfrm rot="0">
                <a:off x="10274544" y="5937196"/>
                <a:ext cx="292374" cy="260699"/>
              </a:xfrm>
              <a:custGeom>
                <a:gdLst>
                  <a:gd name="T1" fmla="*/ 0 w 21600"/>
                  <a:gd name="T2" fmla="*/ 0 h 21600"/>
                  <a:gd name="T3" fmla="*/ 21600 w 21600"/>
                  <a:gd name="T4" fmla="*/ 21600 h 21600"/>
                </a:gdLst>
                <a:rect l="T1" t="T2" r="T3" b="T4"/>
                <a:pathLst>
                  <a:path w="21600" h="21600">
                    <a:moveTo>
                      <a:pt x="21600" y="967"/>
                    </a:moveTo>
                    <a:cubicBezTo>
                      <a:pt x="21600" y="967"/>
                      <a:pt x="19610" y="11605"/>
                      <a:pt x="13642" y="16441"/>
                    </a:cubicBezTo>
                    <a:cubicBezTo>
                      <a:pt x="7673" y="21600"/>
                      <a:pt x="1705" y="17731"/>
                      <a:pt x="1705" y="17731"/>
                    </a:cubicBezTo>
                    <a:cubicBezTo>
                      <a:pt x="1705" y="17731"/>
                      <a:pt x="0" y="9994"/>
                      <a:pt x="5968" y="4835"/>
                    </a:cubicBezTo>
                    <a:cubicBezTo>
                      <a:pt x="11936" y="0"/>
                      <a:pt x="21600" y="967"/>
                      <a:pt x="21600" y="967"/>
                    </a:cubicBezTo>
                  </a:path>
                </a:pathLst>
              </a:custGeom>
              <a:solidFill>
                <a:srgbClr val="94BD30"/>
              </a:solidFill>
              <a:ln cmpd="sng" cap="flat">
                <a:noFill/>
                <a:prstDash val="solid"/>
                <a:round/>
              </a:ln>
            </p:spPr>
          </p:sp>
          <p:sp>
            <p:nvSpPr>
              <p:cNvPr id="46" name="矩形"/>
              <p:cNvSpPr>
                <a:spLocks/>
              </p:cNvSpPr>
              <p:nvPr/>
            </p:nvSpPr>
            <p:spPr>
              <a:xfrm rot="0">
                <a:off x="11552640" y="6174500"/>
                <a:ext cx="26732" cy="609970"/>
              </a:xfrm>
              <a:prstGeom prst="rect"/>
              <a:solidFill>
                <a:srgbClr val="708F23"/>
              </a:solidFill>
              <a:ln w="12700" cmpd="sng" cap="flat">
                <a:noFill/>
                <a:prstDash val="solid"/>
                <a:round/>
              </a:ln>
            </p:spPr>
          </p:sp>
          <p:sp>
            <p:nvSpPr>
              <p:cNvPr id="47" name="椭圆"/>
              <p:cNvSpPr>
                <a:spLocks/>
              </p:cNvSpPr>
              <p:nvPr/>
            </p:nvSpPr>
            <p:spPr>
              <a:xfrm rot="0">
                <a:off x="11464093" y="5786793"/>
                <a:ext cx="200485" cy="387706"/>
              </a:xfrm>
              <a:prstGeom prst="ellipse"/>
              <a:solidFill>
                <a:srgbClr val="A0CC34"/>
              </a:solidFill>
              <a:ln w="12700" cmpd="sng" cap="flat">
                <a:noFill/>
                <a:prstDash val="solid"/>
                <a:round/>
              </a:ln>
            </p:spPr>
          </p:sp>
          <p:sp>
            <p:nvSpPr>
              <p:cNvPr id="48" name="曲线"/>
              <p:cNvSpPr>
                <a:spLocks/>
              </p:cNvSpPr>
              <p:nvPr/>
            </p:nvSpPr>
            <p:spPr>
              <a:xfrm rot="0">
                <a:off x="11251911" y="5983989"/>
                <a:ext cx="335813" cy="304149"/>
              </a:xfrm>
              <a:custGeom>
                <a:gdLst>
                  <a:gd name="T1" fmla="*/ 0 w 21600"/>
                  <a:gd name="T2" fmla="*/ 0 h 21600"/>
                  <a:gd name="T3" fmla="*/ 21600 w 21600"/>
                  <a:gd name="T4" fmla="*/ 21600 h 21600"/>
                </a:gdLst>
                <a:rect l="T1" t="T2" r="T3" b="T4"/>
                <a:pathLst>
                  <a:path w="21600" h="21600">
                    <a:moveTo>
                      <a:pt x="0" y="1107"/>
                    </a:moveTo>
                    <a:cubicBezTo>
                      <a:pt x="0" y="1107"/>
                      <a:pt x="1737" y="11630"/>
                      <a:pt x="7944" y="16615"/>
                    </a:cubicBezTo>
                    <a:cubicBezTo>
                      <a:pt x="13903" y="21600"/>
                      <a:pt x="19862" y="17723"/>
                      <a:pt x="19862" y="17723"/>
                    </a:cubicBezTo>
                    <a:cubicBezTo>
                      <a:pt x="19862" y="17723"/>
                      <a:pt x="21600" y="10246"/>
                      <a:pt x="15641" y="4984"/>
                    </a:cubicBezTo>
                    <a:cubicBezTo>
                      <a:pt x="9682" y="0"/>
                      <a:pt x="0" y="1107"/>
                      <a:pt x="0" y="1107"/>
                    </a:cubicBezTo>
                  </a:path>
                </a:pathLst>
              </a:custGeom>
              <a:solidFill>
                <a:srgbClr val="94BD30"/>
              </a:solidFill>
              <a:ln cmpd="sng" cap="flat">
                <a:noFill/>
                <a:prstDash val="solid"/>
                <a:round/>
              </a:ln>
            </p:spPr>
          </p:sp>
          <p:sp>
            <p:nvSpPr>
              <p:cNvPr id="49" name="曲线"/>
              <p:cNvSpPr>
                <a:spLocks/>
              </p:cNvSpPr>
              <p:nvPr/>
            </p:nvSpPr>
            <p:spPr>
              <a:xfrm rot="0">
                <a:off x="11540945" y="5983989"/>
                <a:ext cx="335813" cy="304149"/>
              </a:xfrm>
              <a:custGeom>
                <a:gdLst>
                  <a:gd name="T1" fmla="*/ 0 w 21600"/>
                  <a:gd name="T2" fmla="*/ 0 h 21600"/>
                  <a:gd name="T3" fmla="*/ 21600 w 21600"/>
                  <a:gd name="T4" fmla="*/ 21600 h 21600"/>
                </a:gdLst>
                <a:rect l="T1" t="T2" r="T3" b="T4"/>
                <a:pathLst>
                  <a:path w="21600" h="21600">
                    <a:moveTo>
                      <a:pt x="21600" y="1107"/>
                    </a:moveTo>
                    <a:cubicBezTo>
                      <a:pt x="21600" y="1107"/>
                      <a:pt x="19862" y="11630"/>
                      <a:pt x="13903" y="16615"/>
                    </a:cubicBezTo>
                    <a:cubicBezTo>
                      <a:pt x="7944" y="21600"/>
                      <a:pt x="1737" y="17723"/>
                      <a:pt x="1737" y="17723"/>
                    </a:cubicBezTo>
                    <a:cubicBezTo>
                      <a:pt x="1737" y="17723"/>
                      <a:pt x="0" y="10246"/>
                      <a:pt x="6206" y="4984"/>
                    </a:cubicBezTo>
                    <a:cubicBezTo>
                      <a:pt x="12165" y="0"/>
                      <a:pt x="21600" y="1107"/>
                      <a:pt x="21600" y="1107"/>
                    </a:cubicBezTo>
                  </a:path>
                </a:pathLst>
              </a:custGeom>
              <a:solidFill>
                <a:srgbClr val="94BD30"/>
              </a:solidFill>
              <a:ln cmpd="sng" cap="flat">
                <a:noFill/>
                <a:prstDash val="solid"/>
                <a:round/>
              </a:ln>
            </p:spPr>
          </p:sp>
          <p:sp>
            <p:nvSpPr>
              <p:cNvPr id="50" name="矩形"/>
              <p:cNvSpPr>
                <a:spLocks/>
              </p:cNvSpPr>
              <p:nvPr/>
            </p:nvSpPr>
            <p:spPr>
              <a:xfrm rot="0">
                <a:off x="2133145" y="5868680"/>
                <a:ext cx="23390" cy="807165"/>
              </a:xfrm>
              <a:prstGeom prst="rect"/>
              <a:solidFill>
                <a:srgbClr val="708F23"/>
              </a:solidFill>
              <a:ln w="12700" cmpd="sng" cap="flat">
                <a:noFill/>
                <a:prstDash val="solid"/>
                <a:round/>
              </a:ln>
            </p:spPr>
          </p:sp>
          <p:sp>
            <p:nvSpPr>
              <p:cNvPr id="51" name="椭圆"/>
              <p:cNvSpPr>
                <a:spLocks/>
              </p:cNvSpPr>
              <p:nvPr/>
            </p:nvSpPr>
            <p:spPr>
              <a:xfrm rot="0">
                <a:off x="1997817" y="5611322"/>
                <a:ext cx="295716" cy="337572"/>
              </a:xfrm>
              <a:prstGeom prst="ellipse"/>
              <a:solidFill>
                <a:srgbClr val="A0CC34"/>
              </a:solidFill>
              <a:ln w="12700" cmpd="sng" cap="flat">
                <a:noFill/>
                <a:prstDash val="solid"/>
                <a:round/>
              </a:ln>
            </p:spPr>
          </p:sp>
          <p:sp>
            <p:nvSpPr>
              <p:cNvPr id="52" name="曲线"/>
              <p:cNvSpPr>
                <a:spLocks/>
              </p:cNvSpPr>
              <p:nvPr/>
            </p:nvSpPr>
            <p:spPr>
              <a:xfrm rot="0">
                <a:off x="2001159" y="5989002"/>
                <a:ext cx="150364" cy="127007"/>
              </a:xfrm>
              <a:custGeom>
                <a:gdLst>
                  <a:gd name="T1" fmla="*/ 0 w 21600"/>
                  <a:gd name="T2" fmla="*/ 0 h 21600"/>
                  <a:gd name="T3" fmla="*/ 21600 w 21600"/>
                  <a:gd name="T4" fmla="*/ 21600 h 21600"/>
                </a:gdLst>
                <a:rect l="T1" t="T2" r="T3" b="T4"/>
                <a:pathLst>
                  <a:path w="21600" h="21600">
                    <a:moveTo>
                      <a:pt x="21600" y="19610"/>
                    </a:moveTo>
                    <a:lnTo>
                      <a:pt x="19919" y="21600"/>
                    </a:lnTo>
                    <a:lnTo>
                      <a:pt x="0" y="1989"/>
                    </a:lnTo>
                    <a:lnTo>
                      <a:pt x="1680" y="0"/>
                    </a:lnTo>
                    <a:lnTo>
                      <a:pt x="21600" y="19610"/>
                    </a:lnTo>
                    <a:close/>
                  </a:path>
                </a:pathLst>
              </a:custGeom>
              <a:solidFill>
                <a:srgbClr val="708F23"/>
              </a:solidFill>
              <a:ln cmpd="sng" cap="flat">
                <a:noFill/>
                <a:prstDash val="solid"/>
                <a:round/>
              </a:ln>
            </p:spPr>
          </p:sp>
          <p:sp>
            <p:nvSpPr>
              <p:cNvPr id="53" name="曲线"/>
              <p:cNvSpPr>
                <a:spLocks/>
              </p:cNvSpPr>
              <p:nvPr/>
            </p:nvSpPr>
            <p:spPr>
              <a:xfrm rot="0">
                <a:off x="1897574" y="5887062"/>
                <a:ext cx="185449" cy="190511"/>
              </a:xfrm>
              <a:custGeom>
                <a:gdLst>
                  <a:gd name="T1" fmla="*/ 0 w 21600"/>
                  <a:gd name="T2" fmla="*/ 0 h 21600"/>
                  <a:gd name="T3" fmla="*/ 21600 w 21600"/>
                  <a:gd name="T4" fmla="*/ 21600 h 21600"/>
                </a:gdLst>
                <a:rect l="T1" t="T2" r="T3" b="T4"/>
                <a:pathLst>
                  <a:path w="21600" h="21600">
                    <a:moveTo>
                      <a:pt x="899" y="2644"/>
                    </a:moveTo>
                    <a:cubicBezTo>
                      <a:pt x="899" y="2644"/>
                      <a:pt x="0" y="13224"/>
                      <a:pt x="5400" y="17191"/>
                    </a:cubicBezTo>
                    <a:cubicBezTo>
                      <a:pt x="10350" y="21600"/>
                      <a:pt x="17549" y="16310"/>
                      <a:pt x="17549" y="16310"/>
                    </a:cubicBezTo>
                    <a:cubicBezTo>
                      <a:pt x="17549" y="16310"/>
                      <a:pt x="21600" y="8375"/>
                      <a:pt x="16200" y="4408"/>
                    </a:cubicBezTo>
                    <a:cubicBezTo>
                      <a:pt x="11249" y="0"/>
                      <a:pt x="899" y="2644"/>
                      <a:pt x="899" y="2644"/>
                    </a:cubicBezTo>
                  </a:path>
                </a:pathLst>
              </a:custGeom>
              <a:solidFill>
                <a:srgbClr val="A0CC34"/>
              </a:solidFill>
              <a:ln cmpd="sng" cap="flat">
                <a:noFill/>
                <a:prstDash val="solid"/>
                <a:round/>
              </a:ln>
            </p:spPr>
          </p:sp>
          <p:sp>
            <p:nvSpPr>
              <p:cNvPr id="54" name="曲线"/>
              <p:cNvSpPr>
                <a:spLocks/>
              </p:cNvSpPr>
              <p:nvPr/>
            </p:nvSpPr>
            <p:spPr>
              <a:xfrm rot="0">
                <a:off x="2139828" y="5989002"/>
                <a:ext cx="150364" cy="127007"/>
              </a:xfrm>
              <a:custGeom>
                <a:gdLst>
                  <a:gd name="T1" fmla="*/ 0 w 21600"/>
                  <a:gd name="T2" fmla="*/ 0 h 21600"/>
                  <a:gd name="T3" fmla="*/ 21600 w 21600"/>
                  <a:gd name="T4" fmla="*/ 21600 h 21600"/>
                </a:gdLst>
                <a:rect l="T1" t="T2" r="T3" b="T4"/>
                <a:pathLst>
                  <a:path w="21600" h="21600">
                    <a:moveTo>
                      <a:pt x="0" y="19610"/>
                    </a:moveTo>
                    <a:lnTo>
                      <a:pt x="1680" y="21600"/>
                    </a:lnTo>
                    <a:lnTo>
                      <a:pt x="21600" y="1989"/>
                    </a:lnTo>
                    <a:lnTo>
                      <a:pt x="19919" y="0"/>
                    </a:lnTo>
                    <a:lnTo>
                      <a:pt x="0" y="19610"/>
                    </a:lnTo>
                    <a:close/>
                  </a:path>
                </a:pathLst>
              </a:custGeom>
              <a:solidFill>
                <a:srgbClr val="708F23"/>
              </a:solidFill>
              <a:ln cmpd="sng" cap="flat">
                <a:noFill/>
                <a:prstDash val="solid"/>
                <a:round/>
              </a:ln>
            </p:spPr>
          </p:sp>
          <p:sp>
            <p:nvSpPr>
              <p:cNvPr id="55" name="曲线"/>
              <p:cNvSpPr>
                <a:spLocks/>
              </p:cNvSpPr>
              <p:nvPr/>
            </p:nvSpPr>
            <p:spPr>
              <a:xfrm rot="0">
                <a:off x="2209998" y="5887062"/>
                <a:ext cx="183778" cy="190511"/>
              </a:xfrm>
              <a:custGeom>
                <a:gdLst>
                  <a:gd name="T1" fmla="*/ 0 w 21600"/>
                  <a:gd name="T2" fmla="*/ 0 h 21600"/>
                  <a:gd name="T3" fmla="*/ 21600 w 21600"/>
                  <a:gd name="T4" fmla="*/ 21600 h 21600"/>
                </a:gdLst>
                <a:rect l="T1" t="T2" r="T3" b="T4"/>
                <a:pathLst>
                  <a:path w="21600" h="21600">
                    <a:moveTo>
                      <a:pt x="20699" y="2644"/>
                    </a:moveTo>
                    <a:cubicBezTo>
                      <a:pt x="20699" y="2644"/>
                      <a:pt x="21600" y="13224"/>
                      <a:pt x="16200" y="17191"/>
                    </a:cubicBezTo>
                    <a:cubicBezTo>
                      <a:pt x="11249" y="21600"/>
                      <a:pt x="3600" y="16310"/>
                      <a:pt x="3600" y="16310"/>
                    </a:cubicBezTo>
                    <a:cubicBezTo>
                      <a:pt x="3600" y="16310"/>
                      <a:pt x="0" y="8375"/>
                      <a:pt x="4950" y="4408"/>
                    </a:cubicBezTo>
                    <a:cubicBezTo>
                      <a:pt x="10350" y="0"/>
                      <a:pt x="20699" y="2644"/>
                      <a:pt x="20699" y="2644"/>
                    </a:cubicBezTo>
                  </a:path>
                </a:pathLst>
              </a:custGeom>
              <a:solidFill>
                <a:srgbClr val="A0CC34"/>
              </a:solidFill>
              <a:ln cmpd="sng" cap="flat">
                <a:noFill/>
                <a:prstDash val="solid"/>
                <a:round/>
              </a:ln>
            </p:spPr>
          </p:sp>
          <p:sp>
            <p:nvSpPr>
              <p:cNvPr id="56" name="曲线"/>
              <p:cNvSpPr>
                <a:spLocks/>
              </p:cNvSpPr>
              <p:nvPr/>
            </p:nvSpPr>
            <p:spPr>
              <a:xfrm rot="0">
                <a:off x="2001159" y="6182855"/>
                <a:ext cx="150364" cy="132020"/>
              </a:xfrm>
              <a:custGeom>
                <a:gdLst>
                  <a:gd name="T1" fmla="*/ 0 w 21600"/>
                  <a:gd name="T2" fmla="*/ 0 h 21600"/>
                  <a:gd name="T3" fmla="*/ 21600 w 21600"/>
                  <a:gd name="T4" fmla="*/ 21600 h 21600"/>
                </a:gdLst>
                <a:rect l="T1" t="T2" r="T3" b="T4"/>
                <a:pathLst>
                  <a:path w="21600" h="21600">
                    <a:moveTo>
                      <a:pt x="21600" y="19139"/>
                    </a:moveTo>
                    <a:lnTo>
                      <a:pt x="19919" y="21600"/>
                    </a:lnTo>
                    <a:lnTo>
                      <a:pt x="0" y="2460"/>
                    </a:lnTo>
                    <a:lnTo>
                      <a:pt x="1680" y="0"/>
                    </a:lnTo>
                    <a:lnTo>
                      <a:pt x="21600" y="19139"/>
                    </a:lnTo>
                    <a:close/>
                  </a:path>
                </a:pathLst>
              </a:custGeom>
              <a:solidFill>
                <a:srgbClr val="708F23"/>
              </a:solidFill>
              <a:ln cmpd="sng" cap="flat">
                <a:noFill/>
                <a:prstDash val="solid"/>
                <a:round/>
              </a:ln>
            </p:spPr>
          </p:sp>
          <p:sp>
            <p:nvSpPr>
              <p:cNvPr id="57" name="曲线"/>
              <p:cNvSpPr>
                <a:spLocks/>
              </p:cNvSpPr>
              <p:nvPr/>
            </p:nvSpPr>
            <p:spPr>
              <a:xfrm rot="0">
                <a:off x="1897574" y="6085929"/>
                <a:ext cx="185449" cy="185498"/>
              </a:xfrm>
              <a:custGeom>
                <a:gdLst>
                  <a:gd name="T1" fmla="*/ 0 w 21600"/>
                  <a:gd name="T2" fmla="*/ 0 h 21600"/>
                  <a:gd name="T3" fmla="*/ 21600 w 21600"/>
                  <a:gd name="T4" fmla="*/ 21600 h 21600"/>
                </a:gdLst>
                <a:rect l="T1" t="T2" r="T3" b="T4"/>
                <a:pathLst>
                  <a:path w="21600" h="21600">
                    <a:moveTo>
                      <a:pt x="899" y="2249"/>
                    </a:moveTo>
                    <a:cubicBezTo>
                      <a:pt x="899" y="2249"/>
                      <a:pt x="0" y="13049"/>
                      <a:pt x="5400" y="17549"/>
                    </a:cubicBezTo>
                    <a:cubicBezTo>
                      <a:pt x="10350" y="21600"/>
                      <a:pt x="17549" y="16649"/>
                      <a:pt x="17549" y="16649"/>
                    </a:cubicBezTo>
                    <a:cubicBezTo>
                      <a:pt x="17549" y="16649"/>
                      <a:pt x="21600" y="8100"/>
                      <a:pt x="16200" y="4050"/>
                    </a:cubicBezTo>
                    <a:cubicBezTo>
                      <a:pt x="11249" y="0"/>
                      <a:pt x="899" y="2249"/>
                      <a:pt x="899" y="2249"/>
                    </a:cubicBezTo>
                  </a:path>
                </a:pathLst>
              </a:custGeom>
              <a:solidFill>
                <a:srgbClr val="A0CC34"/>
              </a:solidFill>
              <a:ln cmpd="sng" cap="flat">
                <a:noFill/>
                <a:prstDash val="solid"/>
                <a:round/>
              </a:ln>
            </p:spPr>
          </p:sp>
          <p:sp>
            <p:nvSpPr>
              <p:cNvPr id="58" name="曲线"/>
              <p:cNvSpPr>
                <a:spLocks/>
              </p:cNvSpPr>
              <p:nvPr/>
            </p:nvSpPr>
            <p:spPr>
              <a:xfrm rot="0">
                <a:off x="2139828" y="6182855"/>
                <a:ext cx="150364" cy="132020"/>
              </a:xfrm>
              <a:custGeom>
                <a:gdLst>
                  <a:gd name="T1" fmla="*/ 0 w 21600"/>
                  <a:gd name="T2" fmla="*/ 0 h 21600"/>
                  <a:gd name="T3" fmla="*/ 21600 w 21600"/>
                  <a:gd name="T4" fmla="*/ 21600 h 21600"/>
                </a:gdLst>
                <a:rect l="T1" t="T2" r="T3" b="T4"/>
                <a:pathLst>
                  <a:path w="21600" h="21600">
                    <a:moveTo>
                      <a:pt x="0" y="19139"/>
                    </a:moveTo>
                    <a:lnTo>
                      <a:pt x="1680" y="21600"/>
                    </a:lnTo>
                    <a:lnTo>
                      <a:pt x="21600" y="2460"/>
                    </a:lnTo>
                    <a:lnTo>
                      <a:pt x="19919" y="0"/>
                    </a:lnTo>
                    <a:lnTo>
                      <a:pt x="0" y="19139"/>
                    </a:lnTo>
                    <a:close/>
                  </a:path>
                </a:pathLst>
              </a:custGeom>
              <a:solidFill>
                <a:srgbClr val="708F23"/>
              </a:solidFill>
              <a:ln cmpd="sng" cap="flat">
                <a:noFill/>
                <a:prstDash val="solid"/>
                <a:round/>
              </a:ln>
            </p:spPr>
          </p:sp>
          <p:sp>
            <p:nvSpPr>
              <p:cNvPr id="59" name="曲线"/>
              <p:cNvSpPr>
                <a:spLocks/>
              </p:cNvSpPr>
              <p:nvPr/>
            </p:nvSpPr>
            <p:spPr>
              <a:xfrm rot="0">
                <a:off x="2209998" y="6085929"/>
                <a:ext cx="183778" cy="185498"/>
              </a:xfrm>
              <a:custGeom>
                <a:gdLst>
                  <a:gd name="T1" fmla="*/ 0 w 21600"/>
                  <a:gd name="T2" fmla="*/ 0 h 21600"/>
                  <a:gd name="T3" fmla="*/ 21600 w 21600"/>
                  <a:gd name="T4" fmla="*/ 21600 h 21600"/>
                </a:gdLst>
                <a:rect l="T1" t="T2" r="T3" b="T4"/>
                <a:pathLst>
                  <a:path w="21600" h="21600">
                    <a:moveTo>
                      <a:pt x="20699" y="2249"/>
                    </a:moveTo>
                    <a:cubicBezTo>
                      <a:pt x="20699" y="2249"/>
                      <a:pt x="21600" y="13049"/>
                      <a:pt x="16200" y="17549"/>
                    </a:cubicBezTo>
                    <a:cubicBezTo>
                      <a:pt x="11249" y="21600"/>
                      <a:pt x="3600" y="16649"/>
                      <a:pt x="3600" y="16649"/>
                    </a:cubicBezTo>
                    <a:cubicBezTo>
                      <a:pt x="3600" y="16649"/>
                      <a:pt x="0" y="8100"/>
                      <a:pt x="4950" y="4050"/>
                    </a:cubicBezTo>
                    <a:cubicBezTo>
                      <a:pt x="10350" y="0"/>
                      <a:pt x="20699" y="2249"/>
                      <a:pt x="20699" y="2249"/>
                    </a:cubicBezTo>
                  </a:path>
                </a:pathLst>
              </a:custGeom>
              <a:solidFill>
                <a:srgbClr val="A0CC34"/>
              </a:solidFill>
              <a:ln cmpd="sng" cap="flat">
                <a:noFill/>
                <a:prstDash val="solid"/>
                <a:round/>
              </a:ln>
            </p:spPr>
          </p:sp>
          <p:sp>
            <p:nvSpPr>
              <p:cNvPr id="60" name="矩形"/>
              <p:cNvSpPr>
                <a:spLocks/>
              </p:cNvSpPr>
              <p:nvPr/>
            </p:nvSpPr>
            <p:spPr>
              <a:xfrm rot="0">
                <a:off x="7210451" y="5868680"/>
                <a:ext cx="26731" cy="807165"/>
              </a:xfrm>
              <a:prstGeom prst="rect"/>
              <a:solidFill>
                <a:srgbClr val="708F23"/>
              </a:solidFill>
              <a:ln w="12700" cmpd="sng" cap="flat">
                <a:noFill/>
                <a:prstDash val="solid"/>
                <a:round/>
              </a:ln>
            </p:spPr>
          </p:sp>
          <p:sp>
            <p:nvSpPr>
              <p:cNvPr id="61" name="椭圆"/>
              <p:cNvSpPr>
                <a:spLocks/>
              </p:cNvSpPr>
              <p:nvPr/>
            </p:nvSpPr>
            <p:spPr>
              <a:xfrm rot="0">
                <a:off x="7075122" y="5611322"/>
                <a:ext cx="297387" cy="337572"/>
              </a:xfrm>
              <a:prstGeom prst="ellipse"/>
              <a:solidFill>
                <a:srgbClr val="A0CC34"/>
              </a:solidFill>
              <a:ln w="12700" cmpd="sng" cap="flat">
                <a:noFill/>
                <a:prstDash val="solid"/>
                <a:round/>
              </a:ln>
            </p:spPr>
          </p:sp>
          <p:sp>
            <p:nvSpPr>
              <p:cNvPr id="62" name="曲线"/>
              <p:cNvSpPr>
                <a:spLocks/>
              </p:cNvSpPr>
              <p:nvPr/>
            </p:nvSpPr>
            <p:spPr>
              <a:xfrm rot="0">
                <a:off x="7080134" y="5989002"/>
                <a:ext cx="148693" cy="127007"/>
              </a:xfrm>
              <a:custGeom>
                <a:gdLst>
                  <a:gd name="T1" fmla="*/ 0 w 21600"/>
                  <a:gd name="T2" fmla="*/ 0 h 21600"/>
                  <a:gd name="T3" fmla="*/ 21600 w 21600"/>
                  <a:gd name="T4" fmla="*/ 21600 h 21600"/>
                </a:gdLst>
                <a:rect l="T1" t="T2" r="T3" b="T4"/>
                <a:pathLst>
                  <a:path w="21600" h="21600">
                    <a:moveTo>
                      <a:pt x="21600" y="19610"/>
                    </a:moveTo>
                    <a:lnTo>
                      <a:pt x="20143" y="21600"/>
                    </a:lnTo>
                    <a:lnTo>
                      <a:pt x="0" y="1989"/>
                    </a:lnTo>
                    <a:lnTo>
                      <a:pt x="1698" y="0"/>
                    </a:lnTo>
                    <a:lnTo>
                      <a:pt x="21600" y="19610"/>
                    </a:lnTo>
                    <a:close/>
                  </a:path>
                </a:pathLst>
              </a:custGeom>
              <a:solidFill>
                <a:srgbClr val="708F23"/>
              </a:solidFill>
              <a:ln cmpd="sng" cap="flat">
                <a:noFill/>
                <a:prstDash val="solid"/>
                <a:round/>
              </a:ln>
            </p:spPr>
          </p:sp>
          <p:sp>
            <p:nvSpPr>
              <p:cNvPr id="63" name="曲线"/>
              <p:cNvSpPr>
                <a:spLocks/>
              </p:cNvSpPr>
              <p:nvPr/>
            </p:nvSpPr>
            <p:spPr>
              <a:xfrm rot="0">
                <a:off x="6974879" y="5887062"/>
                <a:ext cx="185449" cy="190511"/>
              </a:xfrm>
              <a:custGeom>
                <a:gdLst>
                  <a:gd name="T1" fmla="*/ 0 w 21600"/>
                  <a:gd name="T2" fmla="*/ 0 h 21600"/>
                  <a:gd name="T3" fmla="*/ 21600 w 21600"/>
                  <a:gd name="T4" fmla="*/ 21600 h 21600"/>
                </a:gdLst>
                <a:rect l="T1" t="T2" r="T3" b="T4"/>
                <a:pathLst>
                  <a:path w="21600" h="21600">
                    <a:moveTo>
                      <a:pt x="899" y="2644"/>
                    </a:moveTo>
                    <a:cubicBezTo>
                      <a:pt x="899" y="2644"/>
                      <a:pt x="0" y="13224"/>
                      <a:pt x="5400" y="17191"/>
                    </a:cubicBezTo>
                    <a:cubicBezTo>
                      <a:pt x="10349" y="21600"/>
                      <a:pt x="18000" y="16310"/>
                      <a:pt x="18000" y="16310"/>
                    </a:cubicBezTo>
                    <a:cubicBezTo>
                      <a:pt x="18000" y="16310"/>
                      <a:pt x="21600" y="8375"/>
                      <a:pt x="16649" y="4408"/>
                    </a:cubicBezTo>
                    <a:cubicBezTo>
                      <a:pt x="11250" y="0"/>
                      <a:pt x="899" y="2644"/>
                      <a:pt x="899" y="2644"/>
                    </a:cubicBezTo>
                  </a:path>
                </a:pathLst>
              </a:custGeom>
              <a:solidFill>
                <a:srgbClr val="A0CC34"/>
              </a:solidFill>
              <a:ln cmpd="sng" cap="flat">
                <a:noFill/>
                <a:prstDash val="solid"/>
                <a:round/>
              </a:ln>
            </p:spPr>
          </p:sp>
          <p:sp>
            <p:nvSpPr>
              <p:cNvPr id="64" name="曲线"/>
              <p:cNvSpPr>
                <a:spLocks/>
              </p:cNvSpPr>
              <p:nvPr/>
            </p:nvSpPr>
            <p:spPr>
              <a:xfrm rot="0">
                <a:off x="7218804" y="5989002"/>
                <a:ext cx="148693" cy="127007"/>
              </a:xfrm>
              <a:custGeom>
                <a:gdLst>
                  <a:gd name="T1" fmla="*/ 0 w 21600"/>
                  <a:gd name="T2" fmla="*/ 0 h 21600"/>
                  <a:gd name="T3" fmla="*/ 21600 w 21600"/>
                  <a:gd name="T4" fmla="*/ 21600 h 21600"/>
                </a:gdLst>
                <a:rect l="T1" t="T2" r="T3" b="T4"/>
                <a:pathLst>
                  <a:path w="21600" h="21600">
                    <a:moveTo>
                      <a:pt x="0" y="19610"/>
                    </a:moveTo>
                    <a:lnTo>
                      <a:pt x="1456" y="21600"/>
                    </a:lnTo>
                    <a:lnTo>
                      <a:pt x="21600" y="1989"/>
                    </a:lnTo>
                    <a:lnTo>
                      <a:pt x="20143" y="0"/>
                    </a:lnTo>
                    <a:lnTo>
                      <a:pt x="0" y="19610"/>
                    </a:lnTo>
                    <a:close/>
                  </a:path>
                </a:pathLst>
              </a:custGeom>
              <a:solidFill>
                <a:srgbClr val="708F23"/>
              </a:solidFill>
              <a:ln cmpd="sng" cap="flat">
                <a:noFill/>
                <a:prstDash val="solid"/>
                <a:round/>
              </a:ln>
            </p:spPr>
          </p:sp>
          <p:sp>
            <p:nvSpPr>
              <p:cNvPr id="65" name="曲线"/>
              <p:cNvSpPr>
                <a:spLocks/>
              </p:cNvSpPr>
              <p:nvPr/>
            </p:nvSpPr>
            <p:spPr>
              <a:xfrm rot="0">
                <a:off x="7287304" y="5887062"/>
                <a:ext cx="185449" cy="190511"/>
              </a:xfrm>
              <a:custGeom>
                <a:gdLst>
                  <a:gd name="T1" fmla="*/ 0 w 21600"/>
                  <a:gd name="T2" fmla="*/ 0 h 21600"/>
                  <a:gd name="T3" fmla="*/ 21600 w 21600"/>
                  <a:gd name="T4" fmla="*/ 21600 h 21600"/>
                </a:gdLst>
                <a:rect l="T1" t="T2" r="T3" b="T4"/>
                <a:pathLst>
                  <a:path w="21600" h="21600">
                    <a:moveTo>
                      <a:pt x="20700" y="2644"/>
                    </a:moveTo>
                    <a:cubicBezTo>
                      <a:pt x="20700" y="2644"/>
                      <a:pt x="21600" y="13224"/>
                      <a:pt x="16200" y="17191"/>
                    </a:cubicBezTo>
                    <a:cubicBezTo>
                      <a:pt x="11250" y="21600"/>
                      <a:pt x="4050" y="16310"/>
                      <a:pt x="4050" y="16310"/>
                    </a:cubicBezTo>
                    <a:cubicBezTo>
                      <a:pt x="4050" y="16310"/>
                      <a:pt x="0" y="8375"/>
                      <a:pt x="5400" y="4408"/>
                    </a:cubicBezTo>
                    <a:cubicBezTo>
                      <a:pt x="10349" y="0"/>
                      <a:pt x="20700" y="2644"/>
                      <a:pt x="20700" y="2644"/>
                    </a:cubicBezTo>
                  </a:path>
                </a:pathLst>
              </a:custGeom>
              <a:solidFill>
                <a:srgbClr val="A0CC34"/>
              </a:solidFill>
              <a:ln cmpd="sng" cap="flat">
                <a:noFill/>
                <a:prstDash val="solid"/>
                <a:round/>
              </a:ln>
            </p:spPr>
          </p:sp>
          <p:sp>
            <p:nvSpPr>
              <p:cNvPr id="66" name="曲线"/>
              <p:cNvSpPr>
                <a:spLocks/>
              </p:cNvSpPr>
              <p:nvPr/>
            </p:nvSpPr>
            <p:spPr>
              <a:xfrm rot="0">
                <a:off x="7080134" y="6182855"/>
                <a:ext cx="148693" cy="132020"/>
              </a:xfrm>
              <a:custGeom>
                <a:gdLst>
                  <a:gd name="T1" fmla="*/ 0 w 21600"/>
                  <a:gd name="T2" fmla="*/ 0 h 21600"/>
                  <a:gd name="T3" fmla="*/ 21600 w 21600"/>
                  <a:gd name="T4" fmla="*/ 21600 h 21600"/>
                </a:gdLst>
                <a:rect l="T1" t="T2" r="T3" b="T4"/>
                <a:pathLst>
                  <a:path w="21600" h="21600">
                    <a:moveTo>
                      <a:pt x="21600" y="19139"/>
                    </a:moveTo>
                    <a:lnTo>
                      <a:pt x="20143" y="21600"/>
                    </a:lnTo>
                    <a:lnTo>
                      <a:pt x="0" y="2460"/>
                    </a:lnTo>
                    <a:lnTo>
                      <a:pt x="1698" y="0"/>
                    </a:lnTo>
                    <a:lnTo>
                      <a:pt x="21600" y="19139"/>
                    </a:lnTo>
                    <a:close/>
                  </a:path>
                </a:pathLst>
              </a:custGeom>
              <a:solidFill>
                <a:srgbClr val="708F23"/>
              </a:solidFill>
              <a:ln cmpd="sng" cap="flat">
                <a:noFill/>
                <a:prstDash val="solid"/>
                <a:round/>
              </a:ln>
            </p:spPr>
          </p:sp>
          <p:sp>
            <p:nvSpPr>
              <p:cNvPr id="67" name="曲线"/>
              <p:cNvSpPr>
                <a:spLocks/>
              </p:cNvSpPr>
              <p:nvPr/>
            </p:nvSpPr>
            <p:spPr>
              <a:xfrm rot="0">
                <a:off x="6974879" y="6085929"/>
                <a:ext cx="185449" cy="185498"/>
              </a:xfrm>
              <a:custGeom>
                <a:gdLst>
                  <a:gd name="T1" fmla="*/ 0 w 21600"/>
                  <a:gd name="T2" fmla="*/ 0 h 21600"/>
                  <a:gd name="T3" fmla="*/ 21600 w 21600"/>
                  <a:gd name="T4" fmla="*/ 21600 h 21600"/>
                </a:gdLst>
                <a:rect l="T1" t="T2" r="T3" b="T4"/>
                <a:pathLst>
                  <a:path w="21600" h="21600">
                    <a:moveTo>
                      <a:pt x="899" y="2249"/>
                    </a:moveTo>
                    <a:cubicBezTo>
                      <a:pt x="899" y="2249"/>
                      <a:pt x="0" y="13049"/>
                      <a:pt x="5400" y="17549"/>
                    </a:cubicBezTo>
                    <a:cubicBezTo>
                      <a:pt x="10349" y="21600"/>
                      <a:pt x="18000" y="16649"/>
                      <a:pt x="18000" y="16649"/>
                    </a:cubicBezTo>
                    <a:cubicBezTo>
                      <a:pt x="18000" y="16649"/>
                      <a:pt x="21600" y="8100"/>
                      <a:pt x="16649" y="4050"/>
                    </a:cubicBezTo>
                    <a:cubicBezTo>
                      <a:pt x="11250" y="0"/>
                      <a:pt x="899" y="2249"/>
                      <a:pt x="899" y="2249"/>
                    </a:cubicBezTo>
                  </a:path>
                </a:pathLst>
              </a:custGeom>
              <a:solidFill>
                <a:srgbClr val="A0CC34"/>
              </a:solidFill>
              <a:ln cmpd="sng" cap="flat">
                <a:noFill/>
                <a:prstDash val="solid"/>
                <a:round/>
              </a:ln>
            </p:spPr>
          </p:sp>
          <p:sp>
            <p:nvSpPr>
              <p:cNvPr id="68" name="曲线"/>
              <p:cNvSpPr>
                <a:spLocks/>
              </p:cNvSpPr>
              <p:nvPr/>
            </p:nvSpPr>
            <p:spPr>
              <a:xfrm rot="0">
                <a:off x="7218804" y="6182855"/>
                <a:ext cx="148693" cy="132020"/>
              </a:xfrm>
              <a:custGeom>
                <a:gdLst>
                  <a:gd name="T1" fmla="*/ 0 w 21600"/>
                  <a:gd name="T2" fmla="*/ 0 h 21600"/>
                  <a:gd name="T3" fmla="*/ 21600 w 21600"/>
                  <a:gd name="T4" fmla="*/ 21600 h 21600"/>
                </a:gdLst>
                <a:rect l="T1" t="T2" r="T3" b="T4"/>
                <a:pathLst>
                  <a:path w="21600" h="21600">
                    <a:moveTo>
                      <a:pt x="0" y="19139"/>
                    </a:moveTo>
                    <a:lnTo>
                      <a:pt x="1456" y="21600"/>
                    </a:lnTo>
                    <a:lnTo>
                      <a:pt x="21600" y="2460"/>
                    </a:lnTo>
                    <a:lnTo>
                      <a:pt x="20143" y="0"/>
                    </a:lnTo>
                    <a:lnTo>
                      <a:pt x="0" y="19139"/>
                    </a:lnTo>
                    <a:close/>
                  </a:path>
                </a:pathLst>
              </a:custGeom>
              <a:solidFill>
                <a:srgbClr val="708F23"/>
              </a:solidFill>
              <a:ln cmpd="sng" cap="flat">
                <a:noFill/>
                <a:prstDash val="solid"/>
                <a:round/>
              </a:ln>
            </p:spPr>
          </p:sp>
          <p:sp>
            <p:nvSpPr>
              <p:cNvPr id="69" name="曲线"/>
              <p:cNvSpPr>
                <a:spLocks/>
              </p:cNvSpPr>
              <p:nvPr/>
            </p:nvSpPr>
            <p:spPr>
              <a:xfrm rot="0">
                <a:off x="7287304" y="6085929"/>
                <a:ext cx="185449" cy="185498"/>
              </a:xfrm>
              <a:custGeom>
                <a:gdLst>
                  <a:gd name="T1" fmla="*/ 0 w 21600"/>
                  <a:gd name="T2" fmla="*/ 0 h 21600"/>
                  <a:gd name="T3" fmla="*/ 21600 w 21600"/>
                  <a:gd name="T4" fmla="*/ 21600 h 21600"/>
                </a:gdLst>
                <a:rect l="T1" t="T2" r="T3" b="T4"/>
                <a:pathLst>
                  <a:path w="21600" h="21600">
                    <a:moveTo>
                      <a:pt x="20700" y="2249"/>
                    </a:moveTo>
                    <a:cubicBezTo>
                      <a:pt x="20700" y="2249"/>
                      <a:pt x="21600" y="13049"/>
                      <a:pt x="16200" y="17549"/>
                    </a:cubicBezTo>
                    <a:cubicBezTo>
                      <a:pt x="11250" y="21600"/>
                      <a:pt x="4050" y="16649"/>
                      <a:pt x="4050" y="16649"/>
                    </a:cubicBezTo>
                    <a:cubicBezTo>
                      <a:pt x="4050" y="16649"/>
                      <a:pt x="0" y="8100"/>
                      <a:pt x="5400" y="4050"/>
                    </a:cubicBezTo>
                    <a:cubicBezTo>
                      <a:pt x="10349" y="0"/>
                      <a:pt x="20700" y="2249"/>
                      <a:pt x="20700" y="2249"/>
                    </a:cubicBezTo>
                  </a:path>
                </a:pathLst>
              </a:custGeom>
              <a:solidFill>
                <a:srgbClr val="A0CC34"/>
              </a:solidFill>
              <a:ln cmpd="sng" cap="flat">
                <a:noFill/>
                <a:prstDash val="solid"/>
                <a:round/>
              </a:ln>
            </p:spPr>
          </p:sp>
          <p:sp>
            <p:nvSpPr>
              <p:cNvPr id="70" name="矩形"/>
              <p:cNvSpPr>
                <a:spLocks/>
              </p:cNvSpPr>
              <p:nvPr/>
            </p:nvSpPr>
            <p:spPr>
              <a:xfrm rot="0">
                <a:off x="9459234" y="5798491"/>
                <a:ext cx="26731" cy="874011"/>
              </a:xfrm>
              <a:prstGeom prst="rect"/>
              <a:solidFill>
                <a:srgbClr val="708F23"/>
              </a:solidFill>
              <a:ln w="12700" cmpd="sng" cap="flat">
                <a:noFill/>
                <a:prstDash val="solid"/>
                <a:round/>
              </a:ln>
            </p:spPr>
          </p:sp>
          <p:sp>
            <p:nvSpPr>
              <p:cNvPr id="71" name="椭圆"/>
              <p:cNvSpPr>
                <a:spLocks/>
              </p:cNvSpPr>
              <p:nvPr/>
            </p:nvSpPr>
            <p:spPr>
              <a:xfrm rot="0">
                <a:off x="9312211" y="5517738"/>
                <a:ext cx="319106" cy="365981"/>
              </a:xfrm>
              <a:prstGeom prst="ellipse"/>
              <a:solidFill>
                <a:srgbClr val="A0CC34"/>
              </a:solidFill>
              <a:ln w="12700" cmpd="sng" cap="flat">
                <a:noFill/>
                <a:prstDash val="solid"/>
                <a:round/>
              </a:ln>
            </p:spPr>
          </p:sp>
          <p:sp>
            <p:nvSpPr>
              <p:cNvPr id="72" name="曲线"/>
              <p:cNvSpPr>
                <a:spLocks/>
              </p:cNvSpPr>
              <p:nvPr/>
            </p:nvSpPr>
            <p:spPr>
              <a:xfrm rot="0">
                <a:off x="9315552" y="5925498"/>
                <a:ext cx="165400" cy="143719"/>
              </a:xfrm>
              <a:custGeom>
                <a:gdLst>
                  <a:gd name="T1" fmla="*/ 0 w 21600"/>
                  <a:gd name="T2" fmla="*/ 0 h 21600"/>
                  <a:gd name="T3" fmla="*/ 21600 w 21600"/>
                  <a:gd name="T4" fmla="*/ 21600 h 21600"/>
                </a:gdLst>
                <a:rect l="T1" t="T2" r="T3" b="T4"/>
                <a:pathLst>
                  <a:path w="21600" h="21600">
                    <a:moveTo>
                      <a:pt x="21600" y="19339"/>
                    </a:moveTo>
                    <a:lnTo>
                      <a:pt x="19636" y="21600"/>
                    </a:lnTo>
                    <a:lnTo>
                      <a:pt x="0" y="2511"/>
                    </a:lnTo>
                    <a:lnTo>
                      <a:pt x="1527" y="0"/>
                    </a:lnTo>
                    <a:lnTo>
                      <a:pt x="21600" y="19339"/>
                    </a:lnTo>
                    <a:close/>
                  </a:path>
                </a:pathLst>
              </a:custGeom>
              <a:solidFill>
                <a:srgbClr val="708F23"/>
              </a:solidFill>
              <a:ln cmpd="sng" cap="flat">
                <a:noFill/>
                <a:prstDash val="solid"/>
                <a:round/>
              </a:ln>
            </p:spPr>
          </p:sp>
          <p:sp>
            <p:nvSpPr>
              <p:cNvPr id="73" name="曲线"/>
              <p:cNvSpPr>
                <a:spLocks/>
              </p:cNvSpPr>
              <p:nvPr/>
            </p:nvSpPr>
            <p:spPr>
              <a:xfrm rot="0">
                <a:off x="9205285" y="5816874"/>
                <a:ext cx="198814" cy="207222"/>
              </a:xfrm>
              <a:custGeom>
                <a:gdLst>
                  <a:gd name="T1" fmla="*/ 0 w 21600"/>
                  <a:gd name="T2" fmla="*/ 0 h 21600"/>
                  <a:gd name="T3" fmla="*/ 21600 w 21600"/>
                  <a:gd name="T4" fmla="*/ 21600 h 21600"/>
                </a:gdLst>
                <a:rect l="T1" t="T2" r="T3" b="T4"/>
                <a:pathLst>
                  <a:path w="21600" h="21600">
                    <a:moveTo>
                      <a:pt x="830" y="2852"/>
                    </a:moveTo>
                    <a:cubicBezTo>
                      <a:pt x="830" y="2852"/>
                      <a:pt x="0" y="13449"/>
                      <a:pt x="5400" y="17524"/>
                    </a:cubicBezTo>
                    <a:cubicBezTo>
                      <a:pt x="10384" y="21600"/>
                      <a:pt x="17861" y="16709"/>
                      <a:pt x="17861" y="16709"/>
                    </a:cubicBezTo>
                    <a:cubicBezTo>
                      <a:pt x="17861" y="16709"/>
                      <a:pt x="21600" y="8558"/>
                      <a:pt x="16615" y="4483"/>
                    </a:cubicBezTo>
                    <a:cubicBezTo>
                      <a:pt x="11215" y="0"/>
                      <a:pt x="830" y="2852"/>
                      <a:pt x="830" y="2852"/>
                    </a:cubicBezTo>
                  </a:path>
                </a:pathLst>
              </a:custGeom>
              <a:solidFill>
                <a:srgbClr val="A0CC34"/>
              </a:solidFill>
              <a:ln cmpd="sng" cap="flat">
                <a:noFill/>
                <a:prstDash val="solid"/>
                <a:round/>
              </a:ln>
            </p:spPr>
          </p:sp>
          <p:sp>
            <p:nvSpPr>
              <p:cNvPr id="74" name="曲线"/>
              <p:cNvSpPr>
                <a:spLocks/>
              </p:cNvSpPr>
              <p:nvPr/>
            </p:nvSpPr>
            <p:spPr>
              <a:xfrm rot="0">
                <a:off x="9465917" y="5925498"/>
                <a:ext cx="165400" cy="143719"/>
              </a:xfrm>
              <a:custGeom>
                <a:gdLst>
                  <a:gd name="T1" fmla="*/ 0 w 21600"/>
                  <a:gd name="T2" fmla="*/ 0 h 21600"/>
                  <a:gd name="T3" fmla="*/ 21600 w 21600"/>
                  <a:gd name="T4" fmla="*/ 21600 h 21600"/>
                </a:gdLst>
                <a:rect l="T1" t="T2" r="T3" b="T4"/>
                <a:pathLst>
                  <a:path w="21600" h="21600">
                    <a:moveTo>
                      <a:pt x="0" y="19339"/>
                    </a:moveTo>
                    <a:lnTo>
                      <a:pt x="1527" y="21600"/>
                    </a:lnTo>
                    <a:lnTo>
                      <a:pt x="21600" y="2511"/>
                    </a:lnTo>
                    <a:lnTo>
                      <a:pt x="20072" y="0"/>
                    </a:lnTo>
                    <a:lnTo>
                      <a:pt x="0" y="19339"/>
                    </a:lnTo>
                    <a:close/>
                  </a:path>
                </a:pathLst>
              </a:custGeom>
              <a:solidFill>
                <a:srgbClr val="708F23"/>
              </a:solidFill>
              <a:ln cmpd="sng" cap="flat">
                <a:noFill/>
                <a:prstDash val="solid"/>
                <a:round/>
              </a:ln>
            </p:spPr>
          </p:sp>
          <p:sp>
            <p:nvSpPr>
              <p:cNvPr id="75" name="曲线"/>
              <p:cNvSpPr>
                <a:spLocks/>
              </p:cNvSpPr>
              <p:nvPr/>
            </p:nvSpPr>
            <p:spPr>
              <a:xfrm rot="0">
                <a:off x="9542770" y="5816874"/>
                <a:ext cx="197144" cy="207222"/>
              </a:xfrm>
              <a:custGeom>
                <a:gdLst>
                  <a:gd name="T1" fmla="*/ 0 w 21600"/>
                  <a:gd name="T2" fmla="*/ 0 h 21600"/>
                  <a:gd name="T3" fmla="*/ 21600 w 21600"/>
                  <a:gd name="T4" fmla="*/ 21600 h 21600"/>
                </a:gdLst>
                <a:rect l="T1" t="T2" r="T3" b="T4"/>
                <a:pathLst>
                  <a:path w="21600" h="21600">
                    <a:moveTo>
                      <a:pt x="20752" y="2852"/>
                    </a:moveTo>
                    <a:cubicBezTo>
                      <a:pt x="20752" y="2852"/>
                      <a:pt x="21600" y="13449"/>
                      <a:pt x="16517" y="17524"/>
                    </a:cubicBezTo>
                    <a:cubicBezTo>
                      <a:pt x="11435" y="21600"/>
                      <a:pt x="3811" y="16709"/>
                      <a:pt x="3811" y="16709"/>
                    </a:cubicBezTo>
                    <a:cubicBezTo>
                      <a:pt x="3811" y="16709"/>
                      <a:pt x="0" y="8558"/>
                      <a:pt x="5082" y="4483"/>
                    </a:cubicBezTo>
                    <a:cubicBezTo>
                      <a:pt x="10164" y="0"/>
                      <a:pt x="20752" y="2852"/>
                      <a:pt x="20752" y="2852"/>
                    </a:cubicBezTo>
                  </a:path>
                </a:pathLst>
              </a:custGeom>
              <a:solidFill>
                <a:srgbClr val="A0CC34"/>
              </a:solidFill>
              <a:ln cmpd="sng" cap="flat">
                <a:noFill/>
                <a:prstDash val="solid"/>
                <a:round/>
              </a:ln>
            </p:spPr>
          </p:sp>
          <p:sp>
            <p:nvSpPr>
              <p:cNvPr id="76" name="曲线"/>
              <p:cNvSpPr>
                <a:spLocks/>
              </p:cNvSpPr>
              <p:nvPr/>
            </p:nvSpPr>
            <p:spPr>
              <a:xfrm rot="0">
                <a:off x="9315552" y="6139406"/>
                <a:ext cx="165400" cy="140376"/>
              </a:xfrm>
              <a:custGeom>
                <a:gdLst>
                  <a:gd name="T1" fmla="*/ 0 w 21600"/>
                  <a:gd name="T2" fmla="*/ 0 h 21600"/>
                  <a:gd name="T3" fmla="*/ 21600 w 21600"/>
                  <a:gd name="T4" fmla="*/ 21600 h 21600"/>
                </a:gdLst>
                <a:rect l="T1" t="T2" r="T3" b="T4"/>
                <a:pathLst>
                  <a:path w="21600" h="21600">
                    <a:moveTo>
                      <a:pt x="21600" y="19285"/>
                    </a:moveTo>
                    <a:lnTo>
                      <a:pt x="19636" y="21600"/>
                    </a:lnTo>
                    <a:lnTo>
                      <a:pt x="0" y="2571"/>
                    </a:lnTo>
                    <a:lnTo>
                      <a:pt x="1527" y="0"/>
                    </a:lnTo>
                    <a:lnTo>
                      <a:pt x="21600" y="19285"/>
                    </a:lnTo>
                    <a:close/>
                  </a:path>
                </a:pathLst>
              </a:custGeom>
              <a:solidFill>
                <a:srgbClr val="708F23"/>
              </a:solidFill>
              <a:ln cmpd="sng" cap="flat">
                <a:noFill/>
                <a:prstDash val="solid"/>
                <a:round/>
              </a:ln>
            </p:spPr>
          </p:sp>
          <p:sp>
            <p:nvSpPr>
              <p:cNvPr id="77" name="曲线"/>
              <p:cNvSpPr>
                <a:spLocks/>
              </p:cNvSpPr>
              <p:nvPr/>
            </p:nvSpPr>
            <p:spPr>
              <a:xfrm rot="0">
                <a:off x="9205285" y="6030781"/>
                <a:ext cx="198814" cy="205551"/>
              </a:xfrm>
              <a:custGeom>
                <a:gdLst>
                  <a:gd name="T1" fmla="*/ 0 w 21600"/>
                  <a:gd name="T2" fmla="*/ 0 h 21600"/>
                  <a:gd name="T3" fmla="*/ 21600 w 21600"/>
                  <a:gd name="T4" fmla="*/ 21600 h 21600"/>
                </a:gdLst>
                <a:rect l="T1" t="T2" r="T3" b="T4"/>
                <a:pathLst>
                  <a:path w="21600" h="21600">
                    <a:moveTo>
                      <a:pt x="830" y="2445"/>
                    </a:moveTo>
                    <a:cubicBezTo>
                      <a:pt x="830" y="2445"/>
                      <a:pt x="0" y="13041"/>
                      <a:pt x="5400" y="17116"/>
                    </a:cubicBezTo>
                    <a:cubicBezTo>
                      <a:pt x="10384" y="21600"/>
                      <a:pt x="17861" y="16301"/>
                      <a:pt x="17861" y="16301"/>
                    </a:cubicBezTo>
                    <a:cubicBezTo>
                      <a:pt x="17861" y="16301"/>
                      <a:pt x="21600" y="8558"/>
                      <a:pt x="16615" y="4075"/>
                    </a:cubicBezTo>
                    <a:cubicBezTo>
                      <a:pt x="11215" y="0"/>
                      <a:pt x="830" y="2445"/>
                      <a:pt x="830" y="2445"/>
                    </a:cubicBezTo>
                  </a:path>
                </a:pathLst>
              </a:custGeom>
              <a:solidFill>
                <a:srgbClr val="A0CC34"/>
              </a:solidFill>
              <a:ln cmpd="sng" cap="flat">
                <a:noFill/>
                <a:prstDash val="solid"/>
                <a:round/>
              </a:ln>
            </p:spPr>
          </p:sp>
          <p:sp>
            <p:nvSpPr>
              <p:cNvPr id="78" name="曲线"/>
              <p:cNvSpPr>
                <a:spLocks/>
              </p:cNvSpPr>
              <p:nvPr/>
            </p:nvSpPr>
            <p:spPr>
              <a:xfrm rot="0">
                <a:off x="9465917" y="6139406"/>
                <a:ext cx="165400" cy="140376"/>
              </a:xfrm>
              <a:custGeom>
                <a:gdLst>
                  <a:gd name="T1" fmla="*/ 0 w 21600"/>
                  <a:gd name="T2" fmla="*/ 0 h 21600"/>
                  <a:gd name="T3" fmla="*/ 21600 w 21600"/>
                  <a:gd name="T4" fmla="*/ 21600 h 21600"/>
                </a:gdLst>
                <a:rect l="T1" t="T2" r="T3" b="T4"/>
                <a:pathLst>
                  <a:path w="21600" h="21600">
                    <a:moveTo>
                      <a:pt x="0" y="19285"/>
                    </a:moveTo>
                    <a:lnTo>
                      <a:pt x="1527" y="21600"/>
                    </a:lnTo>
                    <a:lnTo>
                      <a:pt x="21600" y="2571"/>
                    </a:lnTo>
                    <a:lnTo>
                      <a:pt x="20072" y="0"/>
                    </a:lnTo>
                    <a:lnTo>
                      <a:pt x="0" y="19285"/>
                    </a:lnTo>
                    <a:close/>
                  </a:path>
                </a:pathLst>
              </a:custGeom>
              <a:solidFill>
                <a:srgbClr val="708F23"/>
              </a:solidFill>
              <a:ln cmpd="sng" cap="flat">
                <a:noFill/>
                <a:prstDash val="solid"/>
                <a:round/>
              </a:ln>
            </p:spPr>
          </p:sp>
          <p:sp>
            <p:nvSpPr>
              <p:cNvPr id="79" name="曲线"/>
              <p:cNvSpPr>
                <a:spLocks/>
              </p:cNvSpPr>
              <p:nvPr/>
            </p:nvSpPr>
            <p:spPr>
              <a:xfrm rot="0">
                <a:off x="9542770" y="6030781"/>
                <a:ext cx="197144" cy="205551"/>
              </a:xfrm>
              <a:custGeom>
                <a:gdLst>
                  <a:gd name="T1" fmla="*/ 0 w 21600"/>
                  <a:gd name="T2" fmla="*/ 0 h 21600"/>
                  <a:gd name="T3" fmla="*/ 21600 w 21600"/>
                  <a:gd name="T4" fmla="*/ 21600 h 21600"/>
                </a:gdLst>
                <a:rect l="T1" t="T2" r="T3" b="T4"/>
                <a:pathLst>
                  <a:path w="21600" h="21600">
                    <a:moveTo>
                      <a:pt x="20752" y="2445"/>
                    </a:moveTo>
                    <a:cubicBezTo>
                      <a:pt x="20752" y="2445"/>
                      <a:pt x="21600" y="13041"/>
                      <a:pt x="16517" y="17116"/>
                    </a:cubicBezTo>
                    <a:cubicBezTo>
                      <a:pt x="11435" y="21600"/>
                      <a:pt x="3811" y="16301"/>
                      <a:pt x="3811" y="16301"/>
                    </a:cubicBezTo>
                    <a:cubicBezTo>
                      <a:pt x="3811" y="16301"/>
                      <a:pt x="0" y="8558"/>
                      <a:pt x="5082" y="4075"/>
                    </a:cubicBezTo>
                    <a:cubicBezTo>
                      <a:pt x="10164" y="0"/>
                      <a:pt x="20752" y="2445"/>
                      <a:pt x="20752" y="2445"/>
                    </a:cubicBezTo>
                  </a:path>
                </a:pathLst>
              </a:custGeom>
              <a:solidFill>
                <a:srgbClr val="A0CC34"/>
              </a:solidFill>
              <a:ln cmpd="sng" cap="flat">
                <a:noFill/>
                <a:prstDash val="solid"/>
                <a:round/>
              </a:ln>
            </p:spPr>
          </p:sp>
          <p:sp>
            <p:nvSpPr>
              <p:cNvPr id="80" name="曲线"/>
              <p:cNvSpPr>
                <a:spLocks/>
              </p:cNvSpPr>
              <p:nvPr/>
            </p:nvSpPr>
            <p:spPr>
              <a:xfrm rot="0">
                <a:off x="3057051" y="6097627"/>
                <a:ext cx="230558" cy="208893"/>
              </a:xfrm>
              <a:custGeom>
                <a:gdLst>
                  <a:gd name="T1" fmla="*/ 0 w 21600"/>
                  <a:gd name="T2" fmla="*/ 0 h 21600"/>
                  <a:gd name="T3" fmla="*/ 21600 w 21600"/>
                  <a:gd name="T4" fmla="*/ 21600 h 21600"/>
                </a:gdLst>
                <a:rect l="T1" t="T2" r="T3" b="T4"/>
                <a:pathLst>
                  <a:path w="21600" h="21600">
                    <a:moveTo>
                      <a:pt x="15479" y="5200"/>
                    </a:moveTo>
                    <a:cubicBezTo>
                      <a:pt x="9720" y="0"/>
                      <a:pt x="0" y="1199"/>
                      <a:pt x="0" y="1199"/>
                    </a:cubicBezTo>
                    <a:cubicBezTo>
                      <a:pt x="0" y="1199"/>
                      <a:pt x="1800" y="11599"/>
                      <a:pt x="7920" y="16399"/>
                    </a:cubicBezTo>
                    <a:cubicBezTo>
                      <a:pt x="13679" y="21600"/>
                      <a:pt x="19799" y="17599"/>
                      <a:pt x="19799" y="17599"/>
                    </a:cubicBezTo>
                    <a:cubicBezTo>
                      <a:pt x="19799" y="17599"/>
                      <a:pt x="21600" y="10000"/>
                      <a:pt x="15479" y="5200"/>
                    </a:cubicBezTo>
                  </a:path>
                </a:pathLst>
              </a:custGeom>
              <a:solidFill>
                <a:srgbClr val="94BD30"/>
              </a:solidFill>
              <a:ln cmpd="sng" cap="flat">
                <a:noFill/>
                <a:prstDash val="solid"/>
                <a:round/>
              </a:ln>
            </p:spPr>
          </p:sp>
          <p:sp>
            <p:nvSpPr>
              <p:cNvPr id="81" name="曲线"/>
              <p:cNvSpPr>
                <a:spLocks/>
              </p:cNvSpPr>
              <p:nvPr/>
            </p:nvSpPr>
            <p:spPr>
              <a:xfrm rot="0">
                <a:off x="3264220" y="6182855"/>
                <a:ext cx="185449" cy="147061"/>
              </a:xfrm>
              <a:custGeom>
                <a:gdLst>
                  <a:gd name="T1" fmla="*/ 0 w 21600"/>
                  <a:gd name="T2" fmla="*/ 0 h 21600"/>
                  <a:gd name="T3" fmla="*/ 21600 w 21600"/>
                  <a:gd name="T4" fmla="*/ 21600 h 21600"/>
                </a:gdLst>
                <a:rect l="T1" t="T2" r="T3" b="T4"/>
                <a:pathLst>
                  <a:path w="21600" h="21600">
                    <a:moveTo>
                      <a:pt x="6300" y="3978"/>
                    </a:moveTo>
                    <a:cubicBezTo>
                      <a:pt x="0" y="7957"/>
                      <a:pt x="449" y="16484"/>
                      <a:pt x="449" y="16484"/>
                    </a:cubicBezTo>
                    <a:cubicBezTo>
                      <a:pt x="449" y="16484"/>
                      <a:pt x="5849" y="21600"/>
                      <a:pt x="12149" y="17621"/>
                    </a:cubicBezTo>
                    <a:cubicBezTo>
                      <a:pt x="18449" y="13642"/>
                      <a:pt x="21600" y="2842"/>
                      <a:pt x="21600" y="2842"/>
                    </a:cubicBezTo>
                    <a:cubicBezTo>
                      <a:pt x="21600" y="2842"/>
                      <a:pt x="12599" y="0"/>
                      <a:pt x="6300" y="3978"/>
                    </a:cubicBezTo>
                  </a:path>
                </a:pathLst>
              </a:custGeom>
              <a:solidFill>
                <a:srgbClr val="94BD30"/>
              </a:solidFill>
              <a:ln cmpd="sng" cap="flat">
                <a:noFill/>
                <a:prstDash val="solid"/>
                <a:round/>
              </a:ln>
            </p:spPr>
          </p:sp>
          <p:sp>
            <p:nvSpPr>
              <p:cNvPr id="82" name="矩形"/>
              <p:cNvSpPr>
                <a:spLocks/>
              </p:cNvSpPr>
              <p:nvPr/>
            </p:nvSpPr>
            <p:spPr>
              <a:xfrm rot="0">
                <a:off x="3257537" y="5989002"/>
                <a:ext cx="18377" cy="640050"/>
              </a:xfrm>
              <a:prstGeom prst="rect"/>
              <a:solidFill>
                <a:srgbClr val="708F23"/>
              </a:solidFill>
              <a:ln w="12700" cmpd="sng" cap="flat">
                <a:noFill/>
                <a:prstDash val="solid"/>
                <a:round/>
              </a:ln>
            </p:spPr>
          </p:sp>
          <p:sp>
            <p:nvSpPr>
              <p:cNvPr id="83" name="曲线"/>
              <p:cNvSpPr>
                <a:spLocks/>
              </p:cNvSpPr>
              <p:nvPr/>
            </p:nvSpPr>
            <p:spPr>
              <a:xfrm rot="0">
                <a:off x="3234147" y="5619678"/>
                <a:ext cx="106925" cy="225605"/>
              </a:xfrm>
              <a:custGeom>
                <a:gdLst>
                  <a:gd name="T1" fmla="*/ 0 w 21600"/>
                  <a:gd name="T2" fmla="*/ 0 h 21600"/>
                  <a:gd name="T3" fmla="*/ 21600 w 21600"/>
                  <a:gd name="T4" fmla="*/ 21600 h 21600"/>
                </a:gdLst>
                <a:rect l="T1" t="T2" r="T3" b="T4"/>
                <a:pathLst>
                  <a:path w="21600" h="21600">
                    <a:moveTo>
                      <a:pt x="19285" y="11544"/>
                    </a:moveTo>
                    <a:cubicBezTo>
                      <a:pt x="16971" y="17503"/>
                      <a:pt x="10800" y="21600"/>
                      <a:pt x="6942" y="21227"/>
                    </a:cubicBezTo>
                    <a:cubicBezTo>
                      <a:pt x="2314" y="20855"/>
                      <a:pt x="0" y="15641"/>
                      <a:pt x="3085" y="10055"/>
                    </a:cubicBezTo>
                    <a:cubicBezTo>
                      <a:pt x="5400" y="4468"/>
                      <a:pt x="10800" y="0"/>
                      <a:pt x="15428" y="372"/>
                    </a:cubicBezTo>
                    <a:cubicBezTo>
                      <a:pt x="20057" y="1117"/>
                      <a:pt x="21600" y="5958"/>
                      <a:pt x="19285" y="11544"/>
                    </a:cubicBezTo>
                  </a:path>
                </a:pathLst>
              </a:custGeom>
              <a:solidFill>
                <a:srgbClr val="9182FF"/>
              </a:solidFill>
              <a:ln cmpd="sng" cap="flat">
                <a:noFill/>
                <a:prstDash val="solid"/>
                <a:round/>
              </a:ln>
            </p:spPr>
          </p:sp>
          <p:sp>
            <p:nvSpPr>
              <p:cNvPr id="84" name="曲线"/>
              <p:cNvSpPr>
                <a:spLocks/>
              </p:cNvSpPr>
              <p:nvPr/>
            </p:nvSpPr>
            <p:spPr>
              <a:xfrm rot="0">
                <a:off x="3190708" y="5836927"/>
                <a:ext cx="108596" cy="225605"/>
              </a:xfrm>
              <a:custGeom>
                <a:gdLst>
                  <a:gd name="T1" fmla="*/ 0 w 21600"/>
                  <a:gd name="T2" fmla="*/ 0 h 21600"/>
                  <a:gd name="T3" fmla="*/ 21600 w 21600"/>
                  <a:gd name="T4" fmla="*/ 21600 h 21600"/>
                </a:gdLst>
                <a:rect l="T1" t="T2" r="T3" b="T4"/>
                <a:pathLst>
                  <a:path w="21600" h="21600">
                    <a:moveTo>
                      <a:pt x="18514" y="11544"/>
                    </a:moveTo>
                    <a:cubicBezTo>
                      <a:pt x="16200" y="17131"/>
                      <a:pt x="10799" y="21600"/>
                      <a:pt x="6171" y="21227"/>
                    </a:cubicBezTo>
                    <a:cubicBezTo>
                      <a:pt x="1542" y="20482"/>
                      <a:pt x="0" y="15641"/>
                      <a:pt x="2314" y="10055"/>
                    </a:cubicBezTo>
                    <a:cubicBezTo>
                      <a:pt x="4628" y="4096"/>
                      <a:pt x="10799" y="0"/>
                      <a:pt x="15428" y="372"/>
                    </a:cubicBezTo>
                    <a:cubicBezTo>
                      <a:pt x="19285" y="744"/>
                      <a:pt x="21600" y="5958"/>
                      <a:pt x="18514" y="11544"/>
                    </a:cubicBezTo>
                  </a:path>
                </a:pathLst>
              </a:custGeom>
              <a:solidFill>
                <a:srgbClr val="9182FF"/>
              </a:solidFill>
              <a:ln cmpd="sng" cap="flat">
                <a:noFill/>
                <a:prstDash val="solid"/>
                <a:round/>
              </a:ln>
            </p:spPr>
          </p:sp>
          <p:sp>
            <p:nvSpPr>
              <p:cNvPr id="85" name="曲线"/>
              <p:cNvSpPr>
                <a:spLocks/>
              </p:cNvSpPr>
              <p:nvPr/>
            </p:nvSpPr>
            <p:spPr>
              <a:xfrm rot="0">
                <a:off x="3048698" y="5763397"/>
                <a:ext cx="223875" cy="108624"/>
              </a:xfrm>
              <a:custGeom>
                <a:gdLst>
                  <a:gd name="T1" fmla="*/ 0 w 21600"/>
                  <a:gd name="T2" fmla="*/ 0 h 21600"/>
                  <a:gd name="T3" fmla="*/ 21600 w 21600"/>
                  <a:gd name="T4" fmla="*/ 21600 h 21600"/>
                </a:gdLst>
                <a:rect l="T1" t="T2" r="T3" b="T4"/>
                <a:pathLst>
                  <a:path w="21600" h="21600">
                    <a:moveTo>
                      <a:pt x="11544" y="2314"/>
                    </a:moveTo>
                    <a:cubicBezTo>
                      <a:pt x="17131" y="5400"/>
                      <a:pt x="21600" y="10800"/>
                      <a:pt x="21227" y="15428"/>
                    </a:cubicBezTo>
                    <a:cubicBezTo>
                      <a:pt x="20482" y="20057"/>
                      <a:pt x="15641" y="21600"/>
                      <a:pt x="9682" y="19285"/>
                    </a:cubicBezTo>
                    <a:cubicBezTo>
                      <a:pt x="4096" y="16971"/>
                      <a:pt x="0" y="10800"/>
                      <a:pt x="372" y="6171"/>
                    </a:cubicBezTo>
                    <a:cubicBezTo>
                      <a:pt x="744" y="1542"/>
                      <a:pt x="5958" y="0"/>
                      <a:pt x="11544" y="2314"/>
                    </a:cubicBezTo>
                  </a:path>
                </a:pathLst>
              </a:custGeom>
              <a:solidFill>
                <a:srgbClr val="9182FF"/>
              </a:solidFill>
              <a:ln cmpd="sng" cap="flat">
                <a:noFill/>
                <a:prstDash val="solid"/>
                <a:round/>
              </a:ln>
            </p:spPr>
          </p:sp>
          <p:sp>
            <p:nvSpPr>
              <p:cNvPr id="86" name="曲线"/>
              <p:cNvSpPr>
                <a:spLocks/>
              </p:cNvSpPr>
              <p:nvPr/>
            </p:nvSpPr>
            <p:spPr>
              <a:xfrm rot="0">
                <a:off x="3260879" y="5810189"/>
                <a:ext cx="222204" cy="108624"/>
              </a:xfrm>
              <a:custGeom>
                <a:gdLst>
                  <a:gd name="T1" fmla="*/ 0 w 21600"/>
                  <a:gd name="T2" fmla="*/ 0 h 21600"/>
                  <a:gd name="T3" fmla="*/ 21600 w 21600"/>
                  <a:gd name="T4" fmla="*/ 21600 h 21600"/>
                </a:gdLst>
                <a:rect l="T1" t="T2" r="T3" b="T4"/>
                <a:pathLst>
                  <a:path w="21600" h="21600">
                    <a:moveTo>
                      <a:pt x="11917" y="2314"/>
                    </a:moveTo>
                    <a:cubicBezTo>
                      <a:pt x="17503" y="4628"/>
                      <a:pt x="21600" y="10800"/>
                      <a:pt x="21227" y="15428"/>
                    </a:cubicBezTo>
                    <a:cubicBezTo>
                      <a:pt x="20855" y="20057"/>
                      <a:pt x="15641" y="21600"/>
                      <a:pt x="10055" y="19285"/>
                    </a:cubicBezTo>
                    <a:cubicBezTo>
                      <a:pt x="4468" y="16200"/>
                      <a:pt x="0" y="10800"/>
                      <a:pt x="744" y="6171"/>
                    </a:cubicBezTo>
                    <a:cubicBezTo>
                      <a:pt x="1117" y="1542"/>
                      <a:pt x="5958" y="0"/>
                      <a:pt x="11917" y="2314"/>
                    </a:cubicBezTo>
                  </a:path>
                </a:pathLst>
              </a:custGeom>
              <a:solidFill>
                <a:srgbClr val="9182FF"/>
              </a:solidFill>
              <a:ln cmpd="sng" cap="flat">
                <a:noFill/>
                <a:prstDash val="solid"/>
                <a:round/>
              </a:ln>
            </p:spPr>
          </p:sp>
          <p:sp>
            <p:nvSpPr>
              <p:cNvPr id="87" name="曲线"/>
              <p:cNvSpPr>
                <a:spLocks/>
              </p:cNvSpPr>
              <p:nvPr/>
            </p:nvSpPr>
            <p:spPr>
              <a:xfrm rot="0">
                <a:off x="3125550" y="5643074"/>
                <a:ext cx="162059" cy="208893"/>
              </a:xfrm>
              <a:custGeom>
                <a:gdLst>
                  <a:gd name="T1" fmla="*/ 0 w 21600"/>
                  <a:gd name="T2" fmla="*/ 0 h 21600"/>
                  <a:gd name="T3" fmla="*/ 21600 w 21600"/>
                  <a:gd name="T4" fmla="*/ 21600 h 21600"/>
                </a:gdLst>
                <a:rect l="T1" t="T2" r="T3" b="T4"/>
                <a:pathLst>
                  <a:path w="21600" h="21600">
                    <a:moveTo>
                      <a:pt x="15428" y="8399"/>
                    </a:moveTo>
                    <a:cubicBezTo>
                      <a:pt x="20057" y="13600"/>
                      <a:pt x="21600" y="19200"/>
                      <a:pt x="19028" y="20400"/>
                    </a:cubicBezTo>
                    <a:cubicBezTo>
                      <a:pt x="15942" y="21600"/>
                      <a:pt x="10285" y="18400"/>
                      <a:pt x="6171" y="13200"/>
                    </a:cubicBezTo>
                    <a:cubicBezTo>
                      <a:pt x="1542" y="7999"/>
                      <a:pt x="0" y="2799"/>
                      <a:pt x="3085" y="1199"/>
                    </a:cubicBezTo>
                    <a:cubicBezTo>
                      <a:pt x="5657" y="0"/>
                      <a:pt x="11314" y="3199"/>
                      <a:pt x="15428" y="8399"/>
                    </a:cubicBezTo>
                  </a:path>
                </a:pathLst>
              </a:custGeom>
              <a:solidFill>
                <a:srgbClr val="9182FF"/>
              </a:solidFill>
              <a:ln cmpd="sng" cap="flat">
                <a:noFill/>
                <a:prstDash val="solid"/>
                <a:round/>
              </a:ln>
            </p:spPr>
          </p:sp>
          <p:sp>
            <p:nvSpPr>
              <p:cNvPr id="88" name="曲线"/>
              <p:cNvSpPr>
                <a:spLocks/>
              </p:cNvSpPr>
              <p:nvPr/>
            </p:nvSpPr>
            <p:spPr>
              <a:xfrm rot="0">
                <a:off x="3245842" y="5828572"/>
                <a:ext cx="160388" cy="210564"/>
              </a:xfrm>
              <a:custGeom>
                <a:gdLst>
                  <a:gd name="T1" fmla="*/ 0 w 21600"/>
                  <a:gd name="T2" fmla="*/ 0 h 21600"/>
                  <a:gd name="T3" fmla="*/ 21600 w 21600"/>
                  <a:gd name="T4" fmla="*/ 21600 h 21600"/>
                </a:gdLst>
                <a:rect l="T1" t="T2" r="T3" b="T4"/>
                <a:pathLst>
                  <a:path w="21600" h="21600">
                    <a:moveTo>
                      <a:pt x="15428" y="8399"/>
                    </a:moveTo>
                    <a:cubicBezTo>
                      <a:pt x="20057" y="13599"/>
                      <a:pt x="21600" y="18799"/>
                      <a:pt x="19028" y="20400"/>
                    </a:cubicBezTo>
                    <a:cubicBezTo>
                      <a:pt x="15942" y="21600"/>
                      <a:pt x="10285" y="18399"/>
                      <a:pt x="6171" y="13200"/>
                    </a:cubicBezTo>
                    <a:cubicBezTo>
                      <a:pt x="1542" y="8000"/>
                      <a:pt x="0" y="2399"/>
                      <a:pt x="3085" y="1199"/>
                    </a:cubicBezTo>
                    <a:cubicBezTo>
                      <a:pt x="5657" y="0"/>
                      <a:pt x="11314" y="3199"/>
                      <a:pt x="15428" y="8399"/>
                    </a:cubicBezTo>
                  </a:path>
                </a:pathLst>
              </a:custGeom>
              <a:solidFill>
                <a:srgbClr val="9182FF"/>
              </a:solidFill>
              <a:ln cmpd="sng" cap="flat">
                <a:noFill/>
                <a:prstDash val="solid"/>
                <a:round/>
              </a:ln>
            </p:spPr>
          </p:sp>
          <p:sp>
            <p:nvSpPr>
              <p:cNvPr id="89" name="曲线"/>
              <p:cNvSpPr>
                <a:spLocks/>
              </p:cNvSpPr>
              <p:nvPr/>
            </p:nvSpPr>
            <p:spPr>
              <a:xfrm rot="0">
                <a:off x="3072088" y="5821887"/>
                <a:ext cx="207168" cy="158759"/>
              </a:xfrm>
              <a:custGeom>
                <a:gdLst>
                  <a:gd name="T1" fmla="*/ 0 w 21600"/>
                  <a:gd name="T2" fmla="*/ 0 h 21600"/>
                  <a:gd name="T3" fmla="*/ 21600 w 21600"/>
                  <a:gd name="T4" fmla="*/ 21600 h 21600"/>
                </a:gdLst>
                <a:rect l="T1" t="T2" r="T3" b="T4"/>
                <a:pathLst>
                  <a:path w="21600" h="21600">
                    <a:moveTo>
                      <a:pt x="8400" y="5795"/>
                    </a:moveTo>
                    <a:cubicBezTo>
                      <a:pt x="13599" y="1580"/>
                      <a:pt x="18799" y="0"/>
                      <a:pt x="20400" y="2634"/>
                    </a:cubicBezTo>
                    <a:cubicBezTo>
                      <a:pt x="21600" y="5268"/>
                      <a:pt x="18400" y="11063"/>
                      <a:pt x="13199" y="15804"/>
                    </a:cubicBezTo>
                    <a:cubicBezTo>
                      <a:pt x="7600" y="20019"/>
                      <a:pt x="2400" y="21600"/>
                      <a:pt x="1199" y="18965"/>
                    </a:cubicBezTo>
                    <a:cubicBezTo>
                      <a:pt x="0" y="16331"/>
                      <a:pt x="3199" y="10536"/>
                      <a:pt x="8400" y="5795"/>
                    </a:cubicBezTo>
                  </a:path>
                </a:pathLst>
              </a:custGeom>
              <a:solidFill>
                <a:srgbClr val="9182FF"/>
              </a:solidFill>
              <a:ln cmpd="sng" cap="flat">
                <a:noFill/>
                <a:prstDash val="solid"/>
                <a:round/>
              </a:ln>
            </p:spPr>
          </p:sp>
          <p:sp>
            <p:nvSpPr>
              <p:cNvPr id="90" name="曲线"/>
              <p:cNvSpPr>
                <a:spLocks/>
              </p:cNvSpPr>
              <p:nvPr/>
            </p:nvSpPr>
            <p:spPr>
              <a:xfrm rot="0">
                <a:off x="3252525" y="5701564"/>
                <a:ext cx="208839" cy="158758"/>
              </a:xfrm>
              <a:custGeom>
                <a:gdLst>
                  <a:gd name="T1" fmla="*/ 0 w 21600"/>
                  <a:gd name="T2" fmla="*/ 0 h 21600"/>
                  <a:gd name="T3" fmla="*/ 21600 w 21600"/>
                  <a:gd name="T4" fmla="*/ 21600 h 21600"/>
                </a:gdLst>
                <a:rect l="T1" t="T2" r="T3" b="T4"/>
                <a:pathLst>
                  <a:path w="21600" h="21600">
                    <a:moveTo>
                      <a:pt x="8399" y="5795"/>
                    </a:moveTo>
                    <a:cubicBezTo>
                      <a:pt x="14000" y="1580"/>
                      <a:pt x="19199" y="0"/>
                      <a:pt x="20400" y="2634"/>
                    </a:cubicBezTo>
                    <a:cubicBezTo>
                      <a:pt x="21600" y="5268"/>
                      <a:pt x="18399" y="11063"/>
                      <a:pt x="13200" y="15804"/>
                    </a:cubicBezTo>
                    <a:cubicBezTo>
                      <a:pt x="8000" y="20019"/>
                      <a:pt x="2799" y="21600"/>
                      <a:pt x="1600" y="18965"/>
                    </a:cubicBezTo>
                    <a:cubicBezTo>
                      <a:pt x="0" y="16331"/>
                      <a:pt x="3200" y="10536"/>
                      <a:pt x="8399" y="5795"/>
                    </a:cubicBezTo>
                  </a:path>
                </a:pathLst>
              </a:custGeom>
              <a:solidFill>
                <a:srgbClr val="9182FF"/>
              </a:solidFill>
              <a:ln cmpd="sng" cap="flat">
                <a:noFill/>
                <a:prstDash val="solid"/>
                <a:round/>
              </a:ln>
            </p:spPr>
          </p:sp>
          <p:sp>
            <p:nvSpPr>
              <p:cNvPr id="91" name="曲线"/>
              <p:cNvSpPr>
                <a:spLocks/>
              </p:cNvSpPr>
              <p:nvPr/>
            </p:nvSpPr>
            <p:spPr>
              <a:xfrm rot="0">
                <a:off x="3190708" y="5619678"/>
                <a:ext cx="108596" cy="225605"/>
              </a:xfrm>
              <a:custGeom>
                <a:gdLst>
                  <a:gd name="T1" fmla="*/ 0 w 21600"/>
                  <a:gd name="T2" fmla="*/ 0 h 21600"/>
                  <a:gd name="T3" fmla="*/ 21600 w 21600"/>
                  <a:gd name="T4" fmla="*/ 21600 h 21600"/>
                </a:gdLst>
                <a:rect l="T1" t="T2" r="T3" b="T4"/>
                <a:pathLst>
                  <a:path w="21600" h="21600">
                    <a:moveTo>
                      <a:pt x="18514" y="10055"/>
                    </a:moveTo>
                    <a:cubicBezTo>
                      <a:pt x="21600" y="15641"/>
                      <a:pt x="19285" y="20855"/>
                      <a:pt x="15428" y="21227"/>
                    </a:cubicBezTo>
                    <a:cubicBezTo>
                      <a:pt x="10799" y="21600"/>
                      <a:pt x="4628" y="17503"/>
                      <a:pt x="2314" y="11917"/>
                    </a:cubicBezTo>
                    <a:cubicBezTo>
                      <a:pt x="0" y="5958"/>
                      <a:pt x="1542" y="1117"/>
                      <a:pt x="6171" y="372"/>
                    </a:cubicBezTo>
                    <a:cubicBezTo>
                      <a:pt x="10028" y="0"/>
                      <a:pt x="16200" y="4468"/>
                      <a:pt x="18514" y="10055"/>
                    </a:cubicBezTo>
                  </a:path>
                </a:pathLst>
              </a:custGeom>
              <a:solidFill>
                <a:srgbClr val="6D5DDE"/>
              </a:solidFill>
              <a:ln cmpd="sng" cap="flat">
                <a:noFill/>
                <a:prstDash val="solid"/>
                <a:round/>
              </a:ln>
            </p:spPr>
          </p:sp>
          <p:sp>
            <p:nvSpPr>
              <p:cNvPr id="92" name="曲线"/>
              <p:cNvSpPr>
                <a:spLocks/>
              </p:cNvSpPr>
              <p:nvPr/>
            </p:nvSpPr>
            <p:spPr>
              <a:xfrm rot="0">
                <a:off x="3237488" y="5836927"/>
                <a:ext cx="108596" cy="225605"/>
              </a:xfrm>
              <a:custGeom>
                <a:gdLst>
                  <a:gd name="T1" fmla="*/ 0 w 21600"/>
                  <a:gd name="T2" fmla="*/ 0 h 21600"/>
                  <a:gd name="T3" fmla="*/ 21600 w 21600"/>
                  <a:gd name="T4" fmla="*/ 21600 h 21600"/>
                </a:gdLst>
                <a:rect l="T1" t="T2" r="T3" b="T4"/>
                <a:pathLst>
                  <a:path w="21600" h="21600">
                    <a:moveTo>
                      <a:pt x="18514" y="9682"/>
                    </a:moveTo>
                    <a:cubicBezTo>
                      <a:pt x="21600" y="15641"/>
                      <a:pt x="19285" y="20482"/>
                      <a:pt x="15428" y="21227"/>
                    </a:cubicBezTo>
                    <a:cubicBezTo>
                      <a:pt x="10799" y="21600"/>
                      <a:pt x="4628" y="17131"/>
                      <a:pt x="2314" y="11544"/>
                    </a:cubicBezTo>
                    <a:cubicBezTo>
                      <a:pt x="0" y="5958"/>
                      <a:pt x="1542" y="744"/>
                      <a:pt x="6171" y="372"/>
                    </a:cubicBezTo>
                    <a:cubicBezTo>
                      <a:pt x="10028" y="0"/>
                      <a:pt x="16200" y="4096"/>
                      <a:pt x="18514" y="9682"/>
                    </a:cubicBezTo>
                  </a:path>
                </a:pathLst>
              </a:custGeom>
              <a:solidFill>
                <a:srgbClr val="6D5DDE"/>
              </a:solidFill>
              <a:ln cmpd="sng" cap="flat">
                <a:noFill/>
                <a:prstDash val="solid"/>
                <a:round/>
              </a:ln>
            </p:spPr>
          </p:sp>
          <p:sp>
            <p:nvSpPr>
              <p:cNvPr id="93" name="曲线"/>
              <p:cNvSpPr>
                <a:spLocks/>
              </p:cNvSpPr>
              <p:nvPr/>
            </p:nvSpPr>
            <p:spPr>
              <a:xfrm rot="0">
                <a:off x="3048698" y="5810189"/>
                <a:ext cx="223875" cy="108624"/>
              </a:xfrm>
              <a:custGeom>
                <a:gdLst>
                  <a:gd name="T1" fmla="*/ 0 w 21600"/>
                  <a:gd name="T2" fmla="*/ 0 h 21600"/>
                  <a:gd name="T3" fmla="*/ 21600 w 21600"/>
                  <a:gd name="T4" fmla="*/ 21600 h 21600"/>
                </a:gdLst>
                <a:rect l="T1" t="T2" r="T3" b="T4"/>
                <a:pathLst>
                  <a:path w="21600" h="21600">
                    <a:moveTo>
                      <a:pt x="9682" y="2314"/>
                    </a:moveTo>
                    <a:cubicBezTo>
                      <a:pt x="15641" y="0"/>
                      <a:pt x="20482" y="1542"/>
                      <a:pt x="21227" y="6171"/>
                    </a:cubicBezTo>
                    <a:cubicBezTo>
                      <a:pt x="21600" y="10800"/>
                      <a:pt x="17131" y="16200"/>
                      <a:pt x="11544" y="19285"/>
                    </a:cubicBezTo>
                    <a:cubicBezTo>
                      <a:pt x="5958" y="21600"/>
                      <a:pt x="744" y="20057"/>
                      <a:pt x="372" y="15428"/>
                    </a:cubicBezTo>
                    <a:cubicBezTo>
                      <a:pt x="0" y="10800"/>
                      <a:pt x="4096" y="5399"/>
                      <a:pt x="9682" y="2314"/>
                    </a:cubicBezTo>
                  </a:path>
                </a:pathLst>
              </a:custGeom>
              <a:solidFill>
                <a:srgbClr val="6D5DDE"/>
              </a:solidFill>
              <a:ln cmpd="sng" cap="flat">
                <a:noFill/>
                <a:prstDash val="solid"/>
                <a:round/>
              </a:ln>
            </p:spPr>
          </p:sp>
          <p:sp>
            <p:nvSpPr>
              <p:cNvPr id="94" name="曲线"/>
              <p:cNvSpPr>
                <a:spLocks/>
              </p:cNvSpPr>
              <p:nvPr/>
            </p:nvSpPr>
            <p:spPr>
              <a:xfrm rot="0">
                <a:off x="3260879" y="5763397"/>
                <a:ext cx="222204" cy="108624"/>
              </a:xfrm>
              <a:custGeom>
                <a:gdLst>
                  <a:gd name="T1" fmla="*/ 0 w 21600"/>
                  <a:gd name="T2" fmla="*/ 0 h 21600"/>
                  <a:gd name="T3" fmla="*/ 21600 w 21600"/>
                  <a:gd name="T4" fmla="*/ 21600 h 21600"/>
                </a:gdLst>
                <a:rect l="T1" t="T2" r="T3" b="T4"/>
                <a:pathLst>
                  <a:path w="21600" h="21600">
                    <a:moveTo>
                      <a:pt x="10055" y="2314"/>
                    </a:moveTo>
                    <a:cubicBezTo>
                      <a:pt x="15641" y="0"/>
                      <a:pt x="20855" y="1542"/>
                      <a:pt x="21227" y="6171"/>
                    </a:cubicBezTo>
                    <a:cubicBezTo>
                      <a:pt x="21600" y="10800"/>
                      <a:pt x="17503" y="16200"/>
                      <a:pt x="11917" y="19285"/>
                    </a:cubicBezTo>
                    <a:cubicBezTo>
                      <a:pt x="5958" y="21600"/>
                      <a:pt x="1117" y="20057"/>
                      <a:pt x="744" y="15428"/>
                    </a:cubicBezTo>
                    <a:cubicBezTo>
                      <a:pt x="0" y="10800"/>
                      <a:pt x="4468" y="5400"/>
                      <a:pt x="10055" y="2314"/>
                    </a:cubicBezTo>
                  </a:path>
                </a:pathLst>
              </a:custGeom>
              <a:solidFill>
                <a:srgbClr val="6D5DDE"/>
              </a:solidFill>
              <a:ln cmpd="sng" cap="flat">
                <a:noFill/>
                <a:prstDash val="solid"/>
                <a:round/>
              </a:ln>
            </p:spPr>
          </p:sp>
          <p:sp>
            <p:nvSpPr>
              <p:cNvPr id="95" name="曲线"/>
              <p:cNvSpPr>
                <a:spLocks/>
              </p:cNvSpPr>
              <p:nvPr/>
            </p:nvSpPr>
            <p:spPr>
              <a:xfrm rot="0">
                <a:off x="3068746" y="5701564"/>
                <a:ext cx="210510" cy="158758"/>
              </a:xfrm>
              <a:custGeom>
                <a:gdLst>
                  <a:gd name="T1" fmla="*/ 0 w 21600"/>
                  <a:gd name="T2" fmla="*/ 0 h 21600"/>
                  <a:gd name="T3" fmla="*/ 21600 w 21600"/>
                  <a:gd name="T4" fmla="*/ 21600 h 21600"/>
                </a:gdLst>
                <a:rect l="T1" t="T2" r="T3" b="T4"/>
                <a:pathLst>
                  <a:path w="21600" h="21600">
                    <a:moveTo>
                      <a:pt x="13352" y="5795"/>
                    </a:moveTo>
                    <a:cubicBezTo>
                      <a:pt x="18458" y="10536"/>
                      <a:pt x="21600" y="16331"/>
                      <a:pt x="20421" y="18965"/>
                    </a:cubicBezTo>
                    <a:cubicBezTo>
                      <a:pt x="18850" y="21600"/>
                      <a:pt x="13745" y="20019"/>
                      <a:pt x="8640" y="15804"/>
                    </a:cubicBezTo>
                    <a:cubicBezTo>
                      <a:pt x="3534" y="11063"/>
                      <a:pt x="0" y="5268"/>
                      <a:pt x="1570" y="2634"/>
                    </a:cubicBezTo>
                    <a:cubicBezTo>
                      <a:pt x="2749" y="0"/>
                      <a:pt x="7854" y="1580"/>
                      <a:pt x="13352" y="5795"/>
                    </a:cubicBezTo>
                  </a:path>
                </a:pathLst>
              </a:custGeom>
              <a:solidFill>
                <a:srgbClr val="6D5DDE"/>
              </a:solidFill>
              <a:ln cmpd="sng" cap="flat">
                <a:noFill/>
                <a:prstDash val="solid"/>
                <a:round/>
              </a:ln>
            </p:spPr>
          </p:sp>
          <p:sp>
            <p:nvSpPr>
              <p:cNvPr id="96" name="曲线"/>
              <p:cNvSpPr>
                <a:spLocks/>
              </p:cNvSpPr>
              <p:nvPr/>
            </p:nvSpPr>
            <p:spPr>
              <a:xfrm rot="0">
                <a:off x="3252525" y="5821887"/>
                <a:ext cx="212180" cy="158759"/>
              </a:xfrm>
              <a:custGeom>
                <a:gdLst>
                  <a:gd name="T1" fmla="*/ 0 w 21600"/>
                  <a:gd name="T2" fmla="*/ 0 h 21600"/>
                  <a:gd name="T3" fmla="*/ 21600 w 21600"/>
                  <a:gd name="T4" fmla="*/ 21600 h 21600"/>
                </a:gdLst>
                <a:rect l="T1" t="T2" r="T3" b="T4"/>
                <a:pathLst>
                  <a:path w="21600" h="21600">
                    <a:moveTo>
                      <a:pt x="12959" y="5795"/>
                    </a:moveTo>
                    <a:cubicBezTo>
                      <a:pt x="18458" y="10536"/>
                      <a:pt x="21600" y="16331"/>
                      <a:pt x="20029" y="18965"/>
                    </a:cubicBezTo>
                    <a:cubicBezTo>
                      <a:pt x="18850" y="21600"/>
                      <a:pt x="13745" y="20019"/>
                      <a:pt x="8640" y="15804"/>
                    </a:cubicBezTo>
                    <a:cubicBezTo>
                      <a:pt x="3141" y="11063"/>
                      <a:pt x="0" y="5268"/>
                      <a:pt x="1570" y="2634"/>
                    </a:cubicBezTo>
                    <a:cubicBezTo>
                      <a:pt x="2749" y="0"/>
                      <a:pt x="7854" y="1580"/>
                      <a:pt x="12959" y="5795"/>
                    </a:cubicBezTo>
                  </a:path>
                </a:pathLst>
              </a:custGeom>
              <a:solidFill>
                <a:srgbClr val="6D5DDE"/>
              </a:solidFill>
              <a:ln cmpd="sng" cap="flat">
                <a:noFill/>
                <a:prstDash val="solid"/>
                <a:round/>
              </a:ln>
            </p:spPr>
          </p:sp>
          <p:sp>
            <p:nvSpPr>
              <p:cNvPr id="97" name="曲线"/>
              <p:cNvSpPr>
                <a:spLocks/>
              </p:cNvSpPr>
              <p:nvPr/>
            </p:nvSpPr>
            <p:spPr>
              <a:xfrm rot="0">
                <a:off x="3128892" y="5828572"/>
                <a:ext cx="158717" cy="210564"/>
              </a:xfrm>
              <a:custGeom>
                <a:gdLst>
                  <a:gd name="T1" fmla="*/ 0 w 21600"/>
                  <a:gd name="T2" fmla="*/ 0 h 21600"/>
                  <a:gd name="T3" fmla="*/ 21600 w 21600"/>
                  <a:gd name="T4" fmla="*/ 21600 h 21600"/>
                </a:gdLst>
                <a:rect l="T1" t="T2" r="T3" b="T4"/>
                <a:pathLst>
                  <a:path w="21600" h="21600">
                    <a:moveTo>
                      <a:pt x="5795" y="8399"/>
                    </a:moveTo>
                    <a:cubicBezTo>
                      <a:pt x="10009" y="3199"/>
                      <a:pt x="15804" y="0"/>
                      <a:pt x="18965" y="1199"/>
                    </a:cubicBezTo>
                    <a:cubicBezTo>
                      <a:pt x="21600" y="2399"/>
                      <a:pt x="20019" y="8000"/>
                      <a:pt x="15278" y="13200"/>
                    </a:cubicBezTo>
                    <a:cubicBezTo>
                      <a:pt x="11063" y="18399"/>
                      <a:pt x="5268" y="21600"/>
                      <a:pt x="2634" y="20400"/>
                    </a:cubicBezTo>
                    <a:cubicBezTo>
                      <a:pt x="0" y="19200"/>
                      <a:pt x="1053" y="13599"/>
                      <a:pt x="5795" y="8399"/>
                    </a:cubicBezTo>
                  </a:path>
                </a:pathLst>
              </a:custGeom>
              <a:solidFill>
                <a:srgbClr val="6D5DDE"/>
              </a:solidFill>
              <a:ln cmpd="sng" cap="flat">
                <a:noFill/>
                <a:prstDash val="solid"/>
                <a:round/>
              </a:ln>
            </p:spPr>
          </p:sp>
          <p:sp>
            <p:nvSpPr>
              <p:cNvPr id="98" name="曲线"/>
              <p:cNvSpPr>
                <a:spLocks/>
              </p:cNvSpPr>
              <p:nvPr/>
            </p:nvSpPr>
            <p:spPr>
              <a:xfrm rot="0">
                <a:off x="3245842" y="5643074"/>
                <a:ext cx="157047" cy="208893"/>
              </a:xfrm>
              <a:custGeom>
                <a:gdLst>
                  <a:gd name="T1" fmla="*/ 0 w 21600"/>
                  <a:gd name="T2" fmla="*/ 0 h 21600"/>
                  <a:gd name="T3" fmla="*/ 21600 w 21600"/>
                  <a:gd name="T4" fmla="*/ 21600 h 21600"/>
                </a:gdLst>
                <a:rect l="T1" t="T2" r="T3" b="T4"/>
                <a:pathLst>
                  <a:path w="21600" h="21600">
                    <a:moveTo>
                      <a:pt x="6321" y="8399"/>
                    </a:moveTo>
                    <a:cubicBezTo>
                      <a:pt x="10536" y="3199"/>
                      <a:pt x="16331" y="0"/>
                      <a:pt x="18965" y="1199"/>
                    </a:cubicBezTo>
                    <a:cubicBezTo>
                      <a:pt x="21600" y="2400"/>
                      <a:pt x="20546" y="7999"/>
                      <a:pt x="15804" y="13200"/>
                    </a:cubicBezTo>
                    <a:cubicBezTo>
                      <a:pt x="11590" y="18400"/>
                      <a:pt x="5795" y="21600"/>
                      <a:pt x="3160" y="20400"/>
                    </a:cubicBezTo>
                    <a:cubicBezTo>
                      <a:pt x="0" y="19200"/>
                      <a:pt x="1580" y="13600"/>
                      <a:pt x="6321" y="8399"/>
                    </a:cubicBezTo>
                  </a:path>
                </a:pathLst>
              </a:custGeom>
              <a:solidFill>
                <a:srgbClr val="6D5DDE"/>
              </a:solidFill>
              <a:ln cmpd="sng" cap="flat">
                <a:noFill/>
                <a:prstDash val="solid"/>
                <a:round/>
              </a:ln>
            </p:spPr>
          </p:sp>
          <p:sp>
            <p:nvSpPr>
              <p:cNvPr id="99" name="曲线"/>
              <p:cNvSpPr>
                <a:spLocks/>
              </p:cNvSpPr>
              <p:nvPr/>
            </p:nvSpPr>
            <p:spPr>
              <a:xfrm rot="0">
                <a:off x="3190708" y="5766740"/>
                <a:ext cx="150364" cy="147060"/>
              </a:xfrm>
              <a:custGeom>
                <a:gdLst>
                  <a:gd name="T1" fmla="*/ 0 w 21600"/>
                  <a:gd name="T2" fmla="*/ 0 h 21600"/>
                  <a:gd name="T3" fmla="*/ 21600 w 21600"/>
                  <a:gd name="T4" fmla="*/ 21600 h 21600"/>
                </a:gdLst>
                <a:rect l="T1" t="T2" r="T3" b="T4"/>
                <a:pathLst>
                  <a:path w="21600" h="21600">
                    <a:moveTo>
                      <a:pt x="21600" y="12505"/>
                    </a:moveTo>
                    <a:cubicBezTo>
                      <a:pt x="21600" y="11368"/>
                      <a:pt x="20492" y="10800"/>
                      <a:pt x="18830" y="10231"/>
                    </a:cubicBezTo>
                    <a:cubicBezTo>
                      <a:pt x="20492" y="9663"/>
                      <a:pt x="21046" y="8526"/>
                      <a:pt x="21046" y="7957"/>
                    </a:cubicBezTo>
                    <a:cubicBezTo>
                      <a:pt x="21046" y="7389"/>
                      <a:pt x="19938" y="6821"/>
                      <a:pt x="18830" y="6821"/>
                    </a:cubicBezTo>
                    <a:cubicBezTo>
                      <a:pt x="19384" y="5684"/>
                      <a:pt x="19938" y="4547"/>
                      <a:pt x="19384" y="4547"/>
                    </a:cubicBezTo>
                    <a:cubicBezTo>
                      <a:pt x="18830" y="3410"/>
                      <a:pt x="17723" y="3978"/>
                      <a:pt x="16061" y="4547"/>
                    </a:cubicBezTo>
                    <a:cubicBezTo>
                      <a:pt x="16615" y="2842"/>
                      <a:pt x="16615" y="1705"/>
                      <a:pt x="16061" y="1136"/>
                    </a:cubicBezTo>
                    <a:cubicBezTo>
                      <a:pt x="15507" y="1136"/>
                      <a:pt x="14400" y="1136"/>
                      <a:pt x="13846" y="2273"/>
                    </a:cubicBezTo>
                    <a:cubicBezTo>
                      <a:pt x="13292" y="1136"/>
                      <a:pt x="12738" y="0"/>
                      <a:pt x="12184" y="0"/>
                    </a:cubicBezTo>
                    <a:cubicBezTo>
                      <a:pt x="11630" y="0"/>
                      <a:pt x="11076" y="568"/>
                      <a:pt x="10523" y="2273"/>
                    </a:cubicBezTo>
                    <a:cubicBezTo>
                      <a:pt x="9415" y="1136"/>
                      <a:pt x="8861" y="0"/>
                      <a:pt x="7753" y="568"/>
                    </a:cubicBezTo>
                    <a:cubicBezTo>
                      <a:pt x="7200" y="568"/>
                      <a:pt x="7200" y="1136"/>
                      <a:pt x="6646" y="2842"/>
                    </a:cubicBezTo>
                    <a:cubicBezTo>
                      <a:pt x="6092" y="1705"/>
                      <a:pt x="4984" y="1705"/>
                      <a:pt x="4430" y="2273"/>
                    </a:cubicBezTo>
                    <a:cubicBezTo>
                      <a:pt x="3876" y="2273"/>
                      <a:pt x="3876" y="3978"/>
                      <a:pt x="4430" y="5115"/>
                    </a:cubicBezTo>
                    <a:cubicBezTo>
                      <a:pt x="3323" y="4547"/>
                      <a:pt x="1661" y="4547"/>
                      <a:pt x="1661" y="5684"/>
                    </a:cubicBezTo>
                    <a:cubicBezTo>
                      <a:pt x="1107" y="6252"/>
                      <a:pt x="1661" y="6821"/>
                      <a:pt x="2215" y="7957"/>
                    </a:cubicBezTo>
                    <a:cubicBezTo>
                      <a:pt x="1107" y="7957"/>
                      <a:pt x="553" y="8526"/>
                      <a:pt x="0" y="9094"/>
                    </a:cubicBezTo>
                    <a:cubicBezTo>
                      <a:pt x="0" y="10231"/>
                      <a:pt x="1107" y="10800"/>
                      <a:pt x="2769" y="11368"/>
                    </a:cubicBezTo>
                    <a:cubicBezTo>
                      <a:pt x="1107" y="11936"/>
                      <a:pt x="553" y="13073"/>
                      <a:pt x="553" y="13642"/>
                    </a:cubicBezTo>
                    <a:cubicBezTo>
                      <a:pt x="553" y="14210"/>
                      <a:pt x="1661" y="14778"/>
                      <a:pt x="2769" y="14778"/>
                    </a:cubicBezTo>
                    <a:cubicBezTo>
                      <a:pt x="2215" y="15915"/>
                      <a:pt x="1661" y="17052"/>
                      <a:pt x="2215" y="17621"/>
                    </a:cubicBezTo>
                    <a:cubicBezTo>
                      <a:pt x="2769" y="18189"/>
                      <a:pt x="3876" y="17621"/>
                      <a:pt x="5538" y="17052"/>
                    </a:cubicBezTo>
                    <a:cubicBezTo>
                      <a:pt x="4984" y="18757"/>
                      <a:pt x="4984" y="19894"/>
                      <a:pt x="5538" y="20463"/>
                    </a:cubicBezTo>
                    <a:cubicBezTo>
                      <a:pt x="6092" y="20463"/>
                      <a:pt x="7200" y="20463"/>
                      <a:pt x="7753" y="19326"/>
                    </a:cubicBezTo>
                    <a:cubicBezTo>
                      <a:pt x="8307" y="20463"/>
                      <a:pt x="8861" y="21600"/>
                      <a:pt x="9415" y="21600"/>
                    </a:cubicBezTo>
                    <a:cubicBezTo>
                      <a:pt x="9969" y="21600"/>
                      <a:pt x="10523" y="21031"/>
                      <a:pt x="11630" y="19326"/>
                    </a:cubicBezTo>
                    <a:cubicBezTo>
                      <a:pt x="12184" y="20463"/>
                      <a:pt x="13292" y="21600"/>
                      <a:pt x="13846" y="21600"/>
                    </a:cubicBezTo>
                    <a:cubicBezTo>
                      <a:pt x="14400" y="21031"/>
                      <a:pt x="14953" y="20463"/>
                      <a:pt x="14953" y="18757"/>
                    </a:cubicBezTo>
                    <a:cubicBezTo>
                      <a:pt x="15507" y="19894"/>
                      <a:pt x="16615" y="19894"/>
                      <a:pt x="17169" y="19326"/>
                    </a:cubicBezTo>
                    <a:cubicBezTo>
                      <a:pt x="17723" y="19326"/>
                      <a:pt x="17723" y="17621"/>
                      <a:pt x="17169" y="16484"/>
                    </a:cubicBezTo>
                    <a:cubicBezTo>
                      <a:pt x="18830" y="17052"/>
                      <a:pt x="19938" y="17052"/>
                      <a:pt x="19938" y="15915"/>
                    </a:cubicBezTo>
                    <a:cubicBezTo>
                      <a:pt x="20492" y="15347"/>
                      <a:pt x="19938" y="14778"/>
                      <a:pt x="19384" y="13642"/>
                    </a:cubicBezTo>
                    <a:cubicBezTo>
                      <a:pt x="20492" y="13642"/>
                      <a:pt x="21046" y="13073"/>
                      <a:pt x="21600" y="12505"/>
                    </a:cubicBezTo>
                  </a:path>
                </a:pathLst>
              </a:custGeom>
              <a:solidFill>
                <a:srgbClr val="FFD688"/>
              </a:solidFill>
              <a:ln cmpd="sng" cap="flat">
                <a:noFill/>
                <a:prstDash val="solid"/>
                <a:round/>
              </a:ln>
            </p:spPr>
          </p:sp>
          <p:sp>
            <p:nvSpPr>
              <p:cNvPr id="100" name="曲线"/>
              <p:cNvSpPr>
                <a:spLocks/>
              </p:cNvSpPr>
              <p:nvPr/>
            </p:nvSpPr>
            <p:spPr>
              <a:xfrm rot="0">
                <a:off x="6089400" y="6109325"/>
                <a:ext cx="227216" cy="208893"/>
              </a:xfrm>
              <a:custGeom>
                <a:gdLst>
                  <a:gd name="T1" fmla="*/ 0 w 21600"/>
                  <a:gd name="T2" fmla="*/ 0 h 21600"/>
                  <a:gd name="T3" fmla="*/ 21600 w 21600"/>
                  <a:gd name="T4" fmla="*/ 21600 h 21600"/>
                </a:gdLst>
                <a:rect l="T1" t="T2" r="T3" b="T4"/>
                <a:pathLst>
                  <a:path w="21600" h="21600">
                    <a:moveTo>
                      <a:pt x="15742" y="5200"/>
                    </a:moveTo>
                    <a:cubicBezTo>
                      <a:pt x="9518" y="0"/>
                      <a:pt x="0" y="1199"/>
                      <a:pt x="0" y="1199"/>
                    </a:cubicBezTo>
                    <a:cubicBezTo>
                      <a:pt x="0" y="1199"/>
                      <a:pt x="1830" y="11599"/>
                      <a:pt x="7688" y="16399"/>
                    </a:cubicBezTo>
                    <a:cubicBezTo>
                      <a:pt x="13911" y="21600"/>
                      <a:pt x="20135" y="17599"/>
                      <a:pt x="20135" y="17599"/>
                    </a:cubicBezTo>
                    <a:cubicBezTo>
                      <a:pt x="20135" y="17599"/>
                      <a:pt x="21600" y="10000"/>
                      <a:pt x="15742" y="5200"/>
                    </a:cubicBezTo>
                  </a:path>
                </a:pathLst>
              </a:custGeom>
              <a:solidFill>
                <a:srgbClr val="94BD30"/>
              </a:solidFill>
              <a:ln cmpd="sng" cap="flat">
                <a:noFill/>
                <a:prstDash val="solid"/>
                <a:round/>
              </a:ln>
            </p:spPr>
          </p:sp>
          <p:sp>
            <p:nvSpPr>
              <p:cNvPr id="101" name="曲线"/>
              <p:cNvSpPr>
                <a:spLocks/>
              </p:cNvSpPr>
              <p:nvPr/>
            </p:nvSpPr>
            <p:spPr>
              <a:xfrm rot="0">
                <a:off x="6298239" y="6194553"/>
                <a:ext cx="180437" cy="147061"/>
              </a:xfrm>
              <a:custGeom>
                <a:gdLst>
                  <a:gd name="T1" fmla="*/ 0 w 21600"/>
                  <a:gd name="T2" fmla="*/ 0 h 21600"/>
                  <a:gd name="T3" fmla="*/ 21600 w 21600"/>
                  <a:gd name="T4" fmla="*/ 21600 h 21600"/>
                </a:gdLst>
                <a:rect l="T1" t="T2" r="T3" b="T4"/>
                <a:pathLst>
                  <a:path w="21600" h="21600">
                    <a:moveTo>
                      <a:pt x="6433" y="3978"/>
                    </a:moveTo>
                    <a:cubicBezTo>
                      <a:pt x="0" y="7957"/>
                      <a:pt x="459" y="16484"/>
                      <a:pt x="459" y="16484"/>
                    </a:cubicBezTo>
                    <a:cubicBezTo>
                      <a:pt x="459" y="16484"/>
                      <a:pt x="5514" y="21600"/>
                      <a:pt x="11948" y="17621"/>
                    </a:cubicBezTo>
                    <a:cubicBezTo>
                      <a:pt x="18382" y="13642"/>
                      <a:pt x="21600" y="2842"/>
                      <a:pt x="21600" y="2842"/>
                    </a:cubicBezTo>
                    <a:cubicBezTo>
                      <a:pt x="21600" y="2842"/>
                      <a:pt x="12868" y="0"/>
                      <a:pt x="6433" y="3978"/>
                    </a:cubicBezTo>
                  </a:path>
                </a:pathLst>
              </a:custGeom>
              <a:solidFill>
                <a:srgbClr val="94BD30"/>
              </a:solidFill>
              <a:ln cmpd="sng" cap="flat">
                <a:noFill/>
                <a:prstDash val="solid"/>
                <a:round/>
              </a:ln>
            </p:spPr>
          </p:sp>
          <p:sp>
            <p:nvSpPr>
              <p:cNvPr id="102" name="矩形"/>
              <p:cNvSpPr>
                <a:spLocks/>
              </p:cNvSpPr>
              <p:nvPr/>
            </p:nvSpPr>
            <p:spPr>
              <a:xfrm rot="0">
                <a:off x="6289886" y="6004042"/>
                <a:ext cx="15036" cy="636708"/>
              </a:xfrm>
              <a:prstGeom prst="rect"/>
              <a:solidFill>
                <a:srgbClr val="708F23"/>
              </a:solidFill>
              <a:ln w="12700" cmpd="sng" cap="flat">
                <a:noFill/>
                <a:prstDash val="solid"/>
                <a:round/>
              </a:ln>
            </p:spPr>
          </p:sp>
          <p:sp>
            <p:nvSpPr>
              <p:cNvPr id="103" name="曲线"/>
              <p:cNvSpPr>
                <a:spLocks/>
              </p:cNvSpPr>
              <p:nvPr/>
            </p:nvSpPr>
            <p:spPr>
              <a:xfrm rot="0">
                <a:off x="6266496" y="5631376"/>
                <a:ext cx="108596" cy="228947"/>
              </a:xfrm>
              <a:custGeom>
                <a:gdLst>
                  <a:gd name="T1" fmla="*/ 0 w 21600"/>
                  <a:gd name="T2" fmla="*/ 0 h 21600"/>
                  <a:gd name="T3" fmla="*/ 21600 w 21600"/>
                  <a:gd name="T4" fmla="*/ 21600 h 21600"/>
                </a:gdLst>
                <a:rect l="T1" t="T2" r="T3" b="T4"/>
                <a:pathLst>
                  <a:path w="21600" h="21600">
                    <a:moveTo>
                      <a:pt x="19285" y="11715"/>
                    </a:moveTo>
                    <a:cubicBezTo>
                      <a:pt x="16200" y="17206"/>
                      <a:pt x="10800" y="21600"/>
                      <a:pt x="6171" y="20867"/>
                    </a:cubicBezTo>
                    <a:cubicBezTo>
                      <a:pt x="1542" y="20501"/>
                      <a:pt x="0" y="15742"/>
                      <a:pt x="2314" y="9884"/>
                    </a:cubicBezTo>
                    <a:cubicBezTo>
                      <a:pt x="5400" y="4393"/>
                      <a:pt x="10800" y="0"/>
                      <a:pt x="15428" y="732"/>
                    </a:cubicBezTo>
                    <a:cubicBezTo>
                      <a:pt x="20057" y="1098"/>
                      <a:pt x="21600" y="5857"/>
                      <a:pt x="19285" y="11715"/>
                    </a:cubicBezTo>
                  </a:path>
                </a:pathLst>
              </a:custGeom>
              <a:solidFill>
                <a:srgbClr val="9182FF"/>
              </a:solidFill>
              <a:ln cmpd="sng" cap="flat">
                <a:noFill/>
                <a:prstDash val="solid"/>
                <a:round/>
              </a:ln>
            </p:spPr>
          </p:sp>
          <p:sp>
            <p:nvSpPr>
              <p:cNvPr id="104" name="曲线"/>
              <p:cNvSpPr>
                <a:spLocks/>
              </p:cNvSpPr>
              <p:nvPr/>
            </p:nvSpPr>
            <p:spPr>
              <a:xfrm rot="0">
                <a:off x="6221386" y="5848626"/>
                <a:ext cx="106926" cy="225605"/>
              </a:xfrm>
              <a:custGeom>
                <a:gdLst>
                  <a:gd name="T1" fmla="*/ 0 w 21600"/>
                  <a:gd name="T2" fmla="*/ 0 h 21600"/>
                  <a:gd name="T3" fmla="*/ 21600 w 21600"/>
                  <a:gd name="T4" fmla="*/ 21600 h 21600"/>
                </a:gdLst>
                <a:rect l="T1" t="T2" r="T3" b="T4"/>
                <a:pathLst>
                  <a:path w="21600" h="21600">
                    <a:moveTo>
                      <a:pt x="19285" y="11544"/>
                    </a:moveTo>
                    <a:cubicBezTo>
                      <a:pt x="16971" y="17503"/>
                      <a:pt x="10799" y="21600"/>
                      <a:pt x="6171" y="21227"/>
                    </a:cubicBezTo>
                    <a:cubicBezTo>
                      <a:pt x="1542" y="20855"/>
                      <a:pt x="0" y="15641"/>
                      <a:pt x="2314" y="10055"/>
                    </a:cubicBezTo>
                    <a:cubicBezTo>
                      <a:pt x="5400" y="4096"/>
                      <a:pt x="10799" y="0"/>
                      <a:pt x="15428" y="372"/>
                    </a:cubicBezTo>
                    <a:cubicBezTo>
                      <a:pt x="20057" y="1117"/>
                      <a:pt x="21600" y="5958"/>
                      <a:pt x="19285" y="11544"/>
                    </a:cubicBezTo>
                  </a:path>
                </a:pathLst>
              </a:custGeom>
              <a:solidFill>
                <a:srgbClr val="9182FF"/>
              </a:solidFill>
              <a:ln cmpd="sng" cap="flat">
                <a:noFill/>
                <a:prstDash val="solid"/>
                <a:round/>
              </a:ln>
            </p:spPr>
          </p:sp>
          <p:sp>
            <p:nvSpPr>
              <p:cNvPr id="105" name="曲线"/>
              <p:cNvSpPr>
                <a:spLocks/>
              </p:cNvSpPr>
              <p:nvPr/>
            </p:nvSpPr>
            <p:spPr>
              <a:xfrm rot="0">
                <a:off x="6079376" y="5775095"/>
                <a:ext cx="222205" cy="108624"/>
              </a:xfrm>
              <a:custGeom>
                <a:gdLst>
                  <a:gd name="T1" fmla="*/ 0 w 21600"/>
                  <a:gd name="T2" fmla="*/ 0 h 21600"/>
                  <a:gd name="T3" fmla="*/ 21600 w 21600"/>
                  <a:gd name="T4" fmla="*/ 21600 h 21600"/>
                </a:gdLst>
                <a:rect l="T1" t="T2" r="T3" b="T4"/>
                <a:pathLst>
                  <a:path w="21600" h="21600">
                    <a:moveTo>
                      <a:pt x="11544" y="3085"/>
                    </a:moveTo>
                    <a:cubicBezTo>
                      <a:pt x="17503" y="5399"/>
                      <a:pt x="21600" y="10800"/>
                      <a:pt x="21227" y="15428"/>
                    </a:cubicBezTo>
                    <a:cubicBezTo>
                      <a:pt x="20855" y="20057"/>
                      <a:pt x="15641" y="21600"/>
                      <a:pt x="10055" y="19285"/>
                    </a:cubicBezTo>
                    <a:cubicBezTo>
                      <a:pt x="4468" y="16971"/>
                      <a:pt x="0" y="10800"/>
                      <a:pt x="372" y="6171"/>
                    </a:cubicBezTo>
                    <a:cubicBezTo>
                      <a:pt x="1117" y="2314"/>
                      <a:pt x="5958" y="0"/>
                      <a:pt x="11544" y="3085"/>
                    </a:cubicBezTo>
                  </a:path>
                </a:pathLst>
              </a:custGeom>
              <a:solidFill>
                <a:srgbClr val="9182FF"/>
              </a:solidFill>
              <a:ln cmpd="sng" cap="flat">
                <a:noFill/>
                <a:prstDash val="solid"/>
                <a:round/>
              </a:ln>
            </p:spPr>
          </p:sp>
          <p:sp>
            <p:nvSpPr>
              <p:cNvPr id="106" name="曲线"/>
              <p:cNvSpPr>
                <a:spLocks/>
              </p:cNvSpPr>
              <p:nvPr/>
            </p:nvSpPr>
            <p:spPr>
              <a:xfrm rot="0">
                <a:off x="6294898" y="5821887"/>
                <a:ext cx="222205" cy="108624"/>
              </a:xfrm>
              <a:custGeom>
                <a:gdLst>
                  <a:gd name="T1" fmla="*/ 0 w 21600"/>
                  <a:gd name="T2" fmla="*/ 0 h 21600"/>
                  <a:gd name="T3" fmla="*/ 21600 w 21600"/>
                  <a:gd name="T4" fmla="*/ 21600 h 21600"/>
                </a:gdLst>
                <a:rect l="T1" t="T2" r="T3" b="T4"/>
                <a:pathLst>
                  <a:path w="21600" h="21600">
                    <a:moveTo>
                      <a:pt x="11544" y="2314"/>
                    </a:moveTo>
                    <a:cubicBezTo>
                      <a:pt x="17131" y="5399"/>
                      <a:pt x="21600" y="10800"/>
                      <a:pt x="21227" y="15428"/>
                    </a:cubicBezTo>
                    <a:cubicBezTo>
                      <a:pt x="20482" y="20057"/>
                      <a:pt x="15641" y="21600"/>
                      <a:pt x="10055" y="19285"/>
                    </a:cubicBezTo>
                    <a:cubicBezTo>
                      <a:pt x="4096" y="16971"/>
                      <a:pt x="0" y="10800"/>
                      <a:pt x="372" y="6171"/>
                    </a:cubicBezTo>
                    <a:cubicBezTo>
                      <a:pt x="744" y="1542"/>
                      <a:pt x="5958" y="0"/>
                      <a:pt x="11544" y="2314"/>
                    </a:cubicBezTo>
                  </a:path>
                </a:pathLst>
              </a:custGeom>
              <a:solidFill>
                <a:srgbClr val="9182FF"/>
              </a:solidFill>
              <a:ln cmpd="sng" cap="flat">
                <a:noFill/>
                <a:prstDash val="solid"/>
                <a:round/>
              </a:ln>
            </p:spPr>
          </p:sp>
          <p:sp>
            <p:nvSpPr>
              <p:cNvPr id="107" name="曲线"/>
              <p:cNvSpPr>
                <a:spLocks/>
              </p:cNvSpPr>
              <p:nvPr/>
            </p:nvSpPr>
            <p:spPr>
              <a:xfrm rot="0">
                <a:off x="6159570" y="5654773"/>
                <a:ext cx="157047" cy="213906"/>
              </a:xfrm>
              <a:custGeom>
                <a:gdLst>
                  <a:gd name="T1" fmla="*/ 0 w 21600"/>
                  <a:gd name="T2" fmla="*/ 0 h 21600"/>
                  <a:gd name="T3" fmla="*/ 21600 w 21600"/>
                  <a:gd name="T4" fmla="*/ 21600 h 21600"/>
                </a:gdLst>
                <a:rect l="T1" t="T2" r="T3" b="T4"/>
                <a:pathLst>
                  <a:path w="21600" h="21600">
                    <a:moveTo>
                      <a:pt x="15804" y="8247"/>
                    </a:moveTo>
                    <a:cubicBezTo>
                      <a:pt x="20019" y="13745"/>
                      <a:pt x="21600" y="18850"/>
                      <a:pt x="18965" y="20029"/>
                    </a:cubicBezTo>
                    <a:cubicBezTo>
                      <a:pt x="16331" y="21600"/>
                      <a:pt x="10536" y="18458"/>
                      <a:pt x="5795" y="12960"/>
                    </a:cubicBezTo>
                    <a:cubicBezTo>
                      <a:pt x="1580" y="7854"/>
                      <a:pt x="0" y="2749"/>
                      <a:pt x="2634" y="1570"/>
                    </a:cubicBezTo>
                    <a:cubicBezTo>
                      <a:pt x="5268" y="0"/>
                      <a:pt x="11063" y="3141"/>
                      <a:pt x="15804" y="8247"/>
                    </a:cubicBezTo>
                  </a:path>
                </a:pathLst>
              </a:custGeom>
              <a:solidFill>
                <a:srgbClr val="9182FF"/>
              </a:solidFill>
              <a:ln cmpd="sng" cap="flat">
                <a:noFill/>
                <a:prstDash val="solid"/>
                <a:round/>
              </a:ln>
            </p:spPr>
          </p:sp>
          <p:sp>
            <p:nvSpPr>
              <p:cNvPr id="108" name="曲线"/>
              <p:cNvSpPr>
                <a:spLocks/>
              </p:cNvSpPr>
              <p:nvPr/>
            </p:nvSpPr>
            <p:spPr>
              <a:xfrm rot="0">
                <a:off x="6278191" y="5840270"/>
                <a:ext cx="158718" cy="210564"/>
              </a:xfrm>
              <a:custGeom>
                <a:gdLst>
                  <a:gd name="T1" fmla="*/ 0 w 21600"/>
                  <a:gd name="T2" fmla="*/ 0 h 21600"/>
                  <a:gd name="T3" fmla="*/ 21600 w 21600"/>
                  <a:gd name="T4" fmla="*/ 21600 h 21600"/>
                </a:gdLst>
                <a:rect l="T1" t="T2" r="T3" b="T4"/>
                <a:pathLst>
                  <a:path w="21600" h="21600">
                    <a:moveTo>
                      <a:pt x="15804" y="8399"/>
                    </a:moveTo>
                    <a:cubicBezTo>
                      <a:pt x="20019" y="13599"/>
                      <a:pt x="21600" y="19200"/>
                      <a:pt x="18965" y="20400"/>
                    </a:cubicBezTo>
                    <a:cubicBezTo>
                      <a:pt x="16331" y="21600"/>
                      <a:pt x="10536" y="18399"/>
                      <a:pt x="5795" y="13200"/>
                    </a:cubicBezTo>
                    <a:cubicBezTo>
                      <a:pt x="1580" y="8000"/>
                      <a:pt x="0" y="2800"/>
                      <a:pt x="2634" y="1199"/>
                    </a:cubicBezTo>
                    <a:cubicBezTo>
                      <a:pt x="5268" y="0"/>
                      <a:pt x="11063" y="3199"/>
                      <a:pt x="15804" y="8399"/>
                    </a:cubicBezTo>
                  </a:path>
                </a:pathLst>
              </a:custGeom>
              <a:solidFill>
                <a:srgbClr val="9182FF"/>
              </a:solidFill>
              <a:ln cmpd="sng" cap="flat">
                <a:noFill/>
                <a:prstDash val="solid"/>
                <a:round/>
              </a:ln>
            </p:spPr>
          </p:sp>
          <p:sp>
            <p:nvSpPr>
              <p:cNvPr id="109" name="曲线"/>
              <p:cNvSpPr>
                <a:spLocks/>
              </p:cNvSpPr>
              <p:nvPr/>
            </p:nvSpPr>
            <p:spPr>
              <a:xfrm rot="0">
                <a:off x="6101095" y="5833585"/>
                <a:ext cx="208839" cy="158759"/>
              </a:xfrm>
              <a:custGeom>
                <a:gdLst>
                  <a:gd name="T1" fmla="*/ 0 w 21600"/>
                  <a:gd name="T2" fmla="*/ 0 h 21600"/>
                  <a:gd name="T3" fmla="*/ 21600 w 21600"/>
                  <a:gd name="T4" fmla="*/ 21600 h 21600"/>
                </a:gdLst>
                <a:rect l="T1" t="T2" r="T3" b="T4"/>
                <a:pathLst>
                  <a:path w="21600" h="21600">
                    <a:moveTo>
                      <a:pt x="8400" y="6321"/>
                    </a:moveTo>
                    <a:cubicBezTo>
                      <a:pt x="13600" y="1580"/>
                      <a:pt x="19200" y="0"/>
                      <a:pt x="20400" y="2634"/>
                    </a:cubicBezTo>
                    <a:cubicBezTo>
                      <a:pt x="21600" y="5268"/>
                      <a:pt x="18399" y="11063"/>
                      <a:pt x="13199" y="15804"/>
                    </a:cubicBezTo>
                    <a:cubicBezTo>
                      <a:pt x="7999" y="20019"/>
                      <a:pt x="2800" y="21600"/>
                      <a:pt x="1199" y="18965"/>
                    </a:cubicBezTo>
                    <a:cubicBezTo>
                      <a:pt x="0" y="16331"/>
                      <a:pt x="3200" y="10536"/>
                      <a:pt x="8400" y="6321"/>
                    </a:cubicBezTo>
                  </a:path>
                </a:pathLst>
              </a:custGeom>
              <a:solidFill>
                <a:srgbClr val="9182FF"/>
              </a:solidFill>
              <a:ln cmpd="sng" cap="flat">
                <a:noFill/>
                <a:prstDash val="solid"/>
                <a:round/>
              </a:ln>
            </p:spPr>
          </p:sp>
          <p:sp>
            <p:nvSpPr>
              <p:cNvPr id="110" name="曲线"/>
              <p:cNvSpPr>
                <a:spLocks/>
              </p:cNvSpPr>
              <p:nvPr/>
            </p:nvSpPr>
            <p:spPr>
              <a:xfrm rot="0">
                <a:off x="6286544" y="5713262"/>
                <a:ext cx="207169" cy="158759"/>
              </a:xfrm>
              <a:custGeom>
                <a:gdLst>
                  <a:gd name="T1" fmla="*/ 0 w 21600"/>
                  <a:gd name="T2" fmla="*/ 0 h 21600"/>
                  <a:gd name="T3" fmla="*/ 21600 w 21600"/>
                  <a:gd name="T4" fmla="*/ 21600 h 21600"/>
                </a:gdLst>
                <a:rect l="T1" t="T2" r="T3" b="T4"/>
                <a:pathLst>
                  <a:path w="21600" h="21600">
                    <a:moveTo>
                      <a:pt x="8400" y="6321"/>
                    </a:moveTo>
                    <a:cubicBezTo>
                      <a:pt x="13599" y="1580"/>
                      <a:pt x="18800" y="0"/>
                      <a:pt x="20400" y="2634"/>
                    </a:cubicBezTo>
                    <a:cubicBezTo>
                      <a:pt x="21600" y="5268"/>
                      <a:pt x="18399" y="11063"/>
                      <a:pt x="13199" y="15804"/>
                    </a:cubicBezTo>
                    <a:cubicBezTo>
                      <a:pt x="8000" y="20546"/>
                      <a:pt x="2400" y="21600"/>
                      <a:pt x="1199" y="18965"/>
                    </a:cubicBezTo>
                    <a:cubicBezTo>
                      <a:pt x="0" y="16331"/>
                      <a:pt x="3200" y="10536"/>
                      <a:pt x="8400" y="6321"/>
                    </a:cubicBezTo>
                  </a:path>
                </a:pathLst>
              </a:custGeom>
              <a:solidFill>
                <a:srgbClr val="9182FF"/>
              </a:solidFill>
              <a:ln cmpd="sng" cap="flat">
                <a:noFill/>
                <a:prstDash val="solid"/>
                <a:round/>
              </a:ln>
            </p:spPr>
          </p:sp>
          <p:sp>
            <p:nvSpPr>
              <p:cNvPr id="111" name="曲线"/>
              <p:cNvSpPr>
                <a:spLocks/>
              </p:cNvSpPr>
              <p:nvPr/>
            </p:nvSpPr>
            <p:spPr>
              <a:xfrm rot="0">
                <a:off x="6221386" y="5631376"/>
                <a:ext cx="106926" cy="228947"/>
              </a:xfrm>
              <a:custGeom>
                <a:gdLst>
                  <a:gd name="T1" fmla="*/ 0 w 21600"/>
                  <a:gd name="T2" fmla="*/ 0 h 21600"/>
                  <a:gd name="T3" fmla="*/ 21600 w 21600"/>
                  <a:gd name="T4" fmla="*/ 21600 h 21600"/>
                </a:gdLst>
                <a:rect l="T1" t="T2" r="T3" b="T4"/>
                <a:pathLst>
                  <a:path w="21600" h="21600">
                    <a:moveTo>
                      <a:pt x="19285" y="9884"/>
                    </a:moveTo>
                    <a:cubicBezTo>
                      <a:pt x="21600" y="15742"/>
                      <a:pt x="20057" y="20501"/>
                      <a:pt x="15428" y="20867"/>
                    </a:cubicBezTo>
                    <a:cubicBezTo>
                      <a:pt x="10799" y="21600"/>
                      <a:pt x="5400" y="17206"/>
                      <a:pt x="2314" y="11715"/>
                    </a:cubicBezTo>
                    <a:cubicBezTo>
                      <a:pt x="0" y="5857"/>
                      <a:pt x="1542" y="1098"/>
                      <a:pt x="6171" y="732"/>
                    </a:cubicBezTo>
                    <a:cubicBezTo>
                      <a:pt x="10799" y="0"/>
                      <a:pt x="16199" y="4393"/>
                      <a:pt x="19285" y="9884"/>
                    </a:cubicBezTo>
                  </a:path>
                </a:pathLst>
              </a:custGeom>
              <a:solidFill>
                <a:srgbClr val="6D5DDE"/>
              </a:solidFill>
              <a:ln cmpd="sng" cap="flat">
                <a:noFill/>
                <a:prstDash val="solid"/>
                <a:round/>
              </a:ln>
            </p:spPr>
          </p:sp>
          <p:sp>
            <p:nvSpPr>
              <p:cNvPr id="112" name="曲线"/>
              <p:cNvSpPr>
                <a:spLocks/>
              </p:cNvSpPr>
              <p:nvPr/>
            </p:nvSpPr>
            <p:spPr>
              <a:xfrm rot="0">
                <a:off x="6266496" y="5848626"/>
                <a:ext cx="108596" cy="225605"/>
              </a:xfrm>
              <a:custGeom>
                <a:gdLst>
                  <a:gd name="T1" fmla="*/ 0 w 21600"/>
                  <a:gd name="T2" fmla="*/ 0 h 21600"/>
                  <a:gd name="T3" fmla="*/ 21600 w 21600"/>
                  <a:gd name="T4" fmla="*/ 21600 h 21600"/>
                </a:gdLst>
                <a:rect l="T1" t="T2" r="T3" b="T4"/>
                <a:pathLst>
                  <a:path w="21600" h="21600">
                    <a:moveTo>
                      <a:pt x="19285" y="10055"/>
                    </a:moveTo>
                    <a:cubicBezTo>
                      <a:pt x="21600" y="15641"/>
                      <a:pt x="20057" y="20855"/>
                      <a:pt x="15428" y="21227"/>
                    </a:cubicBezTo>
                    <a:cubicBezTo>
                      <a:pt x="10800" y="21600"/>
                      <a:pt x="5400" y="17503"/>
                      <a:pt x="2314" y="11544"/>
                    </a:cubicBezTo>
                    <a:cubicBezTo>
                      <a:pt x="0" y="5958"/>
                      <a:pt x="1542" y="1117"/>
                      <a:pt x="6171" y="372"/>
                    </a:cubicBezTo>
                    <a:cubicBezTo>
                      <a:pt x="10800" y="0"/>
                      <a:pt x="16200" y="4096"/>
                      <a:pt x="19285" y="10055"/>
                    </a:cubicBezTo>
                  </a:path>
                </a:pathLst>
              </a:custGeom>
              <a:solidFill>
                <a:srgbClr val="6D5DDE"/>
              </a:solidFill>
              <a:ln cmpd="sng" cap="flat">
                <a:noFill/>
                <a:prstDash val="solid"/>
                <a:round/>
              </a:ln>
            </p:spPr>
          </p:sp>
          <p:sp>
            <p:nvSpPr>
              <p:cNvPr id="113" name="曲线"/>
              <p:cNvSpPr>
                <a:spLocks/>
              </p:cNvSpPr>
              <p:nvPr/>
            </p:nvSpPr>
            <p:spPr>
              <a:xfrm rot="0">
                <a:off x="6079376" y="5821887"/>
                <a:ext cx="222205" cy="108624"/>
              </a:xfrm>
              <a:custGeom>
                <a:gdLst>
                  <a:gd name="T1" fmla="*/ 0 w 21600"/>
                  <a:gd name="T2" fmla="*/ 0 h 21600"/>
                  <a:gd name="T3" fmla="*/ 21600 w 21600"/>
                  <a:gd name="T4" fmla="*/ 21600 h 21600"/>
                </a:gdLst>
                <a:rect l="T1" t="T2" r="T3" b="T4"/>
                <a:pathLst>
                  <a:path w="21600" h="21600">
                    <a:moveTo>
                      <a:pt x="10055" y="3085"/>
                    </a:moveTo>
                    <a:cubicBezTo>
                      <a:pt x="15641" y="0"/>
                      <a:pt x="20855" y="1542"/>
                      <a:pt x="21227" y="6171"/>
                    </a:cubicBezTo>
                    <a:cubicBezTo>
                      <a:pt x="21600" y="10800"/>
                      <a:pt x="17503" y="16971"/>
                      <a:pt x="11917" y="19285"/>
                    </a:cubicBezTo>
                    <a:cubicBezTo>
                      <a:pt x="5958" y="21600"/>
                      <a:pt x="1117" y="20057"/>
                      <a:pt x="372" y="15428"/>
                    </a:cubicBezTo>
                    <a:cubicBezTo>
                      <a:pt x="0" y="10800"/>
                      <a:pt x="4468" y="5399"/>
                      <a:pt x="10055" y="3085"/>
                    </a:cubicBezTo>
                  </a:path>
                </a:pathLst>
              </a:custGeom>
              <a:solidFill>
                <a:srgbClr val="6D5DDE"/>
              </a:solidFill>
              <a:ln cmpd="sng" cap="flat">
                <a:noFill/>
                <a:prstDash val="solid"/>
                <a:round/>
              </a:ln>
            </p:spPr>
          </p:sp>
          <p:sp>
            <p:nvSpPr>
              <p:cNvPr id="114" name="曲线"/>
              <p:cNvSpPr>
                <a:spLocks/>
              </p:cNvSpPr>
              <p:nvPr/>
            </p:nvSpPr>
            <p:spPr>
              <a:xfrm rot="0">
                <a:off x="6294898" y="5775095"/>
                <a:ext cx="222205" cy="108624"/>
              </a:xfrm>
              <a:custGeom>
                <a:gdLst>
                  <a:gd name="T1" fmla="*/ 0 w 21600"/>
                  <a:gd name="T2" fmla="*/ 0 h 21600"/>
                  <a:gd name="T3" fmla="*/ 21600 w 21600"/>
                  <a:gd name="T4" fmla="*/ 21600 h 21600"/>
                </a:gdLst>
                <a:rect l="T1" t="T2" r="T3" b="T4"/>
                <a:pathLst>
                  <a:path w="21600" h="21600">
                    <a:moveTo>
                      <a:pt x="10055" y="3085"/>
                    </a:moveTo>
                    <a:cubicBezTo>
                      <a:pt x="15641" y="0"/>
                      <a:pt x="20482" y="1542"/>
                      <a:pt x="21227" y="6171"/>
                    </a:cubicBezTo>
                    <a:cubicBezTo>
                      <a:pt x="21600" y="10800"/>
                      <a:pt x="17131" y="16971"/>
                      <a:pt x="11544" y="19285"/>
                    </a:cubicBezTo>
                    <a:cubicBezTo>
                      <a:pt x="5958" y="21600"/>
                      <a:pt x="744" y="20057"/>
                      <a:pt x="372" y="15428"/>
                    </a:cubicBezTo>
                    <a:cubicBezTo>
                      <a:pt x="0" y="10800"/>
                      <a:pt x="4096" y="5399"/>
                      <a:pt x="10055" y="3085"/>
                    </a:cubicBezTo>
                  </a:path>
                </a:pathLst>
              </a:custGeom>
              <a:solidFill>
                <a:srgbClr val="6D5DDE"/>
              </a:solidFill>
              <a:ln cmpd="sng" cap="flat">
                <a:noFill/>
                <a:prstDash val="solid"/>
                <a:round/>
              </a:ln>
            </p:spPr>
          </p:sp>
          <p:sp>
            <p:nvSpPr>
              <p:cNvPr id="115" name="曲线"/>
              <p:cNvSpPr>
                <a:spLocks/>
              </p:cNvSpPr>
              <p:nvPr/>
            </p:nvSpPr>
            <p:spPr>
              <a:xfrm rot="0">
                <a:off x="6101095" y="5713262"/>
                <a:ext cx="208839" cy="158759"/>
              </a:xfrm>
              <a:custGeom>
                <a:gdLst>
                  <a:gd name="T1" fmla="*/ 0 w 21600"/>
                  <a:gd name="T2" fmla="*/ 0 h 21600"/>
                  <a:gd name="T3" fmla="*/ 21600 w 21600"/>
                  <a:gd name="T4" fmla="*/ 21600 h 21600"/>
                </a:gdLst>
                <a:rect l="T1" t="T2" r="T3" b="T4"/>
                <a:pathLst>
                  <a:path w="21600" h="21600">
                    <a:moveTo>
                      <a:pt x="13199" y="6321"/>
                    </a:moveTo>
                    <a:cubicBezTo>
                      <a:pt x="18399" y="10536"/>
                      <a:pt x="21600" y="16331"/>
                      <a:pt x="20400" y="18965"/>
                    </a:cubicBezTo>
                    <a:cubicBezTo>
                      <a:pt x="19200" y="21600"/>
                      <a:pt x="13600" y="20546"/>
                      <a:pt x="8400" y="15804"/>
                    </a:cubicBezTo>
                    <a:cubicBezTo>
                      <a:pt x="3200" y="11590"/>
                      <a:pt x="0" y="5795"/>
                      <a:pt x="1199" y="2634"/>
                    </a:cubicBezTo>
                    <a:cubicBezTo>
                      <a:pt x="2399" y="0"/>
                      <a:pt x="7999" y="1580"/>
                      <a:pt x="13199" y="6321"/>
                    </a:cubicBezTo>
                  </a:path>
                </a:pathLst>
              </a:custGeom>
              <a:solidFill>
                <a:srgbClr val="6D5DDE"/>
              </a:solidFill>
              <a:ln cmpd="sng" cap="flat">
                <a:noFill/>
                <a:prstDash val="solid"/>
                <a:round/>
              </a:ln>
            </p:spPr>
          </p:sp>
          <p:sp>
            <p:nvSpPr>
              <p:cNvPr id="116" name="曲线"/>
              <p:cNvSpPr>
                <a:spLocks/>
              </p:cNvSpPr>
              <p:nvPr/>
            </p:nvSpPr>
            <p:spPr>
              <a:xfrm rot="0">
                <a:off x="6286544" y="5833585"/>
                <a:ext cx="207169" cy="158759"/>
              </a:xfrm>
              <a:custGeom>
                <a:gdLst>
                  <a:gd name="T1" fmla="*/ 0 w 21600"/>
                  <a:gd name="T2" fmla="*/ 0 h 21600"/>
                  <a:gd name="T3" fmla="*/ 21600 w 21600"/>
                  <a:gd name="T4" fmla="*/ 21600 h 21600"/>
                </a:gdLst>
                <a:rect l="T1" t="T2" r="T3" b="T4"/>
                <a:pathLst>
                  <a:path w="21600" h="21600">
                    <a:moveTo>
                      <a:pt x="13199" y="5795"/>
                    </a:moveTo>
                    <a:cubicBezTo>
                      <a:pt x="18399" y="10536"/>
                      <a:pt x="21600" y="16331"/>
                      <a:pt x="20400" y="18965"/>
                    </a:cubicBezTo>
                    <a:cubicBezTo>
                      <a:pt x="19199" y="21600"/>
                      <a:pt x="13599" y="20019"/>
                      <a:pt x="8400" y="15804"/>
                    </a:cubicBezTo>
                    <a:cubicBezTo>
                      <a:pt x="3200" y="11063"/>
                      <a:pt x="0" y="5268"/>
                      <a:pt x="1199" y="2634"/>
                    </a:cubicBezTo>
                    <a:cubicBezTo>
                      <a:pt x="2400" y="0"/>
                      <a:pt x="8000" y="1580"/>
                      <a:pt x="13199" y="5795"/>
                    </a:cubicBezTo>
                  </a:path>
                </a:pathLst>
              </a:custGeom>
              <a:solidFill>
                <a:srgbClr val="6D5DDE"/>
              </a:solidFill>
              <a:ln cmpd="sng" cap="flat">
                <a:noFill/>
                <a:prstDash val="solid"/>
                <a:round/>
              </a:ln>
            </p:spPr>
          </p:sp>
          <p:sp>
            <p:nvSpPr>
              <p:cNvPr id="117" name="曲线"/>
              <p:cNvSpPr>
                <a:spLocks/>
              </p:cNvSpPr>
              <p:nvPr/>
            </p:nvSpPr>
            <p:spPr>
              <a:xfrm rot="0">
                <a:off x="6159570" y="5840270"/>
                <a:ext cx="157047" cy="210564"/>
              </a:xfrm>
              <a:custGeom>
                <a:gdLst>
                  <a:gd name="T1" fmla="*/ 0 w 21600"/>
                  <a:gd name="T2" fmla="*/ 0 h 21600"/>
                  <a:gd name="T3" fmla="*/ 21600 w 21600"/>
                  <a:gd name="T4" fmla="*/ 21600 h 21600"/>
                </a:gdLst>
                <a:rect l="T1" t="T2" r="T3" b="T4"/>
                <a:pathLst>
                  <a:path w="21600" h="21600">
                    <a:moveTo>
                      <a:pt x="5795" y="8399"/>
                    </a:moveTo>
                    <a:cubicBezTo>
                      <a:pt x="10536" y="3199"/>
                      <a:pt x="16331" y="0"/>
                      <a:pt x="18965" y="1199"/>
                    </a:cubicBezTo>
                    <a:cubicBezTo>
                      <a:pt x="21600" y="2800"/>
                      <a:pt x="20019" y="8000"/>
                      <a:pt x="15804" y="13200"/>
                    </a:cubicBezTo>
                    <a:cubicBezTo>
                      <a:pt x="11063" y="18399"/>
                      <a:pt x="5268" y="21600"/>
                      <a:pt x="2634" y="20400"/>
                    </a:cubicBezTo>
                    <a:cubicBezTo>
                      <a:pt x="0" y="19200"/>
                      <a:pt x="1580" y="13599"/>
                      <a:pt x="5795" y="8399"/>
                    </a:cubicBezTo>
                  </a:path>
                </a:pathLst>
              </a:custGeom>
              <a:solidFill>
                <a:srgbClr val="6D5DDE"/>
              </a:solidFill>
              <a:ln cmpd="sng" cap="flat">
                <a:noFill/>
                <a:prstDash val="solid"/>
                <a:round/>
              </a:ln>
            </p:spPr>
          </p:sp>
          <p:sp>
            <p:nvSpPr>
              <p:cNvPr id="118" name="曲线"/>
              <p:cNvSpPr>
                <a:spLocks/>
              </p:cNvSpPr>
              <p:nvPr/>
            </p:nvSpPr>
            <p:spPr>
              <a:xfrm rot="0">
                <a:off x="6278191" y="5654773"/>
                <a:ext cx="158718" cy="213906"/>
              </a:xfrm>
              <a:custGeom>
                <a:gdLst>
                  <a:gd name="T1" fmla="*/ 0 w 21600"/>
                  <a:gd name="T2" fmla="*/ 0 h 21600"/>
                  <a:gd name="T3" fmla="*/ 21600 w 21600"/>
                  <a:gd name="T4" fmla="*/ 21600 h 21600"/>
                </a:gdLst>
                <a:rect l="T1" t="T2" r="T3" b="T4"/>
                <a:pathLst>
                  <a:path w="21600" h="21600">
                    <a:moveTo>
                      <a:pt x="5795" y="8247"/>
                    </a:moveTo>
                    <a:cubicBezTo>
                      <a:pt x="10536" y="3141"/>
                      <a:pt x="16331" y="0"/>
                      <a:pt x="18965" y="1178"/>
                    </a:cubicBezTo>
                    <a:cubicBezTo>
                      <a:pt x="21600" y="2749"/>
                      <a:pt x="20019" y="7854"/>
                      <a:pt x="15804" y="12960"/>
                    </a:cubicBezTo>
                    <a:cubicBezTo>
                      <a:pt x="11063" y="18065"/>
                      <a:pt x="5268" y="21600"/>
                      <a:pt x="2634" y="20029"/>
                    </a:cubicBezTo>
                    <a:cubicBezTo>
                      <a:pt x="0" y="18850"/>
                      <a:pt x="1580" y="13745"/>
                      <a:pt x="5795" y="8247"/>
                    </a:cubicBezTo>
                  </a:path>
                </a:pathLst>
              </a:custGeom>
              <a:solidFill>
                <a:srgbClr val="6D5DDE"/>
              </a:solidFill>
              <a:ln cmpd="sng" cap="flat">
                <a:noFill/>
                <a:prstDash val="solid"/>
                <a:round/>
              </a:ln>
            </p:spPr>
          </p:sp>
          <p:sp>
            <p:nvSpPr>
              <p:cNvPr id="119" name="曲线"/>
              <p:cNvSpPr>
                <a:spLocks/>
              </p:cNvSpPr>
              <p:nvPr/>
            </p:nvSpPr>
            <p:spPr>
              <a:xfrm rot="0">
                <a:off x="6224728" y="5778438"/>
                <a:ext cx="147023" cy="152074"/>
              </a:xfrm>
              <a:custGeom>
                <a:gdLst>
                  <a:gd name="T1" fmla="*/ 0 w 21600"/>
                  <a:gd name="T2" fmla="*/ 0 h 21600"/>
                  <a:gd name="T3" fmla="*/ 21600 w 21600"/>
                  <a:gd name="T4" fmla="*/ 21600 h 21600"/>
                </a:gdLst>
                <a:rect l="T1" t="T2" r="T3" b="T4"/>
                <a:pathLst>
                  <a:path w="21600" h="21600">
                    <a:moveTo>
                      <a:pt x="21600" y="12184"/>
                    </a:moveTo>
                    <a:cubicBezTo>
                      <a:pt x="21600" y="11630"/>
                      <a:pt x="21031" y="10523"/>
                      <a:pt x="19326" y="9969"/>
                    </a:cubicBezTo>
                    <a:cubicBezTo>
                      <a:pt x="20463" y="9415"/>
                      <a:pt x="21600" y="8307"/>
                      <a:pt x="21600" y="7753"/>
                    </a:cubicBezTo>
                    <a:cubicBezTo>
                      <a:pt x="21031" y="7200"/>
                      <a:pt x="20463" y="6646"/>
                      <a:pt x="18757" y="6646"/>
                    </a:cubicBezTo>
                    <a:cubicBezTo>
                      <a:pt x="19894" y="5538"/>
                      <a:pt x="19894" y="4984"/>
                      <a:pt x="19326" y="4430"/>
                    </a:cubicBezTo>
                    <a:cubicBezTo>
                      <a:pt x="19326" y="3876"/>
                      <a:pt x="17621" y="3876"/>
                      <a:pt x="16484" y="4430"/>
                    </a:cubicBezTo>
                    <a:cubicBezTo>
                      <a:pt x="17052" y="2769"/>
                      <a:pt x="17052" y="1661"/>
                      <a:pt x="15915" y="1107"/>
                    </a:cubicBezTo>
                    <a:cubicBezTo>
                      <a:pt x="15347" y="1107"/>
                      <a:pt x="14778" y="1661"/>
                      <a:pt x="13642" y="2215"/>
                    </a:cubicBezTo>
                    <a:cubicBezTo>
                      <a:pt x="13642" y="1107"/>
                      <a:pt x="13073" y="0"/>
                      <a:pt x="12505" y="0"/>
                    </a:cubicBezTo>
                    <a:cubicBezTo>
                      <a:pt x="11368" y="0"/>
                      <a:pt x="10800" y="1107"/>
                      <a:pt x="10231" y="2215"/>
                    </a:cubicBezTo>
                    <a:cubicBezTo>
                      <a:pt x="9663" y="1107"/>
                      <a:pt x="8526" y="0"/>
                      <a:pt x="7957" y="553"/>
                    </a:cubicBezTo>
                    <a:cubicBezTo>
                      <a:pt x="7389" y="553"/>
                      <a:pt x="6821" y="1661"/>
                      <a:pt x="6821" y="2769"/>
                    </a:cubicBezTo>
                    <a:cubicBezTo>
                      <a:pt x="5684" y="2215"/>
                      <a:pt x="4547" y="1661"/>
                      <a:pt x="4547" y="2215"/>
                    </a:cubicBezTo>
                    <a:cubicBezTo>
                      <a:pt x="3410" y="2769"/>
                      <a:pt x="3978" y="3876"/>
                      <a:pt x="4547" y="4984"/>
                    </a:cubicBezTo>
                    <a:cubicBezTo>
                      <a:pt x="2842" y="4984"/>
                      <a:pt x="1705" y="4984"/>
                      <a:pt x="1136" y="5538"/>
                    </a:cubicBezTo>
                    <a:cubicBezTo>
                      <a:pt x="1136" y="6092"/>
                      <a:pt x="1136" y="7200"/>
                      <a:pt x="2273" y="7753"/>
                    </a:cubicBezTo>
                    <a:cubicBezTo>
                      <a:pt x="1136" y="8307"/>
                      <a:pt x="0" y="8307"/>
                      <a:pt x="0" y="8861"/>
                    </a:cubicBezTo>
                    <a:cubicBezTo>
                      <a:pt x="0" y="9969"/>
                      <a:pt x="568" y="10523"/>
                      <a:pt x="2273" y="11076"/>
                    </a:cubicBezTo>
                    <a:cubicBezTo>
                      <a:pt x="1136" y="12184"/>
                      <a:pt x="0" y="12738"/>
                      <a:pt x="568" y="13846"/>
                    </a:cubicBezTo>
                    <a:cubicBezTo>
                      <a:pt x="568" y="14400"/>
                      <a:pt x="1705" y="14400"/>
                      <a:pt x="2842" y="14400"/>
                    </a:cubicBezTo>
                    <a:cubicBezTo>
                      <a:pt x="1705" y="15507"/>
                      <a:pt x="1705" y="16615"/>
                      <a:pt x="2273" y="17169"/>
                    </a:cubicBezTo>
                    <a:cubicBezTo>
                      <a:pt x="2273" y="17723"/>
                      <a:pt x="3978" y="17723"/>
                      <a:pt x="5115" y="17169"/>
                    </a:cubicBezTo>
                    <a:cubicBezTo>
                      <a:pt x="4547" y="18276"/>
                      <a:pt x="5115" y="19384"/>
                      <a:pt x="5684" y="19938"/>
                    </a:cubicBezTo>
                    <a:cubicBezTo>
                      <a:pt x="6252" y="20492"/>
                      <a:pt x="6821" y="19938"/>
                      <a:pt x="7957" y="18830"/>
                    </a:cubicBezTo>
                    <a:cubicBezTo>
                      <a:pt x="7957" y="20492"/>
                      <a:pt x="8526" y="21046"/>
                      <a:pt x="9094" y="21046"/>
                    </a:cubicBezTo>
                    <a:cubicBezTo>
                      <a:pt x="10231" y="21600"/>
                      <a:pt x="10800" y="20492"/>
                      <a:pt x="11368" y="18830"/>
                    </a:cubicBezTo>
                    <a:cubicBezTo>
                      <a:pt x="11936" y="20492"/>
                      <a:pt x="13073" y="21046"/>
                      <a:pt x="13642" y="21046"/>
                    </a:cubicBezTo>
                    <a:cubicBezTo>
                      <a:pt x="14210" y="20492"/>
                      <a:pt x="14778" y="19938"/>
                      <a:pt x="14778" y="18830"/>
                    </a:cubicBezTo>
                    <a:cubicBezTo>
                      <a:pt x="15915" y="19384"/>
                      <a:pt x="17052" y="19384"/>
                      <a:pt x="17621" y="19384"/>
                    </a:cubicBezTo>
                    <a:cubicBezTo>
                      <a:pt x="18189" y="18830"/>
                      <a:pt x="17621" y="17723"/>
                      <a:pt x="17052" y="16061"/>
                    </a:cubicBezTo>
                    <a:cubicBezTo>
                      <a:pt x="18757" y="16615"/>
                      <a:pt x="19894" y="16615"/>
                      <a:pt x="20463" y="16061"/>
                    </a:cubicBezTo>
                    <a:cubicBezTo>
                      <a:pt x="20463" y="15507"/>
                      <a:pt x="20463" y="14400"/>
                      <a:pt x="19326" y="13292"/>
                    </a:cubicBezTo>
                    <a:cubicBezTo>
                      <a:pt x="20463" y="13292"/>
                      <a:pt x="21600" y="12738"/>
                      <a:pt x="21600" y="12184"/>
                    </a:cubicBezTo>
                  </a:path>
                </a:pathLst>
              </a:custGeom>
              <a:solidFill>
                <a:srgbClr val="FFD688"/>
              </a:solidFill>
              <a:ln cmpd="sng" cap="flat">
                <a:noFill/>
                <a:prstDash val="solid"/>
                <a:round/>
              </a:ln>
            </p:spPr>
          </p:sp>
          <p:sp>
            <p:nvSpPr>
              <p:cNvPr id="120" name="曲线"/>
              <p:cNvSpPr>
                <a:spLocks/>
              </p:cNvSpPr>
              <p:nvPr/>
            </p:nvSpPr>
            <p:spPr>
              <a:xfrm rot="0">
                <a:off x="8458475" y="6042479"/>
                <a:ext cx="230558" cy="210564"/>
              </a:xfrm>
              <a:custGeom>
                <a:gdLst>
                  <a:gd name="T1" fmla="*/ 0 w 21600"/>
                  <a:gd name="T2" fmla="*/ 0 h 21600"/>
                  <a:gd name="T3" fmla="*/ 21600 w 21600"/>
                  <a:gd name="T4" fmla="*/ 21600 h 21600"/>
                </a:gdLst>
                <a:rect l="T1" t="T2" r="T3" b="T4"/>
                <a:pathLst>
                  <a:path w="21600" h="21600">
                    <a:moveTo>
                      <a:pt x="15480" y="5199"/>
                    </a:moveTo>
                    <a:cubicBezTo>
                      <a:pt x="9720" y="0"/>
                      <a:pt x="0" y="1199"/>
                      <a:pt x="0" y="1199"/>
                    </a:cubicBezTo>
                    <a:cubicBezTo>
                      <a:pt x="0" y="1199"/>
                      <a:pt x="1799" y="11600"/>
                      <a:pt x="7920" y="16400"/>
                    </a:cubicBezTo>
                    <a:cubicBezTo>
                      <a:pt x="13679" y="21600"/>
                      <a:pt x="19800" y="17599"/>
                      <a:pt x="19800" y="17599"/>
                    </a:cubicBezTo>
                    <a:cubicBezTo>
                      <a:pt x="19800" y="17599"/>
                      <a:pt x="21600" y="9999"/>
                      <a:pt x="15480" y="5199"/>
                    </a:cubicBezTo>
                  </a:path>
                </a:pathLst>
              </a:custGeom>
              <a:solidFill>
                <a:srgbClr val="94BD30"/>
              </a:solidFill>
              <a:ln cmpd="sng" cap="flat">
                <a:noFill/>
                <a:prstDash val="solid"/>
                <a:round/>
              </a:ln>
            </p:spPr>
          </p:sp>
          <p:sp>
            <p:nvSpPr>
              <p:cNvPr id="121" name="曲线"/>
              <p:cNvSpPr>
                <a:spLocks/>
              </p:cNvSpPr>
              <p:nvPr/>
            </p:nvSpPr>
            <p:spPr>
              <a:xfrm rot="0">
                <a:off x="8665644" y="6127708"/>
                <a:ext cx="185449" cy="148732"/>
              </a:xfrm>
              <a:custGeom>
                <a:gdLst>
                  <a:gd name="T1" fmla="*/ 0 w 21600"/>
                  <a:gd name="T2" fmla="*/ 0 h 21600"/>
                  <a:gd name="T3" fmla="*/ 21600 w 21600"/>
                  <a:gd name="T4" fmla="*/ 21600 h 21600"/>
                </a:gdLst>
                <a:rect l="T1" t="T2" r="T3" b="T4"/>
                <a:pathLst>
                  <a:path w="21600" h="21600">
                    <a:moveTo>
                      <a:pt x="6300" y="3978"/>
                    </a:moveTo>
                    <a:cubicBezTo>
                      <a:pt x="0" y="7957"/>
                      <a:pt x="449" y="16484"/>
                      <a:pt x="449" y="16484"/>
                    </a:cubicBezTo>
                    <a:cubicBezTo>
                      <a:pt x="449" y="16484"/>
                      <a:pt x="5850" y="21600"/>
                      <a:pt x="12149" y="17621"/>
                    </a:cubicBezTo>
                    <a:cubicBezTo>
                      <a:pt x="18449" y="13642"/>
                      <a:pt x="21600" y="2842"/>
                      <a:pt x="21600" y="2842"/>
                    </a:cubicBezTo>
                    <a:cubicBezTo>
                      <a:pt x="21600" y="2842"/>
                      <a:pt x="12600" y="0"/>
                      <a:pt x="6300" y="3978"/>
                    </a:cubicBezTo>
                  </a:path>
                </a:pathLst>
              </a:custGeom>
              <a:solidFill>
                <a:srgbClr val="94BD30"/>
              </a:solidFill>
              <a:ln cmpd="sng" cap="flat">
                <a:noFill/>
                <a:prstDash val="solid"/>
                <a:round/>
              </a:ln>
            </p:spPr>
          </p:sp>
          <p:sp>
            <p:nvSpPr>
              <p:cNvPr id="122" name="矩形"/>
              <p:cNvSpPr>
                <a:spLocks/>
              </p:cNvSpPr>
              <p:nvPr/>
            </p:nvSpPr>
            <p:spPr>
              <a:xfrm rot="0">
                <a:off x="8657291" y="5933854"/>
                <a:ext cx="20048" cy="641722"/>
              </a:xfrm>
              <a:prstGeom prst="rect"/>
              <a:solidFill>
                <a:srgbClr val="708F23"/>
              </a:solidFill>
              <a:ln w="12700" cmpd="sng" cap="flat">
                <a:noFill/>
                <a:prstDash val="solid"/>
                <a:round/>
              </a:ln>
            </p:spPr>
          </p:sp>
          <p:sp>
            <p:nvSpPr>
              <p:cNvPr id="123" name="曲线"/>
              <p:cNvSpPr>
                <a:spLocks/>
              </p:cNvSpPr>
              <p:nvPr/>
            </p:nvSpPr>
            <p:spPr>
              <a:xfrm rot="0">
                <a:off x="8635571" y="5564530"/>
                <a:ext cx="106926" cy="225605"/>
              </a:xfrm>
              <a:custGeom>
                <a:gdLst>
                  <a:gd name="T1" fmla="*/ 0 w 21600"/>
                  <a:gd name="T2" fmla="*/ 0 h 21600"/>
                  <a:gd name="T3" fmla="*/ 21600 w 21600"/>
                  <a:gd name="T4" fmla="*/ 21600 h 21600"/>
                </a:gdLst>
                <a:rect l="T1" t="T2" r="T3" b="T4"/>
                <a:pathLst>
                  <a:path w="21600" h="21600">
                    <a:moveTo>
                      <a:pt x="19285" y="11917"/>
                    </a:moveTo>
                    <a:cubicBezTo>
                      <a:pt x="16971" y="17503"/>
                      <a:pt x="10799" y="21600"/>
                      <a:pt x="6171" y="21227"/>
                    </a:cubicBezTo>
                    <a:cubicBezTo>
                      <a:pt x="2314" y="20855"/>
                      <a:pt x="0" y="15641"/>
                      <a:pt x="3085" y="10055"/>
                    </a:cubicBezTo>
                    <a:cubicBezTo>
                      <a:pt x="5400" y="4468"/>
                      <a:pt x="10799" y="0"/>
                      <a:pt x="15428" y="372"/>
                    </a:cubicBezTo>
                    <a:cubicBezTo>
                      <a:pt x="20057" y="1117"/>
                      <a:pt x="21600" y="5958"/>
                      <a:pt x="19285" y="11917"/>
                    </a:cubicBezTo>
                  </a:path>
                </a:pathLst>
              </a:custGeom>
              <a:solidFill>
                <a:srgbClr val="9182FF"/>
              </a:solidFill>
              <a:ln cmpd="sng" cap="flat">
                <a:noFill/>
                <a:prstDash val="solid"/>
                <a:round/>
              </a:ln>
            </p:spPr>
          </p:sp>
          <p:sp>
            <p:nvSpPr>
              <p:cNvPr id="124" name="曲线"/>
              <p:cNvSpPr>
                <a:spLocks/>
              </p:cNvSpPr>
              <p:nvPr/>
            </p:nvSpPr>
            <p:spPr>
              <a:xfrm rot="0">
                <a:off x="8592132" y="5781780"/>
                <a:ext cx="103584" cy="225604"/>
              </a:xfrm>
              <a:custGeom>
                <a:gdLst>
                  <a:gd name="T1" fmla="*/ 0 w 21600"/>
                  <a:gd name="T2" fmla="*/ 0 h 21600"/>
                  <a:gd name="T3" fmla="*/ 21600 w 21600"/>
                  <a:gd name="T4" fmla="*/ 21600 h 21600"/>
                </a:gdLst>
                <a:rect l="T1" t="T2" r="T3" b="T4"/>
                <a:pathLst>
                  <a:path w="21600" h="21600">
                    <a:moveTo>
                      <a:pt x="19200" y="11544"/>
                    </a:moveTo>
                    <a:cubicBezTo>
                      <a:pt x="16799" y="17503"/>
                      <a:pt x="11199" y="21600"/>
                      <a:pt x="6400" y="21227"/>
                    </a:cubicBezTo>
                    <a:cubicBezTo>
                      <a:pt x="1600" y="20482"/>
                      <a:pt x="0" y="15641"/>
                      <a:pt x="2399" y="10055"/>
                    </a:cubicBezTo>
                    <a:cubicBezTo>
                      <a:pt x="4800" y="4096"/>
                      <a:pt x="11199" y="0"/>
                      <a:pt x="15199" y="372"/>
                    </a:cubicBezTo>
                    <a:cubicBezTo>
                      <a:pt x="19999" y="744"/>
                      <a:pt x="21600" y="5958"/>
                      <a:pt x="19200" y="11544"/>
                    </a:cubicBezTo>
                  </a:path>
                </a:pathLst>
              </a:custGeom>
              <a:solidFill>
                <a:srgbClr val="9182FF"/>
              </a:solidFill>
              <a:ln cmpd="sng" cap="flat">
                <a:noFill/>
                <a:prstDash val="solid"/>
                <a:round/>
              </a:ln>
            </p:spPr>
          </p:sp>
          <p:sp>
            <p:nvSpPr>
              <p:cNvPr id="125" name="曲线"/>
              <p:cNvSpPr>
                <a:spLocks/>
              </p:cNvSpPr>
              <p:nvPr/>
            </p:nvSpPr>
            <p:spPr>
              <a:xfrm rot="0">
                <a:off x="8450122" y="5708249"/>
                <a:ext cx="223876" cy="108624"/>
              </a:xfrm>
              <a:custGeom>
                <a:gdLst>
                  <a:gd name="T1" fmla="*/ 0 w 21600"/>
                  <a:gd name="T2" fmla="*/ 0 h 21600"/>
                  <a:gd name="T3" fmla="*/ 21600 w 21600"/>
                  <a:gd name="T4" fmla="*/ 21600 h 21600"/>
                </a:gdLst>
                <a:rect l="T1" t="T2" r="T3" b="T4"/>
                <a:pathLst>
                  <a:path w="21600" h="21600">
                    <a:moveTo>
                      <a:pt x="11544" y="2314"/>
                    </a:moveTo>
                    <a:cubicBezTo>
                      <a:pt x="17130" y="5399"/>
                      <a:pt x="21600" y="10800"/>
                      <a:pt x="20855" y="15428"/>
                    </a:cubicBezTo>
                    <a:cubicBezTo>
                      <a:pt x="20482" y="20057"/>
                      <a:pt x="15641" y="21600"/>
                      <a:pt x="9682" y="19285"/>
                    </a:cubicBezTo>
                    <a:cubicBezTo>
                      <a:pt x="4096" y="16971"/>
                      <a:pt x="0" y="10800"/>
                      <a:pt x="372" y="6171"/>
                    </a:cubicBezTo>
                    <a:cubicBezTo>
                      <a:pt x="744" y="1542"/>
                      <a:pt x="5958" y="0"/>
                      <a:pt x="11544" y="2314"/>
                    </a:cubicBezTo>
                  </a:path>
                </a:pathLst>
              </a:custGeom>
              <a:solidFill>
                <a:srgbClr val="9182FF"/>
              </a:solidFill>
              <a:ln cmpd="sng" cap="flat">
                <a:noFill/>
                <a:prstDash val="solid"/>
                <a:round/>
              </a:ln>
            </p:spPr>
          </p:sp>
          <p:sp>
            <p:nvSpPr>
              <p:cNvPr id="126" name="曲线"/>
              <p:cNvSpPr>
                <a:spLocks/>
              </p:cNvSpPr>
              <p:nvPr/>
            </p:nvSpPr>
            <p:spPr>
              <a:xfrm rot="0">
                <a:off x="8662303" y="5755041"/>
                <a:ext cx="222205" cy="108624"/>
              </a:xfrm>
              <a:custGeom>
                <a:gdLst>
                  <a:gd name="T1" fmla="*/ 0 w 21600"/>
                  <a:gd name="T2" fmla="*/ 0 h 21600"/>
                  <a:gd name="T3" fmla="*/ 21600 w 21600"/>
                  <a:gd name="T4" fmla="*/ 21600 h 21600"/>
                </a:gdLst>
                <a:rect l="T1" t="T2" r="T3" b="T4"/>
                <a:pathLst>
                  <a:path w="21600" h="21600">
                    <a:moveTo>
                      <a:pt x="11544" y="2314"/>
                    </a:moveTo>
                    <a:cubicBezTo>
                      <a:pt x="17503" y="5399"/>
                      <a:pt x="21600" y="10800"/>
                      <a:pt x="21227" y="15428"/>
                    </a:cubicBezTo>
                    <a:cubicBezTo>
                      <a:pt x="20855" y="20057"/>
                      <a:pt x="15641" y="21600"/>
                      <a:pt x="10055" y="19285"/>
                    </a:cubicBezTo>
                    <a:cubicBezTo>
                      <a:pt x="4468" y="16200"/>
                      <a:pt x="0" y="10800"/>
                      <a:pt x="372" y="6171"/>
                    </a:cubicBezTo>
                    <a:cubicBezTo>
                      <a:pt x="1117" y="1542"/>
                      <a:pt x="5958" y="0"/>
                      <a:pt x="11544" y="2314"/>
                    </a:cubicBezTo>
                  </a:path>
                </a:pathLst>
              </a:custGeom>
              <a:solidFill>
                <a:srgbClr val="9182FF"/>
              </a:solidFill>
              <a:ln cmpd="sng" cap="flat">
                <a:noFill/>
                <a:prstDash val="solid"/>
                <a:round/>
              </a:ln>
            </p:spPr>
          </p:sp>
          <p:sp>
            <p:nvSpPr>
              <p:cNvPr id="127" name="曲线"/>
              <p:cNvSpPr>
                <a:spLocks/>
              </p:cNvSpPr>
              <p:nvPr/>
            </p:nvSpPr>
            <p:spPr>
              <a:xfrm rot="0">
                <a:off x="8526975" y="5587926"/>
                <a:ext cx="157047" cy="210565"/>
              </a:xfrm>
              <a:custGeom>
                <a:gdLst>
                  <a:gd name="T1" fmla="*/ 0 w 21600"/>
                  <a:gd name="T2" fmla="*/ 0 h 21600"/>
                  <a:gd name="T3" fmla="*/ 21600 w 21600"/>
                  <a:gd name="T4" fmla="*/ 21600 h 21600"/>
                </a:gdLst>
                <a:rect l="T1" t="T2" r="T3" b="T4"/>
                <a:pathLst>
                  <a:path w="21600" h="21600">
                    <a:moveTo>
                      <a:pt x="15804" y="8399"/>
                    </a:moveTo>
                    <a:cubicBezTo>
                      <a:pt x="20546" y="13600"/>
                      <a:pt x="21600" y="19200"/>
                      <a:pt x="18965" y="20400"/>
                    </a:cubicBezTo>
                    <a:cubicBezTo>
                      <a:pt x="16331" y="21600"/>
                      <a:pt x="10536" y="18400"/>
                      <a:pt x="6321" y="13200"/>
                    </a:cubicBezTo>
                    <a:cubicBezTo>
                      <a:pt x="1580" y="7999"/>
                      <a:pt x="0" y="2800"/>
                      <a:pt x="2634" y="1199"/>
                    </a:cubicBezTo>
                    <a:cubicBezTo>
                      <a:pt x="5268" y="0"/>
                      <a:pt x="11590" y="3199"/>
                      <a:pt x="15804" y="8399"/>
                    </a:cubicBezTo>
                  </a:path>
                </a:pathLst>
              </a:custGeom>
              <a:solidFill>
                <a:srgbClr val="9182FF"/>
              </a:solidFill>
              <a:ln cmpd="sng" cap="flat">
                <a:noFill/>
                <a:prstDash val="solid"/>
                <a:round/>
              </a:ln>
            </p:spPr>
          </p:sp>
          <p:sp>
            <p:nvSpPr>
              <p:cNvPr id="128" name="曲线"/>
              <p:cNvSpPr>
                <a:spLocks/>
              </p:cNvSpPr>
              <p:nvPr/>
            </p:nvSpPr>
            <p:spPr>
              <a:xfrm rot="0">
                <a:off x="8645595" y="5775095"/>
                <a:ext cx="158717" cy="208893"/>
              </a:xfrm>
              <a:custGeom>
                <a:gdLst>
                  <a:gd name="T1" fmla="*/ 0 w 21600"/>
                  <a:gd name="T2" fmla="*/ 0 h 21600"/>
                  <a:gd name="T3" fmla="*/ 21600 w 21600"/>
                  <a:gd name="T4" fmla="*/ 21600 h 21600"/>
                </a:gdLst>
                <a:rect l="T1" t="T2" r="T3" b="T4"/>
                <a:pathLst>
                  <a:path w="21600" h="21600">
                    <a:moveTo>
                      <a:pt x="15804" y="8399"/>
                    </a:moveTo>
                    <a:cubicBezTo>
                      <a:pt x="20546" y="13600"/>
                      <a:pt x="21600" y="18800"/>
                      <a:pt x="18965" y="20400"/>
                    </a:cubicBezTo>
                    <a:cubicBezTo>
                      <a:pt x="16331" y="21600"/>
                      <a:pt x="10536" y="18400"/>
                      <a:pt x="6321" y="13200"/>
                    </a:cubicBezTo>
                    <a:cubicBezTo>
                      <a:pt x="1580" y="7999"/>
                      <a:pt x="0" y="2400"/>
                      <a:pt x="2634" y="1199"/>
                    </a:cubicBezTo>
                    <a:cubicBezTo>
                      <a:pt x="5268" y="0"/>
                      <a:pt x="11590" y="3199"/>
                      <a:pt x="15804" y="8399"/>
                    </a:cubicBezTo>
                  </a:path>
                </a:pathLst>
              </a:custGeom>
              <a:solidFill>
                <a:srgbClr val="9182FF"/>
              </a:solidFill>
              <a:ln cmpd="sng" cap="flat">
                <a:noFill/>
                <a:prstDash val="solid"/>
                <a:round/>
              </a:ln>
            </p:spPr>
          </p:sp>
          <p:sp>
            <p:nvSpPr>
              <p:cNvPr id="129" name="曲线"/>
              <p:cNvSpPr>
                <a:spLocks/>
              </p:cNvSpPr>
              <p:nvPr/>
            </p:nvSpPr>
            <p:spPr>
              <a:xfrm rot="0">
                <a:off x="8468499" y="5766740"/>
                <a:ext cx="212181" cy="158758"/>
              </a:xfrm>
              <a:custGeom>
                <a:gdLst>
                  <a:gd name="T1" fmla="*/ 0 w 21600"/>
                  <a:gd name="T2" fmla="*/ 0 h 21600"/>
                  <a:gd name="T3" fmla="*/ 21600 w 21600"/>
                  <a:gd name="T4" fmla="*/ 21600 h 21600"/>
                </a:gdLst>
                <a:rect l="T1" t="T2" r="T3" b="T4"/>
                <a:pathLst>
                  <a:path w="21600" h="21600">
                    <a:moveTo>
                      <a:pt x="8640" y="5795"/>
                    </a:moveTo>
                    <a:cubicBezTo>
                      <a:pt x="13745" y="1580"/>
                      <a:pt x="18850" y="0"/>
                      <a:pt x="20029" y="2634"/>
                    </a:cubicBezTo>
                    <a:cubicBezTo>
                      <a:pt x="21600" y="5268"/>
                      <a:pt x="18458" y="11063"/>
                      <a:pt x="13352" y="15804"/>
                    </a:cubicBezTo>
                    <a:cubicBezTo>
                      <a:pt x="7854" y="20019"/>
                      <a:pt x="2749" y="21600"/>
                      <a:pt x="1570" y="18965"/>
                    </a:cubicBezTo>
                    <a:cubicBezTo>
                      <a:pt x="0" y="16331"/>
                      <a:pt x="3141" y="10536"/>
                      <a:pt x="8640" y="5795"/>
                    </a:cubicBezTo>
                  </a:path>
                </a:pathLst>
              </a:custGeom>
              <a:solidFill>
                <a:srgbClr val="9182FF"/>
              </a:solidFill>
              <a:ln cmpd="sng" cap="flat">
                <a:noFill/>
                <a:prstDash val="solid"/>
                <a:round/>
              </a:ln>
            </p:spPr>
          </p:sp>
          <p:sp>
            <p:nvSpPr>
              <p:cNvPr id="130" name="曲线"/>
              <p:cNvSpPr>
                <a:spLocks/>
              </p:cNvSpPr>
              <p:nvPr/>
            </p:nvSpPr>
            <p:spPr>
              <a:xfrm rot="0">
                <a:off x="8653949" y="5646417"/>
                <a:ext cx="207168" cy="158758"/>
              </a:xfrm>
              <a:custGeom>
                <a:gdLst>
                  <a:gd name="T1" fmla="*/ 0 w 21600"/>
                  <a:gd name="T2" fmla="*/ 0 h 21600"/>
                  <a:gd name="T3" fmla="*/ 21600 w 21600"/>
                  <a:gd name="T4" fmla="*/ 21600 h 21600"/>
                </a:gdLst>
                <a:rect l="T1" t="T2" r="T3" b="T4"/>
                <a:pathLst>
                  <a:path w="21600" h="21600">
                    <a:moveTo>
                      <a:pt x="8399" y="5795"/>
                    </a:moveTo>
                    <a:cubicBezTo>
                      <a:pt x="13600" y="1580"/>
                      <a:pt x="19200" y="0"/>
                      <a:pt x="20400" y="2634"/>
                    </a:cubicBezTo>
                    <a:cubicBezTo>
                      <a:pt x="21600" y="5268"/>
                      <a:pt x="18399" y="11063"/>
                      <a:pt x="13200" y="15804"/>
                    </a:cubicBezTo>
                    <a:cubicBezTo>
                      <a:pt x="7999" y="20019"/>
                      <a:pt x="2799" y="21600"/>
                      <a:pt x="1199" y="18965"/>
                    </a:cubicBezTo>
                    <a:cubicBezTo>
                      <a:pt x="0" y="16331"/>
                      <a:pt x="3200" y="10536"/>
                      <a:pt x="8399" y="5795"/>
                    </a:cubicBezTo>
                  </a:path>
                </a:pathLst>
              </a:custGeom>
              <a:solidFill>
                <a:srgbClr val="9182FF"/>
              </a:solidFill>
              <a:ln cmpd="sng" cap="flat">
                <a:noFill/>
                <a:prstDash val="solid"/>
                <a:round/>
              </a:ln>
            </p:spPr>
          </p:sp>
          <p:sp>
            <p:nvSpPr>
              <p:cNvPr id="131" name="曲线"/>
              <p:cNvSpPr>
                <a:spLocks/>
              </p:cNvSpPr>
              <p:nvPr/>
            </p:nvSpPr>
            <p:spPr>
              <a:xfrm rot="0">
                <a:off x="8588791" y="5564530"/>
                <a:ext cx="106926" cy="225605"/>
              </a:xfrm>
              <a:custGeom>
                <a:gdLst>
                  <a:gd name="T1" fmla="*/ 0 w 21600"/>
                  <a:gd name="T2" fmla="*/ 0 h 21600"/>
                  <a:gd name="T3" fmla="*/ 21600 w 21600"/>
                  <a:gd name="T4" fmla="*/ 21600 h 21600"/>
                </a:gdLst>
                <a:rect l="T1" t="T2" r="T3" b="T4"/>
                <a:pathLst>
                  <a:path w="21600" h="21600">
                    <a:moveTo>
                      <a:pt x="19285" y="10055"/>
                    </a:moveTo>
                    <a:cubicBezTo>
                      <a:pt x="21600" y="15641"/>
                      <a:pt x="20057" y="20855"/>
                      <a:pt x="15428" y="21227"/>
                    </a:cubicBezTo>
                    <a:cubicBezTo>
                      <a:pt x="11571" y="21600"/>
                      <a:pt x="5400" y="17503"/>
                      <a:pt x="3085" y="11917"/>
                    </a:cubicBezTo>
                    <a:cubicBezTo>
                      <a:pt x="0" y="5958"/>
                      <a:pt x="1542" y="1117"/>
                      <a:pt x="6171" y="372"/>
                    </a:cubicBezTo>
                    <a:cubicBezTo>
                      <a:pt x="10799" y="0"/>
                      <a:pt x="16971" y="4468"/>
                      <a:pt x="19285" y="10055"/>
                    </a:cubicBezTo>
                  </a:path>
                </a:pathLst>
              </a:custGeom>
              <a:solidFill>
                <a:srgbClr val="6D5DDE"/>
              </a:solidFill>
              <a:ln cmpd="sng" cap="flat">
                <a:noFill/>
                <a:prstDash val="solid"/>
                <a:round/>
              </a:ln>
            </p:spPr>
          </p:sp>
          <p:sp>
            <p:nvSpPr>
              <p:cNvPr id="132" name="曲线"/>
              <p:cNvSpPr>
                <a:spLocks/>
              </p:cNvSpPr>
              <p:nvPr/>
            </p:nvSpPr>
            <p:spPr>
              <a:xfrm rot="0">
                <a:off x="8635571" y="5781780"/>
                <a:ext cx="106926" cy="225604"/>
              </a:xfrm>
              <a:custGeom>
                <a:gdLst>
                  <a:gd name="T1" fmla="*/ 0 w 21600"/>
                  <a:gd name="T2" fmla="*/ 0 h 21600"/>
                  <a:gd name="T3" fmla="*/ 21600 w 21600"/>
                  <a:gd name="T4" fmla="*/ 21600 h 21600"/>
                </a:gdLst>
                <a:rect l="T1" t="T2" r="T3" b="T4"/>
                <a:pathLst>
                  <a:path w="21600" h="21600">
                    <a:moveTo>
                      <a:pt x="19285" y="10055"/>
                    </a:moveTo>
                    <a:cubicBezTo>
                      <a:pt x="21600" y="15641"/>
                      <a:pt x="20057" y="20482"/>
                      <a:pt x="15428" y="21227"/>
                    </a:cubicBezTo>
                    <a:cubicBezTo>
                      <a:pt x="11571" y="21600"/>
                      <a:pt x="5400" y="17503"/>
                      <a:pt x="3085" y="11544"/>
                    </a:cubicBezTo>
                    <a:cubicBezTo>
                      <a:pt x="0" y="5958"/>
                      <a:pt x="2314" y="744"/>
                      <a:pt x="6171" y="372"/>
                    </a:cubicBezTo>
                    <a:cubicBezTo>
                      <a:pt x="10799" y="0"/>
                      <a:pt x="16971" y="4096"/>
                      <a:pt x="19285" y="10055"/>
                    </a:cubicBezTo>
                  </a:path>
                </a:pathLst>
              </a:custGeom>
              <a:solidFill>
                <a:srgbClr val="6D5DDE"/>
              </a:solidFill>
              <a:ln cmpd="sng" cap="flat">
                <a:noFill/>
                <a:prstDash val="solid"/>
                <a:round/>
              </a:ln>
            </p:spPr>
          </p:sp>
          <p:sp>
            <p:nvSpPr>
              <p:cNvPr id="133" name="曲线"/>
              <p:cNvSpPr>
                <a:spLocks/>
              </p:cNvSpPr>
              <p:nvPr/>
            </p:nvSpPr>
            <p:spPr>
              <a:xfrm rot="0">
                <a:off x="8450122" y="5755041"/>
                <a:ext cx="223876" cy="108624"/>
              </a:xfrm>
              <a:custGeom>
                <a:gdLst>
                  <a:gd name="T1" fmla="*/ 0 w 21600"/>
                  <a:gd name="T2" fmla="*/ 0 h 21600"/>
                  <a:gd name="T3" fmla="*/ 21600 w 21600"/>
                  <a:gd name="T4" fmla="*/ 21600 h 21600"/>
                </a:gdLst>
                <a:rect l="T1" t="T2" r="T3" b="T4"/>
                <a:pathLst>
                  <a:path w="21600" h="21600">
                    <a:moveTo>
                      <a:pt x="9682" y="2314"/>
                    </a:moveTo>
                    <a:cubicBezTo>
                      <a:pt x="15641" y="0"/>
                      <a:pt x="20482" y="1542"/>
                      <a:pt x="20855" y="6171"/>
                    </a:cubicBezTo>
                    <a:cubicBezTo>
                      <a:pt x="21600" y="10800"/>
                      <a:pt x="17130" y="16200"/>
                      <a:pt x="11544" y="19285"/>
                    </a:cubicBezTo>
                    <a:cubicBezTo>
                      <a:pt x="5958" y="21600"/>
                      <a:pt x="744" y="20057"/>
                      <a:pt x="372" y="15428"/>
                    </a:cubicBezTo>
                    <a:cubicBezTo>
                      <a:pt x="0" y="10800"/>
                      <a:pt x="4096" y="5399"/>
                      <a:pt x="9682" y="2314"/>
                    </a:cubicBezTo>
                  </a:path>
                </a:pathLst>
              </a:custGeom>
              <a:solidFill>
                <a:srgbClr val="6D5DDE"/>
              </a:solidFill>
              <a:ln cmpd="sng" cap="flat">
                <a:noFill/>
                <a:prstDash val="solid"/>
                <a:round/>
              </a:ln>
            </p:spPr>
          </p:sp>
          <p:sp>
            <p:nvSpPr>
              <p:cNvPr id="134" name="曲线"/>
              <p:cNvSpPr>
                <a:spLocks/>
              </p:cNvSpPr>
              <p:nvPr/>
            </p:nvSpPr>
            <p:spPr>
              <a:xfrm rot="0">
                <a:off x="8662303" y="5708249"/>
                <a:ext cx="222205" cy="108624"/>
              </a:xfrm>
              <a:custGeom>
                <a:gdLst>
                  <a:gd name="T1" fmla="*/ 0 w 21600"/>
                  <a:gd name="T2" fmla="*/ 0 h 21600"/>
                  <a:gd name="T3" fmla="*/ 21600 w 21600"/>
                  <a:gd name="T4" fmla="*/ 21600 h 21600"/>
                </a:gdLst>
                <a:rect l="T1" t="T2" r="T3" b="T4"/>
                <a:pathLst>
                  <a:path w="21600" h="21600">
                    <a:moveTo>
                      <a:pt x="10055" y="2314"/>
                    </a:moveTo>
                    <a:cubicBezTo>
                      <a:pt x="15641" y="0"/>
                      <a:pt x="20855" y="1542"/>
                      <a:pt x="21227" y="6171"/>
                    </a:cubicBezTo>
                    <a:cubicBezTo>
                      <a:pt x="21600" y="10800"/>
                      <a:pt x="17503" y="16200"/>
                      <a:pt x="11917" y="19285"/>
                    </a:cubicBezTo>
                    <a:cubicBezTo>
                      <a:pt x="5958" y="21600"/>
                      <a:pt x="1117" y="20057"/>
                      <a:pt x="372" y="15428"/>
                    </a:cubicBezTo>
                    <a:cubicBezTo>
                      <a:pt x="0" y="10800"/>
                      <a:pt x="4468" y="5399"/>
                      <a:pt x="10055" y="2314"/>
                    </a:cubicBezTo>
                  </a:path>
                </a:pathLst>
              </a:custGeom>
              <a:solidFill>
                <a:srgbClr val="6D5DDE"/>
              </a:solidFill>
              <a:ln cmpd="sng" cap="flat">
                <a:noFill/>
                <a:prstDash val="solid"/>
                <a:round/>
              </a:ln>
            </p:spPr>
          </p:sp>
          <p:sp>
            <p:nvSpPr>
              <p:cNvPr id="135" name="曲线"/>
              <p:cNvSpPr>
                <a:spLocks/>
              </p:cNvSpPr>
              <p:nvPr/>
            </p:nvSpPr>
            <p:spPr>
              <a:xfrm rot="0">
                <a:off x="8468499" y="5646417"/>
                <a:ext cx="212181" cy="158758"/>
              </a:xfrm>
              <a:custGeom>
                <a:gdLst>
                  <a:gd name="T1" fmla="*/ 0 w 21600"/>
                  <a:gd name="T2" fmla="*/ 0 h 21600"/>
                  <a:gd name="T3" fmla="*/ 21600 w 21600"/>
                  <a:gd name="T4" fmla="*/ 21600 h 21600"/>
                </a:gdLst>
                <a:rect l="T1" t="T2" r="T3" b="T4"/>
                <a:pathLst>
                  <a:path w="21600" h="21600">
                    <a:moveTo>
                      <a:pt x="12960" y="5795"/>
                    </a:moveTo>
                    <a:cubicBezTo>
                      <a:pt x="18458" y="10536"/>
                      <a:pt x="21600" y="16331"/>
                      <a:pt x="20029" y="18965"/>
                    </a:cubicBezTo>
                    <a:cubicBezTo>
                      <a:pt x="18850" y="21600"/>
                      <a:pt x="13745" y="20019"/>
                      <a:pt x="8640" y="15804"/>
                    </a:cubicBezTo>
                    <a:cubicBezTo>
                      <a:pt x="3141" y="11063"/>
                      <a:pt x="0" y="5268"/>
                      <a:pt x="1570" y="2634"/>
                    </a:cubicBezTo>
                    <a:cubicBezTo>
                      <a:pt x="2749" y="0"/>
                      <a:pt x="7854" y="1580"/>
                      <a:pt x="12960" y="5795"/>
                    </a:cubicBezTo>
                  </a:path>
                </a:pathLst>
              </a:custGeom>
              <a:solidFill>
                <a:srgbClr val="6D5DDE"/>
              </a:solidFill>
              <a:ln cmpd="sng" cap="flat">
                <a:noFill/>
                <a:prstDash val="solid"/>
                <a:round/>
              </a:ln>
            </p:spPr>
          </p:sp>
          <p:sp>
            <p:nvSpPr>
              <p:cNvPr id="136" name="曲线"/>
              <p:cNvSpPr>
                <a:spLocks/>
              </p:cNvSpPr>
              <p:nvPr/>
            </p:nvSpPr>
            <p:spPr>
              <a:xfrm rot="0">
                <a:off x="8653949" y="5766740"/>
                <a:ext cx="207168" cy="158758"/>
              </a:xfrm>
              <a:custGeom>
                <a:gdLst>
                  <a:gd name="T1" fmla="*/ 0 w 21600"/>
                  <a:gd name="T2" fmla="*/ 0 h 21600"/>
                  <a:gd name="T3" fmla="*/ 21600 w 21600"/>
                  <a:gd name="T4" fmla="*/ 21600 h 21600"/>
                </a:gdLst>
                <a:rect l="T1" t="T2" r="T3" b="T4"/>
                <a:pathLst>
                  <a:path w="21600" h="21600">
                    <a:moveTo>
                      <a:pt x="13200" y="5795"/>
                    </a:moveTo>
                    <a:cubicBezTo>
                      <a:pt x="18399" y="10536"/>
                      <a:pt x="21600" y="16331"/>
                      <a:pt x="20400" y="18965"/>
                    </a:cubicBezTo>
                    <a:cubicBezTo>
                      <a:pt x="19200" y="21600"/>
                      <a:pt x="14000" y="20019"/>
                      <a:pt x="8399" y="15804"/>
                    </a:cubicBezTo>
                    <a:cubicBezTo>
                      <a:pt x="3200" y="11063"/>
                      <a:pt x="0" y="5268"/>
                      <a:pt x="1199" y="2634"/>
                    </a:cubicBezTo>
                    <a:cubicBezTo>
                      <a:pt x="2799" y="0"/>
                      <a:pt x="7999" y="1580"/>
                      <a:pt x="13200" y="5795"/>
                    </a:cubicBezTo>
                  </a:path>
                </a:pathLst>
              </a:custGeom>
              <a:solidFill>
                <a:srgbClr val="6D5DDE"/>
              </a:solidFill>
              <a:ln cmpd="sng" cap="flat">
                <a:noFill/>
                <a:prstDash val="solid"/>
                <a:round/>
              </a:ln>
            </p:spPr>
          </p:sp>
          <p:sp>
            <p:nvSpPr>
              <p:cNvPr id="137" name="曲线"/>
              <p:cNvSpPr>
                <a:spLocks/>
              </p:cNvSpPr>
              <p:nvPr/>
            </p:nvSpPr>
            <p:spPr>
              <a:xfrm rot="0">
                <a:off x="8530316" y="5775095"/>
                <a:ext cx="153705" cy="208893"/>
              </a:xfrm>
              <a:custGeom>
                <a:gdLst>
                  <a:gd name="T1" fmla="*/ 0 w 21600"/>
                  <a:gd name="T2" fmla="*/ 0 h 21600"/>
                  <a:gd name="T3" fmla="*/ 21600 w 21600"/>
                  <a:gd name="T4" fmla="*/ 21600 h 21600"/>
                </a:gdLst>
                <a:rect l="T1" t="T2" r="T3" b="T4"/>
                <a:pathLst>
                  <a:path w="21600" h="21600">
                    <a:moveTo>
                      <a:pt x="5939" y="8399"/>
                    </a:moveTo>
                    <a:cubicBezTo>
                      <a:pt x="10260" y="3199"/>
                      <a:pt x="16200" y="0"/>
                      <a:pt x="18900" y="1199"/>
                    </a:cubicBezTo>
                    <a:cubicBezTo>
                      <a:pt x="21600" y="2400"/>
                      <a:pt x="20519" y="7999"/>
                      <a:pt x="15660" y="13200"/>
                    </a:cubicBezTo>
                    <a:cubicBezTo>
                      <a:pt x="11339" y="18400"/>
                      <a:pt x="5400" y="21600"/>
                      <a:pt x="2699" y="20400"/>
                    </a:cubicBezTo>
                    <a:cubicBezTo>
                      <a:pt x="0" y="19200"/>
                      <a:pt x="1080" y="13600"/>
                      <a:pt x="5939" y="8399"/>
                    </a:cubicBezTo>
                  </a:path>
                </a:pathLst>
              </a:custGeom>
              <a:solidFill>
                <a:srgbClr val="6D5DDE"/>
              </a:solidFill>
              <a:ln cmpd="sng" cap="flat">
                <a:noFill/>
                <a:prstDash val="solid"/>
                <a:round/>
              </a:ln>
            </p:spPr>
          </p:sp>
          <p:sp>
            <p:nvSpPr>
              <p:cNvPr id="138" name="曲线"/>
              <p:cNvSpPr>
                <a:spLocks/>
              </p:cNvSpPr>
              <p:nvPr/>
            </p:nvSpPr>
            <p:spPr>
              <a:xfrm rot="0">
                <a:off x="8645595" y="5587926"/>
                <a:ext cx="158717" cy="210565"/>
              </a:xfrm>
              <a:custGeom>
                <a:gdLst>
                  <a:gd name="T1" fmla="*/ 0 w 21600"/>
                  <a:gd name="T2" fmla="*/ 0 h 21600"/>
                  <a:gd name="T3" fmla="*/ 21600 w 21600"/>
                  <a:gd name="T4" fmla="*/ 21600 h 21600"/>
                </a:gdLst>
                <a:rect l="T1" t="T2" r="T3" b="T4"/>
                <a:pathLst>
                  <a:path w="21600" h="21600">
                    <a:moveTo>
                      <a:pt x="6321" y="8399"/>
                    </a:moveTo>
                    <a:cubicBezTo>
                      <a:pt x="10536" y="3199"/>
                      <a:pt x="16331" y="0"/>
                      <a:pt x="18965" y="1199"/>
                    </a:cubicBezTo>
                    <a:cubicBezTo>
                      <a:pt x="21600" y="2800"/>
                      <a:pt x="20546" y="7999"/>
                      <a:pt x="15804" y="13200"/>
                    </a:cubicBezTo>
                    <a:cubicBezTo>
                      <a:pt x="11063" y="18400"/>
                      <a:pt x="5268" y="21600"/>
                      <a:pt x="2634" y="20400"/>
                    </a:cubicBezTo>
                    <a:cubicBezTo>
                      <a:pt x="0" y="19200"/>
                      <a:pt x="1580" y="13600"/>
                      <a:pt x="6321" y="8399"/>
                    </a:cubicBezTo>
                  </a:path>
                </a:pathLst>
              </a:custGeom>
              <a:solidFill>
                <a:srgbClr val="6D5DDE"/>
              </a:solidFill>
              <a:ln cmpd="sng" cap="flat">
                <a:noFill/>
                <a:prstDash val="solid"/>
                <a:round/>
              </a:ln>
            </p:spPr>
          </p:sp>
          <p:sp>
            <p:nvSpPr>
              <p:cNvPr id="139" name="曲线"/>
              <p:cNvSpPr>
                <a:spLocks/>
              </p:cNvSpPr>
              <p:nvPr/>
            </p:nvSpPr>
            <p:spPr>
              <a:xfrm rot="0">
                <a:off x="8592132" y="5713262"/>
                <a:ext cx="150364" cy="147061"/>
              </a:xfrm>
              <a:custGeom>
                <a:gdLst>
                  <a:gd name="T1" fmla="*/ 0 w 21600"/>
                  <a:gd name="T2" fmla="*/ 0 h 21600"/>
                  <a:gd name="T3" fmla="*/ 21600 w 21600"/>
                  <a:gd name="T4" fmla="*/ 21600 h 21600"/>
                </a:gdLst>
                <a:rect l="T1" t="T2" r="T3" b="T4"/>
                <a:pathLst>
                  <a:path w="21600" h="21600">
                    <a:moveTo>
                      <a:pt x="21046" y="12505"/>
                    </a:moveTo>
                    <a:cubicBezTo>
                      <a:pt x="21600" y="11936"/>
                      <a:pt x="20492" y="10799"/>
                      <a:pt x="18830" y="10231"/>
                    </a:cubicBezTo>
                    <a:cubicBezTo>
                      <a:pt x="20492" y="9663"/>
                      <a:pt x="21046" y="8526"/>
                      <a:pt x="21046" y="7957"/>
                    </a:cubicBezTo>
                    <a:cubicBezTo>
                      <a:pt x="21046" y="7389"/>
                      <a:pt x="19938" y="6821"/>
                      <a:pt x="18830" y="6821"/>
                    </a:cubicBezTo>
                    <a:cubicBezTo>
                      <a:pt x="19384" y="5684"/>
                      <a:pt x="19938" y="5115"/>
                      <a:pt x="19384" y="4547"/>
                    </a:cubicBezTo>
                    <a:cubicBezTo>
                      <a:pt x="18830" y="3978"/>
                      <a:pt x="17723" y="3978"/>
                      <a:pt x="16061" y="4547"/>
                    </a:cubicBezTo>
                    <a:cubicBezTo>
                      <a:pt x="16615" y="2842"/>
                      <a:pt x="16615" y="1705"/>
                      <a:pt x="16061" y="1136"/>
                    </a:cubicBezTo>
                    <a:cubicBezTo>
                      <a:pt x="15507" y="1136"/>
                      <a:pt x="14400" y="1136"/>
                      <a:pt x="13846" y="2273"/>
                    </a:cubicBezTo>
                    <a:cubicBezTo>
                      <a:pt x="13292" y="1136"/>
                      <a:pt x="12738" y="0"/>
                      <a:pt x="12184" y="0"/>
                    </a:cubicBezTo>
                    <a:cubicBezTo>
                      <a:pt x="11630" y="0"/>
                      <a:pt x="10523" y="568"/>
                      <a:pt x="9969" y="2273"/>
                    </a:cubicBezTo>
                    <a:cubicBezTo>
                      <a:pt x="9415" y="1136"/>
                      <a:pt x="8307" y="0"/>
                      <a:pt x="7753" y="568"/>
                    </a:cubicBezTo>
                    <a:cubicBezTo>
                      <a:pt x="7199" y="568"/>
                      <a:pt x="6646" y="1705"/>
                      <a:pt x="6646" y="2842"/>
                    </a:cubicBezTo>
                    <a:cubicBezTo>
                      <a:pt x="6092" y="1705"/>
                      <a:pt x="4984" y="1705"/>
                      <a:pt x="4430" y="2273"/>
                    </a:cubicBezTo>
                    <a:cubicBezTo>
                      <a:pt x="3876" y="2273"/>
                      <a:pt x="3876" y="3978"/>
                      <a:pt x="4430" y="5115"/>
                    </a:cubicBezTo>
                    <a:cubicBezTo>
                      <a:pt x="2769" y="4547"/>
                      <a:pt x="1661" y="5115"/>
                      <a:pt x="1661" y="5684"/>
                    </a:cubicBezTo>
                    <a:cubicBezTo>
                      <a:pt x="1107" y="6252"/>
                      <a:pt x="1661" y="6821"/>
                      <a:pt x="2215" y="7957"/>
                    </a:cubicBezTo>
                    <a:cubicBezTo>
                      <a:pt x="1107" y="7957"/>
                      <a:pt x="553" y="8526"/>
                      <a:pt x="0" y="9094"/>
                    </a:cubicBezTo>
                    <a:cubicBezTo>
                      <a:pt x="0" y="10231"/>
                      <a:pt x="1107" y="10799"/>
                      <a:pt x="2215" y="11368"/>
                    </a:cubicBezTo>
                    <a:cubicBezTo>
                      <a:pt x="1107" y="11936"/>
                      <a:pt x="553" y="13073"/>
                      <a:pt x="553" y="13642"/>
                    </a:cubicBezTo>
                    <a:cubicBezTo>
                      <a:pt x="553" y="14210"/>
                      <a:pt x="1661" y="14778"/>
                      <a:pt x="2769" y="14778"/>
                    </a:cubicBezTo>
                    <a:cubicBezTo>
                      <a:pt x="2215" y="15915"/>
                      <a:pt x="1661" y="17052"/>
                      <a:pt x="2215" y="17621"/>
                    </a:cubicBezTo>
                    <a:cubicBezTo>
                      <a:pt x="2769" y="18189"/>
                      <a:pt x="3876" y="17621"/>
                      <a:pt x="5538" y="17052"/>
                    </a:cubicBezTo>
                    <a:cubicBezTo>
                      <a:pt x="4984" y="18757"/>
                      <a:pt x="4984" y="19894"/>
                      <a:pt x="5538" y="20463"/>
                    </a:cubicBezTo>
                    <a:cubicBezTo>
                      <a:pt x="6092" y="20463"/>
                      <a:pt x="7199" y="20463"/>
                      <a:pt x="7753" y="19326"/>
                    </a:cubicBezTo>
                    <a:cubicBezTo>
                      <a:pt x="8307" y="20463"/>
                      <a:pt x="8307" y="21600"/>
                      <a:pt x="9415" y="21600"/>
                    </a:cubicBezTo>
                    <a:cubicBezTo>
                      <a:pt x="9969" y="21600"/>
                      <a:pt x="10523" y="21031"/>
                      <a:pt x="11076" y="19326"/>
                    </a:cubicBezTo>
                    <a:cubicBezTo>
                      <a:pt x="12184" y="20463"/>
                      <a:pt x="12738" y="21600"/>
                      <a:pt x="13846" y="21600"/>
                    </a:cubicBezTo>
                    <a:cubicBezTo>
                      <a:pt x="14400" y="21031"/>
                      <a:pt x="14400" y="20463"/>
                      <a:pt x="14400" y="18757"/>
                    </a:cubicBezTo>
                    <a:cubicBezTo>
                      <a:pt x="15507" y="19894"/>
                      <a:pt x="16615" y="19894"/>
                      <a:pt x="17169" y="19326"/>
                    </a:cubicBezTo>
                    <a:cubicBezTo>
                      <a:pt x="17723" y="19326"/>
                      <a:pt x="17723" y="18189"/>
                      <a:pt x="17169" y="16484"/>
                    </a:cubicBezTo>
                    <a:cubicBezTo>
                      <a:pt x="18276" y="17052"/>
                      <a:pt x="19938" y="17052"/>
                      <a:pt x="19938" y="15915"/>
                    </a:cubicBezTo>
                    <a:cubicBezTo>
                      <a:pt x="20492" y="15347"/>
                      <a:pt x="19938" y="14778"/>
                      <a:pt x="18830" y="13642"/>
                    </a:cubicBezTo>
                    <a:cubicBezTo>
                      <a:pt x="20492" y="13642"/>
                      <a:pt x="21046" y="13073"/>
                      <a:pt x="21046" y="12505"/>
                    </a:cubicBezTo>
                  </a:path>
                </a:pathLst>
              </a:custGeom>
              <a:solidFill>
                <a:srgbClr val="FFD688"/>
              </a:solidFill>
              <a:ln cmpd="sng" cap="flat">
                <a:noFill/>
                <a:prstDash val="solid"/>
                <a:round/>
              </a:ln>
            </p:spPr>
          </p:sp>
          <p:sp>
            <p:nvSpPr>
              <p:cNvPr id="140" name="曲线"/>
              <p:cNvSpPr>
                <a:spLocks/>
              </p:cNvSpPr>
              <p:nvPr/>
            </p:nvSpPr>
            <p:spPr>
              <a:xfrm rot="0">
                <a:off x="-319465" y="6675845"/>
                <a:ext cx="12827755" cy="182155"/>
              </a:xfrm>
              <a:custGeom>
                <a:gdLst>
                  <a:gd name="T1" fmla="*/ 0 w 21600"/>
                  <a:gd name="T2" fmla="*/ 0 h 21600"/>
                  <a:gd name="T3" fmla="*/ 21600 w 21600"/>
                  <a:gd name="T4" fmla="*/ 21600 h 21600"/>
                </a:gdLst>
                <a:rect l="T1" t="T2" r="T3" b="T4"/>
                <a:pathLst>
                  <a:path w="21600" h="21600">
                    <a:moveTo>
                      <a:pt x="21600" y="10570"/>
                    </a:moveTo>
                    <a:cubicBezTo>
                      <a:pt x="21600" y="16544"/>
                      <a:pt x="21535" y="21600"/>
                      <a:pt x="21450" y="21600"/>
                    </a:cubicBezTo>
                    <a:cubicBezTo>
                      <a:pt x="155" y="21600"/>
                      <a:pt x="155" y="21600"/>
                      <a:pt x="155" y="21600"/>
                    </a:cubicBezTo>
                    <a:cubicBezTo>
                      <a:pt x="71" y="21600"/>
                      <a:pt x="0" y="16544"/>
                      <a:pt x="0" y="10570"/>
                    </a:cubicBezTo>
                    <a:cubicBezTo>
                      <a:pt x="0" y="4595"/>
                      <a:pt x="71" y="0"/>
                      <a:pt x="155" y="0"/>
                    </a:cubicBezTo>
                    <a:cubicBezTo>
                      <a:pt x="21450" y="0"/>
                      <a:pt x="21450" y="0"/>
                      <a:pt x="21450" y="0"/>
                    </a:cubicBezTo>
                    <a:cubicBezTo>
                      <a:pt x="21535" y="0"/>
                      <a:pt x="21600" y="4595"/>
                      <a:pt x="21600" y="10570"/>
                    </a:cubicBezTo>
                  </a:path>
                </a:pathLst>
              </a:custGeom>
              <a:solidFill>
                <a:srgbClr val="A86728"/>
              </a:solidFill>
              <a:ln cmpd="sng" cap="flat">
                <a:noFill/>
                <a:prstDash val="solid"/>
                <a:round/>
              </a:ln>
            </p:spPr>
          </p:sp>
          <p:sp>
            <p:nvSpPr>
              <p:cNvPr id="141" name="曲线"/>
              <p:cNvSpPr>
                <a:spLocks/>
              </p:cNvSpPr>
              <p:nvPr/>
            </p:nvSpPr>
            <p:spPr>
              <a:xfrm rot="0">
                <a:off x="-142369" y="6582260"/>
                <a:ext cx="12473564" cy="93584"/>
              </a:xfrm>
              <a:custGeom>
                <a:gdLst>
                  <a:gd name="T1" fmla="*/ 0 w 21600"/>
                  <a:gd name="T2" fmla="*/ 0 h 21600"/>
                  <a:gd name="T3" fmla="*/ 21600 w 21600"/>
                  <a:gd name="T4" fmla="*/ 21600 h 21600"/>
                </a:gdLst>
                <a:rect l="T1" t="T2" r="T3" b="T4"/>
                <a:pathLst>
                  <a:path w="21600" h="21600">
                    <a:moveTo>
                      <a:pt x="21446" y="0"/>
                    </a:moveTo>
                    <a:cubicBezTo>
                      <a:pt x="160" y="0"/>
                      <a:pt x="160" y="0"/>
                      <a:pt x="160" y="0"/>
                    </a:cubicBezTo>
                    <a:cubicBezTo>
                      <a:pt x="73" y="0"/>
                      <a:pt x="0" y="9899"/>
                      <a:pt x="0" y="21600"/>
                    </a:cubicBezTo>
                    <a:cubicBezTo>
                      <a:pt x="21600" y="21600"/>
                      <a:pt x="21600" y="21600"/>
                      <a:pt x="21600" y="21600"/>
                    </a:cubicBezTo>
                    <a:cubicBezTo>
                      <a:pt x="21600" y="9899"/>
                      <a:pt x="21533" y="0"/>
                      <a:pt x="21446" y="0"/>
                    </a:cubicBezTo>
                  </a:path>
                </a:pathLst>
              </a:custGeom>
              <a:solidFill>
                <a:srgbClr val="91BF20"/>
              </a:solidFill>
              <a:ln cmpd="sng" cap="flat">
                <a:noFill/>
                <a:prstDash val="solid"/>
                <a:round/>
              </a:ln>
            </p:spPr>
          </p:sp>
          <p:sp>
            <p:nvSpPr>
              <p:cNvPr id="142" name="曲线"/>
              <p:cNvSpPr>
                <a:spLocks/>
              </p:cNvSpPr>
              <p:nvPr/>
            </p:nvSpPr>
            <p:spPr>
              <a:xfrm rot="0">
                <a:off x="7995" y="6380051"/>
                <a:ext cx="83535" cy="210565"/>
              </a:xfrm>
              <a:custGeom>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a:srgbClr val="91BF20"/>
              </a:solidFill>
              <a:ln cmpd="sng" cap="flat">
                <a:noFill/>
                <a:prstDash val="solid"/>
                <a:round/>
              </a:ln>
            </p:spPr>
          </p:sp>
          <p:sp>
            <p:nvSpPr>
              <p:cNvPr id="143" name="曲线"/>
              <p:cNvSpPr>
                <a:spLocks/>
              </p:cNvSpPr>
              <p:nvPr/>
            </p:nvSpPr>
            <p:spPr>
              <a:xfrm rot="0">
                <a:off x="357174"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7513" y="0"/>
                    </a:cubicBezTo>
                    <a:cubicBezTo>
                      <a:pt x="7513" y="0"/>
                      <a:pt x="0" y="19600"/>
                      <a:pt x="0" y="21600"/>
                    </a:cubicBezTo>
                    <a:lnTo>
                      <a:pt x="21600" y="21600"/>
                    </a:lnTo>
                    <a:close/>
                  </a:path>
                </a:pathLst>
              </a:custGeom>
              <a:solidFill>
                <a:srgbClr val="91BF20"/>
              </a:solidFill>
              <a:ln cmpd="sng" cap="flat">
                <a:noFill/>
                <a:prstDash val="solid"/>
                <a:round/>
              </a:ln>
            </p:spPr>
          </p:sp>
          <p:sp>
            <p:nvSpPr>
              <p:cNvPr id="144" name="曲线"/>
              <p:cNvSpPr>
                <a:spLocks/>
              </p:cNvSpPr>
              <p:nvPr/>
            </p:nvSpPr>
            <p:spPr>
              <a:xfrm rot="0">
                <a:off x="170054"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145" name="曲线"/>
              <p:cNvSpPr>
                <a:spLocks/>
              </p:cNvSpPr>
              <p:nvPr/>
            </p:nvSpPr>
            <p:spPr>
              <a:xfrm rot="0">
                <a:off x="-27089" y="6423501"/>
                <a:ext cx="58475" cy="167115"/>
              </a:xfrm>
              <a:custGeom>
                <a:gdLst>
                  <a:gd name="T1" fmla="*/ 0 w 21600"/>
                  <a:gd name="T2" fmla="*/ 0 h 21600"/>
                  <a:gd name="T3" fmla="*/ 21600 w 21600"/>
                  <a:gd name="T4" fmla="*/ 21600 h 21600"/>
                </a:gdLst>
                <a:rect l="T1" t="T2" r="T3" b="T4"/>
                <a:pathLst>
                  <a:path w="21600" h="21600">
                    <a:moveTo>
                      <a:pt x="0" y="21600"/>
                    </a:moveTo>
                    <a:cubicBezTo>
                      <a:pt x="0" y="21600"/>
                      <a:pt x="2880" y="13060"/>
                      <a:pt x="12959" y="0"/>
                    </a:cubicBezTo>
                    <a:cubicBezTo>
                      <a:pt x="12959" y="0"/>
                      <a:pt x="21600" y="19590"/>
                      <a:pt x="21600" y="21600"/>
                    </a:cubicBezTo>
                    <a:lnTo>
                      <a:pt x="0" y="21600"/>
                    </a:lnTo>
                    <a:close/>
                  </a:path>
                </a:pathLst>
              </a:custGeom>
              <a:solidFill>
                <a:srgbClr val="91BF20"/>
              </a:solidFill>
              <a:ln cmpd="sng" cap="flat">
                <a:noFill/>
                <a:prstDash val="solid"/>
                <a:round/>
              </a:ln>
            </p:spPr>
          </p:sp>
          <p:sp>
            <p:nvSpPr>
              <p:cNvPr id="146" name="曲线"/>
              <p:cNvSpPr>
                <a:spLocks/>
              </p:cNvSpPr>
              <p:nvPr/>
            </p:nvSpPr>
            <p:spPr>
              <a:xfrm rot="0">
                <a:off x="258602"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8276"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147" name="曲线"/>
              <p:cNvSpPr>
                <a:spLocks/>
              </p:cNvSpPr>
              <p:nvPr/>
            </p:nvSpPr>
            <p:spPr>
              <a:xfrm rot="0">
                <a:off x="489161"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3323" y="11553"/>
                      <a:pt x="14953" y="0"/>
                    </a:cubicBezTo>
                    <a:cubicBezTo>
                      <a:pt x="14953" y="0"/>
                      <a:pt x="21600" y="20093"/>
                      <a:pt x="21600" y="21600"/>
                    </a:cubicBezTo>
                    <a:lnTo>
                      <a:pt x="0" y="21600"/>
                    </a:lnTo>
                    <a:close/>
                  </a:path>
                </a:pathLst>
              </a:custGeom>
              <a:solidFill>
                <a:srgbClr val="91BF20"/>
              </a:solidFill>
              <a:ln cmpd="sng" cap="flat">
                <a:noFill/>
                <a:prstDash val="solid"/>
                <a:round/>
              </a:ln>
            </p:spPr>
          </p:sp>
          <p:sp>
            <p:nvSpPr>
              <p:cNvPr id="148" name="曲线"/>
              <p:cNvSpPr>
                <a:spLocks/>
              </p:cNvSpPr>
              <p:nvPr/>
            </p:nvSpPr>
            <p:spPr>
              <a:xfrm rot="0">
                <a:off x="442381" y="6450240"/>
                <a:ext cx="46780" cy="140376"/>
              </a:xfrm>
              <a:custGeom>
                <a:gdLst>
                  <a:gd name="T1" fmla="*/ 0 w 21600"/>
                  <a:gd name="T2" fmla="*/ 0 h 21600"/>
                  <a:gd name="T3" fmla="*/ 21600 w 21600"/>
                  <a:gd name="T4" fmla="*/ 21600 h 21600"/>
                </a:gdLst>
                <a:rect l="T1" t="T2" r="T3" b="T4"/>
                <a:pathLst>
                  <a:path w="21600" h="21600">
                    <a:moveTo>
                      <a:pt x="21600" y="21600"/>
                    </a:moveTo>
                    <a:cubicBezTo>
                      <a:pt x="21600" y="21600"/>
                      <a:pt x="19799" y="11399"/>
                      <a:pt x="7200" y="0"/>
                    </a:cubicBezTo>
                    <a:cubicBezTo>
                      <a:pt x="7200" y="0"/>
                      <a:pt x="0" y="19800"/>
                      <a:pt x="0" y="21600"/>
                    </a:cubicBezTo>
                    <a:lnTo>
                      <a:pt x="21600" y="21600"/>
                    </a:lnTo>
                    <a:close/>
                  </a:path>
                </a:pathLst>
              </a:custGeom>
              <a:solidFill>
                <a:srgbClr val="91BF20"/>
              </a:solidFill>
              <a:ln cmpd="sng" cap="flat">
                <a:noFill/>
                <a:prstDash val="solid"/>
                <a:round/>
              </a:ln>
            </p:spPr>
          </p:sp>
          <p:sp>
            <p:nvSpPr>
              <p:cNvPr id="149" name="曲线"/>
              <p:cNvSpPr>
                <a:spLocks/>
              </p:cNvSpPr>
              <p:nvPr/>
            </p:nvSpPr>
            <p:spPr>
              <a:xfrm rot="0">
                <a:off x="280321" y="6426843"/>
                <a:ext cx="88547" cy="163772"/>
              </a:xfrm>
              <a:custGeom>
                <a:gdLst>
                  <a:gd name="T1" fmla="*/ 0 w 21600"/>
                  <a:gd name="T2" fmla="*/ 0 h 21600"/>
                  <a:gd name="T3" fmla="*/ 21600 w 21600"/>
                  <a:gd name="T4" fmla="*/ 21600 h 21600"/>
                </a:gdLst>
                <a:rect l="T1" t="T2" r="T3" b="T4"/>
                <a:pathLst>
                  <a:path w="21600" h="21600">
                    <a:moveTo>
                      <a:pt x="21600" y="21600"/>
                    </a:moveTo>
                    <a:cubicBezTo>
                      <a:pt x="21600" y="21600"/>
                      <a:pt x="18782" y="12342"/>
                      <a:pt x="8452" y="0"/>
                    </a:cubicBezTo>
                    <a:cubicBezTo>
                      <a:pt x="8452" y="0"/>
                      <a:pt x="0" y="20057"/>
                      <a:pt x="0" y="21600"/>
                    </a:cubicBezTo>
                    <a:lnTo>
                      <a:pt x="21600" y="21600"/>
                    </a:lnTo>
                    <a:close/>
                  </a:path>
                </a:pathLst>
              </a:custGeom>
              <a:solidFill>
                <a:srgbClr val="91BF20"/>
              </a:solidFill>
              <a:ln cmpd="sng" cap="flat">
                <a:noFill/>
                <a:prstDash val="solid"/>
                <a:round/>
              </a:ln>
            </p:spPr>
          </p:sp>
          <p:sp>
            <p:nvSpPr>
              <p:cNvPr id="150" name="曲线"/>
              <p:cNvSpPr>
                <a:spLocks/>
              </p:cNvSpPr>
              <p:nvPr/>
            </p:nvSpPr>
            <p:spPr>
              <a:xfrm rot="0">
                <a:off x="91531" y="6396763"/>
                <a:ext cx="88547" cy="193853"/>
              </a:xfrm>
              <a:custGeom>
                <a:gdLst>
                  <a:gd name="T1" fmla="*/ 0 w 21600"/>
                  <a:gd name="T2" fmla="*/ 0 h 21600"/>
                  <a:gd name="T3" fmla="*/ 21600 w 21600"/>
                  <a:gd name="T4" fmla="*/ 21600 h 21600"/>
                </a:gdLst>
                <a:rect l="T1" t="T2" r="T3" b="T4"/>
                <a:pathLst>
                  <a:path w="21600" h="21600">
                    <a:moveTo>
                      <a:pt x="0" y="21600"/>
                    </a:moveTo>
                    <a:cubicBezTo>
                      <a:pt x="0" y="21600"/>
                      <a:pt x="2817" y="12960"/>
                      <a:pt x="13147" y="0"/>
                    </a:cubicBezTo>
                    <a:cubicBezTo>
                      <a:pt x="13147" y="0"/>
                      <a:pt x="21600" y="19872"/>
                      <a:pt x="21600" y="21600"/>
                    </a:cubicBezTo>
                    <a:lnTo>
                      <a:pt x="0" y="21600"/>
                    </a:lnTo>
                    <a:close/>
                  </a:path>
                </a:pathLst>
              </a:custGeom>
              <a:solidFill>
                <a:srgbClr val="91BF20"/>
              </a:solidFill>
              <a:ln cmpd="sng" cap="flat">
                <a:noFill/>
                <a:prstDash val="solid"/>
                <a:round/>
              </a:ln>
            </p:spPr>
          </p:sp>
          <p:sp>
            <p:nvSpPr>
              <p:cNvPr id="151" name="曲线"/>
              <p:cNvSpPr>
                <a:spLocks/>
              </p:cNvSpPr>
              <p:nvPr/>
            </p:nvSpPr>
            <p:spPr>
              <a:xfrm rot="0">
                <a:off x="581050" y="6380051"/>
                <a:ext cx="108596" cy="210565"/>
              </a:xfrm>
              <a:custGeom>
                <a:gdLst>
                  <a:gd name="T1" fmla="*/ 0 w 21600"/>
                  <a:gd name="T2" fmla="*/ 0 h 21600"/>
                  <a:gd name="T3" fmla="*/ 21600 w 21600"/>
                  <a:gd name="T4" fmla="*/ 21600 h 21600"/>
                </a:gdLst>
                <a:rect l="T1" t="T2" r="T3" b="T4"/>
                <a:pathLst>
                  <a:path w="21600" h="21600">
                    <a:moveTo>
                      <a:pt x="0" y="21600"/>
                    </a:moveTo>
                    <a:cubicBezTo>
                      <a:pt x="0" y="21600"/>
                      <a:pt x="1542" y="12799"/>
                      <a:pt x="13114" y="0"/>
                    </a:cubicBezTo>
                    <a:cubicBezTo>
                      <a:pt x="13114" y="0"/>
                      <a:pt x="21600" y="19600"/>
                      <a:pt x="21600" y="21600"/>
                    </a:cubicBezTo>
                    <a:lnTo>
                      <a:pt x="0" y="21600"/>
                    </a:lnTo>
                    <a:close/>
                  </a:path>
                </a:pathLst>
              </a:custGeom>
              <a:solidFill>
                <a:srgbClr val="91BF20"/>
              </a:solidFill>
              <a:ln cmpd="sng" cap="flat">
                <a:noFill/>
                <a:prstDash val="solid"/>
                <a:round/>
              </a:ln>
            </p:spPr>
          </p:sp>
          <p:sp>
            <p:nvSpPr>
              <p:cNvPr id="152" name="曲线"/>
              <p:cNvSpPr>
                <a:spLocks/>
              </p:cNvSpPr>
              <p:nvPr/>
            </p:nvSpPr>
            <p:spPr>
              <a:xfrm rot="0">
                <a:off x="1015436"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153" name="曲线"/>
              <p:cNvSpPr>
                <a:spLocks/>
              </p:cNvSpPr>
              <p:nvPr/>
            </p:nvSpPr>
            <p:spPr>
              <a:xfrm rot="0">
                <a:off x="781536" y="6380051"/>
                <a:ext cx="111937" cy="210565"/>
              </a:xfrm>
              <a:custGeom>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a:srgbClr val="91BF20"/>
              </a:solidFill>
              <a:ln cmpd="sng" cap="flat">
                <a:noFill/>
                <a:prstDash val="solid"/>
                <a:round/>
              </a:ln>
            </p:spPr>
          </p:sp>
          <p:sp>
            <p:nvSpPr>
              <p:cNvPr id="154" name="曲线"/>
              <p:cNvSpPr>
                <a:spLocks/>
              </p:cNvSpPr>
              <p:nvPr/>
            </p:nvSpPr>
            <p:spPr>
              <a:xfrm rot="0">
                <a:off x="539282" y="6423501"/>
                <a:ext cx="68499" cy="167115"/>
              </a:xfrm>
              <a:custGeom>
                <a:gdLst>
                  <a:gd name="T1" fmla="*/ 0 w 21600"/>
                  <a:gd name="T2" fmla="*/ 0 h 21600"/>
                  <a:gd name="T3" fmla="*/ 21600 w 21600"/>
                  <a:gd name="T4" fmla="*/ 21600 h 21600"/>
                </a:gdLst>
                <a:rect l="T1" t="T2" r="T3" b="T4"/>
                <a:pathLst>
                  <a:path w="21600" h="21600">
                    <a:moveTo>
                      <a:pt x="0" y="21600"/>
                    </a:moveTo>
                    <a:cubicBezTo>
                      <a:pt x="0" y="21600"/>
                      <a:pt x="2399" y="13060"/>
                      <a:pt x="13199" y="0"/>
                    </a:cubicBezTo>
                    <a:cubicBezTo>
                      <a:pt x="13199" y="0"/>
                      <a:pt x="21600" y="19590"/>
                      <a:pt x="21600" y="21600"/>
                    </a:cubicBezTo>
                    <a:lnTo>
                      <a:pt x="0" y="21600"/>
                    </a:lnTo>
                    <a:close/>
                  </a:path>
                </a:pathLst>
              </a:custGeom>
              <a:solidFill>
                <a:srgbClr val="91BF20"/>
              </a:solidFill>
              <a:ln cmpd="sng" cap="flat">
                <a:noFill/>
                <a:prstDash val="solid"/>
                <a:round/>
              </a:ln>
            </p:spPr>
          </p:sp>
          <p:sp>
            <p:nvSpPr>
              <p:cNvPr id="155" name="曲线"/>
              <p:cNvSpPr>
                <a:spLocks/>
              </p:cNvSpPr>
              <p:nvPr/>
            </p:nvSpPr>
            <p:spPr>
              <a:xfrm rot="0">
                <a:off x="893474"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156" name="曲线"/>
              <p:cNvSpPr>
                <a:spLocks/>
              </p:cNvSpPr>
              <p:nvPr/>
            </p:nvSpPr>
            <p:spPr>
              <a:xfrm rot="0">
                <a:off x="1182508" y="6423501"/>
                <a:ext cx="60145" cy="167115"/>
              </a:xfrm>
              <a:custGeom>
                <a:gdLst>
                  <a:gd name="T1" fmla="*/ 0 w 21600"/>
                  <a:gd name="T2" fmla="*/ 0 h 21600"/>
                  <a:gd name="T3" fmla="*/ 21600 w 21600"/>
                  <a:gd name="T4" fmla="*/ 21600 h 21600"/>
                </a:gdLst>
                <a:rect l="T1" t="T2" r="T3" b="T4"/>
                <a:pathLst>
                  <a:path w="21600" h="21600">
                    <a:moveTo>
                      <a:pt x="0" y="21600"/>
                    </a:moveTo>
                    <a:cubicBezTo>
                      <a:pt x="0" y="21600"/>
                      <a:pt x="2700" y="11553"/>
                      <a:pt x="13499" y="0"/>
                    </a:cubicBezTo>
                    <a:cubicBezTo>
                      <a:pt x="13499" y="0"/>
                      <a:pt x="21599" y="20093"/>
                      <a:pt x="21599" y="21600"/>
                    </a:cubicBezTo>
                    <a:lnTo>
                      <a:pt x="0" y="21600"/>
                    </a:lnTo>
                    <a:close/>
                  </a:path>
                </a:pathLst>
              </a:custGeom>
              <a:solidFill>
                <a:srgbClr val="91BF20"/>
              </a:solidFill>
              <a:ln cmpd="sng" cap="flat">
                <a:noFill/>
                <a:prstDash val="solid"/>
                <a:round/>
              </a:ln>
            </p:spPr>
          </p:sp>
          <p:sp>
            <p:nvSpPr>
              <p:cNvPr id="157" name="曲线"/>
              <p:cNvSpPr>
                <a:spLocks/>
              </p:cNvSpPr>
              <p:nvPr/>
            </p:nvSpPr>
            <p:spPr>
              <a:xfrm rot="0">
                <a:off x="1120691"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2025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158" name="曲线"/>
              <p:cNvSpPr>
                <a:spLocks/>
              </p:cNvSpPr>
              <p:nvPr/>
            </p:nvSpPr>
            <p:spPr>
              <a:xfrm rot="0">
                <a:off x="923547"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a:srgbClr val="91BF20"/>
              </a:solidFill>
              <a:ln cmpd="sng" cap="flat">
                <a:noFill/>
                <a:prstDash val="solid"/>
                <a:round/>
              </a:ln>
            </p:spPr>
          </p:sp>
          <p:sp>
            <p:nvSpPr>
              <p:cNvPr id="159" name="曲线"/>
              <p:cNvSpPr>
                <a:spLocks/>
              </p:cNvSpPr>
              <p:nvPr/>
            </p:nvSpPr>
            <p:spPr>
              <a:xfrm rot="0">
                <a:off x="689647" y="6396763"/>
                <a:ext cx="106925"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a:srgbClr val="91BF20"/>
              </a:solidFill>
              <a:ln cmpd="sng" cap="flat">
                <a:noFill/>
                <a:prstDash val="solid"/>
                <a:round/>
              </a:ln>
            </p:spPr>
          </p:sp>
          <p:sp>
            <p:nvSpPr>
              <p:cNvPr id="160" name="曲线"/>
              <p:cNvSpPr>
                <a:spLocks/>
              </p:cNvSpPr>
              <p:nvPr/>
            </p:nvSpPr>
            <p:spPr>
              <a:xfrm rot="0">
                <a:off x="1274397" y="6380051"/>
                <a:ext cx="88547" cy="210565"/>
              </a:xfrm>
              <a:custGeom>
                <a:gdLst>
                  <a:gd name="T1" fmla="*/ 0 w 21600"/>
                  <a:gd name="T2" fmla="*/ 0 h 21600"/>
                  <a:gd name="T3" fmla="*/ 21600 w 21600"/>
                  <a:gd name="T4" fmla="*/ 21600 h 21600"/>
                </a:gdLst>
                <a:rect l="T1" t="T2" r="T3" b="T4"/>
                <a:pathLst>
                  <a:path w="21600" h="21600">
                    <a:moveTo>
                      <a:pt x="0" y="21600"/>
                    </a:moveTo>
                    <a:cubicBezTo>
                      <a:pt x="0" y="21600"/>
                      <a:pt x="2817" y="12799"/>
                      <a:pt x="14086" y="0"/>
                    </a:cubicBezTo>
                    <a:cubicBezTo>
                      <a:pt x="14086" y="0"/>
                      <a:pt x="21600" y="19600"/>
                      <a:pt x="21600" y="21600"/>
                    </a:cubicBezTo>
                    <a:lnTo>
                      <a:pt x="0" y="21600"/>
                    </a:lnTo>
                    <a:close/>
                  </a:path>
                </a:pathLst>
              </a:custGeom>
              <a:solidFill>
                <a:srgbClr val="91BF20"/>
              </a:solidFill>
              <a:ln cmpd="sng" cap="flat">
                <a:noFill/>
                <a:prstDash val="solid"/>
                <a:round/>
              </a:ln>
            </p:spPr>
          </p:sp>
          <p:sp>
            <p:nvSpPr>
              <p:cNvPr id="161" name="曲线"/>
              <p:cNvSpPr>
                <a:spLocks/>
              </p:cNvSpPr>
              <p:nvPr/>
            </p:nvSpPr>
            <p:spPr>
              <a:xfrm rot="0">
                <a:off x="1628589" y="6380051"/>
                <a:ext cx="85206"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162" name="曲线"/>
              <p:cNvSpPr>
                <a:spLocks/>
              </p:cNvSpPr>
              <p:nvPr/>
            </p:nvSpPr>
            <p:spPr>
              <a:xfrm rot="0">
                <a:off x="1439798"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7513" y="0"/>
                    </a:cubicBezTo>
                    <a:cubicBezTo>
                      <a:pt x="7513" y="0"/>
                      <a:pt x="0" y="19600"/>
                      <a:pt x="0" y="21600"/>
                    </a:cubicBezTo>
                    <a:lnTo>
                      <a:pt x="21600" y="21600"/>
                    </a:lnTo>
                    <a:close/>
                  </a:path>
                </a:pathLst>
              </a:custGeom>
              <a:solidFill>
                <a:srgbClr val="91BF20"/>
              </a:solidFill>
              <a:ln cmpd="sng" cap="flat">
                <a:noFill/>
                <a:prstDash val="solid"/>
                <a:round/>
              </a:ln>
            </p:spPr>
          </p:sp>
          <p:sp>
            <p:nvSpPr>
              <p:cNvPr id="163" name="曲线"/>
              <p:cNvSpPr>
                <a:spLocks/>
              </p:cNvSpPr>
              <p:nvPr/>
            </p:nvSpPr>
            <p:spPr>
              <a:xfrm rot="0">
                <a:off x="1242654" y="6423501"/>
                <a:ext cx="58475" cy="167115"/>
              </a:xfrm>
              <a:custGeom>
                <a:gdLst>
                  <a:gd name="T1" fmla="*/ 0 w 21600"/>
                  <a:gd name="T2" fmla="*/ 0 h 21600"/>
                  <a:gd name="T3" fmla="*/ 21600 w 21600"/>
                  <a:gd name="T4" fmla="*/ 21600 h 21600"/>
                </a:gdLst>
                <a:rect l="T1" t="T2" r="T3" b="T4"/>
                <a:pathLst>
                  <a:path w="21600" h="21600">
                    <a:moveTo>
                      <a:pt x="0" y="21600"/>
                    </a:moveTo>
                    <a:cubicBezTo>
                      <a:pt x="0" y="21600"/>
                      <a:pt x="2880" y="13060"/>
                      <a:pt x="12960" y="0"/>
                    </a:cubicBezTo>
                    <a:cubicBezTo>
                      <a:pt x="12960" y="0"/>
                      <a:pt x="21600" y="19590"/>
                      <a:pt x="21600" y="21600"/>
                    </a:cubicBezTo>
                    <a:lnTo>
                      <a:pt x="0" y="21600"/>
                    </a:lnTo>
                    <a:close/>
                  </a:path>
                </a:pathLst>
              </a:custGeom>
              <a:solidFill>
                <a:srgbClr val="91BF20"/>
              </a:solidFill>
              <a:ln cmpd="sng" cap="flat">
                <a:noFill/>
                <a:prstDash val="solid"/>
                <a:round/>
              </a:ln>
            </p:spPr>
          </p:sp>
          <p:sp>
            <p:nvSpPr>
              <p:cNvPr id="164" name="曲线"/>
              <p:cNvSpPr>
                <a:spLocks/>
              </p:cNvSpPr>
              <p:nvPr/>
            </p:nvSpPr>
            <p:spPr>
              <a:xfrm rot="0">
                <a:off x="1528346"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8276" y="11399"/>
                      <a:pt x="6646" y="0"/>
                    </a:cubicBezTo>
                    <a:cubicBezTo>
                      <a:pt x="6646" y="0"/>
                      <a:pt x="0" y="19800"/>
                      <a:pt x="0" y="21600"/>
                    </a:cubicBezTo>
                    <a:lnTo>
                      <a:pt x="21600" y="21600"/>
                    </a:lnTo>
                    <a:close/>
                  </a:path>
                </a:pathLst>
              </a:custGeom>
              <a:solidFill>
                <a:srgbClr val="91BF20"/>
              </a:solidFill>
              <a:ln cmpd="sng" cap="flat">
                <a:noFill/>
                <a:prstDash val="solid"/>
                <a:round/>
              </a:ln>
            </p:spPr>
          </p:sp>
          <p:sp>
            <p:nvSpPr>
              <p:cNvPr id="165" name="曲线"/>
              <p:cNvSpPr>
                <a:spLocks/>
              </p:cNvSpPr>
              <p:nvPr/>
            </p:nvSpPr>
            <p:spPr>
              <a:xfrm rot="0">
                <a:off x="1758905"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3323"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166" name="曲线"/>
              <p:cNvSpPr>
                <a:spLocks/>
              </p:cNvSpPr>
              <p:nvPr/>
            </p:nvSpPr>
            <p:spPr>
              <a:xfrm rot="0">
                <a:off x="1708783"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167" name="曲线"/>
              <p:cNvSpPr>
                <a:spLocks/>
              </p:cNvSpPr>
              <p:nvPr/>
            </p:nvSpPr>
            <p:spPr>
              <a:xfrm rot="0">
                <a:off x="1551736" y="6426843"/>
                <a:ext cx="88548" cy="163772"/>
              </a:xfrm>
              <a:custGeom>
                <a:gdLst>
                  <a:gd name="T1" fmla="*/ 0 w 21600"/>
                  <a:gd name="T2" fmla="*/ 0 h 21600"/>
                  <a:gd name="T3" fmla="*/ 21600 w 21600"/>
                  <a:gd name="T4" fmla="*/ 21600 h 21600"/>
                </a:gdLst>
                <a:rect l="T1" t="T2" r="T3" b="T4"/>
                <a:pathLst>
                  <a:path w="21600" h="21600">
                    <a:moveTo>
                      <a:pt x="21600" y="21600"/>
                    </a:moveTo>
                    <a:cubicBezTo>
                      <a:pt x="21600" y="21600"/>
                      <a:pt x="18782" y="12342"/>
                      <a:pt x="7513" y="0"/>
                    </a:cubicBezTo>
                    <a:cubicBezTo>
                      <a:pt x="7513" y="0"/>
                      <a:pt x="0" y="20057"/>
                      <a:pt x="0" y="21600"/>
                    </a:cubicBezTo>
                    <a:lnTo>
                      <a:pt x="21600" y="21600"/>
                    </a:lnTo>
                    <a:close/>
                  </a:path>
                </a:pathLst>
              </a:custGeom>
              <a:solidFill>
                <a:srgbClr val="91BF20"/>
              </a:solidFill>
              <a:ln cmpd="sng" cap="flat">
                <a:noFill/>
                <a:prstDash val="solid"/>
                <a:round/>
              </a:ln>
            </p:spPr>
          </p:sp>
          <p:sp>
            <p:nvSpPr>
              <p:cNvPr id="168" name="曲线"/>
              <p:cNvSpPr>
                <a:spLocks/>
              </p:cNvSpPr>
              <p:nvPr/>
            </p:nvSpPr>
            <p:spPr>
              <a:xfrm rot="0">
                <a:off x="1362945" y="6396763"/>
                <a:ext cx="88547" cy="193853"/>
              </a:xfrm>
              <a:custGeom>
                <a:gdLst>
                  <a:gd name="T1" fmla="*/ 0 w 21600"/>
                  <a:gd name="T2" fmla="*/ 0 h 21600"/>
                  <a:gd name="T3" fmla="*/ 21600 w 21600"/>
                  <a:gd name="T4" fmla="*/ 21600 h 21600"/>
                </a:gdLst>
                <a:rect l="T1" t="T2" r="T3" b="T4"/>
                <a:pathLst>
                  <a:path w="21600" h="21600">
                    <a:moveTo>
                      <a:pt x="0" y="21600"/>
                    </a:moveTo>
                    <a:cubicBezTo>
                      <a:pt x="0" y="21600"/>
                      <a:pt x="1878" y="12960"/>
                      <a:pt x="13147" y="0"/>
                    </a:cubicBezTo>
                    <a:cubicBezTo>
                      <a:pt x="13147" y="0"/>
                      <a:pt x="21600" y="19872"/>
                      <a:pt x="21600" y="21600"/>
                    </a:cubicBezTo>
                    <a:lnTo>
                      <a:pt x="0" y="21600"/>
                    </a:lnTo>
                    <a:close/>
                  </a:path>
                </a:pathLst>
              </a:custGeom>
              <a:solidFill>
                <a:srgbClr val="91BF20"/>
              </a:solidFill>
              <a:ln cmpd="sng" cap="flat">
                <a:noFill/>
                <a:prstDash val="solid"/>
                <a:round/>
              </a:ln>
            </p:spPr>
          </p:sp>
          <p:sp>
            <p:nvSpPr>
              <p:cNvPr id="169" name="曲线"/>
              <p:cNvSpPr>
                <a:spLocks/>
              </p:cNvSpPr>
              <p:nvPr/>
            </p:nvSpPr>
            <p:spPr>
              <a:xfrm rot="0">
                <a:off x="1847453" y="6380051"/>
                <a:ext cx="111937" cy="210565"/>
              </a:xfrm>
              <a:custGeom>
                <a:gdLst>
                  <a:gd name="T1" fmla="*/ 0 w 21600"/>
                  <a:gd name="T2" fmla="*/ 0 h 21600"/>
                  <a:gd name="T3" fmla="*/ 21600 w 21600"/>
                  <a:gd name="T4" fmla="*/ 21600 h 21600"/>
                </a:gdLst>
                <a:rect l="T1" t="T2" r="T3" b="T4"/>
                <a:pathLst>
                  <a:path w="21600" h="21600">
                    <a:moveTo>
                      <a:pt x="0" y="21600"/>
                    </a:moveTo>
                    <a:cubicBezTo>
                      <a:pt x="0" y="21600"/>
                      <a:pt x="2234" y="12799"/>
                      <a:pt x="13406" y="0"/>
                    </a:cubicBezTo>
                    <a:cubicBezTo>
                      <a:pt x="13406" y="0"/>
                      <a:pt x="21600" y="19600"/>
                      <a:pt x="21600" y="21600"/>
                    </a:cubicBezTo>
                    <a:lnTo>
                      <a:pt x="0" y="21600"/>
                    </a:lnTo>
                    <a:close/>
                  </a:path>
                </a:pathLst>
              </a:custGeom>
              <a:solidFill>
                <a:srgbClr val="91BF20"/>
              </a:solidFill>
              <a:ln cmpd="sng" cap="flat">
                <a:noFill/>
                <a:prstDash val="solid"/>
                <a:round/>
              </a:ln>
            </p:spPr>
          </p:sp>
          <p:sp>
            <p:nvSpPr>
              <p:cNvPr id="170" name="曲线"/>
              <p:cNvSpPr>
                <a:spLocks/>
              </p:cNvSpPr>
              <p:nvPr/>
            </p:nvSpPr>
            <p:spPr>
              <a:xfrm rot="0">
                <a:off x="2286851" y="6380051"/>
                <a:ext cx="106925"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171" name="曲线"/>
              <p:cNvSpPr>
                <a:spLocks/>
              </p:cNvSpPr>
              <p:nvPr/>
            </p:nvSpPr>
            <p:spPr>
              <a:xfrm rot="0">
                <a:off x="2051280"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172" name="曲线"/>
              <p:cNvSpPr>
                <a:spLocks/>
              </p:cNvSpPr>
              <p:nvPr/>
            </p:nvSpPr>
            <p:spPr>
              <a:xfrm rot="0">
                <a:off x="1809026" y="6423501"/>
                <a:ext cx="70170" cy="167115"/>
              </a:xfrm>
              <a:custGeom>
                <a:gdLst>
                  <a:gd name="T1" fmla="*/ 0 w 21600"/>
                  <a:gd name="T2" fmla="*/ 0 h 21600"/>
                  <a:gd name="T3" fmla="*/ 21600 w 21600"/>
                  <a:gd name="T4" fmla="*/ 21600 h 21600"/>
                </a:gdLst>
                <a:rect l="T1" t="T2" r="T3" b="T4"/>
                <a:pathLst>
                  <a:path w="21600" h="21600">
                    <a:moveTo>
                      <a:pt x="0" y="21600"/>
                    </a:moveTo>
                    <a:cubicBezTo>
                      <a:pt x="0" y="21600"/>
                      <a:pt x="2399" y="13060"/>
                      <a:pt x="13199" y="0"/>
                    </a:cubicBezTo>
                    <a:cubicBezTo>
                      <a:pt x="13199" y="0"/>
                      <a:pt x="21600" y="19590"/>
                      <a:pt x="21600" y="21600"/>
                    </a:cubicBezTo>
                    <a:lnTo>
                      <a:pt x="0" y="21600"/>
                    </a:lnTo>
                    <a:close/>
                  </a:path>
                </a:pathLst>
              </a:custGeom>
              <a:solidFill>
                <a:srgbClr val="91BF20"/>
              </a:solidFill>
              <a:ln cmpd="sng" cap="flat">
                <a:noFill/>
                <a:prstDash val="solid"/>
                <a:round/>
              </a:ln>
            </p:spPr>
          </p:sp>
          <p:sp>
            <p:nvSpPr>
              <p:cNvPr id="173" name="曲线"/>
              <p:cNvSpPr>
                <a:spLocks/>
              </p:cNvSpPr>
              <p:nvPr/>
            </p:nvSpPr>
            <p:spPr>
              <a:xfrm rot="0">
                <a:off x="2159877" y="6450240"/>
                <a:ext cx="65157" cy="140376"/>
              </a:xfrm>
              <a:custGeom>
                <a:gdLst>
                  <a:gd name="T1" fmla="*/ 0 w 21600"/>
                  <a:gd name="T2" fmla="*/ 0 h 21600"/>
                  <a:gd name="T3" fmla="*/ 21600 w 21600"/>
                  <a:gd name="T4" fmla="*/ 21600 h 21600"/>
                </a:gdLst>
                <a:rect l="T1" t="T2" r="T3" b="T4"/>
                <a:pathLst>
                  <a:path w="21600" h="21600">
                    <a:moveTo>
                      <a:pt x="21600" y="21600"/>
                    </a:moveTo>
                    <a:cubicBezTo>
                      <a:pt x="21600" y="21600"/>
                      <a:pt x="19058" y="11399"/>
                      <a:pt x="7623" y="0"/>
                    </a:cubicBezTo>
                    <a:cubicBezTo>
                      <a:pt x="7623" y="0"/>
                      <a:pt x="0" y="19800"/>
                      <a:pt x="0" y="21600"/>
                    </a:cubicBezTo>
                    <a:lnTo>
                      <a:pt x="21600" y="21600"/>
                    </a:lnTo>
                    <a:close/>
                  </a:path>
                </a:pathLst>
              </a:custGeom>
              <a:solidFill>
                <a:srgbClr val="91BF20"/>
              </a:solidFill>
              <a:ln cmpd="sng" cap="flat">
                <a:noFill/>
                <a:prstDash val="solid"/>
                <a:round/>
              </a:ln>
            </p:spPr>
          </p:sp>
          <p:sp>
            <p:nvSpPr>
              <p:cNvPr id="174" name="曲线"/>
              <p:cNvSpPr>
                <a:spLocks/>
              </p:cNvSpPr>
              <p:nvPr/>
            </p:nvSpPr>
            <p:spPr>
              <a:xfrm rot="0">
                <a:off x="2452252" y="6423501"/>
                <a:ext cx="61816" cy="167115"/>
              </a:xfrm>
              <a:custGeom>
                <a:gdLst>
                  <a:gd name="T1" fmla="*/ 0 w 21600"/>
                  <a:gd name="T2" fmla="*/ 0 h 21600"/>
                  <a:gd name="T3" fmla="*/ 21600 w 21600"/>
                  <a:gd name="T4" fmla="*/ 21600 h 21600"/>
                </a:gdLst>
                <a:rect l="T1" t="T2" r="T3" b="T4"/>
                <a:pathLst>
                  <a:path w="21600" h="21600">
                    <a:moveTo>
                      <a:pt x="0" y="21600"/>
                    </a:moveTo>
                    <a:cubicBezTo>
                      <a:pt x="0" y="21600"/>
                      <a:pt x="2699" y="11553"/>
                      <a:pt x="13500" y="0"/>
                    </a:cubicBezTo>
                    <a:cubicBezTo>
                      <a:pt x="13500" y="0"/>
                      <a:pt x="21599" y="20093"/>
                      <a:pt x="21599" y="21600"/>
                    </a:cubicBezTo>
                    <a:lnTo>
                      <a:pt x="0" y="21600"/>
                    </a:lnTo>
                    <a:close/>
                  </a:path>
                </a:pathLst>
              </a:custGeom>
              <a:solidFill>
                <a:srgbClr val="91BF20"/>
              </a:solidFill>
              <a:ln cmpd="sng" cap="flat">
                <a:noFill/>
                <a:prstDash val="solid"/>
                <a:round/>
              </a:ln>
            </p:spPr>
          </p:sp>
          <p:sp>
            <p:nvSpPr>
              <p:cNvPr id="175" name="曲线"/>
              <p:cNvSpPr>
                <a:spLocks/>
              </p:cNvSpPr>
              <p:nvPr/>
            </p:nvSpPr>
            <p:spPr>
              <a:xfrm rot="0">
                <a:off x="2390436"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176" name="曲线"/>
              <p:cNvSpPr>
                <a:spLocks/>
              </p:cNvSpPr>
              <p:nvPr/>
            </p:nvSpPr>
            <p:spPr>
              <a:xfrm rot="0">
                <a:off x="2189949" y="6426843"/>
                <a:ext cx="111937" cy="163772"/>
              </a:xfrm>
              <a:custGeom>
                <a:gdLst>
                  <a:gd name="T1" fmla="*/ 0 w 21600"/>
                  <a:gd name="T2" fmla="*/ 0 h 21600"/>
                  <a:gd name="T3" fmla="*/ 21600 w 21600"/>
                  <a:gd name="T4" fmla="*/ 21600 h 21600"/>
                </a:gdLst>
                <a:rect l="T1" t="T2" r="T3" b="T4"/>
                <a:pathLst>
                  <a:path w="21600" h="21600">
                    <a:moveTo>
                      <a:pt x="21600" y="21600"/>
                    </a:moveTo>
                    <a:cubicBezTo>
                      <a:pt x="21600" y="21600"/>
                      <a:pt x="19365" y="12342"/>
                      <a:pt x="8193" y="0"/>
                    </a:cubicBezTo>
                    <a:cubicBezTo>
                      <a:pt x="8193" y="0"/>
                      <a:pt x="0" y="20057"/>
                      <a:pt x="0" y="21600"/>
                    </a:cubicBezTo>
                    <a:lnTo>
                      <a:pt x="21600" y="21600"/>
                    </a:lnTo>
                    <a:close/>
                  </a:path>
                </a:pathLst>
              </a:custGeom>
              <a:solidFill>
                <a:srgbClr val="91BF20"/>
              </a:solidFill>
              <a:ln cmpd="sng" cap="flat">
                <a:noFill/>
                <a:prstDash val="solid"/>
                <a:round/>
              </a:ln>
            </p:spPr>
          </p:sp>
          <p:sp>
            <p:nvSpPr>
              <p:cNvPr id="177" name="曲线"/>
              <p:cNvSpPr>
                <a:spLocks/>
              </p:cNvSpPr>
              <p:nvPr/>
            </p:nvSpPr>
            <p:spPr>
              <a:xfrm rot="0">
                <a:off x="1959391" y="6396763"/>
                <a:ext cx="108596"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a:srgbClr val="91BF20"/>
              </a:solidFill>
              <a:ln cmpd="sng" cap="flat">
                <a:noFill/>
                <a:prstDash val="solid"/>
                <a:round/>
              </a:ln>
            </p:spPr>
          </p:sp>
          <p:sp>
            <p:nvSpPr>
              <p:cNvPr id="178" name="曲线"/>
              <p:cNvSpPr>
                <a:spLocks/>
              </p:cNvSpPr>
              <p:nvPr/>
            </p:nvSpPr>
            <p:spPr>
              <a:xfrm rot="0">
                <a:off x="2544141" y="6380051"/>
                <a:ext cx="88547" cy="210565"/>
              </a:xfrm>
              <a:custGeom>
                <a:gdLst>
                  <a:gd name="T1" fmla="*/ 0 w 21600"/>
                  <a:gd name="T2" fmla="*/ 0 h 21600"/>
                  <a:gd name="T3" fmla="*/ 21600 w 21600"/>
                  <a:gd name="T4" fmla="*/ 21600 h 21600"/>
                </a:gdLst>
                <a:rect l="T1" t="T2" r="T3" b="T4"/>
                <a:pathLst>
                  <a:path w="21600" h="21600">
                    <a:moveTo>
                      <a:pt x="0" y="21600"/>
                    </a:moveTo>
                    <a:cubicBezTo>
                      <a:pt x="0" y="21600"/>
                      <a:pt x="2817" y="12799"/>
                      <a:pt x="13147" y="0"/>
                    </a:cubicBezTo>
                    <a:cubicBezTo>
                      <a:pt x="13147" y="0"/>
                      <a:pt x="21600" y="19600"/>
                      <a:pt x="21600" y="21600"/>
                    </a:cubicBezTo>
                    <a:lnTo>
                      <a:pt x="0" y="21600"/>
                    </a:lnTo>
                    <a:close/>
                  </a:path>
                </a:pathLst>
              </a:custGeom>
              <a:solidFill>
                <a:srgbClr val="91BF20"/>
              </a:solidFill>
              <a:ln cmpd="sng" cap="flat">
                <a:noFill/>
                <a:prstDash val="solid"/>
                <a:round/>
              </a:ln>
            </p:spPr>
          </p:sp>
          <p:sp>
            <p:nvSpPr>
              <p:cNvPr id="179" name="曲线"/>
              <p:cNvSpPr>
                <a:spLocks/>
              </p:cNvSpPr>
              <p:nvPr/>
            </p:nvSpPr>
            <p:spPr>
              <a:xfrm rot="0">
                <a:off x="2898333" y="6380051"/>
                <a:ext cx="85206"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180" name="曲线"/>
              <p:cNvSpPr>
                <a:spLocks/>
              </p:cNvSpPr>
              <p:nvPr/>
            </p:nvSpPr>
            <p:spPr>
              <a:xfrm rot="0">
                <a:off x="2709542" y="6380051"/>
                <a:ext cx="85206"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181" name="曲线"/>
              <p:cNvSpPr>
                <a:spLocks/>
              </p:cNvSpPr>
              <p:nvPr/>
            </p:nvSpPr>
            <p:spPr>
              <a:xfrm rot="0">
                <a:off x="2514068" y="6423501"/>
                <a:ext cx="53462" cy="167115"/>
              </a:xfrm>
              <a:custGeom>
                <a:gdLst>
                  <a:gd name="T1" fmla="*/ 0 w 21600"/>
                  <a:gd name="T2" fmla="*/ 0 h 21600"/>
                  <a:gd name="T3" fmla="*/ 21600 w 21600"/>
                  <a:gd name="T4" fmla="*/ 21600 h 21600"/>
                </a:gdLst>
                <a:rect l="T1" t="T2" r="T3" b="T4"/>
                <a:pathLst>
                  <a:path w="21600" h="21600">
                    <a:moveTo>
                      <a:pt x="0" y="21600"/>
                    </a:moveTo>
                    <a:cubicBezTo>
                      <a:pt x="0" y="21600"/>
                      <a:pt x="3085" y="13060"/>
                      <a:pt x="13885" y="0"/>
                    </a:cubicBezTo>
                    <a:cubicBezTo>
                      <a:pt x="13885" y="0"/>
                      <a:pt x="21600" y="19590"/>
                      <a:pt x="21600" y="21600"/>
                    </a:cubicBezTo>
                    <a:lnTo>
                      <a:pt x="0" y="21600"/>
                    </a:lnTo>
                    <a:close/>
                  </a:path>
                </a:pathLst>
              </a:custGeom>
              <a:solidFill>
                <a:srgbClr val="91BF20"/>
              </a:solidFill>
              <a:ln cmpd="sng" cap="flat">
                <a:noFill/>
                <a:prstDash val="solid"/>
                <a:round/>
              </a:ln>
            </p:spPr>
          </p:sp>
          <p:sp>
            <p:nvSpPr>
              <p:cNvPr id="182" name="曲线"/>
              <p:cNvSpPr>
                <a:spLocks/>
              </p:cNvSpPr>
              <p:nvPr/>
            </p:nvSpPr>
            <p:spPr>
              <a:xfrm rot="0">
                <a:off x="2794749"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183" name="曲线"/>
              <p:cNvSpPr>
                <a:spLocks/>
              </p:cNvSpPr>
              <p:nvPr/>
            </p:nvSpPr>
            <p:spPr>
              <a:xfrm rot="0">
                <a:off x="3030320"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3322"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184" name="曲线"/>
              <p:cNvSpPr>
                <a:spLocks/>
              </p:cNvSpPr>
              <p:nvPr/>
            </p:nvSpPr>
            <p:spPr>
              <a:xfrm rot="0">
                <a:off x="2980198"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185" name="曲线"/>
              <p:cNvSpPr>
                <a:spLocks/>
              </p:cNvSpPr>
              <p:nvPr/>
            </p:nvSpPr>
            <p:spPr>
              <a:xfrm rot="0">
                <a:off x="2821480" y="6426843"/>
                <a:ext cx="88548" cy="163772"/>
              </a:xfrm>
              <a:custGeom>
                <a:gdLst>
                  <a:gd name="T1" fmla="*/ 0 w 21600"/>
                  <a:gd name="T2" fmla="*/ 0 h 21600"/>
                  <a:gd name="T3" fmla="*/ 21600 w 21600"/>
                  <a:gd name="T4" fmla="*/ 21600 h 21600"/>
                </a:gdLst>
                <a:rect l="T1" t="T2" r="T3" b="T4"/>
                <a:pathLst>
                  <a:path w="21600" h="21600">
                    <a:moveTo>
                      <a:pt x="21600" y="21600"/>
                    </a:moveTo>
                    <a:cubicBezTo>
                      <a:pt x="21600" y="21600"/>
                      <a:pt x="18782" y="12342"/>
                      <a:pt x="7513" y="0"/>
                    </a:cubicBezTo>
                    <a:cubicBezTo>
                      <a:pt x="7513" y="0"/>
                      <a:pt x="0" y="20057"/>
                      <a:pt x="0" y="21600"/>
                    </a:cubicBezTo>
                    <a:lnTo>
                      <a:pt x="21600" y="21600"/>
                    </a:lnTo>
                    <a:close/>
                  </a:path>
                </a:pathLst>
              </a:custGeom>
              <a:solidFill>
                <a:srgbClr val="91BF20"/>
              </a:solidFill>
              <a:ln cmpd="sng" cap="flat">
                <a:noFill/>
                <a:prstDash val="solid"/>
                <a:round/>
              </a:ln>
            </p:spPr>
          </p:sp>
          <p:sp>
            <p:nvSpPr>
              <p:cNvPr id="186" name="曲线"/>
              <p:cNvSpPr>
                <a:spLocks/>
              </p:cNvSpPr>
              <p:nvPr/>
            </p:nvSpPr>
            <p:spPr>
              <a:xfrm rot="0">
                <a:off x="2632689" y="6396763"/>
                <a:ext cx="88548" cy="193853"/>
              </a:xfrm>
              <a:custGeom>
                <a:gdLst>
                  <a:gd name="T1" fmla="*/ 0 w 21600"/>
                  <a:gd name="T2" fmla="*/ 0 h 21600"/>
                  <a:gd name="T3" fmla="*/ 21600 w 21600"/>
                  <a:gd name="T4" fmla="*/ 21600 h 21600"/>
                </a:gdLst>
                <a:rect l="T1" t="T2" r="T3" b="T4"/>
                <a:pathLst>
                  <a:path w="21600" h="21600">
                    <a:moveTo>
                      <a:pt x="0" y="21600"/>
                    </a:moveTo>
                    <a:cubicBezTo>
                      <a:pt x="0" y="21600"/>
                      <a:pt x="1878" y="12960"/>
                      <a:pt x="13147" y="0"/>
                    </a:cubicBezTo>
                    <a:cubicBezTo>
                      <a:pt x="13147" y="0"/>
                      <a:pt x="21600" y="19872"/>
                      <a:pt x="21600" y="21600"/>
                    </a:cubicBezTo>
                    <a:lnTo>
                      <a:pt x="0" y="21600"/>
                    </a:lnTo>
                    <a:close/>
                  </a:path>
                </a:pathLst>
              </a:custGeom>
              <a:solidFill>
                <a:srgbClr val="91BF20"/>
              </a:solidFill>
              <a:ln cmpd="sng" cap="flat">
                <a:noFill/>
                <a:prstDash val="solid"/>
                <a:round/>
              </a:ln>
            </p:spPr>
          </p:sp>
          <p:sp>
            <p:nvSpPr>
              <p:cNvPr id="187" name="曲线"/>
              <p:cNvSpPr>
                <a:spLocks/>
              </p:cNvSpPr>
              <p:nvPr/>
            </p:nvSpPr>
            <p:spPr>
              <a:xfrm rot="0">
                <a:off x="3118868" y="6380051"/>
                <a:ext cx="106925"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a:srgbClr val="91BF20"/>
              </a:solidFill>
              <a:ln cmpd="sng" cap="flat">
                <a:noFill/>
                <a:prstDash val="solid"/>
                <a:round/>
              </a:ln>
            </p:spPr>
          </p:sp>
          <p:sp>
            <p:nvSpPr>
              <p:cNvPr id="188" name="曲线"/>
              <p:cNvSpPr>
                <a:spLocks/>
              </p:cNvSpPr>
              <p:nvPr/>
            </p:nvSpPr>
            <p:spPr>
              <a:xfrm rot="0">
                <a:off x="3556595"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189" name="曲线"/>
              <p:cNvSpPr>
                <a:spLocks/>
              </p:cNvSpPr>
              <p:nvPr/>
            </p:nvSpPr>
            <p:spPr>
              <a:xfrm rot="0">
                <a:off x="3322695" y="6380051"/>
                <a:ext cx="106925"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190" name="曲线"/>
              <p:cNvSpPr>
                <a:spLocks/>
              </p:cNvSpPr>
              <p:nvPr/>
            </p:nvSpPr>
            <p:spPr>
              <a:xfrm rot="0">
                <a:off x="3080441" y="6423501"/>
                <a:ext cx="68499" cy="167115"/>
              </a:xfrm>
              <a:custGeom>
                <a:gdLst>
                  <a:gd name="T1" fmla="*/ 0 w 21600"/>
                  <a:gd name="T2" fmla="*/ 0 h 21600"/>
                  <a:gd name="T3" fmla="*/ 21600 w 21600"/>
                  <a:gd name="T4" fmla="*/ 21600 h 21600"/>
                </a:gdLst>
                <a:rect l="T1" t="T2" r="T3" b="T4"/>
                <a:pathLst>
                  <a:path w="21600" h="21600">
                    <a:moveTo>
                      <a:pt x="0" y="21600"/>
                    </a:moveTo>
                    <a:cubicBezTo>
                      <a:pt x="0" y="21600"/>
                      <a:pt x="2400" y="13060"/>
                      <a:pt x="13200" y="0"/>
                    </a:cubicBezTo>
                    <a:cubicBezTo>
                      <a:pt x="13200" y="0"/>
                      <a:pt x="21600" y="19590"/>
                      <a:pt x="21600" y="21600"/>
                    </a:cubicBezTo>
                    <a:lnTo>
                      <a:pt x="0" y="21600"/>
                    </a:lnTo>
                    <a:close/>
                  </a:path>
                </a:pathLst>
              </a:custGeom>
              <a:solidFill>
                <a:srgbClr val="91BF20"/>
              </a:solidFill>
              <a:ln cmpd="sng" cap="flat">
                <a:noFill/>
                <a:prstDash val="solid"/>
                <a:round/>
              </a:ln>
            </p:spPr>
          </p:sp>
          <p:sp>
            <p:nvSpPr>
              <p:cNvPr id="191" name="曲线"/>
              <p:cNvSpPr>
                <a:spLocks/>
              </p:cNvSpPr>
              <p:nvPr/>
            </p:nvSpPr>
            <p:spPr>
              <a:xfrm rot="0">
                <a:off x="3429621"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20250" y="11399"/>
                      <a:pt x="8100" y="0"/>
                    </a:cubicBezTo>
                    <a:cubicBezTo>
                      <a:pt x="8100" y="0"/>
                      <a:pt x="0" y="19800"/>
                      <a:pt x="0" y="21600"/>
                    </a:cubicBezTo>
                    <a:lnTo>
                      <a:pt x="21599" y="21600"/>
                    </a:lnTo>
                    <a:close/>
                  </a:path>
                </a:pathLst>
              </a:custGeom>
              <a:solidFill>
                <a:srgbClr val="91BF20"/>
              </a:solidFill>
              <a:ln cmpd="sng" cap="flat">
                <a:noFill/>
                <a:prstDash val="solid"/>
                <a:round/>
              </a:ln>
            </p:spPr>
          </p:sp>
          <p:sp>
            <p:nvSpPr>
              <p:cNvPr id="192" name="曲线"/>
              <p:cNvSpPr>
                <a:spLocks/>
              </p:cNvSpPr>
              <p:nvPr/>
            </p:nvSpPr>
            <p:spPr>
              <a:xfrm rot="0">
                <a:off x="3721996" y="6423501"/>
                <a:ext cx="61816" cy="167115"/>
              </a:xfrm>
              <a:custGeom>
                <a:gdLst>
                  <a:gd name="T1" fmla="*/ 0 w 21600"/>
                  <a:gd name="T2" fmla="*/ 0 h 21600"/>
                  <a:gd name="T3" fmla="*/ 21600 w 21600"/>
                  <a:gd name="T4" fmla="*/ 21600 h 21600"/>
                </a:gdLst>
                <a:rect l="T1" t="T2" r="T3" b="T4"/>
                <a:pathLst>
                  <a:path w="21600" h="21600">
                    <a:moveTo>
                      <a:pt x="0" y="21600"/>
                    </a:moveTo>
                    <a:cubicBezTo>
                      <a:pt x="0" y="21600"/>
                      <a:pt x="2699" y="11553"/>
                      <a:pt x="13500" y="0"/>
                    </a:cubicBezTo>
                    <a:cubicBezTo>
                      <a:pt x="13500" y="0"/>
                      <a:pt x="21600" y="20093"/>
                      <a:pt x="21600" y="21600"/>
                    </a:cubicBezTo>
                    <a:lnTo>
                      <a:pt x="0" y="21600"/>
                    </a:lnTo>
                    <a:close/>
                  </a:path>
                </a:pathLst>
              </a:custGeom>
              <a:solidFill>
                <a:srgbClr val="91BF20"/>
              </a:solidFill>
              <a:ln cmpd="sng" cap="flat">
                <a:noFill/>
                <a:prstDash val="solid"/>
                <a:round/>
              </a:ln>
            </p:spPr>
          </p:sp>
          <p:sp>
            <p:nvSpPr>
              <p:cNvPr id="193" name="曲线"/>
              <p:cNvSpPr>
                <a:spLocks/>
              </p:cNvSpPr>
              <p:nvPr/>
            </p:nvSpPr>
            <p:spPr>
              <a:xfrm rot="0">
                <a:off x="3660179"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194" name="曲线"/>
              <p:cNvSpPr>
                <a:spLocks/>
              </p:cNvSpPr>
              <p:nvPr/>
            </p:nvSpPr>
            <p:spPr>
              <a:xfrm rot="0">
                <a:off x="3461365" y="6426843"/>
                <a:ext cx="106925" cy="163772"/>
              </a:xfrm>
              <a:custGeom>
                <a:gdLst>
                  <a:gd name="T1" fmla="*/ 0 w 21600"/>
                  <a:gd name="T2" fmla="*/ 0 h 21600"/>
                  <a:gd name="T3" fmla="*/ 21600 w 21600"/>
                  <a:gd name="T4" fmla="*/ 21600 h 21600"/>
                </a:gdLst>
                <a:rect l="T1" t="T2" r="T3" b="T4"/>
                <a:pathLst>
                  <a:path w="21600" h="21600">
                    <a:moveTo>
                      <a:pt x="21600" y="21600"/>
                    </a:moveTo>
                    <a:cubicBezTo>
                      <a:pt x="21600" y="21600"/>
                      <a:pt x="20057" y="12342"/>
                      <a:pt x="8485" y="0"/>
                    </a:cubicBezTo>
                    <a:cubicBezTo>
                      <a:pt x="8485" y="0"/>
                      <a:pt x="0" y="20057"/>
                      <a:pt x="0" y="21600"/>
                    </a:cubicBezTo>
                    <a:lnTo>
                      <a:pt x="21600" y="21600"/>
                    </a:lnTo>
                    <a:close/>
                  </a:path>
                </a:pathLst>
              </a:custGeom>
              <a:solidFill>
                <a:srgbClr val="91BF20"/>
              </a:solidFill>
              <a:ln cmpd="sng" cap="flat">
                <a:noFill/>
                <a:prstDash val="solid"/>
                <a:round/>
              </a:ln>
            </p:spPr>
          </p:sp>
          <p:sp>
            <p:nvSpPr>
              <p:cNvPr id="195" name="曲线"/>
              <p:cNvSpPr>
                <a:spLocks/>
              </p:cNvSpPr>
              <p:nvPr/>
            </p:nvSpPr>
            <p:spPr>
              <a:xfrm rot="0">
                <a:off x="3225793" y="6396763"/>
                <a:ext cx="111937" cy="193853"/>
              </a:xfrm>
              <a:custGeom>
                <a:gdLst>
                  <a:gd name="T1" fmla="*/ 0 w 21600"/>
                  <a:gd name="T2" fmla="*/ 0 h 21600"/>
                  <a:gd name="T3" fmla="*/ 21600 w 21600"/>
                  <a:gd name="T4" fmla="*/ 21600 h 21600"/>
                </a:gdLst>
                <a:rect l="T1" t="T2" r="T3" b="T4"/>
                <a:pathLst>
                  <a:path w="21600" h="21600">
                    <a:moveTo>
                      <a:pt x="0" y="21600"/>
                    </a:moveTo>
                    <a:cubicBezTo>
                      <a:pt x="0" y="21600"/>
                      <a:pt x="2234" y="12960"/>
                      <a:pt x="13406" y="0"/>
                    </a:cubicBezTo>
                    <a:cubicBezTo>
                      <a:pt x="13406" y="0"/>
                      <a:pt x="21600" y="19872"/>
                      <a:pt x="21600" y="21600"/>
                    </a:cubicBezTo>
                    <a:lnTo>
                      <a:pt x="0" y="21600"/>
                    </a:lnTo>
                    <a:close/>
                  </a:path>
                </a:pathLst>
              </a:custGeom>
              <a:solidFill>
                <a:srgbClr val="91BF20"/>
              </a:solidFill>
              <a:ln cmpd="sng" cap="flat">
                <a:noFill/>
                <a:prstDash val="solid"/>
                <a:round/>
              </a:ln>
            </p:spPr>
          </p:sp>
          <p:sp>
            <p:nvSpPr>
              <p:cNvPr id="196" name="曲线"/>
              <p:cNvSpPr>
                <a:spLocks/>
              </p:cNvSpPr>
              <p:nvPr/>
            </p:nvSpPr>
            <p:spPr>
              <a:xfrm rot="0">
                <a:off x="3815556" y="6380051"/>
                <a:ext cx="88547" cy="210565"/>
              </a:xfrm>
              <a:custGeom>
                <a:gdLst>
                  <a:gd name="T1" fmla="*/ 0 w 21600"/>
                  <a:gd name="T2" fmla="*/ 0 h 21600"/>
                  <a:gd name="T3" fmla="*/ 21600 w 21600"/>
                  <a:gd name="T4" fmla="*/ 21600 h 21600"/>
                </a:gdLst>
                <a:rect l="T1" t="T2" r="T3" b="T4"/>
                <a:pathLst>
                  <a:path w="21600" h="21600">
                    <a:moveTo>
                      <a:pt x="0" y="21600"/>
                    </a:moveTo>
                    <a:cubicBezTo>
                      <a:pt x="0" y="21600"/>
                      <a:pt x="2817" y="12799"/>
                      <a:pt x="13147" y="0"/>
                    </a:cubicBezTo>
                    <a:cubicBezTo>
                      <a:pt x="13147" y="0"/>
                      <a:pt x="21600" y="19600"/>
                      <a:pt x="21600" y="21600"/>
                    </a:cubicBezTo>
                    <a:lnTo>
                      <a:pt x="0" y="21600"/>
                    </a:lnTo>
                    <a:close/>
                  </a:path>
                </a:pathLst>
              </a:custGeom>
              <a:solidFill>
                <a:srgbClr val="91BF20"/>
              </a:solidFill>
              <a:ln cmpd="sng" cap="flat">
                <a:noFill/>
                <a:prstDash val="solid"/>
                <a:round/>
              </a:ln>
            </p:spPr>
          </p:sp>
          <p:sp>
            <p:nvSpPr>
              <p:cNvPr id="197" name="曲线"/>
              <p:cNvSpPr>
                <a:spLocks/>
              </p:cNvSpPr>
              <p:nvPr/>
            </p:nvSpPr>
            <p:spPr>
              <a:xfrm rot="0">
                <a:off x="4164735"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198" name="曲线"/>
              <p:cNvSpPr>
                <a:spLocks/>
              </p:cNvSpPr>
              <p:nvPr/>
            </p:nvSpPr>
            <p:spPr>
              <a:xfrm rot="0">
                <a:off x="3980957" y="6380051"/>
                <a:ext cx="83535"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199" name="曲线"/>
              <p:cNvSpPr>
                <a:spLocks/>
              </p:cNvSpPr>
              <p:nvPr/>
            </p:nvSpPr>
            <p:spPr>
              <a:xfrm rot="0">
                <a:off x="3783812" y="6423501"/>
                <a:ext cx="53463" cy="167115"/>
              </a:xfrm>
              <a:custGeom>
                <a:gdLst>
                  <a:gd name="T1" fmla="*/ 0 w 21600"/>
                  <a:gd name="T2" fmla="*/ 0 h 21600"/>
                  <a:gd name="T3" fmla="*/ 21600 w 21600"/>
                  <a:gd name="T4" fmla="*/ 21600 h 21600"/>
                </a:gdLst>
                <a:rect l="T1" t="T2" r="T3" b="T4"/>
                <a:pathLst>
                  <a:path w="21600" h="21600">
                    <a:moveTo>
                      <a:pt x="0" y="21600"/>
                    </a:moveTo>
                    <a:cubicBezTo>
                      <a:pt x="0" y="21600"/>
                      <a:pt x="3085" y="13060"/>
                      <a:pt x="13885" y="0"/>
                    </a:cubicBezTo>
                    <a:cubicBezTo>
                      <a:pt x="13885" y="0"/>
                      <a:pt x="21600" y="19590"/>
                      <a:pt x="21600" y="21600"/>
                    </a:cubicBezTo>
                    <a:lnTo>
                      <a:pt x="0" y="21600"/>
                    </a:lnTo>
                    <a:close/>
                  </a:path>
                </a:pathLst>
              </a:custGeom>
              <a:solidFill>
                <a:srgbClr val="91BF20"/>
              </a:solidFill>
              <a:ln cmpd="sng" cap="flat">
                <a:noFill/>
                <a:prstDash val="solid"/>
                <a:round/>
              </a:ln>
            </p:spPr>
          </p:sp>
          <p:sp>
            <p:nvSpPr>
              <p:cNvPr id="200" name="曲线"/>
              <p:cNvSpPr>
                <a:spLocks/>
              </p:cNvSpPr>
              <p:nvPr/>
            </p:nvSpPr>
            <p:spPr>
              <a:xfrm rot="0">
                <a:off x="4064492"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01" name="曲线"/>
              <p:cNvSpPr>
                <a:spLocks/>
              </p:cNvSpPr>
              <p:nvPr/>
            </p:nvSpPr>
            <p:spPr>
              <a:xfrm rot="0">
                <a:off x="4300063"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202" name="曲线"/>
              <p:cNvSpPr>
                <a:spLocks/>
              </p:cNvSpPr>
              <p:nvPr/>
            </p:nvSpPr>
            <p:spPr>
              <a:xfrm rot="0">
                <a:off x="4249942"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03" name="曲线"/>
              <p:cNvSpPr>
                <a:spLocks/>
              </p:cNvSpPr>
              <p:nvPr/>
            </p:nvSpPr>
            <p:spPr>
              <a:xfrm rot="0">
                <a:off x="4092895" y="6426843"/>
                <a:ext cx="83535" cy="163772"/>
              </a:xfrm>
              <a:custGeom>
                <a:gdLst>
                  <a:gd name="T1" fmla="*/ 0 w 21600"/>
                  <a:gd name="T2" fmla="*/ 0 h 21600"/>
                  <a:gd name="T3" fmla="*/ 21600 w 21600"/>
                  <a:gd name="T4" fmla="*/ 21600 h 21600"/>
                </a:gdLst>
                <a:rect l="T1" t="T2" r="T3" b="T4"/>
                <a:pathLst>
                  <a:path w="21600" h="21600">
                    <a:moveTo>
                      <a:pt x="21600" y="21600"/>
                    </a:moveTo>
                    <a:cubicBezTo>
                      <a:pt x="21600" y="21600"/>
                      <a:pt x="19636" y="12342"/>
                      <a:pt x="7854" y="0"/>
                    </a:cubicBezTo>
                    <a:cubicBezTo>
                      <a:pt x="7854" y="0"/>
                      <a:pt x="0" y="20057"/>
                      <a:pt x="0" y="21600"/>
                    </a:cubicBezTo>
                    <a:lnTo>
                      <a:pt x="21600" y="21600"/>
                    </a:lnTo>
                    <a:close/>
                  </a:path>
                </a:pathLst>
              </a:custGeom>
              <a:solidFill>
                <a:srgbClr val="91BF20"/>
              </a:solidFill>
              <a:ln cmpd="sng" cap="flat">
                <a:noFill/>
                <a:prstDash val="solid"/>
                <a:round/>
              </a:ln>
            </p:spPr>
          </p:sp>
          <p:sp>
            <p:nvSpPr>
              <p:cNvPr id="204" name="曲线"/>
              <p:cNvSpPr>
                <a:spLocks/>
              </p:cNvSpPr>
              <p:nvPr/>
            </p:nvSpPr>
            <p:spPr>
              <a:xfrm rot="0">
                <a:off x="3904104" y="6396763"/>
                <a:ext cx="83535" cy="193853"/>
              </a:xfrm>
              <a:custGeom>
                <a:gdLst>
                  <a:gd name="T1" fmla="*/ 0 w 21600"/>
                  <a:gd name="T2" fmla="*/ 0 h 21600"/>
                  <a:gd name="T3" fmla="*/ 21600 w 21600"/>
                  <a:gd name="T4" fmla="*/ 21600 h 21600"/>
                </a:gdLst>
                <a:rect l="T1" t="T2" r="T3" b="T4"/>
                <a:pathLst>
                  <a:path w="21600" h="21600">
                    <a:moveTo>
                      <a:pt x="0" y="21600"/>
                    </a:moveTo>
                    <a:cubicBezTo>
                      <a:pt x="0" y="21600"/>
                      <a:pt x="1963" y="12960"/>
                      <a:pt x="13745" y="0"/>
                    </a:cubicBezTo>
                    <a:cubicBezTo>
                      <a:pt x="13745" y="0"/>
                      <a:pt x="21600" y="19872"/>
                      <a:pt x="21600" y="21600"/>
                    </a:cubicBezTo>
                    <a:lnTo>
                      <a:pt x="0" y="21600"/>
                    </a:lnTo>
                    <a:close/>
                  </a:path>
                </a:pathLst>
              </a:custGeom>
              <a:solidFill>
                <a:srgbClr val="91BF20"/>
              </a:solidFill>
              <a:ln cmpd="sng" cap="flat">
                <a:noFill/>
                <a:prstDash val="solid"/>
                <a:round/>
              </a:ln>
            </p:spPr>
          </p:sp>
          <p:sp>
            <p:nvSpPr>
              <p:cNvPr id="205" name="曲线"/>
              <p:cNvSpPr>
                <a:spLocks/>
              </p:cNvSpPr>
              <p:nvPr/>
            </p:nvSpPr>
            <p:spPr>
              <a:xfrm rot="0">
                <a:off x="4388612" y="6380051"/>
                <a:ext cx="106925"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a:srgbClr val="91BF20"/>
              </a:solidFill>
              <a:ln cmpd="sng" cap="flat">
                <a:noFill/>
                <a:prstDash val="solid"/>
                <a:round/>
              </a:ln>
            </p:spPr>
          </p:sp>
          <p:sp>
            <p:nvSpPr>
              <p:cNvPr id="206" name="曲线"/>
              <p:cNvSpPr>
                <a:spLocks/>
              </p:cNvSpPr>
              <p:nvPr/>
            </p:nvSpPr>
            <p:spPr>
              <a:xfrm rot="0">
                <a:off x="4828010" y="6380051"/>
                <a:ext cx="106925"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207" name="曲线"/>
              <p:cNvSpPr>
                <a:spLocks/>
              </p:cNvSpPr>
              <p:nvPr/>
            </p:nvSpPr>
            <p:spPr>
              <a:xfrm rot="0">
                <a:off x="4592439"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208" name="曲线"/>
              <p:cNvSpPr>
                <a:spLocks/>
              </p:cNvSpPr>
              <p:nvPr/>
            </p:nvSpPr>
            <p:spPr>
              <a:xfrm rot="0">
                <a:off x="4350185" y="6423501"/>
                <a:ext cx="68499" cy="167115"/>
              </a:xfrm>
              <a:custGeom>
                <a:gdLst>
                  <a:gd name="T1" fmla="*/ 0 w 21600"/>
                  <a:gd name="T2" fmla="*/ 0 h 21600"/>
                  <a:gd name="T3" fmla="*/ 21600 w 21600"/>
                  <a:gd name="T4" fmla="*/ 21600 h 21600"/>
                </a:gdLst>
                <a:rect l="T1" t="T2" r="T3" b="T4"/>
                <a:pathLst>
                  <a:path w="21600" h="21600">
                    <a:moveTo>
                      <a:pt x="0" y="21600"/>
                    </a:moveTo>
                    <a:cubicBezTo>
                      <a:pt x="0" y="21600"/>
                      <a:pt x="2400" y="13060"/>
                      <a:pt x="13200" y="0"/>
                    </a:cubicBezTo>
                    <a:cubicBezTo>
                      <a:pt x="13200" y="0"/>
                      <a:pt x="21600" y="19590"/>
                      <a:pt x="21600" y="21600"/>
                    </a:cubicBezTo>
                    <a:lnTo>
                      <a:pt x="0" y="21600"/>
                    </a:lnTo>
                    <a:close/>
                  </a:path>
                </a:pathLst>
              </a:custGeom>
              <a:solidFill>
                <a:srgbClr val="91BF20"/>
              </a:solidFill>
              <a:ln cmpd="sng" cap="flat">
                <a:noFill/>
                <a:prstDash val="solid"/>
                <a:round/>
              </a:ln>
            </p:spPr>
          </p:sp>
          <p:sp>
            <p:nvSpPr>
              <p:cNvPr id="209" name="曲线"/>
              <p:cNvSpPr>
                <a:spLocks/>
              </p:cNvSpPr>
              <p:nvPr/>
            </p:nvSpPr>
            <p:spPr>
              <a:xfrm rot="0">
                <a:off x="4701035" y="6450240"/>
                <a:ext cx="60145" cy="140376"/>
              </a:xfrm>
              <a:custGeom>
                <a:gdLst>
                  <a:gd name="T1" fmla="*/ 0 w 21600"/>
                  <a:gd name="T2" fmla="*/ 0 h 21600"/>
                  <a:gd name="T3" fmla="*/ 21600 w 21600"/>
                  <a:gd name="T4" fmla="*/ 21600 h 21600"/>
                </a:gdLst>
                <a:rect l="T1" t="T2" r="T3" b="T4"/>
                <a:pathLst>
                  <a:path w="21600" h="21600">
                    <a:moveTo>
                      <a:pt x="21600" y="21600"/>
                    </a:moveTo>
                    <a:cubicBezTo>
                      <a:pt x="21600" y="21600"/>
                      <a:pt x="2025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210" name="曲线"/>
              <p:cNvSpPr>
                <a:spLocks/>
              </p:cNvSpPr>
              <p:nvPr/>
            </p:nvSpPr>
            <p:spPr>
              <a:xfrm rot="0">
                <a:off x="4993411" y="6423501"/>
                <a:ext cx="61816" cy="167115"/>
              </a:xfrm>
              <a:custGeom>
                <a:gdLst>
                  <a:gd name="T1" fmla="*/ 0 w 21600"/>
                  <a:gd name="T2" fmla="*/ 0 h 21600"/>
                  <a:gd name="T3" fmla="*/ 21600 w 21600"/>
                  <a:gd name="T4" fmla="*/ 21600 h 21600"/>
                </a:gdLst>
                <a:rect l="T1" t="T2" r="T3" b="T4"/>
                <a:pathLst>
                  <a:path w="21600" h="21600">
                    <a:moveTo>
                      <a:pt x="0" y="21600"/>
                    </a:moveTo>
                    <a:cubicBezTo>
                      <a:pt x="0" y="21600"/>
                      <a:pt x="1350" y="11553"/>
                      <a:pt x="13500" y="0"/>
                    </a:cubicBezTo>
                    <a:cubicBezTo>
                      <a:pt x="13500" y="0"/>
                      <a:pt x="21599" y="20093"/>
                      <a:pt x="21599" y="21600"/>
                    </a:cubicBezTo>
                    <a:lnTo>
                      <a:pt x="0" y="21600"/>
                    </a:lnTo>
                    <a:close/>
                  </a:path>
                </a:pathLst>
              </a:custGeom>
              <a:solidFill>
                <a:srgbClr val="91BF20"/>
              </a:solidFill>
              <a:ln cmpd="sng" cap="flat">
                <a:noFill/>
                <a:prstDash val="solid"/>
                <a:round/>
              </a:ln>
            </p:spPr>
          </p:sp>
          <p:sp>
            <p:nvSpPr>
              <p:cNvPr id="211" name="曲线"/>
              <p:cNvSpPr>
                <a:spLocks/>
              </p:cNvSpPr>
              <p:nvPr/>
            </p:nvSpPr>
            <p:spPr>
              <a:xfrm rot="0">
                <a:off x="4931594"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18899" y="11399"/>
                      <a:pt x="8100" y="0"/>
                    </a:cubicBezTo>
                    <a:cubicBezTo>
                      <a:pt x="8100" y="0"/>
                      <a:pt x="0" y="19800"/>
                      <a:pt x="0" y="21600"/>
                    </a:cubicBezTo>
                    <a:lnTo>
                      <a:pt x="21600" y="21600"/>
                    </a:lnTo>
                    <a:close/>
                  </a:path>
                </a:pathLst>
              </a:custGeom>
              <a:solidFill>
                <a:srgbClr val="91BF20"/>
              </a:solidFill>
              <a:ln cmpd="sng" cap="flat">
                <a:noFill/>
                <a:prstDash val="solid"/>
                <a:round/>
              </a:ln>
            </p:spPr>
          </p:sp>
          <p:sp>
            <p:nvSpPr>
              <p:cNvPr id="212" name="曲线"/>
              <p:cNvSpPr>
                <a:spLocks/>
              </p:cNvSpPr>
              <p:nvPr/>
            </p:nvSpPr>
            <p:spPr>
              <a:xfrm rot="0">
                <a:off x="4731108"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8485" y="0"/>
                    </a:cubicBezTo>
                    <a:cubicBezTo>
                      <a:pt x="8485" y="0"/>
                      <a:pt x="0" y="20057"/>
                      <a:pt x="0" y="21600"/>
                    </a:cubicBezTo>
                    <a:lnTo>
                      <a:pt x="21600" y="21600"/>
                    </a:lnTo>
                    <a:close/>
                  </a:path>
                </a:pathLst>
              </a:custGeom>
              <a:solidFill>
                <a:srgbClr val="91BF20"/>
              </a:solidFill>
              <a:ln cmpd="sng" cap="flat">
                <a:noFill/>
                <a:prstDash val="solid"/>
                <a:round/>
              </a:ln>
            </p:spPr>
          </p:sp>
          <p:sp>
            <p:nvSpPr>
              <p:cNvPr id="213" name="曲线"/>
              <p:cNvSpPr>
                <a:spLocks/>
              </p:cNvSpPr>
              <p:nvPr/>
            </p:nvSpPr>
            <p:spPr>
              <a:xfrm rot="0">
                <a:off x="4495537" y="6396763"/>
                <a:ext cx="108596"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a:srgbClr val="91BF20"/>
              </a:solidFill>
              <a:ln cmpd="sng" cap="flat">
                <a:noFill/>
                <a:prstDash val="solid"/>
                <a:round/>
              </a:ln>
            </p:spPr>
          </p:sp>
          <p:sp>
            <p:nvSpPr>
              <p:cNvPr id="214" name="曲线"/>
              <p:cNvSpPr>
                <a:spLocks/>
              </p:cNvSpPr>
              <p:nvPr/>
            </p:nvSpPr>
            <p:spPr>
              <a:xfrm rot="0">
                <a:off x="5043531" y="6380051"/>
                <a:ext cx="88548" cy="210565"/>
              </a:xfrm>
              <a:custGeom>
                <a:gdLst>
                  <a:gd name="T1" fmla="*/ 0 w 21600"/>
                  <a:gd name="T2" fmla="*/ 0 h 21600"/>
                  <a:gd name="T3" fmla="*/ 21600 w 21600"/>
                  <a:gd name="T4" fmla="*/ 21600 h 21600"/>
                </a:gdLst>
                <a:rect l="T1" t="T2" r="T3" b="T4"/>
                <a:pathLst>
                  <a:path w="21600" h="21600">
                    <a:moveTo>
                      <a:pt x="0" y="21600"/>
                    </a:moveTo>
                    <a:cubicBezTo>
                      <a:pt x="0" y="21600"/>
                      <a:pt x="2817" y="12799"/>
                      <a:pt x="13147" y="0"/>
                    </a:cubicBezTo>
                    <a:cubicBezTo>
                      <a:pt x="13147" y="0"/>
                      <a:pt x="21600" y="19600"/>
                      <a:pt x="21600" y="21600"/>
                    </a:cubicBezTo>
                    <a:lnTo>
                      <a:pt x="0" y="21600"/>
                    </a:lnTo>
                    <a:close/>
                  </a:path>
                </a:pathLst>
              </a:custGeom>
              <a:solidFill>
                <a:srgbClr val="91BF20"/>
              </a:solidFill>
              <a:ln cmpd="sng" cap="flat">
                <a:noFill/>
                <a:prstDash val="solid"/>
                <a:round/>
              </a:ln>
            </p:spPr>
          </p:sp>
          <p:sp>
            <p:nvSpPr>
              <p:cNvPr id="215" name="曲线"/>
              <p:cNvSpPr>
                <a:spLocks/>
              </p:cNvSpPr>
              <p:nvPr/>
            </p:nvSpPr>
            <p:spPr>
              <a:xfrm rot="0">
                <a:off x="5397724" y="6380051"/>
                <a:ext cx="83535"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216" name="曲线"/>
              <p:cNvSpPr>
                <a:spLocks/>
              </p:cNvSpPr>
              <p:nvPr/>
            </p:nvSpPr>
            <p:spPr>
              <a:xfrm rot="0">
                <a:off x="5208933" y="6380051"/>
                <a:ext cx="83535"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217" name="曲线"/>
              <p:cNvSpPr>
                <a:spLocks/>
              </p:cNvSpPr>
              <p:nvPr/>
            </p:nvSpPr>
            <p:spPr>
              <a:xfrm rot="0">
                <a:off x="5011788" y="6423501"/>
                <a:ext cx="55133" cy="167115"/>
              </a:xfrm>
              <a:custGeom>
                <a:gdLst>
                  <a:gd name="T1" fmla="*/ 0 w 21600"/>
                  <a:gd name="T2" fmla="*/ 0 h 21600"/>
                  <a:gd name="T3" fmla="*/ 21600 w 21600"/>
                  <a:gd name="T4" fmla="*/ 21600 h 21600"/>
                </a:gdLst>
                <a:rect l="T1" t="T2" r="T3" b="T4"/>
                <a:pathLst>
                  <a:path w="21600" h="21600">
                    <a:moveTo>
                      <a:pt x="0" y="21600"/>
                    </a:moveTo>
                    <a:cubicBezTo>
                      <a:pt x="0" y="21600"/>
                      <a:pt x="3085" y="13060"/>
                      <a:pt x="13885" y="0"/>
                    </a:cubicBezTo>
                    <a:cubicBezTo>
                      <a:pt x="13885" y="0"/>
                      <a:pt x="21600" y="19590"/>
                      <a:pt x="21600" y="21600"/>
                    </a:cubicBezTo>
                    <a:lnTo>
                      <a:pt x="0" y="21600"/>
                    </a:lnTo>
                    <a:close/>
                  </a:path>
                </a:pathLst>
              </a:custGeom>
              <a:solidFill>
                <a:srgbClr val="91BF20"/>
              </a:solidFill>
              <a:ln cmpd="sng" cap="flat">
                <a:noFill/>
                <a:prstDash val="solid"/>
                <a:round/>
              </a:ln>
            </p:spPr>
          </p:sp>
        </p:grpSp>
        <p:sp>
          <p:nvSpPr>
            <p:cNvPr id="219" name="曲线"/>
            <p:cNvSpPr>
              <a:spLocks/>
            </p:cNvSpPr>
            <p:nvPr/>
          </p:nvSpPr>
          <p:spPr>
            <a:xfrm rot="0">
              <a:off x="5292468"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20" name="曲线"/>
            <p:cNvSpPr>
              <a:spLocks/>
            </p:cNvSpPr>
            <p:nvPr/>
          </p:nvSpPr>
          <p:spPr>
            <a:xfrm rot="0">
              <a:off x="5528039"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221" name="曲线"/>
            <p:cNvSpPr>
              <a:spLocks/>
            </p:cNvSpPr>
            <p:nvPr/>
          </p:nvSpPr>
          <p:spPr>
            <a:xfrm rot="0">
              <a:off x="5477919"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22" name="曲线"/>
            <p:cNvSpPr>
              <a:spLocks/>
            </p:cNvSpPr>
            <p:nvPr/>
          </p:nvSpPr>
          <p:spPr>
            <a:xfrm rot="0">
              <a:off x="5320871" y="6426843"/>
              <a:ext cx="83535" cy="163772"/>
            </a:xfrm>
            <a:custGeom>
              <a:gdLst>
                <a:gd name="T1" fmla="*/ 0 w 21600"/>
                <a:gd name="T2" fmla="*/ 0 h 21600"/>
                <a:gd name="T3" fmla="*/ 21600 w 21600"/>
                <a:gd name="T4" fmla="*/ 21600 h 21600"/>
              </a:gdLst>
              <a:rect l="T1" t="T2" r="T3" b="T4"/>
              <a:pathLst>
                <a:path w="21600" h="21600">
                  <a:moveTo>
                    <a:pt x="21600" y="21600"/>
                  </a:moveTo>
                  <a:cubicBezTo>
                    <a:pt x="21600" y="21600"/>
                    <a:pt x="19636" y="12342"/>
                    <a:pt x="7854" y="0"/>
                  </a:cubicBezTo>
                  <a:cubicBezTo>
                    <a:pt x="7854" y="0"/>
                    <a:pt x="0" y="20057"/>
                    <a:pt x="0" y="21600"/>
                  </a:cubicBezTo>
                  <a:lnTo>
                    <a:pt x="21600" y="21600"/>
                  </a:lnTo>
                  <a:close/>
                </a:path>
              </a:pathLst>
            </a:custGeom>
            <a:solidFill>
              <a:srgbClr val="91BF20"/>
            </a:solidFill>
            <a:ln cmpd="sng" cap="flat">
              <a:noFill/>
              <a:prstDash val="solid"/>
              <a:round/>
            </a:ln>
          </p:spPr>
        </p:sp>
        <p:sp>
          <p:nvSpPr>
            <p:cNvPr id="223" name="曲线"/>
            <p:cNvSpPr>
              <a:spLocks/>
            </p:cNvSpPr>
            <p:nvPr/>
          </p:nvSpPr>
          <p:spPr>
            <a:xfrm rot="0">
              <a:off x="5132080" y="6396763"/>
              <a:ext cx="88547" cy="193853"/>
            </a:xfrm>
            <a:custGeom>
              <a:gdLst>
                <a:gd name="T1" fmla="*/ 0 w 21600"/>
                <a:gd name="T2" fmla="*/ 0 h 21600"/>
                <a:gd name="T3" fmla="*/ 21600 w 21600"/>
                <a:gd name="T4" fmla="*/ 21600 h 21600"/>
              </a:gdLst>
              <a:rect l="T1" t="T2" r="T3" b="T4"/>
              <a:pathLst>
                <a:path w="21600" h="21600">
                  <a:moveTo>
                    <a:pt x="0" y="21600"/>
                  </a:moveTo>
                  <a:cubicBezTo>
                    <a:pt x="0" y="21600"/>
                    <a:pt x="1878" y="12960"/>
                    <a:pt x="13147" y="0"/>
                  </a:cubicBezTo>
                  <a:cubicBezTo>
                    <a:pt x="13147" y="0"/>
                    <a:pt x="21600" y="19872"/>
                    <a:pt x="21600" y="21600"/>
                  </a:cubicBezTo>
                  <a:lnTo>
                    <a:pt x="0" y="21600"/>
                  </a:lnTo>
                  <a:close/>
                </a:path>
              </a:pathLst>
            </a:custGeom>
            <a:solidFill>
              <a:srgbClr val="91BF20"/>
            </a:solidFill>
            <a:ln cmpd="sng" cap="flat">
              <a:noFill/>
              <a:prstDash val="solid"/>
              <a:round/>
            </a:ln>
          </p:spPr>
        </p:sp>
        <p:sp>
          <p:nvSpPr>
            <p:cNvPr id="224" name="曲线"/>
            <p:cNvSpPr>
              <a:spLocks/>
            </p:cNvSpPr>
            <p:nvPr/>
          </p:nvSpPr>
          <p:spPr>
            <a:xfrm rot="0">
              <a:off x="5616588" y="6380051"/>
              <a:ext cx="108596"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a:srgbClr val="91BF20"/>
            </a:solidFill>
            <a:ln cmpd="sng" cap="flat">
              <a:noFill/>
              <a:prstDash val="solid"/>
              <a:round/>
            </a:ln>
          </p:spPr>
        </p:sp>
        <p:sp>
          <p:nvSpPr>
            <p:cNvPr id="225" name="曲线"/>
            <p:cNvSpPr>
              <a:spLocks/>
            </p:cNvSpPr>
            <p:nvPr/>
          </p:nvSpPr>
          <p:spPr>
            <a:xfrm rot="0">
              <a:off x="6055986" y="6380051"/>
              <a:ext cx="106925"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226" name="曲线"/>
            <p:cNvSpPr>
              <a:spLocks/>
            </p:cNvSpPr>
            <p:nvPr/>
          </p:nvSpPr>
          <p:spPr>
            <a:xfrm rot="0">
              <a:off x="5820415"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227" name="曲线"/>
            <p:cNvSpPr>
              <a:spLocks/>
            </p:cNvSpPr>
            <p:nvPr/>
          </p:nvSpPr>
          <p:spPr>
            <a:xfrm rot="0">
              <a:off x="5578161" y="6423501"/>
              <a:ext cx="68499" cy="167115"/>
            </a:xfrm>
            <a:custGeom>
              <a:gdLst>
                <a:gd name="T1" fmla="*/ 0 w 21600"/>
                <a:gd name="T2" fmla="*/ 0 h 21600"/>
                <a:gd name="T3" fmla="*/ 21600 w 21600"/>
                <a:gd name="T4" fmla="*/ 21600 h 21600"/>
              </a:gdLst>
              <a:rect l="T1" t="T2" r="T3" b="T4"/>
              <a:pathLst>
                <a:path w="21600" h="21600">
                  <a:moveTo>
                    <a:pt x="0" y="21600"/>
                  </a:moveTo>
                  <a:cubicBezTo>
                    <a:pt x="0" y="21600"/>
                    <a:pt x="2400" y="13060"/>
                    <a:pt x="13199" y="0"/>
                  </a:cubicBezTo>
                  <a:cubicBezTo>
                    <a:pt x="13199" y="0"/>
                    <a:pt x="21600" y="19590"/>
                    <a:pt x="21600" y="21600"/>
                  </a:cubicBezTo>
                  <a:lnTo>
                    <a:pt x="0" y="21600"/>
                  </a:lnTo>
                  <a:close/>
                </a:path>
              </a:pathLst>
            </a:custGeom>
            <a:solidFill>
              <a:srgbClr val="91BF20"/>
            </a:solidFill>
            <a:ln cmpd="sng" cap="flat">
              <a:noFill/>
              <a:prstDash val="solid"/>
              <a:round/>
            </a:ln>
          </p:spPr>
        </p:sp>
        <p:sp>
          <p:nvSpPr>
            <p:cNvPr id="228" name="曲线"/>
            <p:cNvSpPr>
              <a:spLocks/>
            </p:cNvSpPr>
            <p:nvPr/>
          </p:nvSpPr>
          <p:spPr>
            <a:xfrm rot="0">
              <a:off x="5929012"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20249" y="11399"/>
                    <a:pt x="8099" y="0"/>
                  </a:cubicBezTo>
                  <a:cubicBezTo>
                    <a:pt x="8099" y="0"/>
                    <a:pt x="0" y="19800"/>
                    <a:pt x="0" y="21600"/>
                  </a:cubicBezTo>
                  <a:lnTo>
                    <a:pt x="21599" y="21600"/>
                  </a:lnTo>
                  <a:close/>
                </a:path>
              </a:pathLst>
            </a:custGeom>
            <a:solidFill>
              <a:srgbClr val="91BF20"/>
            </a:solidFill>
            <a:ln cmpd="sng" cap="flat">
              <a:noFill/>
              <a:prstDash val="solid"/>
              <a:round/>
            </a:ln>
          </p:spPr>
        </p:sp>
        <p:sp>
          <p:nvSpPr>
            <p:cNvPr id="229" name="曲线"/>
            <p:cNvSpPr>
              <a:spLocks/>
            </p:cNvSpPr>
            <p:nvPr/>
          </p:nvSpPr>
          <p:spPr>
            <a:xfrm rot="0">
              <a:off x="6221386" y="6423501"/>
              <a:ext cx="61816" cy="167115"/>
            </a:xfrm>
            <a:custGeom>
              <a:gdLst>
                <a:gd name="T1" fmla="*/ 0 w 21600"/>
                <a:gd name="T2" fmla="*/ 0 h 21600"/>
                <a:gd name="T3" fmla="*/ 21600 w 21600"/>
                <a:gd name="T4" fmla="*/ 21600 h 21600"/>
              </a:gdLst>
              <a:rect l="T1" t="T2" r="T3" b="T4"/>
              <a:pathLst>
                <a:path w="21600" h="21600">
                  <a:moveTo>
                    <a:pt x="0" y="21600"/>
                  </a:moveTo>
                  <a:cubicBezTo>
                    <a:pt x="0" y="21600"/>
                    <a:pt x="2700" y="11553"/>
                    <a:pt x="13499" y="0"/>
                  </a:cubicBezTo>
                  <a:cubicBezTo>
                    <a:pt x="13499" y="0"/>
                    <a:pt x="21600" y="20093"/>
                    <a:pt x="21600" y="21600"/>
                  </a:cubicBezTo>
                  <a:lnTo>
                    <a:pt x="0" y="21600"/>
                  </a:lnTo>
                  <a:close/>
                </a:path>
              </a:pathLst>
            </a:custGeom>
            <a:solidFill>
              <a:srgbClr val="91BF20"/>
            </a:solidFill>
            <a:ln cmpd="sng" cap="flat">
              <a:noFill/>
              <a:prstDash val="solid"/>
              <a:round/>
            </a:ln>
          </p:spPr>
        </p:sp>
        <p:sp>
          <p:nvSpPr>
            <p:cNvPr id="230" name="曲线"/>
            <p:cNvSpPr>
              <a:spLocks/>
            </p:cNvSpPr>
            <p:nvPr/>
          </p:nvSpPr>
          <p:spPr>
            <a:xfrm rot="0">
              <a:off x="6159570"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18899" y="11399"/>
                    <a:pt x="8100" y="0"/>
                  </a:cubicBezTo>
                  <a:cubicBezTo>
                    <a:pt x="8100" y="0"/>
                    <a:pt x="0" y="19800"/>
                    <a:pt x="0" y="21600"/>
                  </a:cubicBezTo>
                  <a:lnTo>
                    <a:pt x="21600" y="21600"/>
                  </a:lnTo>
                  <a:close/>
                </a:path>
              </a:pathLst>
            </a:custGeom>
            <a:solidFill>
              <a:srgbClr val="91BF20"/>
            </a:solidFill>
            <a:ln cmpd="sng" cap="flat">
              <a:noFill/>
              <a:prstDash val="solid"/>
              <a:round/>
            </a:ln>
          </p:spPr>
        </p:sp>
        <p:sp>
          <p:nvSpPr>
            <p:cNvPr id="231" name="曲线"/>
            <p:cNvSpPr>
              <a:spLocks/>
            </p:cNvSpPr>
            <p:nvPr/>
          </p:nvSpPr>
          <p:spPr>
            <a:xfrm rot="0">
              <a:off x="5959085"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8485" y="0"/>
                  </a:cubicBezTo>
                  <a:cubicBezTo>
                    <a:pt x="8485" y="0"/>
                    <a:pt x="0" y="20057"/>
                    <a:pt x="0" y="21600"/>
                  </a:cubicBezTo>
                  <a:lnTo>
                    <a:pt x="21600" y="21600"/>
                  </a:lnTo>
                  <a:close/>
                </a:path>
              </a:pathLst>
            </a:custGeom>
            <a:solidFill>
              <a:srgbClr val="91BF20"/>
            </a:solidFill>
            <a:ln cmpd="sng" cap="flat">
              <a:noFill/>
              <a:prstDash val="solid"/>
              <a:round/>
            </a:ln>
          </p:spPr>
        </p:sp>
        <p:sp>
          <p:nvSpPr>
            <p:cNvPr id="232" name="曲线"/>
            <p:cNvSpPr>
              <a:spLocks/>
            </p:cNvSpPr>
            <p:nvPr/>
          </p:nvSpPr>
          <p:spPr>
            <a:xfrm rot="0">
              <a:off x="5725184" y="6396763"/>
              <a:ext cx="110267" cy="193853"/>
            </a:xfrm>
            <a:custGeom>
              <a:gdLst>
                <a:gd name="T1" fmla="*/ 0 w 21600"/>
                <a:gd name="T2" fmla="*/ 0 h 21600"/>
                <a:gd name="T3" fmla="*/ 21600 w 21600"/>
                <a:gd name="T4" fmla="*/ 21600 h 21600"/>
              </a:gdLst>
              <a:rect l="T1" t="T2" r="T3" b="T4"/>
              <a:pathLst>
                <a:path w="21600" h="21600">
                  <a:moveTo>
                    <a:pt x="0" y="21600"/>
                  </a:moveTo>
                  <a:cubicBezTo>
                    <a:pt x="0" y="21600"/>
                    <a:pt x="2234" y="12960"/>
                    <a:pt x="13406" y="0"/>
                  </a:cubicBezTo>
                  <a:cubicBezTo>
                    <a:pt x="13406" y="0"/>
                    <a:pt x="21600" y="19872"/>
                    <a:pt x="21600" y="21600"/>
                  </a:cubicBezTo>
                  <a:lnTo>
                    <a:pt x="0" y="21600"/>
                  </a:lnTo>
                  <a:close/>
                </a:path>
              </a:pathLst>
            </a:custGeom>
            <a:solidFill>
              <a:srgbClr val="91BF20"/>
            </a:solidFill>
            <a:ln cmpd="sng" cap="flat">
              <a:noFill/>
              <a:prstDash val="solid"/>
              <a:round/>
            </a:ln>
          </p:spPr>
        </p:sp>
        <p:sp>
          <p:nvSpPr>
            <p:cNvPr id="233" name="曲线"/>
            <p:cNvSpPr>
              <a:spLocks/>
            </p:cNvSpPr>
            <p:nvPr/>
          </p:nvSpPr>
          <p:spPr>
            <a:xfrm rot="0">
              <a:off x="6313276" y="6380051"/>
              <a:ext cx="88548" cy="210565"/>
            </a:xfrm>
            <a:custGeom>
              <a:gdLst>
                <a:gd name="T1" fmla="*/ 0 w 21600"/>
                <a:gd name="T2" fmla="*/ 0 h 21600"/>
                <a:gd name="T3" fmla="*/ 21600 w 21600"/>
                <a:gd name="T4" fmla="*/ 21600 h 21600"/>
              </a:gdLst>
              <a:rect l="T1" t="T2" r="T3" b="T4"/>
              <a:pathLst>
                <a:path w="21600" h="21600">
                  <a:moveTo>
                    <a:pt x="0" y="21600"/>
                  </a:moveTo>
                  <a:cubicBezTo>
                    <a:pt x="0" y="21600"/>
                    <a:pt x="1878" y="12799"/>
                    <a:pt x="13147" y="0"/>
                  </a:cubicBezTo>
                  <a:cubicBezTo>
                    <a:pt x="13147" y="0"/>
                    <a:pt x="21600" y="19600"/>
                    <a:pt x="21600" y="21600"/>
                  </a:cubicBezTo>
                  <a:lnTo>
                    <a:pt x="0" y="21600"/>
                  </a:lnTo>
                  <a:close/>
                </a:path>
              </a:pathLst>
            </a:custGeom>
            <a:solidFill>
              <a:srgbClr val="91BF20"/>
            </a:solidFill>
            <a:ln cmpd="sng" cap="flat">
              <a:noFill/>
              <a:prstDash val="solid"/>
              <a:round/>
            </a:ln>
          </p:spPr>
        </p:sp>
        <p:sp>
          <p:nvSpPr>
            <p:cNvPr id="234" name="曲线"/>
            <p:cNvSpPr>
              <a:spLocks/>
            </p:cNvSpPr>
            <p:nvPr/>
          </p:nvSpPr>
          <p:spPr>
            <a:xfrm rot="0">
              <a:off x="6664126"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35" name="曲线"/>
            <p:cNvSpPr>
              <a:spLocks/>
            </p:cNvSpPr>
            <p:nvPr/>
          </p:nvSpPr>
          <p:spPr>
            <a:xfrm rot="0">
              <a:off x="6478677" y="6380051"/>
              <a:ext cx="85206" cy="210565"/>
            </a:xfrm>
            <a:custGeom>
              <a:gdLst>
                <a:gd name="T1" fmla="*/ 0 w 21600"/>
                <a:gd name="T2" fmla="*/ 0 h 21600"/>
                <a:gd name="T3" fmla="*/ 21600 w 21600"/>
                <a:gd name="T4" fmla="*/ 21600 h 21600"/>
              </a:gdLst>
              <a:rect l="T1" t="T2" r="T3" b="T4"/>
              <a:pathLst>
                <a:path w="21600" h="21600">
                  <a:moveTo>
                    <a:pt x="21600" y="21600"/>
                  </a:moveTo>
                  <a:cubicBezTo>
                    <a:pt x="21600" y="21600"/>
                    <a:pt x="19636" y="12799"/>
                    <a:pt x="7854" y="0"/>
                  </a:cubicBezTo>
                  <a:cubicBezTo>
                    <a:pt x="7854" y="0"/>
                    <a:pt x="0" y="19600"/>
                    <a:pt x="0" y="21600"/>
                  </a:cubicBezTo>
                  <a:lnTo>
                    <a:pt x="21600" y="21600"/>
                  </a:lnTo>
                  <a:close/>
                </a:path>
              </a:pathLst>
            </a:custGeom>
            <a:solidFill>
              <a:srgbClr val="91BF20"/>
            </a:solidFill>
            <a:ln cmpd="sng" cap="flat">
              <a:noFill/>
              <a:prstDash val="solid"/>
              <a:round/>
            </a:ln>
          </p:spPr>
        </p:sp>
        <p:sp>
          <p:nvSpPr>
            <p:cNvPr id="236" name="曲线"/>
            <p:cNvSpPr>
              <a:spLocks/>
            </p:cNvSpPr>
            <p:nvPr/>
          </p:nvSpPr>
          <p:spPr>
            <a:xfrm rot="0">
              <a:off x="6283203" y="6423501"/>
              <a:ext cx="53463" cy="167115"/>
            </a:xfrm>
            <a:custGeom>
              <a:gdLst>
                <a:gd name="T1" fmla="*/ 0 w 21600"/>
                <a:gd name="T2" fmla="*/ 0 h 21600"/>
                <a:gd name="T3" fmla="*/ 21600 w 21600"/>
                <a:gd name="T4" fmla="*/ 21600 h 21600"/>
              </a:gdLst>
              <a:rect l="T1" t="T2" r="T3" b="T4"/>
              <a:pathLst>
                <a:path w="21600" h="21600">
                  <a:moveTo>
                    <a:pt x="0" y="21600"/>
                  </a:moveTo>
                  <a:cubicBezTo>
                    <a:pt x="0" y="21600"/>
                    <a:pt x="1542" y="13060"/>
                    <a:pt x="13885" y="0"/>
                  </a:cubicBezTo>
                  <a:cubicBezTo>
                    <a:pt x="13885" y="0"/>
                    <a:pt x="21600" y="19590"/>
                    <a:pt x="21600" y="21600"/>
                  </a:cubicBezTo>
                  <a:lnTo>
                    <a:pt x="0" y="21600"/>
                  </a:lnTo>
                  <a:close/>
                </a:path>
              </a:pathLst>
            </a:custGeom>
            <a:solidFill>
              <a:srgbClr val="91BF20"/>
            </a:solidFill>
            <a:ln cmpd="sng" cap="flat">
              <a:noFill/>
              <a:prstDash val="solid"/>
              <a:round/>
            </a:ln>
          </p:spPr>
        </p:sp>
        <p:sp>
          <p:nvSpPr>
            <p:cNvPr id="237" name="曲线"/>
            <p:cNvSpPr>
              <a:spLocks/>
            </p:cNvSpPr>
            <p:nvPr/>
          </p:nvSpPr>
          <p:spPr>
            <a:xfrm rot="0">
              <a:off x="6563883"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38" name="曲线"/>
            <p:cNvSpPr>
              <a:spLocks/>
            </p:cNvSpPr>
            <p:nvPr/>
          </p:nvSpPr>
          <p:spPr>
            <a:xfrm rot="0">
              <a:off x="6797784"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239" name="曲线"/>
            <p:cNvSpPr>
              <a:spLocks/>
            </p:cNvSpPr>
            <p:nvPr/>
          </p:nvSpPr>
          <p:spPr>
            <a:xfrm rot="0">
              <a:off x="6747662"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40" name="曲线"/>
            <p:cNvSpPr>
              <a:spLocks/>
            </p:cNvSpPr>
            <p:nvPr/>
          </p:nvSpPr>
          <p:spPr>
            <a:xfrm rot="0">
              <a:off x="6590614" y="6426843"/>
              <a:ext cx="85206" cy="163772"/>
            </a:xfrm>
            <a:custGeom>
              <a:gdLst>
                <a:gd name="T1" fmla="*/ 0 w 21600"/>
                <a:gd name="T2" fmla="*/ 0 h 21600"/>
                <a:gd name="T3" fmla="*/ 21600 w 21600"/>
                <a:gd name="T4" fmla="*/ 21600 h 21600"/>
              </a:gdLst>
              <a:rect l="T1" t="T2" r="T3" b="T4"/>
              <a:pathLst>
                <a:path w="21600" h="21600">
                  <a:moveTo>
                    <a:pt x="21600" y="21600"/>
                  </a:moveTo>
                  <a:cubicBezTo>
                    <a:pt x="21600" y="21600"/>
                    <a:pt x="19636" y="12342"/>
                    <a:pt x="7854" y="0"/>
                  </a:cubicBezTo>
                  <a:cubicBezTo>
                    <a:pt x="7854" y="0"/>
                    <a:pt x="0" y="20057"/>
                    <a:pt x="0" y="21600"/>
                  </a:cubicBezTo>
                  <a:lnTo>
                    <a:pt x="21600" y="21600"/>
                  </a:lnTo>
                  <a:close/>
                </a:path>
              </a:pathLst>
            </a:custGeom>
            <a:solidFill>
              <a:srgbClr val="91BF20"/>
            </a:solidFill>
            <a:ln cmpd="sng" cap="flat">
              <a:noFill/>
              <a:prstDash val="solid"/>
              <a:round/>
            </a:ln>
          </p:spPr>
        </p:sp>
        <p:sp>
          <p:nvSpPr>
            <p:cNvPr id="241" name="曲线"/>
            <p:cNvSpPr>
              <a:spLocks/>
            </p:cNvSpPr>
            <p:nvPr/>
          </p:nvSpPr>
          <p:spPr>
            <a:xfrm rot="0">
              <a:off x="6401824" y="6396763"/>
              <a:ext cx="85206" cy="193853"/>
            </a:xfrm>
            <a:custGeom>
              <a:gdLst>
                <a:gd name="T1" fmla="*/ 0 w 21600"/>
                <a:gd name="T2" fmla="*/ 0 h 21600"/>
                <a:gd name="T3" fmla="*/ 21600 w 21600"/>
                <a:gd name="T4" fmla="*/ 21600 h 21600"/>
              </a:gdLst>
              <a:rect l="T1" t="T2" r="T3" b="T4"/>
              <a:pathLst>
                <a:path w="21600" h="21600">
                  <a:moveTo>
                    <a:pt x="0" y="21600"/>
                  </a:moveTo>
                  <a:cubicBezTo>
                    <a:pt x="0" y="21600"/>
                    <a:pt x="1963" y="12960"/>
                    <a:pt x="13745" y="0"/>
                  </a:cubicBezTo>
                  <a:cubicBezTo>
                    <a:pt x="13745" y="0"/>
                    <a:pt x="21600" y="19872"/>
                    <a:pt x="21600" y="21600"/>
                  </a:cubicBezTo>
                  <a:lnTo>
                    <a:pt x="0" y="21600"/>
                  </a:lnTo>
                  <a:close/>
                </a:path>
              </a:pathLst>
            </a:custGeom>
            <a:solidFill>
              <a:srgbClr val="91BF20"/>
            </a:solidFill>
            <a:ln cmpd="sng" cap="flat">
              <a:noFill/>
              <a:prstDash val="solid"/>
              <a:round/>
            </a:ln>
          </p:spPr>
        </p:sp>
        <p:sp>
          <p:nvSpPr>
            <p:cNvPr id="242" name="曲线"/>
            <p:cNvSpPr>
              <a:spLocks/>
            </p:cNvSpPr>
            <p:nvPr/>
          </p:nvSpPr>
          <p:spPr>
            <a:xfrm rot="0">
              <a:off x="6886332" y="6380051"/>
              <a:ext cx="108596"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885" y="0"/>
                  </a:cubicBezTo>
                  <a:cubicBezTo>
                    <a:pt x="13885" y="0"/>
                    <a:pt x="21600" y="19600"/>
                    <a:pt x="21600" y="21600"/>
                  </a:cubicBezTo>
                  <a:lnTo>
                    <a:pt x="0" y="21600"/>
                  </a:lnTo>
                  <a:close/>
                </a:path>
              </a:pathLst>
            </a:custGeom>
            <a:solidFill>
              <a:srgbClr val="91BF20"/>
            </a:solidFill>
            <a:ln cmpd="sng" cap="flat">
              <a:noFill/>
              <a:prstDash val="solid"/>
              <a:round/>
            </a:ln>
          </p:spPr>
        </p:sp>
        <p:sp>
          <p:nvSpPr>
            <p:cNvPr id="243" name="曲线"/>
            <p:cNvSpPr>
              <a:spLocks/>
            </p:cNvSpPr>
            <p:nvPr/>
          </p:nvSpPr>
          <p:spPr>
            <a:xfrm rot="0">
              <a:off x="7325730"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244" name="曲线"/>
            <p:cNvSpPr>
              <a:spLocks/>
            </p:cNvSpPr>
            <p:nvPr/>
          </p:nvSpPr>
          <p:spPr>
            <a:xfrm rot="0">
              <a:off x="7091829" y="6380051"/>
              <a:ext cx="10692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245" name="曲线"/>
            <p:cNvSpPr>
              <a:spLocks/>
            </p:cNvSpPr>
            <p:nvPr/>
          </p:nvSpPr>
          <p:spPr>
            <a:xfrm rot="0">
              <a:off x="6847905" y="6423501"/>
              <a:ext cx="70169" cy="167115"/>
            </a:xfrm>
            <a:custGeom>
              <a:gdLst>
                <a:gd name="T1" fmla="*/ 0 w 21600"/>
                <a:gd name="T2" fmla="*/ 0 h 21600"/>
                <a:gd name="T3" fmla="*/ 21600 w 21600"/>
                <a:gd name="T4" fmla="*/ 21600 h 21600"/>
              </a:gdLst>
              <a:rect l="T1" t="T2" r="T3" b="T4"/>
              <a:pathLst>
                <a:path w="21600" h="21600">
                  <a:moveTo>
                    <a:pt x="0" y="21600"/>
                  </a:moveTo>
                  <a:cubicBezTo>
                    <a:pt x="0" y="21600"/>
                    <a:pt x="2399" y="13060"/>
                    <a:pt x="13199" y="0"/>
                  </a:cubicBezTo>
                  <a:cubicBezTo>
                    <a:pt x="13199" y="0"/>
                    <a:pt x="21600" y="19590"/>
                    <a:pt x="21600" y="21600"/>
                  </a:cubicBezTo>
                  <a:lnTo>
                    <a:pt x="0" y="21600"/>
                  </a:lnTo>
                  <a:close/>
                </a:path>
              </a:pathLst>
            </a:custGeom>
            <a:solidFill>
              <a:srgbClr val="91BF20"/>
            </a:solidFill>
            <a:ln cmpd="sng" cap="flat">
              <a:noFill/>
              <a:prstDash val="solid"/>
              <a:round/>
            </a:ln>
          </p:spPr>
        </p:sp>
        <p:sp>
          <p:nvSpPr>
            <p:cNvPr id="246" name="曲线"/>
            <p:cNvSpPr>
              <a:spLocks/>
            </p:cNvSpPr>
            <p:nvPr/>
          </p:nvSpPr>
          <p:spPr>
            <a:xfrm rot="0">
              <a:off x="7198755"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20249" y="11399"/>
                    <a:pt x="8100" y="0"/>
                  </a:cubicBezTo>
                  <a:cubicBezTo>
                    <a:pt x="8100" y="0"/>
                    <a:pt x="0" y="19800"/>
                    <a:pt x="0" y="21600"/>
                  </a:cubicBezTo>
                  <a:lnTo>
                    <a:pt x="21600" y="21600"/>
                  </a:lnTo>
                  <a:close/>
                </a:path>
              </a:pathLst>
            </a:custGeom>
            <a:solidFill>
              <a:srgbClr val="91BF20"/>
            </a:solidFill>
            <a:ln cmpd="sng" cap="flat">
              <a:noFill/>
              <a:prstDash val="solid"/>
              <a:round/>
            </a:ln>
          </p:spPr>
        </p:sp>
        <p:sp>
          <p:nvSpPr>
            <p:cNvPr id="247" name="曲线"/>
            <p:cNvSpPr>
              <a:spLocks/>
            </p:cNvSpPr>
            <p:nvPr/>
          </p:nvSpPr>
          <p:spPr>
            <a:xfrm rot="0">
              <a:off x="7491131" y="6423501"/>
              <a:ext cx="61816" cy="167115"/>
            </a:xfrm>
            <a:custGeom>
              <a:gdLst>
                <a:gd name="T1" fmla="*/ 0 w 21600"/>
                <a:gd name="T2" fmla="*/ 0 h 21600"/>
                <a:gd name="T3" fmla="*/ 21600 w 21600"/>
                <a:gd name="T4" fmla="*/ 21600 h 21600"/>
              </a:gdLst>
              <a:rect l="T1" t="T2" r="T3" b="T4"/>
              <a:pathLst>
                <a:path w="21600" h="21600">
                  <a:moveTo>
                    <a:pt x="0" y="21600"/>
                  </a:moveTo>
                  <a:cubicBezTo>
                    <a:pt x="0" y="21600"/>
                    <a:pt x="1350" y="11553"/>
                    <a:pt x="13500" y="0"/>
                  </a:cubicBezTo>
                  <a:cubicBezTo>
                    <a:pt x="13500" y="0"/>
                    <a:pt x="21599" y="20093"/>
                    <a:pt x="21599" y="21600"/>
                  </a:cubicBezTo>
                  <a:lnTo>
                    <a:pt x="0" y="21600"/>
                  </a:lnTo>
                  <a:close/>
                </a:path>
              </a:pathLst>
            </a:custGeom>
            <a:solidFill>
              <a:srgbClr val="91BF20"/>
            </a:solidFill>
            <a:ln cmpd="sng" cap="flat">
              <a:noFill/>
              <a:prstDash val="solid"/>
              <a:round/>
            </a:ln>
          </p:spPr>
        </p:sp>
        <p:sp>
          <p:nvSpPr>
            <p:cNvPr id="248" name="曲线"/>
            <p:cNvSpPr>
              <a:spLocks/>
            </p:cNvSpPr>
            <p:nvPr/>
          </p:nvSpPr>
          <p:spPr>
            <a:xfrm rot="0">
              <a:off x="7429314" y="6450240"/>
              <a:ext cx="61816" cy="140376"/>
            </a:xfrm>
            <a:custGeom>
              <a:gdLst>
                <a:gd name="T1" fmla="*/ 0 w 21600"/>
                <a:gd name="T2" fmla="*/ 0 h 21600"/>
                <a:gd name="T3" fmla="*/ 21600 w 21600"/>
                <a:gd name="T4" fmla="*/ 21600 h 21600"/>
              </a:gdLst>
              <a:rect l="T1" t="T2" r="T3" b="T4"/>
              <a:pathLst>
                <a:path w="21600" h="21600">
                  <a:moveTo>
                    <a:pt x="21600" y="21600"/>
                  </a:moveTo>
                  <a:cubicBezTo>
                    <a:pt x="21600" y="21600"/>
                    <a:pt x="18899" y="11399"/>
                    <a:pt x="8100" y="0"/>
                  </a:cubicBezTo>
                  <a:cubicBezTo>
                    <a:pt x="8100" y="0"/>
                    <a:pt x="0" y="19800"/>
                    <a:pt x="0" y="21600"/>
                  </a:cubicBezTo>
                  <a:lnTo>
                    <a:pt x="21600" y="21600"/>
                  </a:lnTo>
                  <a:close/>
                </a:path>
              </a:pathLst>
            </a:custGeom>
            <a:solidFill>
              <a:srgbClr val="91BF20"/>
            </a:solidFill>
            <a:ln cmpd="sng" cap="flat">
              <a:noFill/>
              <a:prstDash val="solid"/>
              <a:round/>
            </a:ln>
          </p:spPr>
        </p:sp>
        <p:sp>
          <p:nvSpPr>
            <p:cNvPr id="249" name="曲线"/>
            <p:cNvSpPr>
              <a:spLocks/>
            </p:cNvSpPr>
            <p:nvPr/>
          </p:nvSpPr>
          <p:spPr>
            <a:xfrm rot="0">
              <a:off x="7228828"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8485" y="0"/>
                  </a:cubicBezTo>
                  <a:cubicBezTo>
                    <a:pt x="8485" y="0"/>
                    <a:pt x="0" y="20057"/>
                    <a:pt x="0" y="21600"/>
                  </a:cubicBezTo>
                  <a:lnTo>
                    <a:pt x="21600" y="21600"/>
                  </a:lnTo>
                  <a:close/>
                </a:path>
              </a:pathLst>
            </a:custGeom>
            <a:solidFill>
              <a:srgbClr val="91BF20"/>
            </a:solidFill>
            <a:ln cmpd="sng" cap="flat">
              <a:noFill/>
              <a:prstDash val="solid"/>
              <a:round/>
            </a:ln>
          </p:spPr>
        </p:sp>
        <p:sp>
          <p:nvSpPr>
            <p:cNvPr id="250" name="曲线"/>
            <p:cNvSpPr>
              <a:spLocks/>
            </p:cNvSpPr>
            <p:nvPr/>
          </p:nvSpPr>
          <p:spPr>
            <a:xfrm rot="0">
              <a:off x="6994928" y="6396763"/>
              <a:ext cx="106926"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a:srgbClr val="91BF20"/>
            </a:solidFill>
            <a:ln cmpd="sng" cap="flat">
              <a:noFill/>
              <a:prstDash val="solid"/>
              <a:round/>
            </a:ln>
          </p:spPr>
        </p:sp>
        <p:sp>
          <p:nvSpPr>
            <p:cNvPr id="251" name="曲线"/>
            <p:cNvSpPr>
              <a:spLocks/>
            </p:cNvSpPr>
            <p:nvPr/>
          </p:nvSpPr>
          <p:spPr>
            <a:xfrm rot="0">
              <a:off x="7522874" y="6380051"/>
              <a:ext cx="83535" cy="210565"/>
            </a:xfrm>
            <a:custGeom>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a:srgbClr val="91BF20"/>
            </a:solidFill>
            <a:ln cmpd="sng" cap="flat">
              <a:noFill/>
              <a:prstDash val="solid"/>
              <a:round/>
            </a:ln>
          </p:spPr>
        </p:sp>
        <p:sp>
          <p:nvSpPr>
            <p:cNvPr id="252" name="曲线"/>
            <p:cNvSpPr>
              <a:spLocks/>
            </p:cNvSpPr>
            <p:nvPr/>
          </p:nvSpPr>
          <p:spPr>
            <a:xfrm rot="0">
              <a:off x="7872054"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53" name="曲线"/>
            <p:cNvSpPr>
              <a:spLocks/>
            </p:cNvSpPr>
            <p:nvPr/>
          </p:nvSpPr>
          <p:spPr>
            <a:xfrm rot="0">
              <a:off x="7683263"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54" name="曲线"/>
            <p:cNvSpPr>
              <a:spLocks/>
            </p:cNvSpPr>
            <p:nvPr/>
          </p:nvSpPr>
          <p:spPr>
            <a:xfrm rot="0">
              <a:off x="7491131" y="6423501"/>
              <a:ext cx="53462" cy="167115"/>
            </a:xfrm>
            <a:custGeom>
              <a:gdLst>
                <a:gd name="T1" fmla="*/ 0 w 21600"/>
                <a:gd name="T2" fmla="*/ 0 h 21600"/>
                <a:gd name="T3" fmla="*/ 21600 w 21600"/>
                <a:gd name="T4" fmla="*/ 21600 h 21600"/>
              </a:gdLst>
              <a:rect l="T1" t="T2" r="T3" b="T4"/>
              <a:pathLst>
                <a:path w="21600" h="21600">
                  <a:moveTo>
                    <a:pt x="0" y="21600"/>
                  </a:moveTo>
                  <a:cubicBezTo>
                    <a:pt x="0" y="21600"/>
                    <a:pt x="1542" y="13060"/>
                    <a:pt x="13885" y="0"/>
                  </a:cubicBezTo>
                  <a:cubicBezTo>
                    <a:pt x="13885" y="0"/>
                    <a:pt x="21600" y="19590"/>
                    <a:pt x="21600" y="21600"/>
                  </a:cubicBezTo>
                  <a:lnTo>
                    <a:pt x="0" y="21600"/>
                  </a:lnTo>
                  <a:close/>
                </a:path>
              </a:pathLst>
            </a:custGeom>
            <a:solidFill>
              <a:srgbClr val="91BF20"/>
            </a:solidFill>
            <a:ln cmpd="sng" cap="flat">
              <a:noFill/>
              <a:prstDash val="solid"/>
              <a:round/>
            </a:ln>
          </p:spPr>
        </p:sp>
        <p:sp>
          <p:nvSpPr>
            <p:cNvPr id="255" name="曲线"/>
            <p:cNvSpPr>
              <a:spLocks/>
            </p:cNvSpPr>
            <p:nvPr/>
          </p:nvSpPr>
          <p:spPr>
            <a:xfrm rot="0">
              <a:off x="7771811"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56" name="曲线"/>
            <p:cNvSpPr>
              <a:spLocks/>
            </p:cNvSpPr>
            <p:nvPr/>
          </p:nvSpPr>
          <p:spPr>
            <a:xfrm rot="0">
              <a:off x="8007382"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257" name="曲线"/>
            <p:cNvSpPr>
              <a:spLocks/>
            </p:cNvSpPr>
            <p:nvPr/>
          </p:nvSpPr>
          <p:spPr>
            <a:xfrm rot="0">
              <a:off x="7957260"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58" name="曲线"/>
            <p:cNvSpPr>
              <a:spLocks/>
            </p:cNvSpPr>
            <p:nvPr/>
          </p:nvSpPr>
          <p:spPr>
            <a:xfrm rot="0">
              <a:off x="7795200" y="6426843"/>
              <a:ext cx="88547" cy="163772"/>
            </a:xfrm>
            <a:custGeom>
              <a:gdLst>
                <a:gd name="T1" fmla="*/ 0 w 21600"/>
                <a:gd name="T2" fmla="*/ 0 h 21600"/>
                <a:gd name="T3" fmla="*/ 21600 w 21600"/>
                <a:gd name="T4" fmla="*/ 21600 h 21600"/>
              </a:gdLst>
              <a:rect l="T1" t="T2" r="T3" b="T4"/>
              <a:pathLst>
                <a:path w="21600" h="21600">
                  <a:moveTo>
                    <a:pt x="21600" y="21600"/>
                  </a:moveTo>
                  <a:cubicBezTo>
                    <a:pt x="21600" y="21600"/>
                    <a:pt x="19721" y="12342"/>
                    <a:pt x="8452" y="0"/>
                  </a:cubicBezTo>
                  <a:cubicBezTo>
                    <a:pt x="8452" y="0"/>
                    <a:pt x="0" y="20057"/>
                    <a:pt x="0" y="21600"/>
                  </a:cubicBezTo>
                  <a:lnTo>
                    <a:pt x="21600" y="21600"/>
                  </a:lnTo>
                  <a:close/>
                </a:path>
              </a:pathLst>
            </a:custGeom>
            <a:solidFill>
              <a:srgbClr val="91BF20"/>
            </a:solidFill>
            <a:ln cmpd="sng" cap="flat">
              <a:noFill/>
              <a:prstDash val="solid"/>
              <a:round/>
            </a:ln>
          </p:spPr>
        </p:sp>
        <p:sp>
          <p:nvSpPr>
            <p:cNvPr id="259" name="曲线"/>
            <p:cNvSpPr>
              <a:spLocks/>
            </p:cNvSpPr>
            <p:nvPr/>
          </p:nvSpPr>
          <p:spPr>
            <a:xfrm rot="0">
              <a:off x="7611422" y="6396763"/>
              <a:ext cx="83536" cy="193853"/>
            </a:xfrm>
            <a:custGeom>
              <a:gdLst>
                <a:gd name="T1" fmla="*/ 0 w 21600"/>
                <a:gd name="T2" fmla="*/ 0 h 21600"/>
                <a:gd name="T3" fmla="*/ 21600 w 21600"/>
                <a:gd name="T4" fmla="*/ 21600 h 21600"/>
              </a:gdLst>
              <a:rect l="T1" t="T2" r="T3" b="T4"/>
              <a:pathLst>
                <a:path w="21600" h="21600">
                  <a:moveTo>
                    <a:pt x="0" y="21600"/>
                  </a:moveTo>
                  <a:cubicBezTo>
                    <a:pt x="0" y="21600"/>
                    <a:pt x="1963" y="12960"/>
                    <a:pt x="13745" y="0"/>
                  </a:cubicBezTo>
                  <a:cubicBezTo>
                    <a:pt x="13745" y="0"/>
                    <a:pt x="21600" y="19872"/>
                    <a:pt x="21600" y="21600"/>
                  </a:cubicBezTo>
                  <a:lnTo>
                    <a:pt x="0" y="21600"/>
                  </a:lnTo>
                  <a:close/>
                </a:path>
              </a:pathLst>
            </a:custGeom>
            <a:solidFill>
              <a:srgbClr val="91BF20"/>
            </a:solidFill>
            <a:ln cmpd="sng" cap="flat">
              <a:noFill/>
              <a:prstDash val="solid"/>
              <a:round/>
            </a:ln>
          </p:spPr>
        </p:sp>
        <p:sp>
          <p:nvSpPr>
            <p:cNvPr id="260" name="曲线"/>
            <p:cNvSpPr>
              <a:spLocks/>
            </p:cNvSpPr>
            <p:nvPr/>
          </p:nvSpPr>
          <p:spPr>
            <a:xfrm rot="0">
              <a:off x="8095929" y="6380051"/>
              <a:ext cx="106926"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a:srgbClr val="91BF20"/>
            </a:solidFill>
            <a:ln cmpd="sng" cap="flat">
              <a:noFill/>
              <a:prstDash val="solid"/>
              <a:round/>
            </a:ln>
          </p:spPr>
        </p:sp>
        <p:sp>
          <p:nvSpPr>
            <p:cNvPr id="261" name="曲线"/>
            <p:cNvSpPr>
              <a:spLocks/>
            </p:cNvSpPr>
            <p:nvPr/>
          </p:nvSpPr>
          <p:spPr>
            <a:xfrm rot="0">
              <a:off x="8530316" y="6380051"/>
              <a:ext cx="111937" cy="210565"/>
            </a:xfrm>
            <a:custGeom>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a:srgbClr val="91BF20"/>
            </a:solidFill>
            <a:ln cmpd="sng" cap="flat">
              <a:noFill/>
              <a:prstDash val="solid"/>
              <a:round/>
            </a:ln>
          </p:spPr>
        </p:sp>
        <p:sp>
          <p:nvSpPr>
            <p:cNvPr id="262" name="曲线"/>
            <p:cNvSpPr>
              <a:spLocks/>
            </p:cNvSpPr>
            <p:nvPr/>
          </p:nvSpPr>
          <p:spPr>
            <a:xfrm rot="0">
              <a:off x="8299757"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263" name="曲线"/>
            <p:cNvSpPr>
              <a:spLocks/>
            </p:cNvSpPr>
            <p:nvPr/>
          </p:nvSpPr>
          <p:spPr>
            <a:xfrm rot="0">
              <a:off x="8057503" y="6423501"/>
              <a:ext cx="65157" cy="167115"/>
            </a:xfrm>
            <a:custGeom>
              <a:gdLst>
                <a:gd name="T1" fmla="*/ 0 w 21600"/>
                <a:gd name="T2" fmla="*/ 0 h 21600"/>
                <a:gd name="T3" fmla="*/ 21600 w 21600"/>
                <a:gd name="T4" fmla="*/ 21600 h 21600"/>
              </a:gdLst>
              <a:rect l="T1" t="T2" r="T3" b="T4"/>
              <a:pathLst>
                <a:path w="21600" h="21600">
                  <a:moveTo>
                    <a:pt x="0" y="21600"/>
                  </a:moveTo>
                  <a:cubicBezTo>
                    <a:pt x="0" y="21600"/>
                    <a:pt x="2541" y="13060"/>
                    <a:pt x="13976" y="0"/>
                  </a:cubicBezTo>
                  <a:cubicBezTo>
                    <a:pt x="13976" y="0"/>
                    <a:pt x="21600" y="19590"/>
                    <a:pt x="21600" y="21600"/>
                  </a:cubicBezTo>
                  <a:lnTo>
                    <a:pt x="0" y="21600"/>
                  </a:lnTo>
                  <a:close/>
                </a:path>
              </a:pathLst>
            </a:custGeom>
            <a:solidFill>
              <a:srgbClr val="91BF20"/>
            </a:solidFill>
            <a:ln cmpd="sng" cap="flat">
              <a:noFill/>
              <a:prstDash val="solid"/>
              <a:round/>
            </a:ln>
          </p:spPr>
        </p:sp>
        <p:sp>
          <p:nvSpPr>
            <p:cNvPr id="264" name="曲线"/>
            <p:cNvSpPr>
              <a:spLocks/>
            </p:cNvSpPr>
            <p:nvPr/>
          </p:nvSpPr>
          <p:spPr>
            <a:xfrm rot="0">
              <a:off x="8408354" y="6450240"/>
              <a:ext cx="60145" cy="140376"/>
            </a:xfrm>
            <a:custGeom>
              <a:gdLst>
                <a:gd name="T1" fmla="*/ 0 w 21600"/>
                <a:gd name="T2" fmla="*/ 0 h 21600"/>
                <a:gd name="T3" fmla="*/ 21600 w 21600"/>
                <a:gd name="T4" fmla="*/ 21600 h 21600"/>
              </a:gdLst>
              <a:rect l="T1" t="T2" r="T3" b="T4"/>
              <a:pathLst>
                <a:path w="21600" h="21600">
                  <a:moveTo>
                    <a:pt x="21600" y="21600"/>
                  </a:moveTo>
                  <a:cubicBezTo>
                    <a:pt x="21600" y="21600"/>
                    <a:pt x="1890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265" name="曲线"/>
            <p:cNvSpPr>
              <a:spLocks/>
            </p:cNvSpPr>
            <p:nvPr/>
          </p:nvSpPr>
          <p:spPr>
            <a:xfrm rot="0">
              <a:off x="8695717" y="6423501"/>
              <a:ext cx="66829" cy="167115"/>
            </a:xfrm>
            <a:custGeom>
              <a:gdLst>
                <a:gd name="T1" fmla="*/ 0 w 21600"/>
                <a:gd name="T2" fmla="*/ 0 h 21600"/>
                <a:gd name="T3" fmla="*/ 21600 w 21600"/>
                <a:gd name="T4" fmla="*/ 21600 h 21600"/>
              </a:gdLst>
              <a:rect l="T1" t="T2" r="T3" b="T4"/>
              <a:pathLst>
                <a:path w="21600" h="21600">
                  <a:moveTo>
                    <a:pt x="0" y="21600"/>
                  </a:moveTo>
                  <a:cubicBezTo>
                    <a:pt x="0" y="21600"/>
                    <a:pt x="2541" y="11553"/>
                    <a:pt x="13976" y="0"/>
                  </a:cubicBezTo>
                  <a:cubicBezTo>
                    <a:pt x="13976" y="0"/>
                    <a:pt x="21600" y="20093"/>
                    <a:pt x="21600" y="21600"/>
                  </a:cubicBezTo>
                  <a:lnTo>
                    <a:pt x="0" y="21600"/>
                  </a:lnTo>
                  <a:close/>
                </a:path>
              </a:pathLst>
            </a:custGeom>
            <a:solidFill>
              <a:srgbClr val="91BF20"/>
            </a:solidFill>
            <a:ln cmpd="sng" cap="flat">
              <a:noFill/>
              <a:prstDash val="solid"/>
              <a:round/>
            </a:ln>
          </p:spPr>
        </p:sp>
        <p:sp>
          <p:nvSpPr>
            <p:cNvPr id="266" name="曲线"/>
            <p:cNvSpPr>
              <a:spLocks/>
            </p:cNvSpPr>
            <p:nvPr/>
          </p:nvSpPr>
          <p:spPr>
            <a:xfrm rot="0">
              <a:off x="8635571" y="6450240"/>
              <a:ext cx="60145" cy="140376"/>
            </a:xfrm>
            <a:custGeom>
              <a:gdLst>
                <a:gd name="T1" fmla="*/ 0 w 21600"/>
                <a:gd name="T2" fmla="*/ 0 h 21600"/>
                <a:gd name="T3" fmla="*/ 21600 w 21600"/>
                <a:gd name="T4" fmla="*/ 21600 h 21600"/>
              </a:gdLst>
              <a:rect l="T1" t="T2" r="T3" b="T4"/>
              <a:pathLst>
                <a:path w="21600" h="21600">
                  <a:moveTo>
                    <a:pt x="21600" y="21600"/>
                  </a:moveTo>
                  <a:cubicBezTo>
                    <a:pt x="21600" y="21600"/>
                    <a:pt x="20250" y="11399"/>
                    <a:pt x="8099" y="0"/>
                  </a:cubicBezTo>
                  <a:cubicBezTo>
                    <a:pt x="8099" y="0"/>
                    <a:pt x="0" y="19800"/>
                    <a:pt x="0" y="21600"/>
                  </a:cubicBezTo>
                  <a:lnTo>
                    <a:pt x="21600" y="21600"/>
                  </a:lnTo>
                  <a:close/>
                </a:path>
              </a:pathLst>
            </a:custGeom>
            <a:solidFill>
              <a:srgbClr val="91BF20"/>
            </a:solidFill>
            <a:ln cmpd="sng" cap="flat">
              <a:noFill/>
              <a:prstDash val="solid"/>
              <a:round/>
            </a:ln>
          </p:spPr>
        </p:sp>
        <p:sp>
          <p:nvSpPr>
            <p:cNvPr id="267" name="曲线"/>
            <p:cNvSpPr>
              <a:spLocks/>
            </p:cNvSpPr>
            <p:nvPr/>
          </p:nvSpPr>
          <p:spPr>
            <a:xfrm rot="0">
              <a:off x="8438427"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a:srgbClr val="91BF20"/>
            </a:solidFill>
            <a:ln cmpd="sng" cap="flat">
              <a:noFill/>
              <a:prstDash val="solid"/>
              <a:round/>
            </a:ln>
          </p:spPr>
        </p:sp>
        <p:sp>
          <p:nvSpPr>
            <p:cNvPr id="268" name="曲线"/>
            <p:cNvSpPr>
              <a:spLocks/>
            </p:cNvSpPr>
            <p:nvPr/>
          </p:nvSpPr>
          <p:spPr>
            <a:xfrm rot="0">
              <a:off x="8202856" y="6396763"/>
              <a:ext cx="108596"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a:srgbClr val="91BF20"/>
            </a:solidFill>
            <a:ln cmpd="sng" cap="flat">
              <a:noFill/>
              <a:prstDash val="solid"/>
              <a:round/>
            </a:ln>
          </p:spPr>
        </p:sp>
        <p:sp>
          <p:nvSpPr>
            <p:cNvPr id="269" name="曲线"/>
            <p:cNvSpPr>
              <a:spLocks/>
            </p:cNvSpPr>
            <p:nvPr/>
          </p:nvSpPr>
          <p:spPr>
            <a:xfrm rot="0">
              <a:off x="8792619" y="6380051"/>
              <a:ext cx="85206" cy="210565"/>
            </a:xfrm>
            <a:custGeom>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a:srgbClr val="91BF20"/>
            </a:solidFill>
            <a:ln cmpd="sng" cap="flat">
              <a:noFill/>
              <a:prstDash val="solid"/>
              <a:round/>
            </a:ln>
          </p:spPr>
        </p:sp>
        <p:sp>
          <p:nvSpPr>
            <p:cNvPr id="270" name="曲线"/>
            <p:cNvSpPr>
              <a:spLocks/>
            </p:cNvSpPr>
            <p:nvPr/>
          </p:nvSpPr>
          <p:spPr>
            <a:xfrm rot="0">
              <a:off x="9143469"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71" name="曲线"/>
            <p:cNvSpPr>
              <a:spLocks/>
            </p:cNvSpPr>
            <p:nvPr/>
          </p:nvSpPr>
          <p:spPr>
            <a:xfrm rot="0">
              <a:off x="8954678" y="6380051"/>
              <a:ext cx="88548"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72" name="曲线"/>
            <p:cNvSpPr>
              <a:spLocks/>
            </p:cNvSpPr>
            <p:nvPr/>
          </p:nvSpPr>
          <p:spPr>
            <a:xfrm rot="0">
              <a:off x="8762545" y="6423501"/>
              <a:ext cx="53462" cy="167115"/>
            </a:xfrm>
            <a:custGeom>
              <a:gdLst>
                <a:gd name="T1" fmla="*/ 0 w 21600"/>
                <a:gd name="T2" fmla="*/ 0 h 21600"/>
                <a:gd name="T3" fmla="*/ 21600 w 21600"/>
                <a:gd name="T4" fmla="*/ 21600 h 21600"/>
              </a:gdLst>
              <a:rect l="T1" t="T2" r="T3" b="T4"/>
              <a:pathLst>
                <a:path w="21600" h="21600">
                  <a:moveTo>
                    <a:pt x="0" y="21600"/>
                  </a:moveTo>
                  <a:cubicBezTo>
                    <a:pt x="0" y="21600"/>
                    <a:pt x="1542" y="13060"/>
                    <a:pt x="12342" y="0"/>
                  </a:cubicBezTo>
                  <a:cubicBezTo>
                    <a:pt x="12342" y="0"/>
                    <a:pt x="21600" y="19590"/>
                    <a:pt x="21600" y="21600"/>
                  </a:cubicBezTo>
                  <a:lnTo>
                    <a:pt x="0" y="21600"/>
                  </a:lnTo>
                  <a:close/>
                </a:path>
              </a:pathLst>
            </a:custGeom>
            <a:solidFill>
              <a:srgbClr val="91BF20"/>
            </a:solidFill>
            <a:ln cmpd="sng" cap="flat">
              <a:noFill/>
              <a:prstDash val="solid"/>
              <a:round/>
            </a:ln>
          </p:spPr>
        </p:sp>
        <p:sp>
          <p:nvSpPr>
            <p:cNvPr id="273" name="曲线"/>
            <p:cNvSpPr>
              <a:spLocks/>
            </p:cNvSpPr>
            <p:nvPr/>
          </p:nvSpPr>
          <p:spPr>
            <a:xfrm rot="0">
              <a:off x="9043226" y="6450240"/>
              <a:ext cx="50120" cy="140376"/>
            </a:xfrm>
            <a:custGeom>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74" name="曲线"/>
            <p:cNvSpPr>
              <a:spLocks/>
            </p:cNvSpPr>
            <p:nvPr/>
          </p:nvSpPr>
          <p:spPr>
            <a:xfrm rot="0">
              <a:off x="9277126" y="6423501"/>
              <a:ext cx="50120" cy="167115"/>
            </a:xfrm>
            <a:custGeom>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275" name="曲线"/>
            <p:cNvSpPr>
              <a:spLocks/>
            </p:cNvSpPr>
            <p:nvPr/>
          </p:nvSpPr>
          <p:spPr>
            <a:xfrm rot="0">
              <a:off x="9227005" y="6450240"/>
              <a:ext cx="50121" cy="140376"/>
            </a:xfrm>
            <a:custGeom>
              <a:gdLst>
                <a:gd name="T1" fmla="*/ 0 w 21600"/>
                <a:gd name="T2" fmla="*/ 0 h 21600"/>
                <a:gd name="T3" fmla="*/ 21600 w 21600"/>
                <a:gd name="T4" fmla="*/ 21600 h 21600"/>
              </a:gdLst>
              <a:rect l="T1" t="T2" r="T3" b="T4"/>
              <a:pathLst>
                <a:path w="21600" h="21600">
                  <a:moveTo>
                    <a:pt x="21600" y="21600"/>
                  </a:moveTo>
                  <a:cubicBezTo>
                    <a:pt x="21600" y="21600"/>
                    <a:pt x="18277" y="11399"/>
                    <a:pt x="6646" y="0"/>
                  </a:cubicBezTo>
                  <a:cubicBezTo>
                    <a:pt x="6646" y="0"/>
                    <a:pt x="0" y="19800"/>
                    <a:pt x="0" y="21600"/>
                  </a:cubicBezTo>
                  <a:lnTo>
                    <a:pt x="21600" y="21600"/>
                  </a:lnTo>
                  <a:close/>
                </a:path>
              </a:pathLst>
            </a:custGeom>
            <a:solidFill>
              <a:srgbClr val="91BF20"/>
            </a:solidFill>
            <a:ln cmpd="sng" cap="flat">
              <a:noFill/>
              <a:prstDash val="solid"/>
              <a:round/>
            </a:ln>
          </p:spPr>
        </p:sp>
        <p:sp>
          <p:nvSpPr>
            <p:cNvPr id="276" name="曲线"/>
            <p:cNvSpPr>
              <a:spLocks/>
            </p:cNvSpPr>
            <p:nvPr/>
          </p:nvSpPr>
          <p:spPr>
            <a:xfrm rot="0">
              <a:off x="9066616" y="6426843"/>
              <a:ext cx="88547" cy="163772"/>
            </a:xfrm>
            <a:custGeom>
              <a:gdLst>
                <a:gd name="T1" fmla="*/ 0 w 21600"/>
                <a:gd name="T2" fmla="*/ 0 h 21600"/>
                <a:gd name="T3" fmla="*/ 21600 w 21600"/>
                <a:gd name="T4" fmla="*/ 21600 h 21600"/>
              </a:gdLst>
              <a:rect l="T1" t="T2" r="T3" b="T4"/>
              <a:pathLst>
                <a:path w="21600" h="21600">
                  <a:moveTo>
                    <a:pt x="21600" y="21600"/>
                  </a:moveTo>
                  <a:cubicBezTo>
                    <a:pt x="21600" y="21600"/>
                    <a:pt x="19721" y="12342"/>
                    <a:pt x="8452" y="0"/>
                  </a:cubicBezTo>
                  <a:cubicBezTo>
                    <a:pt x="8452" y="0"/>
                    <a:pt x="0" y="20057"/>
                    <a:pt x="0" y="21600"/>
                  </a:cubicBezTo>
                  <a:lnTo>
                    <a:pt x="21600" y="21600"/>
                  </a:lnTo>
                  <a:close/>
                </a:path>
              </a:pathLst>
            </a:custGeom>
            <a:solidFill>
              <a:srgbClr val="91BF20"/>
            </a:solidFill>
            <a:ln cmpd="sng" cap="flat">
              <a:noFill/>
              <a:prstDash val="solid"/>
              <a:round/>
            </a:ln>
          </p:spPr>
        </p:sp>
        <p:sp>
          <p:nvSpPr>
            <p:cNvPr id="277" name="曲线"/>
            <p:cNvSpPr>
              <a:spLocks/>
            </p:cNvSpPr>
            <p:nvPr/>
          </p:nvSpPr>
          <p:spPr>
            <a:xfrm rot="0">
              <a:off x="8877825" y="6396763"/>
              <a:ext cx="88548" cy="193853"/>
            </a:xfrm>
            <a:custGeom>
              <a:gdLst>
                <a:gd name="T1" fmla="*/ 0 w 21600"/>
                <a:gd name="T2" fmla="*/ 0 h 21600"/>
                <a:gd name="T3" fmla="*/ 21600 w 21600"/>
                <a:gd name="T4" fmla="*/ 21600 h 21600"/>
              </a:gdLst>
              <a:rect l="T1" t="T2" r="T3" b="T4"/>
              <a:pathLst>
                <a:path w="21600" h="21600">
                  <a:moveTo>
                    <a:pt x="0" y="21600"/>
                  </a:moveTo>
                  <a:cubicBezTo>
                    <a:pt x="0" y="21600"/>
                    <a:pt x="2817" y="12960"/>
                    <a:pt x="14086" y="0"/>
                  </a:cubicBezTo>
                  <a:cubicBezTo>
                    <a:pt x="14086" y="0"/>
                    <a:pt x="21600" y="19872"/>
                    <a:pt x="21600" y="21600"/>
                  </a:cubicBezTo>
                  <a:lnTo>
                    <a:pt x="0" y="21600"/>
                  </a:lnTo>
                  <a:close/>
                </a:path>
              </a:pathLst>
            </a:custGeom>
            <a:solidFill>
              <a:srgbClr val="91BF20"/>
            </a:solidFill>
            <a:ln cmpd="sng" cap="flat">
              <a:noFill/>
              <a:prstDash val="solid"/>
              <a:round/>
            </a:ln>
          </p:spPr>
        </p:sp>
        <p:sp>
          <p:nvSpPr>
            <p:cNvPr id="278" name="曲线"/>
            <p:cNvSpPr>
              <a:spLocks/>
            </p:cNvSpPr>
            <p:nvPr/>
          </p:nvSpPr>
          <p:spPr>
            <a:xfrm rot="0">
              <a:off x="9365674" y="6380051"/>
              <a:ext cx="108596"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a:srgbClr val="91BF20"/>
            </a:solidFill>
            <a:ln cmpd="sng" cap="flat">
              <a:noFill/>
              <a:prstDash val="solid"/>
              <a:round/>
            </a:ln>
          </p:spPr>
        </p:sp>
        <p:sp>
          <p:nvSpPr>
            <p:cNvPr id="279" name="曲线"/>
            <p:cNvSpPr>
              <a:spLocks/>
            </p:cNvSpPr>
            <p:nvPr/>
          </p:nvSpPr>
          <p:spPr>
            <a:xfrm rot="0">
              <a:off x="9801730" y="6380051"/>
              <a:ext cx="106926" cy="210565"/>
            </a:xfrm>
            <a:custGeom>
              <a:gdLst>
                <a:gd name="T1" fmla="*/ 0 w 21600"/>
                <a:gd name="T2" fmla="*/ 0 h 21600"/>
                <a:gd name="T3" fmla="*/ 21600 w 21600"/>
                <a:gd name="T4" fmla="*/ 21600 h 21600"/>
              </a:gdLst>
              <a:rect l="T1" t="T2" r="T3" b="T4"/>
              <a:pathLst>
                <a:path w="21600" h="21600">
                  <a:moveTo>
                    <a:pt x="21600" y="21600"/>
                  </a:moveTo>
                  <a:cubicBezTo>
                    <a:pt x="21600" y="21600"/>
                    <a:pt x="20057" y="12799"/>
                    <a:pt x="8485" y="0"/>
                  </a:cubicBezTo>
                  <a:cubicBezTo>
                    <a:pt x="8485" y="0"/>
                    <a:pt x="0" y="19600"/>
                    <a:pt x="0" y="21600"/>
                  </a:cubicBezTo>
                  <a:lnTo>
                    <a:pt x="21600" y="21600"/>
                  </a:lnTo>
                  <a:close/>
                </a:path>
              </a:pathLst>
            </a:custGeom>
            <a:solidFill>
              <a:srgbClr val="91BF20"/>
            </a:solidFill>
            <a:ln cmpd="sng" cap="flat">
              <a:noFill/>
              <a:prstDash val="solid"/>
              <a:round/>
            </a:ln>
          </p:spPr>
        </p:sp>
        <p:sp>
          <p:nvSpPr>
            <p:cNvPr id="280" name="曲线"/>
            <p:cNvSpPr>
              <a:spLocks/>
            </p:cNvSpPr>
            <p:nvPr/>
          </p:nvSpPr>
          <p:spPr>
            <a:xfrm rot="0">
              <a:off x="9566160" y="6380051"/>
              <a:ext cx="111937" cy="210565"/>
            </a:xfrm>
            <a:custGeom>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a:srgbClr val="91BF20"/>
            </a:solidFill>
            <a:ln cmpd="sng" cap="flat">
              <a:noFill/>
              <a:prstDash val="solid"/>
              <a:round/>
            </a:ln>
          </p:spPr>
        </p:sp>
        <p:sp>
          <p:nvSpPr>
            <p:cNvPr id="281" name="曲线"/>
            <p:cNvSpPr>
              <a:spLocks/>
            </p:cNvSpPr>
            <p:nvPr/>
          </p:nvSpPr>
          <p:spPr>
            <a:xfrm rot="0">
              <a:off x="9327246" y="6423501"/>
              <a:ext cx="65157" cy="167115"/>
            </a:xfrm>
            <a:custGeom>
              <a:gdLst>
                <a:gd name="T1" fmla="*/ 0 w 21600"/>
                <a:gd name="T2" fmla="*/ 0 h 21600"/>
                <a:gd name="T3" fmla="*/ 21600 w 21600"/>
                <a:gd name="T4" fmla="*/ 21600 h 21600"/>
              </a:gdLst>
              <a:rect l="T1" t="T2" r="T3" b="T4"/>
              <a:pathLst>
                <a:path w="21600" h="21600">
                  <a:moveTo>
                    <a:pt x="0" y="21600"/>
                  </a:moveTo>
                  <a:cubicBezTo>
                    <a:pt x="0" y="21600"/>
                    <a:pt x="1270" y="13060"/>
                    <a:pt x="13976" y="0"/>
                  </a:cubicBezTo>
                  <a:cubicBezTo>
                    <a:pt x="13976" y="0"/>
                    <a:pt x="21600" y="19590"/>
                    <a:pt x="21600" y="21600"/>
                  </a:cubicBezTo>
                  <a:lnTo>
                    <a:pt x="0" y="21600"/>
                  </a:lnTo>
                  <a:close/>
                </a:path>
              </a:pathLst>
            </a:custGeom>
            <a:solidFill>
              <a:srgbClr val="91BF20"/>
            </a:solidFill>
            <a:ln cmpd="sng" cap="flat">
              <a:noFill/>
              <a:prstDash val="solid"/>
              <a:round/>
            </a:ln>
          </p:spPr>
        </p:sp>
        <p:sp>
          <p:nvSpPr>
            <p:cNvPr id="282" name="曲线"/>
            <p:cNvSpPr>
              <a:spLocks/>
            </p:cNvSpPr>
            <p:nvPr/>
          </p:nvSpPr>
          <p:spPr>
            <a:xfrm rot="0">
              <a:off x="9678097"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18899" y="11399"/>
                    <a:pt x="8099" y="0"/>
                  </a:cubicBezTo>
                  <a:cubicBezTo>
                    <a:pt x="8099" y="0"/>
                    <a:pt x="0" y="19800"/>
                    <a:pt x="0" y="21600"/>
                  </a:cubicBezTo>
                  <a:lnTo>
                    <a:pt x="21599" y="21600"/>
                  </a:lnTo>
                  <a:close/>
                </a:path>
              </a:pathLst>
            </a:custGeom>
            <a:solidFill>
              <a:srgbClr val="91BF20"/>
            </a:solidFill>
            <a:ln cmpd="sng" cap="flat">
              <a:noFill/>
              <a:prstDash val="solid"/>
              <a:round/>
            </a:ln>
          </p:spPr>
        </p:sp>
        <p:sp>
          <p:nvSpPr>
            <p:cNvPr id="283" name="曲线"/>
            <p:cNvSpPr>
              <a:spLocks/>
            </p:cNvSpPr>
            <p:nvPr/>
          </p:nvSpPr>
          <p:spPr>
            <a:xfrm rot="0">
              <a:off x="9967131" y="6423501"/>
              <a:ext cx="61816" cy="167115"/>
            </a:xfrm>
            <a:custGeom>
              <a:gdLst>
                <a:gd name="T1" fmla="*/ 0 w 21600"/>
                <a:gd name="T2" fmla="*/ 0 h 21600"/>
                <a:gd name="T3" fmla="*/ 21600 w 21600"/>
                <a:gd name="T4" fmla="*/ 21600 h 21600"/>
              </a:gdLst>
              <a:rect l="T1" t="T2" r="T3" b="T4"/>
              <a:pathLst>
                <a:path w="21600" h="21600">
                  <a:moveTo>
                    <a:pt x="0" y="21600"/>
                  </a:moveTo>
                  <a:cubicBezTo>
                    <a:pt x="0" y="21600"/>
                    <a:pt x="2699" y="11553"/>
                    <a:pt x="13499" y="0"/>
                  </a:cubicBezTo>
                  <a:cubicBezTo>
                    <a:pt x="13499" y="0"/>
                    <a:pt x="21599" y="20093"/>
                    <a:pt x="21599" y="21600"/>
                  </a:cubicBezTo>
                  <a:lnTo>
                    <a:pt x="0" y="21600"/>
                  </a:lnTo>
                  <a:close/>
                </a:path>
              </a:pathLst>
            </a:custGeom>
            <a:solidFill>
              <a:srgbClr val="91BF20"/>
            </a:solidFill>
            <a:ln cmpd="sng" cap="flat">
              <a:noFill/>
              <a:prstDash val="solid"/>
              <a:round/>
            </a:ln>
          </p:spPr>
        </p:sp>
        <p:sp>
          <p:nvSpPr>
            <p:cNvPr id="284" name="曲线"/>
            <p:cNvSpPr>
              <a:spLocks/>
            </p:cNvSpPr>
            <p:nvPr/>
          </p:nvSpPr>
          <p:spPr>
            <a:xfrm rot="0">
              <a:off x="9905315"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20249" y="11399"/>
                    <a:pt x="8099" y="0"/>
                  </a:cubicBezTo>
                  <a:cubicBezTo>
                    <a:pt x="8099" y="0"/>
                    <a:pt x="0" y="19800"/>
                    <a:pt x="0" y="21600"/>
                  </a:cubicBezTo>
                  <a:lnTo>
                    <a:pt x="21599" y="21600"/>
                  </a:lnTo>
                  <a:close/>
                </a:path>
              </a:pathLst>
            </a:custGeom>
            <a:solidFill>
              <a:srgbClr val="91BF20"/>
            </a:solidFill>
            <a:ln cmpd="sng" cap="flat">
              <a:noFill/>
              <a:prstDash val="solid"/>
              <a:round/>
            </a:ln>
          </p:spPr>
        </p:sp>
        <p:sp>
          <p:nvSpPr>
            <p:cNvPr id="285" name="曲线"/>
            <p:cNvSpPr>
              <a:spLocks/>
            </p:cNvSpPr>
            <p:nvPr/>
          </p:nvSpPr>
          <p:spPr>
            <a:xfrm rot="0">
              <a:off x="9708171"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a:srgbClr val="91BF20"/>
            </a:solidFill>
            <a:ln cmpd="sng" cap="flat">
              <a:noFill/>
              <a:prstDash val="solid"/>
              <a:round/>
            </a:ln>
          </p:spPr>
        </p:sp>
        <p:sp>
          <p:nvSpPr>
            <p:cNvPr id="286" name="曲线"/>
            <p:cNvSpPr>
              <a:spLocks/>
            </p:cNvSpPr>
            <p:nvPr/>
          </p:nvSpPr>
          <p:spPr>
            <a:xfrm rot="0">
              <a:off x="9474270" y="6396763"/>
              <a:ext cx="106926"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a:srgbClr val="91BF20"/>
            </a:solidFill>
            <a:ln cmpd="sng" cap="flat">
              <a:noFill/>
              <a:prstDash val="solid"/>
              <a:round/>
            </a:ln>
          </p:spPr>
        </p:sp>
        <p:sp>
          <p:nvSpPr>
            <p:cNvPr id="287" name="曲线"/>
            <p:cNvSpPr>
              <a:spLocks/>
            </p:cNvSpPr>
            <p:nvPr/>
          </p:nvSpPr>
          <p:spPr>
            <a:xfrm rot="0">
              <a:off x="10020595" y="6380051"/>
              <a:ext cx="85206" cy="210565"/>
            </a:xfrm>
            <a:custGeom>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a:srgbClr val="91BF20"/>
            </a:solidFill>
            <a:ln cmpd="sng" cap="flat">
              <a:noFill/>
              <a:prstDash val="solid"/>
              <a:round/>
            </a:ln>
          </p:spPr>
        </p:sp>
        <p:sp>
          <p:nvSpPr>
            <p:cNvPr id="288" name="曲线"/>
            <p:cNvSpPr>
              <a:spLocks/>
            </p:cNvSpPr>
            <p:nvPr/>
          </p:nvSpPr>
          <p:spPr>
            <a:xfrm rot="0">
              <a:off x="10371444"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89" name="曲线"/>
            <p:cNvSpPr>
              <a:spLocks/>
            </p:cNvSpPr>
            <p:nvPr/>
          </p:nvSpPr>
          <p:spPr>
            <a:xfrm rot="0">
              <a:off x="10182653"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9721"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290" name="曲线"/>
            <p:cNvSpPr>
              <a:spLocks/>
            </p:cNvSpPr>
            <p:nvPr/>
          </p:nvSpPr>
          <p:spPr>
            <a:xfrm rot="0">
              <a:off x="9990521" y="6423501"/>
              <a:ext cx="53462" cy="167115"/>
            </a:xfrm>
            <a:custGeom>
              <a:gdLst>
                <a:gd name="T1" fmla="*/ 0 w 21600"/>
                <a:gd name="T2" fmla="*/ 0 h 21600"/>
                <a:gd name="T3" fmla="*/ 21600 w 21600"/>
                <a:gd name="T4" fmla="*/ 21600 h 21600"/>
              </a:gdLst>
              <a:rect l="T1" t="T2" r="T3" b="T4"/>
              <a:pathLst>
                <a:path w="21600" h="21600">
                  <a:moveTo>
                    <a:pt x="0" y="21600"/>
                  </a:moveTo>
                  <a:cubicBezTo>
                    <a:pt x="0" y="21600"/>
                    <a:pt x="1542" y="13060"/>
                    <a:pt x="13885" y="0"/>
                  </a:cubicBezTo>
                  <a:cubicBezTo>
                    <a:pt x="13885" y="0"/>
                    <a:pt x="21600" y="19590"/>
                    <a:pt x="21600" y="21600"/>
                  </a:cubicBezTo>
                  <a:lnTo>
                    <a:pt x="0" y="21600"/>
                  </a:lnTo>
                  <a:close/>
                </a:path>
              </a:pathLst>
            </a:custGeom>
            <a:solidFill>
              <a:srgbClr val="91BF20"/>
            </a:solidFill>
            <a:ln cmpd="sng" cap="flat">
              <a:noFill/>
              <a:prstDash val="solid"/>
              <a:round/>
            </a:ln>
          </p:spPr>
        </p:sp>
        <p:sp>
          <p:nvSpPr>
            <p:cNvPr id="291" name="曲线"/>
            <p:cNvSpPr>
              <a:spLocks/>
            </p:cNvSpPr>
            <p:nvPr/>
          </p:nvSpPr>
          <p:spPr>
            <a:xfrm rot="0">
              <a:off x="10271202" y="6450240"/>
              <a:ext cx="50120" cy="140376"/>
            </a:xfrm>
            <a:custGeom>
              <a:gdLst>
                <a:gd name="T1" fmla="*/ 0 w 21600"/>
                <a:gd name="T2" fmla="*/ 0 h 21600"/>
                <a:gd name="T3" fmla="*/ 21600 w 21600"/>
                <a:gd name="T4" fmla="*/ 21600 h 21600"/>
              </a:gdLst>
              <a:rect l="T1" t="T2" r="T3" b="T4"/>
              <a:pathLst>
                <a:path w="21600" h="21600">
                  <a:moveTo>
                    <a:pt x="21600" y="21600"/>
                  </a:moveTo>
                  <a:cubicBezTo>
                    <a:pt x="21600" y="21600"/>
                    <a:pt x="19938"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92" name="曲线"/>
            <p:cNvSpPr>
              <a:spLocks/>
            </p:cNvSpPr>
            <p:nvPr/>
          </p:nvSpPr>
          <p:spPr>
            <a:xfrm rot="0">
              <a:off x="10505101" y="6423501"/>
              <a:ext cx="50121" cy="167115"/>
            </a:xfrm>
            <a:custGeom>
              <a:gdLst>
                <a:gd name="T1" fmla="*/ 0 w 21600"/>
                <a:gd name="T2" fmla="*/ 0 h 21600"/>
                <a:gd name="T3" fmla="*/ 21600 w 21600"/>
                <a:gd name="T4" fmla="*/ 21600 h 21600"/>
              </a:gdLst>
              <a:rect l="T1" t="T2" r="T3" b="T4"/>
              <a:pathLst>
                <a:path w="21600" h="21600">
                  <a:moveTo>
                    <a:pt x="0" y="21600"/>
                  </a:moveTo>
                  <a:cubicBezTo>
                    <a:pt x="0" y="21600"/>
                    <a:pt x="1661" y="11553"/>
                    <a:pt x="13292" y="0"/>
                  </a:cubicBezTo>
                  <a:cubicBezTo>
                    <a:pt x="13292" y="0"/>
                    <a:pt x="21600" y="20093"/>
                    <a:pt x="21600" y="21600"/>
                  </a:cubicBezTo>
                  <a:lnTo>
                    <a:pt x="0" y="21600"/>
                  </a:lnTo>
                  <a:close/>
                </a:path>
              </a:pathLst>
            </a:custGeom>
            <a:solidFill>
              <a:srgbClr val="91BF20"/>
            </a:solidFill>
            <a:ln cmpd="sng" cap="flat">
              <a:noFill/>
              <a:prstDash val="solid"/>
              <a:round/>
            </a:ln>
          </p:spPr>
        </p:sp>
        <p:sp>
          <p:nvSpPr>
            <p:cNvPr id="293" name="曲线"/>
            <p:cNvSpPr>
              <a:spLocks/>
            </p:cNvSpPr>
            <p:nvPr/>
          </p:nvSpPr>
          <p:spPr>
            <a:xfrm rot="0">
              <a:off x="10454980" y="6450240"/>
              <a:ext cx="50120" cy="140376"/>
            </a:xfrm>
            <a:custGeom>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294" name="曲线"/>
            <p:cNvSpPr>
              <a:spLocks/>
            </p:cNvSpPr>
            <p:nvPr/>
          </p:nvSpPr>
          <p:spPr>
            <a:xfrm rot="0">
              <a:off x="10294593" y="6426843"/>
              <a:ext cx="88547" cy="163772"/>
            </a:xfrm>
            <a:custGeom>
              <a:gdLst>
                <a:gd name="T1" fmla="*/ 0 w 21600"/>
                <a:gd name="T2" fmla="*/ 0 h 21600"/>
                <a:gd name="T3" fmla="*/ 21600 w 21600"/>
                <a:gd name="T4" fmla="*/ 21600 h 21600"/>
              </a:gdLst>
              <a:rect l="T1" t="T2" r="T3" b="T4"/>
              <a:pathLst>
                <a:path w="21600" h="21600">
                  <a:moveTo>
                    <a:pt x="21600" y="21600"/>
                  </a:moveTo>
                  <a:cubicBezTo>
                    <a:pt x="21600" y="21600"/>
                    <a:pt x="19721" y="12342"/>
                    <a:pt x="8452" y="0"/>
                  </a:cubicBezTo>
                  <a:cubicBezTo>
                    <a:pt x="8452" y="0"/>
                    <a:pt x="0" y="20057"/>
                    <a:pt x="0" y="21600"/>
                  </a:cubicBezTo>
                  <a:lnTo>
                    <a:pt x="21600" y="21600"/>
                  </a:lnTo>
                  <a:close/>
                </a:path>
              </a:pathLst>
            </a:custGeom>
            <a:solidFill>
              <a:srgbClr val="91BF20"/>
            </a:solidFill>
            <a:ln cmpd="sng" cap="flat">
              <a:noFill/>
              <a:prstDash val="solid"/>
              <a:round/>
            </a:ln>
          </p:spPr>
        </p:sp>
        <p:sp>
          <p:nvSpPr>
            <p:cNvPr id="295" name="曲线"/>
            <p:cNvSpPr>
              <a:spLocks/>
            </p:cNvSpPr>
            <p:nvPr/>
          </p:nvSpPr>
          <p:spPr>
            <a:xfrm rot="0">
              <a:off x="10105801" y="6396763"/>
              <a:ext cx="88547" cy="193853"/>
            </a:xfrm>
            <a:custGeom>
              <a:gdLst>
                <a:gd name="T1" fmla="*/ 0 w 21600"/>
                <a:gd name="T2" fmla="*/ 0 h 21600"/>
                <a:gd name="T3" fmla="*/ 21600 w 21600"/>
                <a:gd name="T4" fmla="*/ 21600 h 21600"/>
              </a:gdLst>
              <a:rect l="T1" t="T2" r="T3" b="T4"/>
              <a:pathLst>
                <a:path w="21600" h="21600">
                  <a:moveTo>
                    <a:pt x="0" y="21600"/>
                  </a:moveTo>
                  <a:cubicBezTo>
                    <a:pt x="0" y="21600"/>
                    <a:pt x="2817" y="12960"/>
                    <a:pt x="14087" y="0"/>
                  </a:cubicBezTo>
                  <a:cubicBezTo>
                    <a:pt x="14087" y="0"/>
                    <a:pt x="21600" y="19872"/>
                    <a:pt x="21600" y="21600"/>
                  </a:cubicBezTo>
                  <a:lnTo>
                    <a:pt x="0" y="21600"/>
                  </a:lnTo>
                  <a:close/>
                </a:path>
              </a:pathLst>
            </a:custGeom>
            <a:solidFill>
              <a:srgbClr val="91BF20"/>
            </a:solidFill>
            <a:ln cmpd="sng" cap="flat">
              <a:noFill/>
              <a:prstDash val="solid"/>
              <a:round/>
            </a:ln>
          </p:spPr>
        </p:sp>
        <p:sp>
          <p:nvSpPr>
            <p:cNvPr id="296" name="曲线"/>
            <p:cNvSpPr>
              <a:spLocks/>
            </p:cNvSpPr>
            <p:nvPr/>
          </p:nvSpPr>
          <p:spPr>
            <a:xfrm rot="0">
              <a:off x="10593649" y="6380051"/>
              <a:ext cx="108597"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a:srgbClr val="91BF20"/>
            </a:solidFill>
            <a:ln cmpd="sng" cap="flat">
              <a:noFill/>
              <a:prstDash val="solid"/>
              <a:round/>
            </a:ln>
          </p:spPr>
        </p:sp>
        <p:sp>
          <p:nvSpPr>
            <p:cNvPr id="297" name="曲线"/>
            <p:cNvSpPr>
              <a:spLocks/>
            </p:cNvSpPr>
            <p:nvPr/>
          </p:nvSpPr>
          <p:spPr>
            <a:xfrm rot="0">
              <a:off x="11029706" y="6380051"/>
              <a:ext cx="111939" cy="210565"/>
            </a:xfrm>
            <a:custGeom>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a:srgbClr val="91BF20"/>
            </a:solidFill>
            <a:ln cmpd="sng" cap="flat">
              <a:noFill/>
              <a:prstDash val="solid"/>
              <a:round/>
            </a:ln>
          </p:spPr>
        </p:sp>
        <p:sp>
          <p:nvSpPr>
            <p:cNvPr id="298" name="曲线"/>
            <p:cNvSpPr>
              <a:spLocks/>
            </p:cNvSpPr>
            <p:nvPr/>
          </p:nvSpPr>
          <p:spPr>
            <a:xfrm rot="0">
              <a:off x="10797477" y="6380051"/>
              <a:ext cx="108596" cy="210565"/>
            </a:xfrm>
            <a:custGeom>
              <a:gdLst>
                <a:gd name="T1" fmla="*/ 0 w 21600"/>
                <a:gd name="T2" fmla="*/ 0 h 21600"/>
                <a:gd name="T3" fmla="*/ 21600 w 21600"/>
                <a:gd name="T4" fmla="*/ 21600 h 21600"/>
              </a:gdLst>
              <a:rect l="T1" t="T2" r="T3" b="T4"/>
              <a:pathLst>
                <a:path w="21600" h="21600">
                  <a:moveTo>
                    <a:pt x="21600" y="21600"/>
                  </a:moveTo>
                  <a:cubicBezTo>
                    <a:pt x="21600" y="21600"/>
                    <a:pt x="19285" y="12799"/>
                    <a:pt x="7714" y="0"/>
                  </a:cubicBezTo>
                  <a:cubicBezTo>
                    <a:pt x="7714" y="0"/>
                    <a:pt x="0" y="19600"/>
                    <a:pt x="0" y="21600"/>
                  </a:cubicBezTo>
                  <a:lnTo>
                    <a:pt x="21600" y="21600"/>
                  </a:lnTo>
                  <a:close/>
                </a:path>
              </a:pathLst>
            </a:custGeom>
            <a:solidFill>
              <a:srgbClr val="91BF20"/>
            </a:solidFill>
            <a:ln cmpd="sng" cap="flat">
              <a:noFill/>
              <a:prstDash val="solid"/>
              <a:round/>
            </a:ln>
          </p:spPr>
        </p:sp>
        <p:sp>
          <p:nvSpPr>
            <p:cNvPr id="299" name="曲线"/>
            <p:cNvSpPr>
              <a:spLocks/>
            </p:cNvSpPr>
            <p:nvPr/>
          </p:nvSpPr>
          <p:spPr>
            <a:xfrm rot="0">
              <a:off x="10555223" y="6423501"/>
              <a:ext cx="65157" cy="167115"/>
            </a:xfrm>
            <a:custGeom>
              <a:gdLst>
                <a:gd name="T1" fmla="*/ 0 w 21600"/>
                <a:gd name="T2" fmla="*/ 0 h 21600"/>
                <a:gd name="T3" fmla="*/ 21600 w 21600"/>
                <a:gd name="T4" fmla="*/ 21600 h 21600"/>
              </a:gdLst>
              <a:rect l="T1" t="T2" r="T3" b="T4"/>
              <a:pathLst>
                <a:path w="21600" h="21600">
                  <a:moveTo>
                    <a:pt x="0" y="21600"/>
                  </a:moveTo>
                  <a:cubicBezTo>
                    <a:pt x="0" y="21600"/>
                    <a:pt x="1270" y="13060"/>
                    <a:pt x="13976" y="0"/>
                  </a:cubicBezTo>
                  <a:cubicBezTo>
                    <a:pt x="13976" y="0"/>
                    <a:pt x="21600" y="19590"/>
                    <a:pt x="21600" y="21600"/>
                  </a:cubicBezTo>
                  <a:lnTo>
                    <a:pt x="0" y="21600"/>
                  </a:lnTo>
                  <a:close/>
                </a:path>
              </a:pathLst>
            </a:custGeom>
            <a:solidFill>
              <a:srgbClr val="91BF20"/>
            </a:solidFill>
            <a:ln cmpd="sng" cap="flat">
              <a:noFill/>
              <a:prstDash val="solid"/>
              <a:round/>
            </a:ln>
          </p:spPr>
        </p:sp>
        <p:sp>
          <p:nvSpPr>
            <p:cNvPr id="300" name="曲线"/>
            <p:cNvSpPr>
              <a:spLocks/>
            </p:cNvSpPr>
            <p:nvPr/>
          </p:nvSpPr>
          <p:spPr>
            <a:xfrm rot="0">
              <a:off x="10906073"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18899" y="11399"/>
                    <a:pt x="8099" y="0"/>
                  </a:cubicBezTo>
                  <a:cubicBezTo>
                    <a:pt x="8099" y="0"/>
                    <a:pt x="0" y="19800"/>
                    <a:pt x="0" y="21600"/>
                  </a:cubicBezTo>
                  <a:lnTo>
                    <a:pt x="21599" y="21600"/>
                  </a:lnTo>
                  <a:close/>
                </a:path>
              </a:pathLst>
            </a:custGeom>
            <a:solidFill>
              <a:srgbClr val="91BF20"/>
            </a:solidFill>
            <a:ln cmpd="sng" cap="flat">
              <a:noFill/>
              <a:prstDash val="solid"/>
              <a:round/>
            </a:ln>
          </p:spPr>
        </p:sp>
        <p:sp>
          <p:nvSpPr>
            <p:cNvPr id="301" name="曲线"/>
            <p:cNvSpPr>
              <a:spLocks/>
            </p:cNvSpPr>
            <p:nvPr/>
          </p:nvSpPr>
          <p:spPr>
            <a:xfrm rot="0">
              <a:off x="11195108" y="6423501"/>
              <a:ext cx="65157" cy="167115"/>
            </a:xfrm>
            <a:custGeom>
              <a:gdLst>
                <a:gd name="T1" fmla="*/ 0 w 21600"/>
                <a:gd name="T2" fmla="*/ 0 h 21600"/>
                <a:gd name="T3" fmla="*/ 21600 w 21600"/>
                <a:gd name="T4" fmla="*/ 21600 h 21600"/>
              </a:gdLst>
              <a:rect l="T1" t="T2" r="T3" b="T4"/>
              <a:pathLst>
                <a:path w="21600" h="21600">
                  <a:moveTo>
                    <a:pt x="0" y="21600"/>
                  </a:moveTo>
                  <a:cubicBezTo>
                    <a:pt x="0" y="21600"/>
                    <a:pt x="2541" y="11553"/>
                    <a:pt x="12705" y="0"/>
                  </a:cubicBezTo>
                  <a:cubicBezTo>
                    <a:pt x="12705" y="0"/>
                    <a:pt x="21600" y="20093"/>
                    <a:pt x="21600" y="21600"/>
                  </a:cubicBezTo>
                  <a:lnTo>
                    <a:pt x="0" y="21600"/>
                  </a:lnTo>
                  <a:close/>
                </a:path>
              </a:pathLst>
            </a:custGeom>
            <a:solidFill>
              <a:srgbClr val="91BF20"/>
            </a:solidFill>
            <a:ln cmpd="sng" cap="flat">
              <a:noFill/>
              <a:prstDash val="solid"/>
              <a:round/>
            </a:ln>
          </p:spPr>
        </p:sp>
        <p:sp>
          <p:nvSpPr>
            <p:cNvPr id="302" name="曲线"/>
            <p:cNvSpPr>
              <a:spLocks/>
            </p:cNvSpPr>
            <p:nvPr/>
          </p:nvSpPr>
          <p:spPr>
            <a:xfrm rot="0">
              <a:off x="11133292"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20249" y="11399"/>
                    <a:pt x="8099" y="0"/>
                  </a:cubicBezTo>
                  <a:cubicBezTo>
                    <a:pt x="8099" y="0"/>
                    <a:pt x="0" y="19800"/>
                    <a:pt x="0" y="21600"/>
                  </a:cubicBezTo>
                  <a:lnTo>
                    <a:pt x="21599" y="21600"/>
                  </a:lnTo>
                  <a:close/>
                </a:path>
              </a:pathLst>
            </a:custGeom>
            <a:solidFill>
              <a:srgbClr val="91BF20"/>
            </a:solidFill>
            <a:ln cmpd="sng" cap="flat">
              <a:noFill/>
              <a:prstDash val="solid"/>
              <a:round/>
            </a:ln>
          </p:spPr>
        </p:sp>
        <p:sp>
          <p:nvSpPr>
            <p:cNvPr id="303" name="曲线"/>
            <p:cNvSpPr>
              <a:spLocks/>
            </p:cNvSpPr>
            <p:nvPr/>
          </p:nvSpPr>
          <p:spPr>
            <a:xfrm rot="0">
              <a:off x="10936147" y="6426843"/>
              <a:ext cx="108596" cy="163772"/>
            </a:xfrm>
            <a:custGeom>
              <a:gdLst>
                <a:gd name="T1" fmla="*/ 0 w 21600"/>
                <a:gd name="T2" fmla="*/ 0 h 21600"/>
                <a:gd name="T3" fmla="*/ 21600 w 21600"/>
                <a:gd name="T4" fmla="*/ 21600 h 21600"/>
              </a:gdLst>
              <a:rect l="T1" t="T2" r="T3" b="T4"/>
              <a:pathLst>
                <a:path w="21600" h="21600">
                  <a:moveTo>
                    <a:pt x="21600" y="21600"/>
                  </a:moveTo>
                  <a:cubicBezTo>
                    <a:pt x="21600" y="21600"/>
                    <a:pt x="19285" y="12342"/>
                    <a:pt x="7714" y="0"/>
                  </a:cubicBezTo>
                  <a:cubicBezTo>
                    <a:pt x="7714" y="0"/>
                    <a:pt x="0" y="20057"/>
                    <a:pt x="0" y="21600"/>
                  </a:cubicBezTo>
                  <a:lnTo>
                    <a:pt x="21600" y="21600"/>
                  </a:lnTo>
                  <a:close/>
                </a:path>
              </a:pathLst>
            </a:custGeom>
            <a:solidFill>
              <a:srgbClr val="91BF20"/>
            </a:solidFill>
            <a:ln cmpd="sng" cap="flat">
              <a:noFill/>
              <a:prstDash val="solid"/>
              <a:round/>
            </a:ln>
          </p:spPr>
        </p:sp>
        <p:sp>
          <p:nvSpPr>
            <p:cNvPr id="304" name="曲线"/>
            <p:cNvSpPr>
              <a:spLocks/>
            </p:cNvSpPr>
            <p:nvPr/>
          </p:nvSpPr>
          <p:spPr>
            <a:xfrm rot="0">
              <a:off x="10702246" y="6396763"/>
              <a:ext cx="106925"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885" y="0"/>
                  </a:cubicBezTo>
                  <a:cubicBezTo>
                    <a:pt x="13885" y="0"/>
                    <a:pt x="21600" y="19872"/>
                    <a:pt x="21600" y="21600"/>
                  </a:cubicBezTo>
                  <a:lnTo>
                    <a:pt x="0" y="21600"/>
                  </a:lnTo>
                  <a:close/>
                </a:path>
              </a:pathLst>
            </a:custGeom>
            <a:solidFill>
              <a:srgbClr val="91BF20"/>
            </a:solidFill>
            <a:ln cmpd="sng" cap="flat">
              <a:noFill/>
              <a:prstDash val="solid"/>
              <a:round/>
            </a:ln>
          </p:spPr>
        </p:sp>
        <p:sp>
          <p:nvSpPr>
            <p:cNvPr id="305" name="曲线"/>
            <p:cNvSpPr>
              <a:spLocks/>
            </p:cNvSpPr>
            <p:nvPr/>
          </p:nvSpPr>
          <p:spPr>
            <a:xfrm rot="0">
              <a:off x="11290338" y="6380051"/>
              <a:ext cx="85206" cy="210565"/>
            </a:xfrm>
            <a:custGeom>
              <a:gdLst>
                <a:gd name="T1" fmla="*/ 0 w 21600"/>
                <a:gd name="T2" fmla="*/ 0 h 21600"/>
                <a:gd name="T3" fmla="*/ 21600 w 21600"/>
                <a:gd name="T4" fmla="*/ 21600 h 21600"/>
              </a:gdLst>
              <a:rect l="T1" t="T2" r="T3" b="T4"/>
              <a:pathLst>
                <a:path w="21600" h="21600">
                  <a:moveTo>
                    <a:pt x="0" y="21600"/>
                  </a:moveTo>
                  <a:cubicBezTo>
                    <a:pt x="0" y="21600"/>
                    <a:pt x="1963" y="12799"/>
                    <a:pt x="13745" y="0"/>
                  </a:cubicBezTo>
                  <a:cubicBezTo>
                    <a:pt x="13745" y="0"/>
                    <a:pt x="21600" y="19600"/>
                    <a:pt x="21600" y="21600"/>
                  </a:cubicBezTo>
                  <a:lnTo>
                    <a:pt x="0" y="21600"/>
                  </a:lnTo>
                  <a:close/>
                </a:path>
              </a:pathLst>
            </a:custGeom>
            <a:solidFill>
              <a:srgbClr val="91BF20"/>
            </a:solidFill>
            <a:ln cmpd="sng" cap="flat">
              <a:noFill/>
              <a:prstDash val="solid"/>
              <a:round/>
            </a:ln>
          </p:spPr>
        </p:sp>
        <p:sp>
          <p:nvSpPr>
            <p:cNvPr id="306" name="曲线"/>
            <p:cNvSpPr>
              <a:spLocks/>
            </p:cNvSpPr>
            <p:nvPr/>
          </p:nvSpPr>
          <p:spPr>
            <a:xfrm rot="0">
              <a:off x="11641189"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7512" y="0"/>
                  </a:cubicBezTo>
                  <a:cubicBezTo>
                    <a:pt x="7512" y="0"/>
                    <a:pt x="0" y="19600"/>
                    <a:pt x="0" y="21600"/>
                  </a:cubicBezTo>
                  <a:lnTo>
                    <a:pt x="21600" y="21600"/>
                  </a:lnTo>
                  <a:close/>
                </a:path>
              </a:pathLst>
            </a:custGeom>
            <a:solidFill>
              <a:srgbClr val="91BF20"/>
            </a:solidFill>
            <a:ln cmpd="sng" cap="flat">
              <a:noFill/>
              <a:prstDash val="solid"/>
              <a:round/>
            </a:ln>
          </p:spPr>
        </p:sp>
        <p:sp>
          <p:nvSpPr>
            <p:cNvPr id="307" name="曲线"/>
            <p:cNvSpPr>
              <a:spLocks/>
            </p:cNvSpPr>
            <p:nvPr/>
          </p:nvSpPr>
          <p:spPr>
            <a:xfrm rot="0">
              <a:off x="11452398" y="6380051"/>
              <a:ext cx="88547" cy="210565"/>
            </a:xfrm>
            <a:custGeom>
              <a:gdLst>
                <a:gd name="T1" fmla="*/ 0 w 21600"/>
                <a:gd name="T2" fmla="*/ 0 h 21600"/>
                <a:gd name="T3" fmla="*/ 21600 w 21600"/>
                <a:gd name="T4" fmla="*/ 21600 h 21600"/>
              </a:gdLst>
              <a:rect l="T1" t="T2" r="T3" b="T4"/>
              <a:pathLst>
                <a:path w="21600" h="21600">
                  <a:moveTo>
                    <a:pt x="21600" y="21600"/>
                  </a:moveTo>
                  <a:cubicBezTo>
                    <a:pt x="21600" y="21600"/>
                    <a:pt x="18782" y="12799"/>
                    <a:pt x="8452" y="0"/>
                  </a:cubicBezTo>
                  <a:cubicBezTo>
                    <a:pt x="8452" y="0"/>
                    <a:pt x="0" y="19600"/>
                    <a:pt x="0" y="21600"/>
                  </a:cubicBezTo>
                  <a:lnTo>
                    <a:pt x="21600" y="21600"/>
                  </a:lnTo>
                  <a:close/>
                </a:path>
              </a:pathLst>
            </a:custGeom>
            <a:solidFill>
              <a:srgbClr val="91BF20"/>
            </a:solidFill>
            <a:ln cmpd="sng" cap="flat">
              <a:noFill/>
              <a:prstDash val="solid"/>
              <a:round/>
            </a:ln>
          </p:spPr>
        </p:sp>
        <p:sp>
          <p:nvSpPr>
            <p:cNvPr id="308" name="曲线"/>
            <p:cNvSpPr>
              <a:spLocks/>
            </p:cNvSpPr>
            <p:nvPr/>
          </p:nvSpPr>
          <p:spPr>
            <a:xfrm rot="0">
              <a:off x="11260265" y="6423501"/>
              <a:ext cx="53463" cy="167115"/>
            </a:xfrm>
            <a:custGeom>
              <a:gdLst>
                <a:gd name="T1" fmla="*/ 0 w 21600"/>
                <a:gd name="T2" fmla="*/ 0 h 21600"/>
                <a:gd name="T3" fmla="*/ 21600 w 21600"/>
                <a:gd name="T4" fmla="*/ 21600 h 21600"/>
              </a:gdLst>
              <a:rect l="T1" t="T2" r="T3" b="T4"/>
              <a:pathLst>
                <a:path w="21600" h="21600">
                  <a:moveTo>
                    <a:pt x="0" y="21600"/>
                  </a:moveTo>
                  <a:cubicBezTo>
                    <a:pt x="0" y="21600"/>
                    <a:pt x="1542" y="13060"/>
                    <a:pt x="12342" y="0"/>
                  </a:cubicBezTo>
                  <a:cubicBezTo>
                    <a:pt x="12342" y="0"/>
                    <a:pt x="21600" y="19590"/>
                    <a:pt x="21600" y="21600"/>
                  </a:cubicBezTo>
                  <a:lnTo>
                    <a:pt x="0" y="21600"/>
                  </a:lnTo>
                  <a:close/>
                </a:path>
              </a:pathLst>
            </a:custGeom>
            <a:solidFill>
              <a:srgbClr val="91BF20"/>
            </a:solidFill>
            <a:ln cmpd="sng" cap="flat">
              <a:noFill/>
              <a:prstDash val="solid"/>
              <a:round/>
            </a:ln>
          </p:spPr>
        </p:sp>
        <p:sp>
          <p:nvSpPr>
            <p:cNvPr id="309" name="曲线"/>
            <p:cNvSpPr>
              <a:spLocks/>
            </p:cNvSpPr>
            <p:nvPr/>
          </p:nvSpPr>
          <p:spPr>
            <a:xfrm rot="0">
              <a:off x="11540945" y="6450240"/>
              <a:ext cx="50120" cy="140376"/>
            </a:xfrm>
            <a:custGeom>
              <a:gdLst>
                <a:gd name="T1" fmla="*/ 0 w 21600"/>
                <a:gd name="T2" fmla="*/ 0 h 21600"/>
                <a:gd name="T3" fmla="*/ 21600 w 21600"/>
                <a:gd name="T4" fmla="*/ 21600 h 21600"/>
              </a:gdLst>
              <a:rect l="T1" t="T2" r="T3" b="T4"/>
              <a:pathLst>
                <a:path w="21600" h="21600">
                  <a:moveTo>
                    <a:pt x="21600" y="21600"/>
                  </a:moveTo>
                  <a:cubicBezTo>
                    <a:pt x="21600" y="21600"/>
                    <a:pt x="18277" y="11399"/>
                    <a:pt x="8307" y="0"/>
                  </a:cubicBezTo>
                  <a:cubicBezTo>
                    <a:pt x="8307" y="0"/>
                    <a:pt x="0" y="19800"/>
                    <a:pt x="0" y="21600"/>
                  </a:cubicBezTo>
                  <a:lnTo>
                    <a:pt x="21600" y="21600"/>
                  </a:lnTo>
                  <a:close/>
                </a:path>
              </a:pathLst>
            </a:custGeom>
            <a:solidFill>
              <a:srgbClr val="91BF20"/>
            </a:solidFill>
            <a:ln cmpd="sng" cap="flat">
              <a:noFill/>
              <a:prstDash val="solid"/>
              <a:round/>
            </a:ln>
          </p:spPr>
        </p:sp>
        <p:sp>
          <p:nvSpPr>
            <p:cNvPr id="310" name="曲线"/>
            <p:cNvSpPr>
              <a:spLocks/>
            </p:cNvSpPr>
            <p:nvPr/>
          </p:nvSpPr>
          <p:spPr>
            <a:xfrm rot="0">
              <a:off x="11776517" y="6423501"/>
              <a:ext cx="45109" cy="167115"/>
            </a:xfrm>
            <a:custGeom>
              <a:gdLst>
                <a:gd name="T1" fmla="*/ 0 w 21600"/>
                <a:gd name="T2" fmla="*/ 0 h 21600"/>
                <a:gd name="T3" fmla="*/ 21600 w 21600"/>
                <a:gd name="T4" fmla="*/ 21600 h 21600"/>
              </a:gdLst>
              <a:rect l="T1" t="T2" r="T3" b="T4"/>
              <a:pathLst>
                <a:path w="21600" h="21600">
                  <a:moveTo>
                    <a:pt x="0" y="21600"/>
                  </a:moveTo>
                  <a:cubicBezTo>
                    <a:pt x="0" y="21600"/>
                    <a:pt x="1799" y="11553"/>
                    <a:pt x="14399" y="0"/>
                  </a:cubicBezTo>
                  <a:cubicBezTo>
                    <a:pt x="14399" y="0"/>
                    <a:pt x="21600" y="20093"/>
                    <a:pt x="21600" y="21600"/>
                  </a:cubicBezTo>
                  <a:lnTo>
                    <a:pt x="0" y="21600"/>
                  </a:lnTo>
                  <a:close/>
                </a:path>
              </a:pathLst>
            </a:custGeom>
            <a:solidFill>
              <a:srgbClr val="91BF20"/>
            </a:solidFill>
            <a:ln cmpd="sng" cap="flat">
              <a:noFill/>
              <a:prstDash val="solid"/>
              <a:round/>
            </a:ln>
          </p:spPr>
        </p:sp>
        <p:sp>
          <p:nvSpPr>
            <p:cNvPr id="311" name="曲线"/>
            <p:cNvSpPr>
              <a:spLocks/>
            </p:cNvSpPr>
            <p:nvPr/>
          </p:nvSpPr>
          <p:spPr>
            <a:xfrm rot="0">
              <a:off x="11726395" y="6450240"/>
              <a:ext cx="50120" cy="140376"/>
            </a:xfrm>
            <a:custGeom>
              <a:gdLst>
                <a:gd name="T1" fmla="*/ 0 w 21600"/>
                <a:gd name="T2" fmla="*/ 0 h 21600"/>
                <a:gd name="T3" fmla="*/ 21600 w 21600"/>
                <a:gd name="T4" fmla="*/ 21600 h 21600"/>
              </a:gdLst>
              <a:rect l="T1" t="T2" r="T3" b="T4"/>
              <a:pathLst>
                <a:path w="21600" h="21600">
                  <a:moveTo>
                    <a:pt x="21600" y="21600"/>
                  </a:moveTo>
                  <a:cubicBezTo>
                    <a:pt x="21600" y="21600"/>
                    <a:pt x="18277" y="11399"/>
                    <a:pt x="6646" y="0"/>
                  </a:cubicBezTo>
                  <a:cubicBezTo>
                    <a:pt x="6646" y="0"/>
                    <a:pt x="0" y="19800"/>
                    <a:pt x="0" y="21600"/>
                  </a:cubicBezTo>
                  <a:lnTo>
                    <a:pt x="21600" y="21600"/>
                  </a:lnTo>
                  <a:close/>
                </a:path>
              </a:pathLst>
            </a:custGeom>
            <a:solidFill>
              <a:srgbClr val="91BF20"/>
            </a:solidFill>
            <a:ln cmpd="sng" cap="flat">
              <a:noFill/>
              <a:prstDash val="solid"/>
              <a:round/>
            </a:ln>
          </p:spPr>
        </p:sp>
        <p:sp>
          <p:nvSpPr>
            <p:cNvPr id="312" name="曲线"/>
            <p:cNvSpPr>
              <a:spLocks/>
            </p:cNvSpPr>
            <p:nvPr/>
          </p:nvSpPr>
          <p:spPr>
            <a:xfrm rot="0">
              <a:off x="11564336" y="6426843"/>
              <a:ext cx="88547" cy="163772"/>
            </a:xfrm>
            <a:custGeom>
              <a:gdLst>
                <a:gd name="T1" fmla="*/ 0 w 21600"/>
                <a:gd name="T2" fmla="*/ 0 h 21600"/>
                <a:gd name="T3" fmla="*/ 21600 w 21600"/>
                <a:gd name="T4" fmla="*/ 21600 h 21600"/>
              </a:gdLst>
              <a:rect l="T1" t="T2" r="T3" b="T4"/>
              <a:pathLst>
                <a:path w="21600" h="21600">
                  <a:moveTo>
                    <a:pt x="21600" y="21600"/>
                  </a:moveTo>
                  <a:cubicBezTo>
                    <a:pt x="21600" y="21600"/>
                    <a:pt x="18782" y="12342"/>
                    <a:pt x="8452" y="0"/>
                  </a:cubicBezTo>
                  <a:cubicBezTo>
                    <a:pt x="8452" y="0"/>
                    <a:pt x="0" y="20057"/>
                    <a:pt x="0" y="21600"/>
                  </a:cubicBezTo>
                  <a:lnTo>
                    <a:pt x="21600" y="21600"/>
                  </a:lnTo>
                  <a:close/>
                </a:path>
              </a:pathLst>
            </a:custGeom>
            <a:solidFill>
              <a:srgbClr val="91BF20"/>
            </a:solidFill>
            <a:ln cmpd="sng" cap="flat">
              <a:noFill/>
              <a:prstDash val="solid"/>
              <a:round/>
            </a:ln>
          </p:spPr>
        </p:sp>
        <p:sp>
          <p:nvSpPr>
            <p:cNvPr id="313" name="曲线"/>
            <p:cNvSpPr>
              <a:spLocks/>
            </p:cNvSpPr>
            <p:nvPr/>
          </p:nvSpPr>
          <p:spPr>
            <a:xfrm rot="0">
              <a:off x="11375544" y="6396763"/>
              <a:ext cx="88547" cy="193853"/>
            </a:xfrm>
            <a:custGeom>
              <a:gdLst>
                <a:gd name="T1" fmla="*/ 0 w 21600"/>
                <a:gd name="T2" fmla="*/ 0 h 21600"/>
                <a:gd name="T3" fmla="*/ 21600 w 21600"/>
                <a:gd name="T4" fmla="*/ 21600 h 21600"/>
              </a:gdLst>
              <a:rect l="T1" t="T2" r="T3" b="T4"/>
              <a:pathLst>
                <a:path w="21600" h="21600">
                  <a:moveTo>
                    <a:pt x="0" y="21600"/>
                  </a:moveTo>
                  <a:cubicBezTo>
                    <a:pt x="0" y="21600"/>
                    <a:pt x="2817" y="12960"/>
                    <a:pt x="13147" y="0"/>
                  </a:cubicBezTo>
                  <a:cubicBezTo>
                    <a:pt x="13147" y="0"/>
                    <a:pt x="21600" y="19872"/>
                    <a:pt x="21600" y="21600"/>
                  </a:cubicBezTo>
                  <a:lnTo>
                    <a:pt x="0" y="21600"/>
                  </a:lnTo>
                  <a:close/>
                </a:path>
              </a:pathLst>
            </a:custGeom>
            <a:solidFill>
              <a:srgbClr val="91BF20"/>
            </a:solidFill>
            <a:ln cmpd="sng" cap="flat">
              <a:noFill/>
              <a:prstDash val="solid"/>
              <a:round/>
            </a:ln>
          </p:spPr>
        </p:sp>
        <p:sp>
          <p:nvSpPr>
            <p:cNvPr id="314" name="曲线"/>
            <p:cNvSpPr>
              <a:spLocks/>
            </p:cNvSpPr>
            <p:nvPr/>
          </p:nvSpPr>
          <p:spPr>
            <a:xfrm rot="0">
              <a:off x="11865065" y="6380051"/>
              <a:ext cx="106925" cy="210565"/>
            </a:xfrm>
            <a:custGeom>
              <a:gdLst>
                <a:gd name="T1" fmla="*/ 0 w 21600"/>
                <a:gd name="T2" fmla="*/ 0 h 21600"/>
                <a:gd name="T3" fmla="*/ 21600 w 21600"/>
                <a:gd name="T4" fmla="*/ 21600 h 21600"/>
              </a:gdLst>
              <a:rect l="T1" t="T2" r="T3" b="T4"/>
              <a:pathLst>
                <a:path w="21600" h="21600">
                  <a:moveTo>
                    <a:pt x="0" y="21600"/>
                  </a:moveTo>
                  <a:cubicBezTo>
                    <a:pt x="0" y="21600"/>
                    <a:pt x="2314" y="12799"/>
                    <a:pt x="13114" y="0"/>
                  </a:cubicBezTo>
                  <a:cubicBezTo>
                    <a:pt x="13114" y="0"/>
                    <a:pt x="21600" y="19600"/>
                    <a:pt x="21600" y="21600"/>
                  </a:cubicBezTo>
                  <a:lnTo>
                    <a:pt x="0" y="21600"/>
                  </a:lnTo>
                  <a:close/>
                </a:path>
              </a:pathLst>
            </a:custGeom>
            <a:solidFill>
              <a:srgbClr val="91BF20"/>
            </a:solidFill>
            <a:ln cmpd="sng" cap="flat">
              <a:noFill/>
              <a:prstDash val="solid"/>
              <a:round/>
            </a:ln>
          </p:spPr>
        </p:sp>
        <p:sp>
          <p:nvSpPr>
            <p:cNvPr id="315" name="曲线"/>
            <p:cNvSpPr>
              <a:spLocks/>
            </p:cNvSpPr>
            <p:nvPr/>
          </p:nvSpPr>
          <p:spPr>
            <a:xfrm rot="0">
              <a:off x="12065549" y="6380051"/>
              <a:ext cx="110267" cy="210565"/>
            </a:xfrm>
            <a:custGeom>
              <a:gdLst>
                <a:gd name="T1" fmla="*/ 0 w 21600"/>
                <a:gd name="T2" fmla="*/ 0 h 21600"/>
                <a:gd name="T3" fmla="*/ 21600 w 21600"/>
                <a:gd name="T4" fmla="*/ 21600 h 21600"/>
              </a:gdLst>
              <a:rect l="T1" t="T2" r="T3" b="T4"/>
              <a:pathLst>
                <a:path w="21600" h="21600">
                  <a:moveTo>
                    <a:pt x="21600" y="21600"/>
                  </a:moveTo>
                  <a:cubicBezTo>
                    <a:pt x="21600" y="21600"/>
                    <a:pt x="19365" y="12799"/>
                    <a:pt x="8193" y="0"/>
                  </a:cubicBezTo>
                  <a:cubicBezTo>
                    <a:pt x="8193" y="0"/>
                    <a:pt x="0" y="19600"/>
                    <a:pt x="0" y="21600"/>
                  </a:cubicBezTo>
                  <a:lnTo>
                    <a:pt x="21600" y="21600"/>
                  </a:lnTo>
                  <a:close/>
                </a:path>
              </a:pathLst>
            </a:custGeom>
            <a:solidFill>
              <a:srgbClr val="91BF20"/>
            </a:solidFill>
            <a:ln cmpd="sng" cap="flat">
              <a:noFill/>
              <a:prstDash val="solid"/>
              <a:round/>
            </a:ln>
          </p:spPr>
        </p:sp>
        <p:sp>
          <p:nvSpPr>
            <p:cNvPr id="316" name="曲线"/>
            <p:cNvSpPr>
              <a:spLocks/>
            </p:cNvSpPr>
            <p:nvPr/>
          </p:nvSpPr>
          <p:spPr>
            <a:xfrm rot="0">
              <a:off x="11821625" y="6423501"/>
              <a:ext cx="70169" cy="167115"/>
            </a:xfrm>
            <a:custGeom>
              <a:gdLst>
                <a:gd name="T1" fmla="*/ 0 w 21600"/>
                <a:gd name="T2" fmla="*/ 0 h 21600"/>
                <a:gd name="T3" fmla="*/ 21600 w 21600"/>
                <a:gd name="T4" fmla="*/ 21600 h 21600"/>
              </a:gdLst>
              <a:rect l="T1" t="T2" r="T3" b="T4"/>
              <a:pathLst>
                <a:path w="21600" h="21600">
                  <a:moveTo>
                    <a:pt x="0" y="21600"/>
                  </a:moveTo>
                  <a:cubicBezTo>
                    <a:pt x="0" y="21600"/>
                    <a:pt x="2400" y="13060"/>
                    <a:pt x="14399" y="0"/>
                  </a:cubicBezTo>
                  <a:cubicBezTo>
                    <a:pt x="14399" y="0"/>
                    <a:pt x="21599" y="19590"/>
                    <a:pt x="21599" y="21600"/>
                  </a:cubicBezTo>
                  <a:lnTo>
                    <a:pt x="0" y="21600"/>
                  </a:lnTo>
                  <a:close/>
                </a:path>
              </a:pathLst>
            </a:custGeom>
            <a:solidFill>
              <a:srgbClr val="91BF20"/>
            </a:solidFill>
            <a:ln cmpd="sng" cap="flat">
              <a:noFill/>
              <a:prstDash val="solid"/>
              <a:round/>
            </a:ln>
          </p:spPr>
        </p:sp>
        <p:sp>
          <p:nvSpPr>
            <p:cNvPr id="317" name="曲线"/>
            <p:cNvSpPr>
              <a:spLocks/>
            </p:cNvSpPr>
            <p:nvPr/>
          </p:nvSpPr>
          <p:spPr>
            <a:xfrm rot="0">
              <a:off x="12175818" y="6450240"/>
              <a:ext cx="61816" cy="140376"/>
            </a:xfrm>
            <a:custGeom>
              <a:gdLst>
                <a:gd name="T1" fmla="*/ 0 w 21600"/>
                <a:gd name="T2" fmla="*/ 0 h 21600"/>
                <a:gd name="T3" fmla="*/ 21600 w 21600"/>
                <a:gd name="T4" fmla="*/ 21600 h 21600"/>
              </a:gdLst>
              <a:rect l="T1" t="T2" r="T3" b="T4"/>
              <a:pathLst>
                <a:path w="21600" h="21600">
                  <a:moveTo>
                    <a:pt x="21599" y="21600"/>
                  </a:moveTo>
                  <a:cubicBezTo>
                    <a:pt x="21599" y="21600"/>
                    <a:pt x="18899" y="11399"/>
                    <a:pt x="8099" y="0"/>
                  </a:cubicBezTo>
                  <a:cubicBezTo>
                    <a:pt x="8099" y="0"/>
                    <a:pt x="0" y="19800"/>
                    <a:pt x="0" y="21600"/>
                  </a:cubicBezTo>
                  <a:lnTo>
                    <a:pt x="21599" y="21600"/>
                  </a:lnTo>
                  <a:close/>
                </a:path>
              </a:pathLst>
            </a:custGeom>
            <a:solidFill>
              <a:srgbClr val="91BF20"/>
            </a:solidFill>
            <a:ln cmpd="sng" cap="flat">
              <a:noFill/>
              <a:prstDash val="solid"/>
              <a:round/>
            </a:ln>
          </p:spPr>
        </p:sp>
        <p:sp>
          <p:nvSpPr>
            <p:cNvPr id="318" name="曲线"/>
            <p:cNvSpPr>
              <a:spLocks/>
            </p:cNvSpPr>
            <p:nvPr/>
          </p:nvSpPr>
          <p:spPr>
            <a:xfrm rot="0">
              <a:off x="11971990" y="6396763"/>
              <a:ext cx="108596" cy="193853"/>
            </a:xfrm>
            <a:custGeom>
              <a:gdLst>
                <a:gd name="T1" fmla="*/ 0 w 21600"/>
                <a:gd name="T2" fmla="*/ 0 h 21600"/>
                <a:gd name="T3" fmla="*/ 21600 w 21600"/>
                <a:gd name="T4" fmla="*/ 21600 h 21600"/>
              </a:gdLst>
              <a:rect l="T1" t="T2" r="T3" b="T4"/>
              <a:pathLst>
                <a:path w="21600" h="21600">
                  <a:moveTo>
                    <a:pt x="0" y="21600"/>
                  </a:moveTo>
                  <a:cubicBezTo>
                    <a:pt x="0" y="21600"/>
                    <a:pt x="2314" y="12960"/>
                    <a:pt x="13114" y="0"/>
                  </a:cubicBezTo>
                  <a:cubicBezTo>
                    <a:pt x="13114" y="0"/>
                    <a:pt x="21600" y="19872"/>
                    <a:pt x="21600" y="21600"/>
                  </a:cubicBezTo>
                  <a:lnTo>
                    <a:pt x="0" y="21600"/>
                  </a:lnTo>
                  <a:close/>
                </a:path>
              </a:pathLst>
            </a:custGeom>
            <a:solidFill>
              <a:srgbClr val="91BF20"/>
            </a:solidFill>
            <a:ln cmpd="sng" cap="flat">
              <a:noFill/>
              <a:prstDash val="solid"/>
              <a:round/>
            </a:ln>
          </p:spPr>
        </p:sp>
      </p:grpSp>
    </p:spTree>
    <p:extLst>
      <p:ext uri="{BB962C8B-B14F-4D97-AF65-F5344CB8AC3E}">
        <p14:creationId xmlns:p14="http://schemas.microsoft.com/office/powerpoint/2010/main" val="307090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eaLnBrk="1" fontAlgn="auto" latinLnBrk="0" hangingPunct="1">
        <a:lnSpc>
          <a:spcPct val="90000"/>
        </a:lnSpc>
        <a:spcBef>
          <a:spcPts val="0"/>
        </a:spcBef>
        <a:buNone/>
        <a:defRPr sz="4399" kern="1200">
          <a:solidFill>
            <a:schemeClr val="tx1"/>
          </a:solidFill>
          <a:latin typeface="Arial" pitchFamily="34" charset="0"/>
          <a:ea typeface="微软雅黑" pitchFamily="0" charset="0"/>
          <a:cs typeface="Arial" pitchFamily="34" charset="0"/>
        </a:defRPr>
      </a:lvl1pPr>
    </p:titleStyle>
    <p:bodyStyle>
      <a:lvl1pPr marL="228473" indent="-228473" algn="l" defTabSz="914400" eaLnBrk="1" fontAlgn="auto" latinLnBrk="0" hangingPunct="1">
        <a:lnSpc>
          <a:spcPct val="90000"/>
        </a:lnSpc>
        <a:spcBef>
          <a:spcPts val="1000"/>
        </a:spcBef>
        <a:buFont typeface="Arial" pitchFamily="34" charset="0"/>
        <a:buChar char="•"/>
        <a:defRPr sz="2799" kern="1200">
          <a:solidFill>
            <a:schemeClr val="tx1"/>
          </a:solidFill>
          <a:latin typeface="Arial" pitchFamily="34" charset="0"/>
          <a:ea typeface="微软雅黑" pitchFamily="0" charset="0"/>
          <a:cs typeface="Arial" pitchFamily="34" charset="0"/>
        </a:defRPr>
      </a:lvl1pPr>
      <a:lvl2pPr marL="685419" indent="-228473" algn="l" defTabSz="914400" eaLnBrk="1" fontAlgn="auto" latinLnBrk="0" hangingPunct="1">
        <a:lnSpc>
          <a:spcPct val="90000"/>
        </a:lnSpc>
        <a:spcBef>
          <a:spcPts val="500"/>
        </a:spcBef>
        <a:buFont typeface="Arial" pitchFamily="34" charset="0"/>
        <a:buChar char="•"/>
        <a:defRPr sz="2399" kern="1200">
          <a:solidFill>
            <a:schemeClr val="tx1"/>
          </a:solidFill>
          <a:latin typeface="Arial" pitchFamily="34" charset="0"/>
          <a:ea typeface="微软雅黑" pitchFamily="0" charset="0"/>
          <a:cs typeface="Arial" pitchFamily="34" charset="0"/>
        </a:defRPr>
      </a:lvl2pPr>
      <a:lvl3pPr marL="1142492" indent="-228473" algn="l" defTabSz="914400" eaLnBrk="1" fontAlgn="auto" latinLnBrk="0" hangingPunct="1">
        <a:lnSpc>
          <a:spcPct val="90000"/>
        </a:lnSpc>
        <a:spcBef>
          <a:spcPts val="500"/>
        </a:spcBef>
        <a:buFont typeface="Arial" pitchFamily="34" charset="0"/>
        <a:buChar char="•"/>
        <a:defRPr sz="1999" kern="1200">
          <a:solidFill>
            <a:schemeClr val="tx1"/>
          </a:solidFill>
          <a:latin typeface="Arial" pitchFamily="34" charset="0"/>
          <a:ea typeface="微软雅黑" pitchFamily="0" charset="0"/>
          <a:cs typeface="Arial" pitchFamily="34" charset="0"/>
        </a:defRPr>
      </a:lvl3pPr>
      <a:lvl4pPr marL="1599565"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Arial" pitchFamily="34" charset="0"/>
          <a:ea typeface="微软雅黑" pitchFamily="0" charset="0"/>
          <a:cs typeface="Arial" pitchFamily="34" charset="0"/>
        </a:defRPr>
      </a:lvl4pPr>
      <a:lvl5pPr marL="2056638"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Arial" pitchFamily="34" charset="0"/>
          <a:ea typeface="微软雅黑" pitchFamily="0" charset="0"/>
          <a:cs typeface="Arial" pitchFamily="34" charset="0"/>
        </a:defRPr>
      </a:lvl5pPr>
      <a:lvl6pPr marL="2513711"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Arial" pitchFamily="34" charset="0"/>
          <a:ea typeface="微软雅黑" pitchFamily="0" charset="0"/>
          <a:cs typeface="Arial" pitchFamily="34" charset="0"/>
        </a:defRPr>
      </a:lvl6pPr>
      <a:lvl7pPr marL="2970784"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Arial" pitchFamily="34" charset="0"/>
          <a:ea typeface="微软雅黑" pitchFamily="0" charset="0"/>
          <a:cs typeface="Arial" pitchFamily="34" charset="0"/>
        </a:defRPr>
      </a:lvl7pPr>
      <a:lvl8pPr marL="34278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Arial" pitchFamily="34" charset="0"/>
          <a:ea typeface="微软雅黑" pitchFamily="0" charset="0"/>
          <a:cs typeface="Arial" pitchFamily="34" charset="0"/>
        </a:defRPr>
      </a:lvl8pPr>
      <a:lvl9pPr marL="34278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Arial" pitchFamily="34" charset="0"/>
          <a:ea typeface="微软雅黑" pitchFamily="0" charset="0"/>
          <a:cs typeface="Arial" pitchFamily="34" charset="0"/>
        </a:defRPr>
      </a:lvl9pPr>
    </p:bodyStyle>
  </p:txStyles>
</p:sldMaster>
</file>

<file path=ppt/slideMasters/slideMaster3.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grpSp>
        <p:nvGrpSpPr>
          <p:cNvPr id="326" name="组合"/>
          <p:cNvGrpSpPr>
            <a:grpSpLocks/>
          </p:cNvGrpSpPr>
          <p:nvPr/>
        </p:nvGrpSpPr>
        <p:grpSpPr>
          <a:xfrm>
            <a:off x="3613754" y="2256100"/>
            <a:ext cx="4381209" cy="2551746"/>
            <a:chOff x="3613754" y="2256100"/>
            <a:chExt cx="4381209" cy="2551746"/>
          </a:xfrm>
        </p:grpSpPr>
        <p:grpSp>
          <p:nvGrpSpPr>
            <p:cNvPr id="324" name="组合"/>
            <p:cNvGrpSpPr>
              <a:grpSpLocks/>
            </p:cNvGrpSpPr>
            <p:nvPr/>
          </p:nvGrpSpPr>
          <p:grpSpPr>
            <a:xfrm>
              <a:off x="3613754" y="2256100"/>
              <a:ext cx="4381209" cy="1750998"/>
              <a:chOff x="3613754" y="2256100"/>
              <a:chExt cx="4381209" cy="1750998"/>
            </a:xfrm>
          </p:grpSpPr>
          <p:pic>
            <p:nvPicPr>
              <p:cNvPr id="320" name="图片"/>
              <p:cNvPicPr>
                <a:picLocks noChangeAspect="1"/>
              </p:cNvPicPr>
              <p:nvPr/>
            </p:nvPicPr>
            <p:blipFill>
              <a:blip r:embed="rId1" cstate="print"/>
              <a:stretch>
                <a:fillRect/>
              </a:stretch>
            </p:blipFill>
            <p:spPr>
              <a:xfrm rot="16040922">
                <a:off x="3428142" y="2441712"/>
                <a:ext cx="1464870" cy="1093647"/>
              </a:xfrm>
              <a:prstGeom prst="rect"/>
              <a:noFill/>
              <a:ln w="12700" cmpd="sng" cap="flat">
                <a:noFill/>
                <a:prstDash val="solid"/>
                <a:miter/>
              </a:ln>
            </p:spPr>
          </p:pic>
          <p:sp>
            <p:nvSpPr>
              <p:cNvPr id="321" name="矩形"/>
              <p:cNvSpPr>
                <a:spLocks/>
              </p:cNvSpPr>
              <p:nvPr/>
            </p:nvSpPr>
            <p:spPr>
              <a:xfrm rot="0">
                <a:off x="4740688" y="3483879"/>
                <a:ext cx="2229177" cy="523219"/>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019">
                  <a:lnSpc>
                    <a:spcPct val="100000"/>
                  </a:lnSpc>
                  <a:spcBef>
                    <a:spcPts val="0"/>
                  </a:spcBef>
                  <a:spcAft>
                    <a:spcPts val="0"/>
                  </a:spcAft>
                  <a:buNone/>
                </a:pPr>
                <a:r>
                  <a:rPr lang="en-US" altLang="zh-CN" sz="2799" b="1" i="0" u="none" strike="noStrike" kern="1200" cap="none" spc="0" baseline="0">
                    <a:solidFill>
                      <a:srgbClr val="00B0F0"/>
                    </a:solidFill>
                    <a:latin typeface="Times New Roman" pitchFamily="0" charset="0"/>
                    <a:ea typeface="微软雅黑" pitchFamily="0" charset="0"/>
                    <a:cs typeface="Times New Roman" pitchFamily="0" charset="0"/>
                  </a:rPr>
                  <a:t>035.447.3852</a:t>
                </a:r>
                <a:endParaRPr lang="zh-CN" altLang="en-US" sz="2799" b="1" i="0" u="none" strike="noStrike" kern="1200" cap="none" spc="0" baseline="0">
                  <a:solidFill>
                    <a:srgbClr val="00B0F0"/>
                  </a:solidFill>
                  <a:latin typeface="Times New Roman" pitchFamily="0" charset="0"/>
                  <a:ea typeface="微软雅黑" pitchFamily="0" charset="0"/>
                  <a:cs typeface="Times New Roman" pitchFamily="0" charset="0"/>
                </a:endParaRPr>
              </a:p>
            </p:txBody>
          </p:sp>
          <p:sp>
            <p:nvSpPr>
              <p:cNvPr id="322" name="矩形"/>
              <p:cNvSpPr>
                <a:spLocks/>
              </p:cNvSpPr>
              <p:nvPr/>
            </p:nvSpPr>
            <p:spPr>
              <a:xfrm rot="0">
                <a:off x="3804737" y="2424592"/>
                <a:ext cx="3911487" cy="954106"/>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defTabSz="914019">
                  <a:lnSpc>
                    <a:spcPct val="100000"/>
                  </a:lnSpc>
                  <a:spcBef>
                    <a:spcPts val="0"/>
                  </a:spcBef>
                  <a:spcAft>
                    <a:spcPts val="0"/>
                  </a:spcAft>
                  <a:buNone/>
                </a:pPr>
                <a:r>
                  <a:rPr lang="en-US" altLang="zh-CN" sz="2799" b="1" i="0" u="none" strike="noStrike" kern="1200" cap="none" spc="0" baseline="0">
                    <a:solidFill>
                      <a:srgbClr val="FF0000"/>
                    </a:solidFill>
                    <a:latin typeface="Times New Roman" pitchFamily="0" charset="0"/>
                    <a:ea typeface="微软雅黑" pitchFamily="0" charset="0"/>
                    <a:cs typeface="Times New Roman" pitchFamily="0" charset="0"/>
                  </a:rPr>
                  <a:t>BÀI SOẠN CỦA </a:t>
                </a:r>
                <a:endParaRPr lang="en-US" altLang="zh-CN" sz="2799" b="1" i="0" u="none" strike="noStrike" kern="1200" cap="none" spc="0" baseline="0">
                  <a:solidFill>
                    <a:srgbClr val="FF0000"/>
                  </a:solidFill>
                  <a:latin typeface="Times New Roman" pitchFamily="0" charset="0"/>
                  <a:ea typeface="微软雅黑" pitchFamily="0" charset="0"/>
                  <a:cs typeface="Times New Roman" pitchFamily="0" charset="0"/>
                </a:endParaRPr>
              </a:p>
              <a:p>
                <a:pPr marL="0" indent="0" algn="ctr" defTabSz="914019">
                  <a:lnSpc>
                    <a:spcPct val="100000"/>
                  </a:lnSpc>
                  <a:spcBef>
                    <a:spcPts val="0"/>
                  </a:spcBef>
                  <a:spcAft>
                    <a:spcPts val="0"/>
                  </a:spcAft>
                  <a:buNone/>
                </a:pPr>
                <a:r>
                  <a:rPr lang="en-US" altLang="zh-CN" sz="2799" b="1" i="0" u="none" strike="noStrike" kern="1200" cap="none" spc="0" baseline="0">
                    <a:solidFill>
                      <a:srgbClr val="FF0000"/>
                    </a:solidFill>
                    <a:latin typeface="Times New Roman" pitchFamily="0" charset="0"/>
                    <a:ea typeface="微软雅黑" pitchFamily="0" charset="0"/>
                    <a:cs typeface="Times New Roman" pitchFamily="0" charset="0"/>
                  </a:rPr>
                  <a:t>LAN H</a:t>
                </a:r>
                <a:r>
                  <a:rPr lang="en-US" altLang="zh-CN" sz="2799" b="1" i="0" u="none" strike="noStrike" kern="1200" cap="none" spc="0" baseline="0">
                    <a:solidFill>
                      <a:srgbClr val="FF0000"/>
                    </a:solidFill>
                    <a:latin typeface="Times New Roman" pitchFamily="0" charset="0"/>
                    <a:ea typeface="微软雅黑" pitchFamily="0" charset="0"/>
                    <a:cs typeface="Times New Roman" pitchFamily="0" charset="0"/>
                  </a:rPr>
                  <a:t>ƯƠN</a:t>
                </a:r>
                <a:r>
                  <a:rPr lang="en-US" altLang="zh-CN" sz="2799" b="1" i="0" u="none" strike="noStrike" kern="1200" cap="none" spc="0" baseline="0">
                    <a:solidFill>
                      <a:srgbClr val="FF0000"/>
                    </a:solidFill>
                    <a:latin typeface="Times New Roman" pitchFamily="0" charset="0"/>
                    <a:ea typeface="微软雅黑" pitchFamily="0" charset="0"/>
                    <a:cs typeface="Times New Roman" pitchFamily="0" charset="0"/>
                  </a:rPr>
                  <a:t>G</a:t>
                </a:r>
                <a:endParaRPr lang="zh-CN" altLang="en-US" sz="2799" b="1" i="0" u="none" strike="noStrike" kern="1200" cap="none" spc="0" baseline="0">
                  <a:solidFill>
                    <a:srgbClr val="FF0000"/>
                  </a:solidFill>
                  <a:latin typeface="Times New Roman" pitchFamily="0" charset="0"/>
                  <a:ea typeface="微软雅黑" pitchFamily="0" charset="0"/>
                  <a:cs typeface="Times New Roman" pitchFamily="0" charset="0"/>
                </a:endParaRPr>
              </a:p>
            </p:txBody>
          </p:sp>
          <p:pic>
            <p:nvPicPr>
              <p:cNvPr id="323" name="图片"/>
              <p:cNvPicPr>
                <a:picLocks noChangeAspect="1"/>
              </p:cNvPicPr>
              <p:nvPr/>
            </p:nvPicPr>
            <p:blipFill>
              <a:blip r:embed="rId2" cstate="print"/>
              <a:stretch>
                <a:fillRect/>
              </a:stretch>
            </p:blipFill>
            <p:spPr>
              <a:xfrm rot="7414620">
                <a:off x="6715703" y="2494236"/>
                <a:ext cx="1464869" cy="1093647"/>
              </a:xfrm>
              <a:prstGeom prst="rect"/>
              <a:noFill/>
              <a:ln w="12700" cmpd="sng" cap="flat">
                <a:noFill/>
                <a:prstDash val="solid"/>
                <a:miter/>
              </a:ln>
            </p:spPr>
          </p:pic>
        </p:grpSp>
        <p:pic>
          <p:nvPicPr>
            <p:cNvPr id="325" name="图片"/>
            <p:cNvPicPr>
              <a:picLocks noChangeAspect="1"/>
            </p:cNvPicPr>
            <p:nvPr/>
          </p:nvPicPr>
          <p:blipFill>
            <a:blip r:embed="rId3" cstate="print"/>
            <a:stretch>
              <a:fillRect/>
            </a:stretch>
          </p:blipFill>
          <p:spPr>
            <a:xfrm rot="0">
              <a:off x="5333783" y="4047019"/>
              <a:ext cx="760629" cy="760828"/>
            </a:xfrm>
            <a:prstGeom prst="rect"/>
            <a:noFill/>
            <a:ln w="12700" cmpd="sng" cap="flat">
              <a:noFill/>
              <a:prstDash val="solid"/>
              <a:miter/>
            </a:ln>
          </p:spPr>
        </p:pic>
      </p:grpSp>
    </p:spTree>
    <p:extLst>
      <p:ext uri="{BB962C8B-B14F-4D97-AF65-F5344CB8AC3E}">
        <p14:creationId xmlns:p14="http://schemas.microsoft.com/office/powerpoint/2010/main" val="458224582"/>
      </p:ext>
    </p:extLst>
  </p:cSld>
  <p:clrMap bg1="lt1" tx1="dk1" bg2="lt2" tx2="dk2" accent1="accent1" accent2="accent2" accent3="accent3" accent4="accent4" accent5="accent5" accent6="accent6" hlink="hlink" folHlink="folHlink"/>
  <p:sldLayoutIdLst>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Lst>
  <p:transition spd="slow" advTm="1000">
    <p:split orient="vert"/>
  </p:transition>
  <p:hf sldNum="0" hdr="0" ftr="0" dt="0"/>
  <p:txStyles>
    <p:titleStyle>
      <a:lvl1pPr algn="ctr" defTabSz="914400" eaLnBrk="1" fontAlgn="auto" latinLnBrk="0" hangingPunct="1">
        <a:spcBef>
          <a:spcPts val="0"/>
        </a:spcBef>
        <a:buNone/>
        <a:defRPr sz="4022" kern="1200">
          <a:solidFill>
            <a:schemeClr val="tx1"/>
          </a:solidFill>
          <a:latin typeface="Impact" pitchFamily="0" charset="0"/>
          <a:ea typeface="微软雅黑" pitchFamily="0" charset="0"/>
          <a:cs typeface="Impact" pitchFamily="0" charset="0"/>
        </a:defRPr>
      </a:lvl1pPr>
    </p:titleStyle>
    <p:bodyStyle>
      <a:lvl1pPr marL="310134" indent="-310134" algn="l" defTabSz="914400" eaLnBrk="1" fontAlgn="auto" latinLnBrk="0" hangingPunct="1">
        <a:spcBef>
          <a:spcPct val="20000"/>
        </a:spcBef>
        <a:buFont typeface="Arial" pitchFamily="34" charset="0"/>
        <a:buChar char="•"/>
        <a:defRPr sz="2924" kern="1200">
          <a:solidFill>
            <a:schemeClr val="tx1"/>
          </a:solidFill>
          <a:latin typeface="Times New Roman" pitchFamily="0" charset="0"/>
          <a:ea typeface="微软雅黑" pitchFamily="0" charset="0"/>
          <a:cs typeface="Times New Roman" pitchFamily="0" charset="0"/>
        </a:defRPr>
      </a:lvl1pPr>
      <a:lvl2pPr marL="671957" indent="-258445" algn="l" defTabSz="914400" eaLnBrk="1" fontAlgn="auto" latinLnBrk="0" hangingPunct="1">
        <a:spcBef>
          <a:spcPct val="20000"/>
        </a:spcBef>
        <a:buFont typeface="Arial" pitchFamily="34" charset="0"/>
        <a:buChar char="–"/>
        <a:defRPr sz="2558" kern="1200">
          <a:solidFill>
            <a:schemeClr val="tx1"/>
          </a:solidFill>
          <a:latin typeface="Times New Roman" pitchFamily="0" charset="0"/>
          <a:ea typeface="微软雅黑" pitchFamily="0" charset="0"/>
          <a:cs typeface="Times New Roman" pitchFamily="0" charset="0"/>
        </a:defRPr>
      </a:lvl2pPr>
      <a:lvl3pPr marL="1033906" indent="-206756" algn="l" defTabSz="914400" eaLnBrk="1" fontAlgn="auto" latinLnBrk="0" hangingPunct="1">
        <a:spcBef>
          <a:spcPct val="20000"/>
        </a:spcBef>
        <a:buFont typeface="Arial" pitchFamily="34" charset="0"/>
        <a:buChar char="•"/>
        <a:defRPr sz="2192" kern="1200">
          <a:solidFill>
            <a:schemeClr val="tx1"/>
          </a:solidFill>
          <a:latin typeface="Times New Roman" pitchFamily="0" charset="0"/>
          <a:ea typeface="微软雅黑" pitchFamily="0" charset="0"/>
          <a:cs typeface="Times New Roman" pitchFamily="0" charset="0"/>
        </a:defRPr>
      </a:lvl3pPr>
      <a:lvl4pPr marL="1447419" indent="-206756" algn="l" defTabSz="914400" eaLnBrk="1" fontAlgn="auto" latinLnBrk="0" hangingPunct="1">
        <a:spcBef>
          <a:spcPct val="20000"/>
        </a:spcBef>
        <a:buFont typeface="Arial" pitchFamily="34" charset="0"/>
        <a:buChar char="–"/>
        <a:defRPr sz="1827" kern="1200">
          <a:solidFill>
            <a:schemeClr val="tx1"/>
          </a:solidFill>
          <a:latin typeface="Times New Roman" pitchFamily="0" charset="0"/>
          <a:ea typeface="微软雅黑" pitchFamily="0" charset="0"/>
          <a:cs typeface="Times New Roman" pitchFamily="0" charset="0"/>
        </a:defRPr>
      </a:lvl4pPr>
      <a:lvl5pPr marL="1861057" indent="-206756" algn="l" defTabSz="914400" eaLnBrk="1" fontAlgn="auto" latinLnBrk="0" hangingPunct="1">
        <a:spcBef>
          <a:spcPct val="20000"/>
        </a:spcBef>
        <a:buFont typeface="Arial" pitchFamily="34" charset="0"/>
        <a:buChar char="»"/>
        <a:defRPr sz="1827" kern="1200">
          <a:solidFill>
            <a:schemeClr val="tx1"/>
          </a:solidFill>
          <a:latin typeface="Times New Roman" pitchFamily="0" charset="0"/>
          <a:ea typeface="微软雅黑" pitchFamily="0" charset="0"/>
          <a:cs typeface="Times New Roman" pitchFamily="0" charset="0"/>
        </a:defRPr>
      </a:lvl5pPr>
      <a:lvl6pPr marL="2274570" indent="-206756" algn="l" defTabSz="914400" eaLnBrk="1" fontAlgn="auto" latinLnBrk="0" hangingPunct="1">
        <a:spcBef>
          <a:spcPct val="20000"/>
        </a:spcBef>
        <a:buFont typeface="Arial" pitchFamily="34" charset="0"/>
        <a:buChar char="•"/>
        <a:defRPr sz="1827" kern="1200">
          <a:solidFill>
            <a:schemeClr val="tx1"/>
          </a:solidFill>
          <a:latin typeface="Times New Roman" pitchFamily="0" charset="0"/>
          <a:ea typeface="微软雅黑" pitchFamily="0" charset="0"/>
          <a:cs typeface="Times New Roman" pitchFamily="0" charset="0"/>
        </a:defRPr>
      </a:lvl6pPr>
      <a:lvl7pPr marL="2688209" indent="-206756" algn="l" defTabSz="914400" eaLnBrk="1" fontAlgn="auto" latinLnBrk="0" hangingPunct="1">
        <a:spcBef>
          <a:spcPct val="20000"/>
        </a:spcBef>
        <a:buFont typeface="Arial" pitchFamily="34" charset="0"/>
        <a:buChar char="•"/>
        <a:defRPr sz="1827" kern="1200">
          <a:solidFill>
            <a:schemeClr val="tx1"/>
          </a:solidFill>
          <a:latin typeface="Times New Roman" pitchFamily="0" charset="0"/>
          <a:ea typeface="微软雅黑" pitchFamily="0" charset="0"/>
          <a:cs typeface="Times New Roman" pitchFamily="0" charset="0"/>
        </a:defRPr>
      </a:lvl7pPr>
      <a:lvl8pPr marL="3101848" indent="-206756" algn="l" defTabSz="914400" eaLnBrk="1" fontAlgn="auto" latinLnBrk="0" hangingPunct="1">
        <a:spcBef>
          <a:spcPct val="20000"/>
        </a:spcBef>
        <a:buFont typeface="Arial" pitchFamily="34" charset="0"/>
        <a:buChar char="•"/>
        <a:defRPr sz="1827" kern="1200">
          <a:solidFill>
            <a:schemeClr val="tx1"/>
          </a:solidFill>
          <a:latin typeface="Times New Roman" pitchFamily="0" charset="0"/>
          <a:ea typeface="微软雅黑" pitchFamily="0" charset="0"/>
          <a:cs typeface="Times New Roman" pitchFamily="0" charset="0"/>
        </a:defRPr>
      </a:lvl8pPr>
      <a:lvl9pPr marL="3101848" indent="-206756" algn="l" defTabSz="914400" eaLnBrk="1" fontAlgn="auto" latinLnBrk="0" hangingPunct="1">
        <a:spcBef>
          <a:spcPct val="20000"/>
        </a:spcBef>
        <a:buFont typeface="Arial" pitchFamily="34" charset="0"/>
        <a:buChar char="•"/>
        <a:defRPr sz="1827" kern="1200">
          <a:solidFill>
            <a:schemeClr val="tx1"/>
          </a:solidFill>
          <a:latin typeface="Times New Roman" pitchFamily="0" charset="0"/>
          <a:ea typeface="微软雅黑" pitchFamily="0" charset="0"/>
          <a:cs typeface="Times New Roman" pitchFamily="0" charset="0"/>
        </a:defRPr>
      </a:lvl9pPr>
    </p:bodyStyle>
  </p:txStyles>
</p:sldMaster>
</file>

<file path=ppt/slideMasters/slideMaster4.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27" name="文本框"/>
          <p:cNvSpPr>
            <a:spLocks noGrp="1"/>
          </p:cNvSpPr>
          <p:nvPr>
            <p:ph type="title"/>
          </p:nvPr>
        </p:nvSpPr>
        <p:spPr>
          <a:xfrm rot="0">
            <a:off x="609444" y="274639"/>
            <a:ext cx="10969943" cy="1142999"/>
          </a:xfrm>
          <a:prstGeom prst="rect"/>
          <a:noFill/>
          <a:ln w="12700" cmpd="sng" cap="flat">
            <a:noFill/>
            <a:prstDash val="solid"/>
            <a:miter/>
          </a:ln>
        </p:spPr>
        <p:txBody>
          <a:bodyPr vert="horz" wrap="square" lIns="91440" tIns="45720" rIns="91440" bIns="45720" anchor="ctr" anchorCtr="0">
            <a:prstTxWarp prst="textNoShape"/>
          </a:bodyPr>
          <a:lstStyle/>
          <a:p>
            <a:r>
              <a:rPr lang="en-US" altLang="zh-CN"/>
              <a:t>Click to edit Master title style</a:t>
            </a:r>
            <a:endParaRPr lang="zh-CN" altLang="en-US"/>
          </a:p>
        </p:txBody>
      </p:sp>
      <p:sp>
        <p:nvSpPr>
          <p:cNvPr id="328" name="文本框"/>
          <p:cNvSpPr>
            <a:spLocks noGrp="1"/>
          </p:cNvSpPr>
          <p:nvPr>
            <p:ph type="body" idx="1"/>
          </p:nvPr>
        </p:nvSpPr>
        <p:spPr>
          <a:xfrm rot="0">
            <a:off x="609444" y="1600206"/>
            <a:ext cx="10969943" cy="4525963"/>
          </a:xfrm>
          <a:prstGeom prst="rect"/>
          <a:noFill/>
          <a:ln w="12700" cmpd="sng" cap="flat">
            <a:noFill/>
            <a:prstDash val="solid"/>
            <a:miter/>
          </a:ln>
        </p:spPr>
        <p:txBody>
          <a:bodyPr vert="horz" wrap="square" lIns="91440" tIns="45720" rIns="91440" bIns="45720" anchor="t" anchorCtr="0">
            <a:prstTxWarp prst="textNoShape"/>
          </a:bodyPr>
          <a:lstStyle/>
          <a:p>
            <a:r>
              <a:rPr lang="en-US" altLang="zh-CN"/>
              <a:t>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329" name="文本框"/>
          <p:cNvSpPr>
            <a:spLocks noGrp="1"/>
          </p:cNvSpPr>
          <p:nvPr>
            <p:ph type="dt" idx="2"/>
          </p:nvPr>
        </p:nvSpPr>
        <p:spPr>
          <a:xfrm rot="0">
            <a:off x="609441" y="6356363"/>
            <a:ext cx="2844059" cy="365125"/>
          </a:xfrm>
          <a:prstGeom prst="rect"/>
          <a:noFill/>
          <a:ln w="12700" cmpd="sng" cap="flat">
            <a:noFill/>
            <a:prstDash val="solid"/>
            <a:miter/>
          </a:ln>
        </p:spPr>
        <p:txBody>
          <a:bodyPr vert="horz" wrap="square" lIns="91440" tIns="45720" rIns="91440" bIns="45720" anchor="ctr" anchorCtr="0">
            <a:prstTxWarp prst="textNoShape"/>
          </a:bodyPr>
          <a:lstStyle/>
          <a:p>
            <a:pPr algn="l" defTabSz="914146"/>
            <a:fld id="{CAD2D6BD-DE1B-4B5F-8B41-2702339687B9}" type="datetime1">
              <a:rPr lang="en-US" altLang="zh-CN" sz="1200">
                <a:solidFill>
                  <a:srgbClr val="898989"/>
                </a:solidFill>
                <a:latin typeface="Calibri" pitchFamily="0" charset="0"/>
                <a:ea typeface="宋体" pitchFamily="0" charset="0"/>
                <a:cs typeface="Calibri" pitchFamily="0" charset="0"/>
              </a:rPr>
              <a:t>5/9/2025</a:t>
            </a:fld>
            <a:endParaRPr lang="zh-CN" altLang="en-US" sz="1200">
              <a:solidFill>
                <a:srgbClr val="898989"/>
              </a:solidFill>
              <a:latin typeface="Calibri" pitchFamily="0" charset="0"/>
              <a:ea typeface="宋体" pitchFamily="0" charset="0"/>
              <a:cs typeface="Calibri" pitchFamily="0" charset="0"/>
            </a:endParaRPr>
          </a:p>
        </p:txBody>
      </p:sp>
      <p:sp>
        <p:nvSpPr>
          <p:cNvPr id="330" name="文本框"/>
          <p:cNvSpPr>
            <a:spLocks noGrp="1"/>
          </p:cNvSpPr>
          <p:nvPr>
            <p:ph type="ftr" idx="3"/>
          </p:nvPr>
        </p:nvSpPr>
        <p:spPr>
          <a:xfrm rot="0">
            <a:off x="4164517" y="6356363"/>
            <a:ext cx="3859794" cy="365125"/>
          </a:xfrm>
          <a:prstGeom prst="rect"/>
          <a:noFill/>
          <a:ln w="12700" cmpd="sng" cap="flat">
            <a:noFill/>
            <a:prstDash val="solid"/>
            <a:miter/>
          </a:ln>
        </p:spPr>
        <p:txBody>
          <a:bodyPr vert="horz" wrap="square" lIns="91440" tIns="45720" rIns="91440" bIns="45720" anchor="ctr" anchorCtr="0">
            <a:prstTxWarp prst="textNoShape"/>
          </a:bodyPr>
          <a:lstStyle/>
          <a:p>
            <a:pPr algn="ctr" defTabSz="914146"/>
            <a:endParaRPr lang="zh-CN" altLang="en-US" sz="1200">
              <a:solidFill>
                <a:srgbClr val="898989"/>
              </a:solidFill>
              <a:latin typeface="Calibri" pitchFamily="0" charset="0"/>
              <a:ea typeface="宋体" pitchFamily="0" charset="0"/>
              <a:cs typeface="Calibri" pitchFamily="0" charset="0"/>
            </a:endParaRPr>
          </a:p>
        </p:txBody>
      </p:sp>
      <p:sp>
        <p:nvSpPr>
          <p:cNvPr id="331" name="文本框"/>
          <p:cNvSpPr>
            <a:spLocks noGrp="1"/>
          </p:cNvSpPr>
          <p:nvPr>
            <p:ph type="sldNum" idx="4"/>
          </p:nvPr>
        </p:nvSpPr>
        <p:spPr>
          <a:xfrm rot="0">
            <a:off x="8735327" y="6356363"/>
            <a:ext cx="2844058" cy="365125"/>
          </a:xfrm>
          <a:prstGeom prst="rect"/>
          <a:noFill/>
          <a:ln w="12700" cmpd="sng" cap="flat">
            <a:noFill/>
            <a:prstDash val="solid"/>
            <a:miter/>
          </a:ln>
        </p:spPr>
        <p:txBody>
          <a:bodyPr vert="horz" wrap="square" lIns="91440" tIns="45720" rIns="91440" bIns="45720" anchor="ctr" anchorCtr="0">
            <a:prstTxWarp prst="textNoShape"/>
          </a:bodyPr>
          <a:lstStyle/>
          <a:p>
            <a:pPr algn="r" defTabSz="914146"/>
            <a:fld id="{CAD2D6BD-DE1B-4B5F-8B41-2702339687B9}" type="slidenum">
              <a:rPr lang="en-US" altLang="zh-CN" sz="12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2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11448574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ctr" defTabSz="914400" eaLnBrk="1" fontAlgn="auto" latinLnBrk="0" hangingPunct="1">
        <a:spcBef>
          <a:spcPts val="0"/>
        </a:spcBef>
        <a:buNone/>
        <a:defRPr sz="4399" kern="1200">
          <a:solidFill>
            <a:schemeClr val="tx1"/>
          </a:solidFill>
          <a:latin typeface="Calibri" pitchFamily="0" charset="0"/>
          <a:ea typeface="宋体" pitchFamily="0" charset="0"/>
          <a:cs typeface="Calibri" pitchFamily="0" charset="0"/>
        </a:defRPr>
      </a:lvl1pPr>
    </p:titleStyle>
    <p:bodyStyle>
      <a:lvl1pPr marL="342773" indent="-342773" algn="l" defTabSz="914400" eaLnBrk="1" fontAlgn="auto" latinLnBrk="0" hangingPunct="1">
        <a:spcBef>
          <a:spcPct val="20000"/>
        </a:spcBef>
        <a:buFont typeface="Arial" pitchFamily="34" charset="0"/>
        <a:buChar char="•"/>
        <a:defRPr sz="3199" kern="1200">
          <a:solidFill>
            <a:schemeClr val="tx1"/>
          </a:solidFill>
          <a:latin typeface="Calibri" pitchFamily="0" charset="0"/>
          <a:ea typeface="宋体" pitchFamily="0" charset="0"/>
          <a:cs typeface="Calibri" pitchFamily="0" charset="0"/>
        </a:defRPr>
      </a:lvl1pPr>
      <a:lvl2pPr marL="742696" indent="-285623" algn="l" defTabSz="914400" eaLnBrk="1" fontAlgn="auto" latinLnBrk="0" hangingPunct="1">
        <a:spcBef>
          <a:spcPct val="20000"/>
        </a:spcBef>
        <a:buFont typeface="Arial" pitchFamily="34" charset="0"/>
        <a:buChar char="–"/>
        <a:defRPr sz="2799" kern="1200">
          <a:solidFill>
            <a:schemeClr val="tx1"/>
          </a:solidFill>
          <a:latin typeface="Calibri" pitchFamily="0" charset="0"/>
          <a:ea typeface="宋体" pitchFamily="0" charset="0"/>
          <a:cs typeface="Calibri" pitchFamily="0" charset="0"/>
        </a:defRPr>
      </a:lvl2pPr>
      <a:lvl3pPr marL="1142619" indent="-228473" algn="l" defTabSz="914400" eaLnBrk="1" fontAlgn="auto" latinLnBrk="0" hangingPunct="1">
        <a:spcBef>
          <a:spcPct val="20000"/>
        </a:spcBef>
        <a:buFont typeface="Arial" pitchFamily="34" charset="0"/>
        <a:buChar char="•"/>
        <a:defRPr sz="2399" kern="1200">
          <a:solidFill>
            <a:schemeClr val="tx1"/>
          </a:solidFill>
          <a:latin typeface="Calibri" pitchFamily="0" charset="0"/>
          <a:ea typeface="宋体" pitchFamily="0" charset="0"/>
          <a:cs typeface="Calibri" pitchFamily="0" charset="0"/>
        </a:defRPr>
      </a:lvl3pPr>
      <a:lvl4pPr marL="1599692" indent="-228473" algn="l" defTabSz="914400" eaLnBrk="1" fontAlgn="auto" latinLnBrk="0" hangingPunct="1">
        <a:spcBef>
          <a:spcPct val="20000"/>
        </a:spcBef>
        <a:buFont typeface="Arial" pitchFamily="34" charset="0"/>
        <a:buChar char="–"/>
        <a:defRPr sz="2000" kern="1200">
          <a:solidFill>
            <a:schemeClr val="tx1"/>
          </a:solidFill>
          <a:latin typeface="Calibri" pitchFamily="0" charset="0"/>
          <a:ea typeface="宋体" pitchFamily="0" charset="0"/>
          <a:cs typeface="Calibri" pitchFamily="0" charset="0"/>
        </a:defRPr>
      </a:lvl4pPr>
      <a:lvl5pPr marL="2056765" indent="-228473" algn="l" defTabSz="914400" eaLnBrk="1" fontAlgn="auto" latinLnBrk="0" hangingPunct="1">
        <a:spcBef>
          <a:spcPct val="20000"/>
        </a:spcBef>
        <a:buFont typeface="Arial" pitchFamily="34" charset="0"/>
        <a:buChar char="»"/>
        <a:defRPr sz="2000" kern="1200">
          <a:solidFill>
            <a:schemeClr val="tx1"/>
          </a:solidFill>
          <a:latin typeface="Calibri" pitchFamily="0" charset="0"/>
          <a:ea typeface="宋体" pitchFamily="0" charset="0"/>
          <a:cs typeface="Calibri" pitchFamily="0" charset="0"/>
        </a:defRPr>
      </a:lvl5pPr>
      <a:lvl6pPr marL="2513838" indent="-228473" algn="l" defTabSz="914400" eaLnBrk="1" fontAlgn="auto" latinLnBrk="0" hangingPunct="1">
        <a:spcBef>
          <a:spcPct val="20000"/>
        </a:spcBef>
        <a:buFont typeface="Arial" pitchFamily="34" charset="0"/>
        <a:buChar char="•"/>
        <a:defRPr sz="2000" kern="1200">
          <a:solidFill>
            <a:schemeClr val="tx1"/>
          </a:solidFill>
          <a:latin typeface="Calibri" pitchFamily="0" charset="0"/>
          <a:ea typeface="宋体" pitchFamily="0" charset="0"/>
          <a:cs typeface="Calibri" pitchFamily="0" charset="0"/>
        </a:defRPr>
      </a:lvl6pPr>
      <a:lvl7pPr marL="2970911" indent="-228473" algn="l" defTabSz="914400" eaLnBrk="1" fontAlgn="auto" latinLnBrk="0" hangingPunct="1">
        <a:spcBef>
          <a:spcPct val="20000"/>
        </a:spcBef>
        <a:buFont typeface="Arial" pitchFamily="34" charset="0"/>
        <a:buChar char="•"/>
        <a:defRPr sz="2000" kern="1200">
          <a:solidFill>
            <a:schemeClr val="tx1"/>
          </a:solidFill>
          <a:latin typeface="Calibri" pitchFamily="0" charset="0"/>
          <a:ea typeface="宋体" pitchFamily="0" charset="0"/>
          <a:cs typeface="Calibri" pitchFamily="0" charset="0"/>
        </a:defRPr>
      </a:lvl7pPr>
      <a:lvl8pPr marL="3427983" indent="-228473" algn="l" defTabSz="914400" eaLnBrk="1" fontAlgn="auto" latinLnBrk="0" hangingPunct="1">
        <a:spcBef>
          <a:spcPct val="20000"/>
        </a:spcBef>
        <a:buFont typeface="Arial" pitchFamily="34" charset="0"/>
        <a:buChar char="•"/>
        <a:defRPr sz="2000" kern="1200">
          <a:solidFill>
            <a:schemeClr val="tx1"/>
          </a:solidFill>
          <a:latin typeface="Calibri" pitchFamily="0" charset="0"/>
          <a:ea typeface="宋体" pitchFamily="0" charset="0"/>
          <a:cs typeface="Calibri" pitchFamily="0" charset="0"/>
        </a:defRPr>
      </a:lvl8pPr>
      <a:lvl9pPr marL="3427983" indent="-228473" algn="l" defTabSz="914400" eaLnBrk="1" fontAlgn="auto" latinLnBrk="0" hangingPunct="1">
        <a:spcBef>
          <a:spcPct val="20000"/>
        </a:spcBef>
        <a:buFont typeface="Arial" pitchFamily="34" charset="0"/>
        <a:buChar char="•"/>
        <a:defRPr sz="2000" kern="1200">
          <a:solidFill>
            <a:schemeClr val="tx1"/>
          </a:solidFill>
          <a:latin typeface="Calibri" pitchFamily="0" charset="0"/>
          <a:ea typeface="宋体" pitchFamily="0" charset="0"/>
          <a:cs typeface="Calibri" pitchFamily="0" charset="0"/>
        </a:defRPr>
      </a:lvl9pPr>
    </p:bodyStyle>
  </p:txStyles>
</p:sldMaster>
</file>

<file path=ppt/slideMasters/slideMaster5.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32" name="文本框"/>
          <p:cNvSpPr>
            <a:spLocks noGrp="1"/>
          </p:cNvSpPr>
          <p:nvPr>
            <p:ph type="title"/>
          </p:nvPr>
        </p:nvSpPr>
        <p:spPr>
          <a:xfrm rot="0">
            <a:off x="837982" y="365126"/>
            <a:ext cx="10512861" cy="1325563"/>
          </a:xfrm>
          <a:prstGeom prst="rect"/>
          <a:noFill/>
          <a:ln w="12700" cmpd="sng" cap="flat">
            <a:noFill/>
            <a:prstDash val="solid"/>
            <a:miter/>
          </a:ln>
        </p:spPr>
        <p:txBody>
          <a:bodyPr vert="horz" wrap="square" lIns="91440" tIns="45720" rIns="91440" bIns="45720" anchor="ctr" anchorCtr="0">
            <a:prstTxWarp prst="textNoShape"/>
          </a:bodyPr>
          <a:lstStyle/>
          <a:p>
            <a:r>
              <a:rPr lang="zh-CN" altLang="en-US"/>
              <a:t>单击此处编辑母版标题样式</a:t>
            </a:r>
            <a:endParaRPr lang="zh-CN" altLang="en-US"/>
          </a:p>
        </p:txBody>
      </p:sp>
      <p:sp>
        <p:nvSpPr>
          <p:cNvPr id="333" name="文本框"/>
          <p:cNvSpPr>
            <a:spLocks noGrp="1"/>
          </p:cNvSpPr>
          <p:nvPr>
            <p:ph type="body" idx="1"/>
          </p:nvPr>
        </p:nvSpPr>
        <p:spPr>
          <a:xfrm rot="0">
            <a:off x="837982" y="1825625"/>
            <a:ext cx="10512861" cy="4351338"/>
          </a:xfrm>
          <a:prstGeom prst="rect"/>
          <a:noFill/>
          <a:ln w="12700" cmpd="sng" cap="flat">
            <a:noFill/>
            <a:prstDash val="solid"/>
            <a:miter/>
          </a:ln>
        </p:spPr>
        <p:txBody>
          <a:bodyPr vert="horz" wrap="square" lIns="91440" tIns="45720" rIns="91440" bIns="45720" anchor="t" anchorCtr="0">
            <a:prstTxWarp prst="textNoShape"/>
          </a:bodyPr>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334" name="文本框"/>
          <p:cNvSpPr>
            <a:spLocks noGrp="1"/>
          </p:cNvSpPr>
          <p:nvPr>
            <p:ph type="dt" idx="2"/>
          </p:nvPr>
        </p:nvSpPr>
        <p:spPr>
          <a:xfrm rot="0">
            <a:off x="837982" y="6356351"/>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l"/>
            <a:fld id="{CAD2D6BD-DE1B-4B5F-8B41-2702339687B9}" type="datetime1">
              <a:rPr lang="zh-CN" altLang="en-US" sz="1200">
                <a:solidFill>
                  <a:srgbClr val="898989"/>
                </a:solidFill>
                <a:latin typeface="Calibri" pitchFamily="0" charset="0"/>
                <a:ea typeface="宋体" pitchFamily="0" charset="0"/>
                <a:cs typeface="Calibri" pitchFamily="0" charset="0"/>
              </a:rPr>
              <a:t>2025-5-9</a:t>
            </a:fld>
            <a:endParaRPr lang="zh-CN" altLang="en-US" sz="1200">
              <a:solidFill>
                <a:srgbClr val="898989"/>
              </a:solidFill>
              <a:latin typeface="Calibri" pitchFamily="0" charset="0"/>
              <a:ea typeface="宋体" pitchFamily="0" charset="0"/>
              <a:cs typeface="Calibri" pitchFamily="0" charset="0"/>
            </a:endParaRPr>
          </a:p>
        </p:txBody>
      </p:sp>
      <p:sp>
        <p:nvSpPr>
          <p:cNvPr id="335" name="文本框"/>
          <p:cNvSpPr>
            <a:spLocks noGrp="1"/>
          </p:cNvSpPr>
          <p:nvPr>
            <p:ph type="ftr" idx="3"/>
          </p:nvPr>
        </p:nvSpPr>
        <p:spPr>
          <a:xfrm rot="0">
            <a:off x="4037549" y="6356351"/>
            <a:ext cx="4113727" cy="365125"/>
          </a:xfrm>
          <a:prstGeom prst="rect"/>
          <a:noFill/>
          <a:ln w="12700" cmpd="sng" cap="flat">
            <a:noFill/>
            <a:prstDash val="solid"/>
            <a:miter/>
          </a:ln>
        </p:spPr>
        <p:txBody>
          <a:bodyPr vert="horz" wrap="square" lIns="91440" tIns="45720" rIns="91440" bIns="45720" anchor="ctr" anchorCtr="0">
            <a:prstTxWarp prst="textNoShape"/>
          </a:bodyPr>
          <a:lstStyle/>
          <a:p>
            <a:pPr algn="ctr"/>
            <a:endParaRPr lang="zh-CN" altLang="en-US" sz="1200">
              <a:solidFill>
                <a:srgbClr val="898989"/>
              </a:solidFill>
              <a:latin typeface="Calibri" pitchFamily="0" charset="0"/>
              <a:ea typeface="宋体" pitchFamily="0" charset="0"/>
              <a:cs typeface="Calibri" pitchFamily="0" charset="0"/>
            </a:endParaRPr>
          </a:p>
        </p:txBody>
      </p:sp>
      <p:sp>
        <p:nvSpPr>
          <p:cNvPr id="336" name="文本框"/>
          <p:cNvSpPr>
            <a:spLocks noGrp="1"/>
          </p:cNvSpPr>
          <p:nvPr>
            <p:ph type="sldNum" idx="4"/>
          </p:nvPr>
        </p:nvSpPr>
        <p:spPr>
          <a:xfrm rot="0">
            <a:off x="8608357" y="6356351"/>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r"/>
            <a:fld id="{CAD2D6BD-DE1B-4B5F-8B41-2702339687B9}" type="slidenum">
              <a:rPr lang="en-US" altLang="zh-CN" sz="12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2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8789593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med" advTm="6000">
    <p:fade/>
  </p:transition>
  <p:hf sldNum="0" hdr="0" ftr="0" dt="0"/>
  <p:txStyles>
    <p:titleStyle>
      <a:lvl1pPr algn="l" defTabSz="914400" eaLnBrk="1" fontAlgn="auto" latinLnBrk="0" hangingPunct="1">
        <a:lnSpc>
          <a:spcPct val="90000"/>
        </a:lnSpc>
        <a:spcBef>
          <a:spcPts val="0"/>
        </a:spcBef>
        <a:buNone/>
        <a:defRPr sz="4399" kern="1200">
          <a:solidFill>
            <a:schemeClr val="tx1"/>
          </a:solidFill>
          <a:latin typeface="Calibri Light" pitchFamily="0" charset="0"/>
          <a:ea typeface="宋体" pitchFamily="0" charset="0"/>
          <a:cs typeface="Calibri Light" pitchFamily="0" charset="0"/>
        </a:defRPr>
      </a:lvl1pPr>
    </p:titleStyle>
    <p:bodyStyle>
      <a:lvl1pPr marL="228473" indent="-228473" algn="l" defTabSz="914400" eaLnBrk="1" fontAlgn="auto" latinLnBrk="0" hangingPunct="1">
        <a:lnSpc>
          <a:spcPct val="90000"/>
        </a:lnSpc>
        <a:spcBef>
          <a:spcPts val="1000"/>
        </a:spcBef>
        <a:buFont typeface="Arial" pitchFamily="34" charset="0"/>
        <a:buChar char="•"/>
        <a:defRPr sz="2799" kern="1200">
          <a:solidFill>
            <a:schemeClr val="tx1"/>
          </a:solidFill>
          <a:latin typeface="Calibri" pitchFamily="0" charset="0"/>
          <a:ea typeface="宋体" pitchFamily="0" charset="0"/>
          <a:cs typeface="Calibri" pitchFamily="0" charset="0"/>
        </a:defRPr>
      </a:lvl1pPr>
      <a:lvl2pPr marL="685419" indent="-228473" algn="l" defTabSz="914400" eaLnBrk="1" fontAlgn="auto" latinLnBrk="0" hangingPunct="1">
        <a:lnSpc>
          <a:spcPct val="90000"/>
        </a:lnSpc>
        <a:spcBef>
          <a:spcPts val="500"/>
        </a:spcBef>
        <a:buFont typeface="Arial" pitchFamily="34" charset="0"/>
        <a:buChar char="•"/>
        <a:defRPr sz="2399" kern="1200">
          <a:solidFill>
            <a:schemeClr val="tx1"/>
          </a:solidFill>
          <a:latin typeface="Calibri" pitchFamily="0" charset="0"/>
          <a:ea typeface="宋体" pitchFamily="0" charset="0"/>
          <a:cs typeface="Calibri" pitchFamily="0" charset="0"/>
        </a:defRPr>
      </a:lvl2pPr>
      <a:lvl3pPr marL="1142492" indent="-228473" algn="l" defTabSz="914400" eaLnBrk="1" fontAlgn="auto" latinLnBrk="0" hangingPunct="1">
        <a:lnSpc>
          <a:spcPct val="90000"/>
        </a:lnSpc>
        <a:spcBef>
          <a:spcPts val="500"/>
        </a:spcBef>
        <a:buFont typeface="Arial" pitchFamily="34" charset="0"/>
        <a:buChar char="•"/>
        <a:defRPr sz="1999" kern="1200">
          <a:solidFill>
            <a:schemeClr val="tx1"/>
          </a:solidFill>
          <a:latin typeface="Calibri" pitchFamily="0" charset="0"/>
          <a:ea typeface="宋体" pitchFamily="0" charset="0"/>
          <a:cs typeface="Calibri" pitchFamily="0" charset="0"/>
        </a:defRPr>
      </a:lvl3pPr>
      <a:lvl4pPr marL="1599565"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4pPr>
      <a:lvl5pPr marL="2056638"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5pPr>
      <a:lvl6pPr marL="2513711"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6pPr>
      <a:lvl7pPr marL="2970784"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7pPr>
      <a:lvl8pPr marL="34278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8pPr>
      <a:lvl9pPr marL="3427857" indent="-228473" algn="l" defTabSz="914400" eaLnBrk="1" fontAlgn="auto" latinLnBrk="0" hangingPunct="1">
        <a:lnSpc>
          <a:spcPct val="90000"/>
        </a:lnSpc>
        <a:spcBef>
          <a:spcPts val="500"/>
        </a:spcBef>
        <a:buFont typeface="Arial" pitchFamily="34" charset="0"/>
        <a:buChar char="•"/>
        <a:defRPr sz="1799" kern="1200">
          <a:solidFill>
            <a:schemeClr val="tx1"/>
          </a:solidFill>
          <a:latin typeface="Calibri" pitchFamily="0" charset="0"/>
          <a:ea typeface="宋体" pitchFamily="0" charset="0"/>
          <a:cs typeface="Calibri" pitchFamily="0" charset="0"/>
        </a:defRPr>
      </a:lvl9pPr>
    </p:bodyStyle>
  </p:txStyles>
</p:sldMaster>
</file>

<file path=ppt/slideMasters/slideMaster6.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37" name="文本框"/>
          <p:cNvSpPr>
            <a:spLocks noGrp="1"/>
          </p:cNvSpPr>
          <p:nvPr>
            <p:ph type="title"/>
          </p:nvPr>
        </p:nvSpPr>
        <p:spPr>
          <a:xfrm rot="0">
            <a:off x="609441" y="274638"/>
            <a:ext cx="10969943" cy="1143000"/>
          </a:xfrm>
          <a:prstGeom prst="rect"/>
          <a:noFill/>
          <a:ln w="12700" cmpd="sng" cap="flat">
            <a:noFill/>
            <a:prstDash val="solid"/>
            <a:miter/>
          </a:ln>
        </p:spPr>
        <p:txBody>
          <a:bodyPr vert="horz" wrap="square" lIns="91440" tIns="45720" rIns="91440" bIns="45720" anchor="ctr" anchorCtr="0">
            <a:prstTxWarp prst="textNoShape"/>
          </a:bodyPr>
          <a:lstStyle/>
          <a:p>
            <a:r>
              <a:rPr lang="zh-CN" altLang="en-US"/>
              <a:t>单击此处编辑母版标题样式</a:t>
            </a:r>
            <a:endParaRPr lang="zh-CN" altLang="en-US"/>
          </a:p>
        </p:txBody>
      </p:sp>
      <p:sp>
        <p:nvSpPr>
          <p:cNvPr id="338" name="文本框"/>
          <p:cNvSpPr>
            <a:spLocks noGrp="1"/>
          </p:cNvSpPr>
          <p:nvPr>
            <p:ph type="body" idx="1"/>
          </p:nvPr>
        </p:nvSpPr>
        <p:spPr>
          <a:xfrm rot="0">
            <a:off x="609441" y="1600203"/>
            <a:ext cx="10969943" cy="4525963"/>
          </a:xfrm>
          <a:prstGeom prst="rect"/>
          <a:noFill/>
          <a:ln w="12700" cmpd="sng" cap="flat">
            <a:noFill/>
            <a:prstDash val="solid"/>
            <a:miter/>
          </a:ln>
        </p:spPr>
        <p:txBody>
          <a:bodyPr vert="horz" wrap="square" lIns="91440" tIns="45720" rIns="91440" bIns="45720" anchor="t" anchorCtr="0">
            <a:prstTxWarp prst="textNoShape"/>
          </a:bodyPr>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339" name="文本框"/>
          <p:cNvSpPr>
            <a:spLocks noGrp="1"/>
          </p:cNvSpPr>
          <p:nvPr>
            <p:ph type="dt" idx="2"/>
          </p:nvPr>
        </p:nvSpPr>
        <p:spPr>
          <a:xfrm rot="0">
            <a:off x="609442" y="6356352"/>
            <a:ext cx="2844059" cy="365125"/>
          </a:xfrm>
          <a:prstGeom prst="rect"/>
          <a:noFill/>
          <a:ln w="12700" cmpd="sng" cap="flat">
            <a:noFill/>
            <a:prstDash val="solid"/>
            <a:miter/>
          </a:ln>
        </p:spPr>
        <p:txBody>
          <a:bodyPr vert="horz" wrap="square" lIns="91440" tIns="45720" rIns="91440" bIns="45720" anchor="ctr" anchorCtr="0">
            <a:prstTxWarp prst="textNoShape"/>
          </a:bodyPr>
          <a:lstStyle/>
          <a:p>
            <a:pPr algn="l"/>
            <a:fld id="{CAD2D6BD-DE1B-4B5F-8B41-2702339687B9}" type="datetime1">
              <a:rPr lang="zh-CN" altLang="en-US" sz="1200">
                <a:solidFill>
                  <a:srgbClr val="898989"/>
                </a:solidFill>
                <a:latin typeface="Calibri" pitchFamily="0" charset="0"/>
                <a:ea typeface="宋体" pitchFamily="0" charset="0"/>
                <a:cs typeface="Calibri" pitchFamily="0" charset="0"/>
              </a:rPr>
              <a:t>2025-5-9</a:t>
            </a:fld>
            <a:endParaRPr lang="zh-CN" altLang="en-US" sz="1200">
              <a:solidFill>
                <a:srgbClr val="898989"/>
              </a:solidFill>
              <a:latin typeface="Calibri" pitchFamily="0" charset="0"/>
              <a:ea typeface="宋体" pitchFamily="0" charset="0"/>
              <a:cs typeface="Calibri" pitchFamily="0" charset="0"/>
            </a:endParaRPr>
          </a:p>
        </p:txBody>
      </p:sp>
      <p:sp>
        <p:nvSpPr>
          <p:cNvPr id="340" name="文本框"/>
          <p:cNvSpPr>
            <a:spLocks noGrp="1"/>
          </p:cNvSpPr>
          <p:nvPr>
            <p:ph type="ftr" idx="3"/>
          </p:nvPr>
        </p:nvSpPr>
        <p:spPr>
          <a:xfrm rot="0">
            <a:off x="4164514" y="6356352"/>
            <a:ext cx="3859795" cy="365125"/>
          </a:xfrm>
          <a:prstGeom prst="rect"/>
          <a:noFill/>
          <a:ln w="12700" cmpd="sng" cap="flat">
            <a:noFill/>
            <a:prstDash val="solid"/>
            <a:miter/>
          </a:ln>
        </p:spPr>
        <p:txBody>
          <a:bodyPr vert="horz" wrap="square" lIns="91440" tIns="45720" rIns="91440" bIns="45720" anchor="ctr" anchorCtr="0">
            <a:prstTxWarp prst="textNoShape"/>
          </a:bodyPr>
          <a:lstStyle/>
          <a:p>
            <a:pPr algn="ctr"/>
            <a:endParaRPr lang="zh-CN" altLang="en-US" sz="1200">
              <a:solidFill>
                <a:srgbClr val="898989"/>
              </a:solidFill>
              <a:latin typeface="Calibri" pitchFamily="0" charset="0"/>
              <a:ea typeface="宋体" pitchFamily="0" charset="0"/>
              <a:cs typeface="Calibri" pitchFamily="0" charset="0"/>
            </a:endParaRPr>
          </a:p>
        </p:txBody>
      </p:sp>
      <p:sp>
        <p:nvSpPr>
          <p:cNvPr id="341" name="文本框"/>
          <p:cNvSpPr>
            <a:spLocks noGrp="1"/>
          </p:cNvSpPr>
          <p:nvPr>
            <p:ph type="sldNum" idx="4"/>
          </p:nvPr>
        </p:nvSpPr>
        <p:spPr>
          <a:xfrm rot="0">
            <a:off x="8735325" y="6356352"/>
            <a:ext cx="2844058" cy="365125"/>
          </a:xfrm>
          <a:prstGeom prst="rect"/>
          <a:noFill/>
          <a:ln w="12700" cmpd="sng" cap="flat">
            <a:noFill/>
            <a:prstDash val="solid"/>
            <a:miter/>
          </a:ln>
        </p:spPr>
        <p:txBody>
          <a:bodyPr vert="horz" wrap="square" lIns="91440" tIns="45720" rIns="91440" bIns="45720" anchor="ctr" anchorCtr="0">
            <a:prstTxWarp prst="textNoShape"/>
          </a:bodyPr>
          <a:lstStyle/>
          <a:p>
            <a:pPr algn="r"/>
            <a:fld id="{CAD2D6BD-DE1B-4B5F-8B41-2702339687B9}" type="slidenum">
              <a:rPr lang="en-US" altLang="zh-CN" sz="12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2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172081521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lvl1pPr algn="ctr" defTabSz="914400" eaLnBrk="1" fontAlgn="auto" latinLnBrk="0" hangingPunct="1">
        <a:spcBef>
          <a:spcPts val="0"/>
        </a:spcBef>
        <a:buNone/>
        <a:defRPr sz="4398" kern="1200">
          <a:solidFill>
            <a:schemeClr val="tx1"/>
          </a:solidFill>
          <a:latin typeface="Calibri" pitchFamily="0" charset="0"/>
          <a:ea typeface="宋体" pitchFamily="0" charset="0"/>
          <a:cs typeface="Calibri" pitchFamily="0" charset="0"/>
        </a:defRPr>
      </a:lvl1pPr>
    </p:titleStyle>
    <p:bodyStyle>
      <a:lvl1pPr marL="342646" indent="-342646" algn="l" defTabSz="914400" eaLnBrk="1" fontAlgn="auto" latinLnBrk="0" hangingPunct="1">
        <a:spcBef>
          <a:spcPct val="20000"/>
        </a:spcBef>
        <a:buFont typeface="Arial" pitchFamily="34" charset="0"/>
        <a:buChar char="•"/>
        <a:defRPr sz="3198" kern="1200">
          <a:solidFill>
            <a:schemeClr val="tx1"/>
          </a:solidFill>
          <a:latin typeface="Calibri" pitchFamily="0" charset="0"/>
          <a:ea typeface="宋体" pitchFamily="0" charset="0"/>
          <a:cs typeface="Calibri" pitchFamily="0" charset="0"/>
        </a:defRPr>
      </a:lvl1pPr>
      <a:lvl2pPr marL="742315" indent="-285496" algn="l" defTabSz="914400" eaLnBrk="1" fontAlgn="auto" latinLnBrk="0" hangingPunct="1">
        <a:spcBef>
          <a:spcPct val="20000"/>
        </a:spcBef>
        <a:buFont typeface="Arial" pitchFamily="34" charset="0"/>
        <a:buChar char="–"/>
        <a:defRPr sz="2798" kern="1200">
          <a:solidFill>
            <a:schemeClr val="tx1"/>
          </a:solidFill>
          <a:latin typeface="Calibri" pitchFamily="0" charset="0"/>
          <a:ea typeface="宋体" pitchFamily="0" charset="0"/>
          <a:cs typeface="Calibri" pitchFamily="0" charset="0"/>
        </a:defRPr>
      </a:lvl2pPr>
      <a:lvl3pPr marL="1142110" indent="-228346" algn="l" defTabSz="914400" eaLnBrk="1" fontAlgn="auto" latinLnBrk="0" hangingPunct="1">
        <a:spcBef>
          <a:spcPct val="20000"/>
        </a:spcBef>
        <a:buFont typeface="Arial" pitchFamily="34" charset="0"/>
        <a:buChar char="•"/>
        <a:defRPr sz="2398" kern="1200">
          <a:solidFill>
            <a:schemeClr val="tx1"/>
          </a:solidFill>
          <a:latin typeface="Calibri" pitchFamily="0" charset="0"/>
          <a:ea typeface="宋体" pitchFamily="0" charset="0"/>
          <a:cs typeface="Calibri" pitchFamily="0" charset="0"/>
        </a:defRPr>
      </a:lvl3pPr>
      <a:lvl4pPr marL="1599057" indent="-228346"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4pPr>
      <a:lvl5pPr marL="2056003" indent="-228346"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5pPr>
      <a:lvl6pPr marL="2512949" indent="-228346"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6pPr>
      <a:lvl7pPr marL="2969895" indent="-228346"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7pPr>
      <a:lvl8pPr marL="3426714" indent="-228346"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8pPr>
      <a:lvl9pPr marL="3426714" indent="-228346" algn="l" defTabSz="914400" eaLnBrk="1" fontAlgn="auto" latinLnBrk="0" hangingPunct="1">
        <a:spcBef>
          <a:spcPct val="20000"/>
        </a:spcBef>
        <a:buFont typeface="Arial" pitchFamily="34" charset="0"/>
        <a:buChar char="•"/>
        <a:defRPr sz="1998" kern="1200">
          <a:solidFill>
            <a:schemeClr val="tx1"/>
          </a:solidFill>
          <a:latin typeface="Calibri" pitchFamily="0" charset="0"/>
          <a:ea typeface="宋体" pitchFamily="0" charset="0"/>
          <a:cs typeface="Calibri" pitchFamily="0" charset="0"/>
        </a:defRPr>
      </a:lvl9pPr>
    </p:bodyStyle>
  </p:txStyles>
</p:sldMaster>
</file>

<file path=ppt/slideMasters/slideMaster7.xml><?xml version="1.0" encoding="utf-8"?>
<p:sldMaster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pic>
        <p:nvPicPr>
          <p:cNvPr id="342" name="图片"/>
          <p:cNvPicPr>
            <a:picLocks noChangeAspect="1"/>
          </p:cNvPicPr>
          <p:nvPr/>
        </p:nvPicPr>
        <p:blipFill>
          <a:blip r:embed="rId2" cstate="print"/>
          <a:stretch>
            <a:fillRect/>
          </a:stretch>
        </p:blipFill>
        <p:spPr>
          <a:xfrm rot="0">
            <a:off x="24" y="1851"/>
            <a:ext cx="12188825" cy="6854343"/>
          </a:xfrm>
          <a:prstGeom prst="rect"/>
          <a:noFill/>
          <a:ln w="12700" cmpd="sng" cap="flat">
            <a:noFill/>
            <a:prstDash val="solid"/>
            <a:miter/>
          </a:ln>
        </p:spPr>
      </p:pic>
      <p:pic>
        <p:nvPicPr>
          <p:cNvPr id="343" name="图片"/>
          <p:cNvPicPr>
            <a:picLocks noChangeAspect="1"/>
          </p:cNvPicPr>
          <p:nvPr/>
        </p:nvPicPr>
        <p:blipFill>
          <a:blip r:embed="rId3" cstate="print"/>
          <a:stretch>
            <a:fillRect/>
          </a:stretch>
        </p:blipFill>
        <p:spPr>
          <a:xfrm rot="0">
            <a:off x="-48663" y="161409"/>
            <a:ext cx="1285848" cy="771382"/>
          </a:xfrm>
          <a:prstGeom prst="rect"/>
          <a:noFill/>
          <a:ln w="12700" cmpd="sng" cap="flat">
            <a:noFill/>
            <a:prstDash val="solid"/>
            <a:miter/>
          </a:ln>
        </p:spPr>
      </p:pic>
    </p:spTree>
    <p:extLst>
      <p:ext uri="{BB962C8B-B14F-4D97-AF65-F5344CB8AC3E}">
        <p14:creationId xmlns:p14="http://schemas.microsoft.com/office/powerpoint/2010/main" val="454461856"/>
      </p:ext>
    </p:extLst>
  </p:cSld>
  <p:clrMap bg1="lt1" tx1="dk1" bg2="lt2" tx2="dk2" accent1="accent1" accent2="accent2" accent3="accent3" accent4="accent4" accent5="accent5" accent6="accent6" hlink="hlink" folHlink="folHlink"/>
  <p:sldLayoutIdLst>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Lst>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 calcmode="lin" valueType="num">
                                      <p:cBhvr additive="base">
                                        <p:cTn id="7" dur="500" fill="hold"/>
                                        <p:tgtEl>
                                          <p:spTgt spid="343"/>
                                        </p:tgtEl>
                                        <p:attrNameLst>
                                          <p:attrName>ppt_x</p:attrName>
                                        </p:attrNameLst>
                                      </p:cBhvr>
                                      <p:tavLst>
                                        <p:tav tm="0">
                                          <p:val>
                                            <p:strVal val="0-#ppt_w/2"/>
                                          </p:val>
                                        </p:tav>
                                        <p:tav tm="100000">
                                          <p:val>
                                            <p:strVal val="#ppt_x"/>
                                          </p:val>
                                        </p:tav>
                                      </p:tavLst>
                                    </p:anim>
                                    <p:anim calcmode="lin" valueType="num">
                                      <p:cBhvr additive="base">
                                        <p:cTn id="8" dur="500" fill="hold"/>
                                        <p:tgtEl>
                                          <p:spTgt spid="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lvl1pPr algn="ctr" defTabSz="914400" eaLnBrk="1" fontAlgn="auto" latinLnBrk="0" hangingPunct="1">
        <a:spcBef>
          <a:spcPts val="0"/>
        </a:spcBef>
        <a:buNone/>
        <a:defRPr sz="5899" kern="1200">
          <a:solidFill>
            <a:schemeClr val="tx1"/>
          </a:solidFill>
          <a:latin typeface="Calibri" pitchFamily="0" charset="0"/>
          <a:ea typeface="宋体" pitchFamily="0" charset="0"/>
          <a:cs typeface="Calibri" pitchFamily="0" charset="0"/>
        </a:defRPr>
      </a:lvl1pPr>
    </p:titleStyle>
    <p:bodyStyle>
      <a:lvl1pPr marL="456692" indent="-456692" algn="l" defTabSz="914400" eaLnBrk="1" fontAlgn="auto" latinLnBrk="0" hangingPunct="1">
        <a:spcBef>
          <a:spcPct val="20000"/>
        </a:spcBef>
        <a:buFont typeface="Arial" pitchFamily="34" charset="0"/>
        <a:buChar char="•"/>
        <a:defRPr sz="4299" kern="1200">
          <a:solidFill>
            <a:schemeClr val="tx1"/>
          </a:solidFill>
          <a:latin typeface="Calibri" pitchFamily="0" charset="0"/>
          <a:ea typeface="宋体" pitchFamily="0" charset="0"/>
          <a:cs typeface="Calibri" pitchFamily="0" charset="0"/>
        </a:defRPr>
      </a:lvl1pPr>
      <a:lvl2pPr marL="989584" indent="-380619" algn="l" defTabSz="914400" eaLnBrk="1" fontAlgn="auto" latinLnBrk="0" hangingPunct="1">
        <a:spcBef>
          <a:spcPct val="20000"/>
        </a:spcBef>
        <a:buFont typeface="Arial" pitchFamily="34" charset="0"/>
        <a:buChar char="–"/>
        <a:defRPr sz="3699" kern="1200">
          <a:solidFill>
            <a:schemeClr val="tx1"/>
          </a:solidFill>
          <a:latin typeface="Calibri" pitchFamily="0" charset="0"/>
          <a:ea typeface="宋体" pitchFamily="0" charset="0"/>
          <a:cs typeface="Calibri" pitchFamily="0" charset="0"/>
        </a:defRPr>
      </a:lvl2pPr>
      <a:lvl3pPr marL="1522476" indent="-304419" algn="l" defTabSz="914400" eaLnBrk="1" fontAlgn="auto" latinLnBrk="0" hangingPunct="1">
        <a:spcBef>
          <a:spcPct val="20000"/>
        </a:spcBef>
        <a:buFont typeface="Arial" pitchFamily="34" charset="0"/>
        <a:buChar char="•"/>
        <a:defRPr sz="3199" kern="1200">
          <a:solidFill>
            <a:schemeClr val="tx1"/>
          </a:solidFill>
          <a:latin typeface="Calibri" pitchFamily="0" charset="0"/>
          <a:ea typeface="宋体" pitchFamily="0" charset="0"/>
          <a:cs typeface="Calibri" pitchFamily="0" charset="0"/>
        </a:defRPr>
      </a:lvl3pPr>
      <a:lvl4pPr marL="2131568" indent="-304419" algn="l" defTabSz="914400" eaLnBrk="1" fontAlgn="auto" latinLnBrk="0" hangingPunct="1">
        <a:spcBef>
          <a:spcPct val="20000"/>
        </a:spcBef>
        <a:buFont typeface="Arial" pitchFamily="34" charset="0"/>
        <a:buChar char="–"/>
        <a:defRPr sz="2699" kern="1200">
          <a:solidFill>
            <a:schemeClr val="tx1"/>
          </a:solidFill>
          <a:latin typeface="Calibri" pitchFamily="0" charset="0"/>
          <a:ea typeface="宋体" pitchFamily="0" charset="0"/>
          <a:cs typeface="Calibri" pitchFamily="0" charset="0"/>
        </a:defRPr>
      </a:lvl4pPr>
      <a:lvl5pPr marL="2740533" indent="-304419" algn="l" defTabSz="914400" eaLnBrk="1" fontAlgn="auto" latinLnBrk="0" hangingPunct="1">
        <a:spcBef>
          <a:spcPct val="20000"/>
        </a:spcBef>
        <a:buFont typeface="Arial" pitchFamily="34" charset="0"/>
        <a:buChar char="»"/>
        <a:defRPr sz="2699" kern="1200">
          <a:solidFill>
            <a:schemeClr val="tx1"/>
          </a:solidFill>
          <a:latin typeface="Calibri" pitchFamily="0" charset="0"/>
          <a:ea typeface="宋体" pitchFamily="0" charset="0"/>
          <a:cs typeface="Calibri" pitchFamily="0" charset="0"/>
        </a:defRPr>
      </a:lvl5pPr>
      <a:lvl6pPr marL="3349625" indent="-304419" algn="l" defTabSz="914400" eaLnBrk="1" fontAlgn="auto" latinLnBrk="0" hangingPunct="1">
        <a:spcBef>
          <a:spcPct val="20000"/>
        </a:spcBef>
        <a:buFont typeface="Arial" pitchFamily="34" charset="0"/>
        <a:buChar char="•"/>
        <a:defRPr sz="2699" kern="1200">
          <a:solidFill>
            <a:schemeClr val="tx1"/>
          </a:solidFill>
          <a:latin typeface="Calibri" pitchFamily="0" charset="0"/>
          <a:ea typeface="宋体" pitchFamily="0" charset="0"/>
          <a:cs typeface="Calibri" pitchFamily="0" charset="0"/>
        </a:defRPr>
      </a:lvl6pPr>
      <a:lvl7pPr marL="3958717" indent="-304419" algn="l" defTabSz="914400" eaLnBrk="1" fontAlgn="auto" latinLnBrk="0" hangingPunct="1">
        <a:spcBef>
          <a:spcPct val="20000"/>
        </a:spcBef>
        <a:buFont typeface="Arial" pitchFamily="34" charset="0"/>
        <a:buChar char="•"/>
        <a:defRPr sz="2699" kern="1200">
          <a:solidFill>
            <a:schemeClr val="tx1"/>
          </a:solidFill>
          <a:latin typeface="Calibri" pitchFamily="0" charset="0"/>
          <a:ea typeface="宋体" pitchFamily="0" charset="0"/>
          <a:cs typeface="Calibri" pitchFamily="0" charset="0"/>
        </a:defRPr>
      </a:lvl7pPr>
      <a:lvl8pPr marL="4567809" indent="-304419" algn="l" defTabSz="914400" eaLnBrk="1" fontAlgn="auto" latinLnBrk="0" hangingPunct="1">
        <a:spcBef>
          <a:spcPct val="20000"/>
        </a:spcBef>
        <a:buFont typeface="Arial" pitchFamily="34" charset="0"/>
        <a:buChar char="•"/>
        <a:defRPr sz="2699" kern="1200">
          <a:solidFill>
            <a:schemeClr val="tx1"/>
          </a:solidFill>
          <a:latin typeface="Calibri" pitchFamily="0" charset="0"/>
          <a:ea typeface="宋体" pitchFamily="0" charset="0"/>
          <a:cs typeface="Calibri" pitchFamily="0" charset="0"/>
        </a:defRPr>
      </a:lvl8pPr>
      <a:lvl9pPr marL="4567809" indent="-304419" algn="l" defTabSz="914400" eaLnBrk="1" fontAlgn="auto" latinLnBrk="0" hangingPunct="1">
        <a:spcBef>
          <a:spcPct val="20000"/>
        </a:spcBef>
        <a:buFont typeface="Arial" pitchFamily="34" charset="0"/>
        <a:buChar char="•"/>
        <a:defRPr sz="2699" kern="1200">
          <a:solidFill>
            <a:schemeClr val="tx1"/>
          </a:solidFill>
          <a:latin typeface="Calibri" pitchFamily="0" charset="0"/>
          <a:ea typeface="宋体" pitchFamily="0" charset="0"/>
          <a:cs typeface="Calibri" pitchFamily="0" charset="0"/>
        </a:defRPr>
      </a:lvl9pPr>
    </p:bodyStyle>
  </p:txStyles>
</p:sldMaster>
</file>

<file path=ppt/slideMasters/slideMaster8.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44" name="文本框"/>
          <p:cNvSpPr>
            <a:spLocks noGrp="1"/>
          </p:cNvSpPr>
          <p:nvPr>
            <p:ph type="title"/>
          </p:nvPr>
        </p:nvSpPr>
        <p:spPr>
          <a:xfrm rot="0">
            <a:off x="837982" y="365126"/>
            <a:ext cx="10512861" cy="1325564"/>
          </a:xfrm>
          <a:prstGeom prst="rect"/>
          <a:noFill/>
          <a:ln w="12700" cmpd="sng" cap="flat">
            <a:noFill/>
            <a:prstDash val="solid"/>
            <a:miter/>
          </a:ln>
        </p:spPr>
        <p:txBody>
          <a:bodyPr vert="horz" wrap="square" lIns="91440" tIns="45720" rIns="91440" bIns="45720" anchor="ctr" anchorCtr="0">
            <a:prstTxWarp prst="textNoShape"/>
          </a:bodyPr>
          <a:lstStyle/>
          <a:p>
            <a:r>
              <a:rPr lang="en-US" altLang="zh-CN"/>
              <a:t>Click to edit Master title style</a:t>
            </a:r>
            <a:endParaRPr lang="zh-CN" altLang="en-US"/>
          </a:p>
        </p:txBody>
      </p:sp>
      <p:sp>
        <p:nvSpPr>
          <p:cNvPr id="345" name="文本框"/>
          <p:cNvSpPr>
            <a:spLocks noGrp="1"/>
          </p:cNvSpPr>
          <p:nvPr>
            <p:ph type="body" idx="1"/>
          </p:nvPr>
        </p:nvSpPr>
        <p:spPr>
          <a:xfrm rot="0">
            <a:off x="837982" y="1825625"/>
            <a:ext cx="10512861" cy="4351339"/>
          </a:xfrm>
          <a:prstGeom prst="rect"/>
          <a:noFill/>
          <a:ln w="12700" cmpd="sng" cap="flat">
            <a:noFill/>
            <a:prstDash val="solid"/>
            <a:miter/>
          </a:ln>
        </p:spPr>
        <p:txBody>
          <a:bodyPr vert="horz" wrap="square" lIns="91440" tIns="45720" rIns="91440" bIns="45720" anchor="t" anchorCtr="0">
            <a:prstTxWarp prst="textNoShape"/>
          </a:bodyPr>
          <a:lstStyle/>
          <a:p>
            <a:r>
              <a:rPr lang="en-US" altLang="zh-CN"/>
              <a:t>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346" name="文本框"/>
          <p:cNvSpPr>
            <a:spLocks noGrp="1"/>
          </p:cNvSpPr>
          <p:nvPr>
            <p:ph type="dt" idx="2"/>
          </p:nvPr>
        </p:nvSpPr>
        <p:spPr>
          <a:xfrm rot="0">
            <a:off x="837982" y="6356351"/>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l"/>
            <a:fld id="{CAD2D6BD-DE1B-4B5F-8B41-2702339687B9}" type="datetime1">
              <a:rPr lang="en-US" altLang="zh-CN" sz="1200">
                <a:solidFill>
                  <a:srgbClr val="898989"/>
                </a:solidFill>
                <a:latin typeface="Montserrat" pitchFamily="50" charset="0"/>
                <a:ea typeface="等线" pitchFamily="0" charset="0"/>
                <a:cs typeface="Calibri" pitchFamily="0" charset="0"/>
              </a:rPr>
              <a:t>5/9/2025</a:t>
            </a:fld>
            <a:endParaRPr lang="zh-CN" altLang="en-US" sz="1200">
              <a:solidFill>
                <a:srgbClr val="898989"/>
              </a:solidFill>
              <a:latin typeface="Montserrat" pitchFamily="50" charset="0"/>
              <a:ea typeface="等线" pitchFamily="0" charset="0"/>
              <a:cs typeface="Calibri" pitchFamily="0" charset="0"/>
            </a:endParaRPr>
          </a:p>
        </p:txBody>
      </p:sp>
      <p:sp>
        <p:nvSpPr>
          <p:cNvPr id="347" name="文本框"/>
          <p:cNvSpPr>
            <a:spLocks noGrp="1"/>
          </p:cNvSpPr>
          <p:nvPr>
            <p:ph type="ftr" idx="3"/>
          </p:nvPr>
        </p:nvSpPr>
        <p:spPr>
          <a:xfrm rot="0">
            <a:off x="4037549" y="6356351"/>
            <a:ext cx="4113727" cy="365125"/>
          </a:xfrm>
          <a:prstGeom prst="rect"/>
          <a:noFill/>
          <a:ln w="12700" cmpd="sng" cap="flat">
            <a:noFill/>
            <a:prstDash val="solid"/>
            <a:miter/>
          </a:ln>
        </p:spPr>
        <p:txBody>
          <a:bodyPr vert="horz" wrap="square" lIns="91440" tIns="45720" rIns="91440" bIns="45720" anchor="ctr" anchorCtr="0">
            <a:prstTxWarp prst="textNoShape"/>
          </a:bodyPr>
          <a:lstStyle/>
          <a:p>
            <a:pPr algn="ctr"/>
            <a:endParaRPr lang="zh-CN" altLang="en-US" sz="1200">
              <a:solidFill>
                <a:srgbClr val="898989"/>
              </a:solidFill>
              <a:latin typeface="Montserrat" pitchFamily="50" charset="0"/>
              <a:ea typeface="等线" pitchFamily="0" charset="0"/>
              <a:cs typeface="Calibri" pitchFamily="0" charset="0"/>
            </a:endParaRPr>
          </a:p>
        </p:txBody>
      </p:sp>
      <p:sp>
        <p:nvSpPr>
          <p:cNvPr id="348" name="文本框"/>
          <p:cNvSpPr>
            <a:spLocks noGrp="1"/>
          </p:cNvSpPr>
          <p:nvPr>
            <p:ph type="sldNum" idx="4"/>
          </p:nvPr>
        </p:nvSpPr>
        <p:spPr>
          <a:xfrm rot="0">
            <a:off x="8608357" y="6356351"/>
            <a:ext cx="2742486" cy="365125"/>
          </a:xfrm>
          <a:prstGeom prst="rect"/>
          <a:noFill/>
          <a:ln w="12700" cmpd="sng" cap="flat">
            <a:noFill/>
            <a:prstDash val="solid"/>
            <a:miter/>
          </a:ln>
        </p:spPr>
        <p:txBody>
          <a:bodyPr vert="horz" wrap="square" lIns="91440" tIns="45720" rIns="91440" bIns="45720" anchor="ctr" anchorCtr="0">
            <a:prstTxWarp prst="textNoShape"/>
          </a:bodyPr>
          <a:lstStyle/>
          <a:p>
            <a:pPr algn="r"/>
            <a:fld id="{CAD2D6BD-DE1B-4B5F-8B41-2702339687B9}" type="slidenum">
              <a:rPr lang="en-US" altLang="zh-CN" sz="1200" b="0" i="0" u="none" strike="noStrike" kern="1200" cap="none" spc="0" baseline="0">
                <a:solidFill>
                  <a:srgbClr val="898989"/>
                </a:solidFill>
                <a:latin typeface="Montserrat" pitchFamily="50" charset="0"/>
                <a:ea typeface="等线" pitchFamily="0" charset="0"/>
                <a:cs typeface="Calibri" pitchFamily="0" charset="0"/>
              </a:rPr>
              <a:t>&lt;#&gt;</a:t>
            </a:fld>
            <a:endParaRPr lang="zh-CN" altLang="en-US" sz="1200">
              <a:solidFill>
                <a:srgbClr val="898989"/>
              </a:solidFill>
              <a:latin typeface="Montserrat" pitchFamily="50" charset="0"/>
              <a:ea typeface="等线" pitchFamily="0" charset="0"/>
              <a:cs typeface="Calibri" pitchFamily="0" charset="0"/>
            </a:endParaRPr>
          </a:p>
        </p:txBody>
      </p:sp>
    </p:spTree>
    <p:extLst>
      <p:ext uri="{BB962C8B-B14F-4D97-AF65-F5344CB8AC3E}">
        <p14:creationId xmlns:p14="http://schemas.microsoft.com/office/powerpoint/2010/main" val="210389632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sldNum="0" hdr="0" ftr="0" dt="0"/>
  <p:txStyles>
    <p:titleStyle>
      <a:lvl1pPr algn="l" defTabSz="914400" eaLnBrk="1" fontAlgn="auto" latinLnBrk="1" hangingPunct="1">
        <a:lnSpc>
          <a:spcPct val="90000"/>
        </a:lnSpc>
        <a:spcBef>
          <a:spcPts val="0"/>
        </a:spcBef>
        <a:buNone/>
        <a:defRPr sz="4399" kern="1200">
          <a:solidFill>
            <a:schemeClr val="tx1"/>
          </a:solidFill>
          <a:latin typeface="Montserrat" pitchFamily="50" charset="0"/>
          <a:ea typeface="等线 Light" pitchFamily="0" charset="0"/>
          <a:cs typeface="Calibri Light" pitchFamily="0" charset="0"/>
        </a:defRPr>
      </a:lvl1pPr>
    </p:titleStyle>
    <p:bodyStyle>
      <a:lvl1pPr marL="228473" indent="-228473" algn="l" defTabSz="914400" eaLnBrk="1" fontAlgn="auto" latinLnBrk="1" hangingPunct="1">
        <a:lnSpc>
          <a:spcPct val="90000"/>
        </a:lnSpc>
        <a:spcBef>
          <a:spcPts val="1000"/>
        </a:spcBef>
        <a:buFont typeface="Arial" pitchFamily="34" charset="0"/>
        <a:buChar char="•"/>
        <a:defRPr sz="2799" kern="1200">
          <a:solidFill>
            <a:schemeClr val="tx1"/>
          </a:solidFill>
          <a:latin typeface="Montserrat" pitchFamily="50" charset="0"/>
          <a:ea typeface="等线" pitchFamily="0" charset="0"/>
          <a:cs typeface="Calibri" pitchFamily="0" charset="0"/>
        </a:defRPr>
      </a:lvl1pPr>
      <a:lvl2pPr marL="685546" indent="-228473" algn="l" defTabSz="914400" eaLnBrk="1" fontAlgn="auto" latinLnBrk="1" hangingPunct="1">
        <a:lnSpc>
          <a:spcPct val="90000"/>
        </a:lnSpc>
        <a:spcBef>
          <a:spcPts val="500"/>
        </a:spcBef>
        <a:buFont typeface="Arial" pitchFamily="34" charset="0"/>
        <a:buChar char="•"/>
        <a:defRPr sz="2399" kern="1200">
          <a:solidFill>
            <a:schemeClr val="tx1"/>
          </a:solidFill>
          <a:latin typeface="Montserrat" pitchFamily="50" charset="0"/>
          <a:ea typeface="等线" pitchFamily="0" charset="0"/>
          <a:cs typeface="Calibri" pitchFamily="0" charset="0"/>
        </a:defRPr>
      </a:lvl2pPr>
      <a:lvl3pPr marL="1142619" indent="-228473" algn="l" defTabSz="914400" eaLnBrk="1" fontAlgn="auto" latinLnBrk="1" hangingPunct="1">
        <a:lnSpc>
          <a:spcPct val="90000"/>
        </a:lnSpc>
        <a:spcBef>
          <a:spcPts val="500"/>
        </a:spcBef>
        <a:buFont typeface="Arial" pitchFamily="34" charset="0"/>
        <a:buChar char="•"/>
        <a:defRPr sz="2000" kern="1200">
          <a:solidFill>
            <a:schemeClr val="tx1"/>
          </a:solidFill>
          <a:latin typeface="Montserrat" pitchFamily="50" charset="0"/>
          <a:ea typeface="等线" pitchFamily="0" charset="0"/>
          <a:cs typeface="Calibri" pitchFamily="0" charset="0"/>
        </a:defRPr>
      </a:lvl3pPr>
      <a:lvl4pPr marL="1599692" indent="-228473" algn="l" defTabSz="914400" eaLnBrk="1" fontAlgn="auto" latinLnBrk="1" hangingPunct="1">
        <a:lnSpc>
          <a:spcPct val="90000"/>
        </a:lnSpc>
        <a:spcBef>
          <a:spcPts val="500"/>
        </a:spcBef>
        <a:buFont typeface="Arial" pitchFamily="34" charset="0"/>
        <a:buChar char="•"/>
        <a:defRPr sz="1800" kern="1200">
          <a:solidFill>
            <a:schemeClr val="tx1"/>
          </a:solidFill>
          <a:latin typeface="Montserrat" pitchFamily="50" charset="0"/>
          <a:ea typeface="等线" pitchFamily="0" charset="0"/>
          <a:cs typeface="Calibri" pitchFamily="0" charset="0"/>
        </a:defRPr>
      </a:lvl4pPr>
      <a:lvl5pPr marL="2056765" indent="-228473" algn="l" defTabSz="914400" eaLnBrk="1" fontAlgn="auto" latinLnBrk="1" hangingPunct="1">
        <a:lnSpc>
          <a:spcPct val="90000"/>
        </a:lnSpc>
        <a:spcBef>
          <a:spcPts val="500"/>
        </a:spcBef>
        <a:buFont typeface="Arial" pitchFamily="34" charset="0"/>
        <a:buChar char="•"/>
        <a:defRPr sz="1800" kern="1200">
          <a:solidFill>
            <a:schemeClr val="tx1"/>
          </a:solidFill>
          <a:latin typeface="Montserrat" pitchFamily="50" charset="0"/>
          <a:ea typeface="等线" pitchFamily="0" charset="0"/>
          <a:cs typeface="Calibri" pitchFamily="0" charset="0"/>
        </a:defRPr>
      </a:lvl5pPr>
      <a:lvl6pPr marL="2513838" indent="-228473" algn="l" defTabSz="914400" eaLnBrk="1" fontAlgn="auto" latinLnBrk="1" hangingPunct="1">
        <a:lnSpc>
          <a:spcPct val="90000"/>
        </a:lnSpc>
        <a:spcBef>
          <a:spcPts val="500"/>
        </a:spcBef>
        <a:buFont typeface="Arial" pitchFamily="34" charset="0"/>
        <a:buChar char="•"/>
        <a:defRPr sz="1800" kern="1200">
          <a:solidFill>
            <a:schemeClr val="tx1"/>
          </a:solidFill>
          <a:latin typeface="Calibri" pitchFamily="0" charset="0"/>
          <a:ea typeface="等线" pitchFamily="0" charset="0"/>
          <a:cs typeface="Calibri" pitchFamily="0" charset="0"/>
        </a:defRPr>
      </a:lvl6pPr>
      <a:lvl7pPr marL="2970911" indent="-228473" algn="l" defTabSz="914400" eaLnBrk="1" fontAlgn="auto" latinLnBrk="1" hangingPunct="1">
        <a:lnSpc>
          <a:spcPct val="90000"/>
        </a:lnSpc>
        <a:spcBef>
          <a:spcPts val="500"/>
        </a:spcBef>
        <a:buFont typeface="Arial" pitchFamily="34" charset="0"/>
        <a:buChar char="•"/>
        <a:defRPr sz="1800" kern="1200">
          <a:solidFill>
            <a:schemeClr val="tx1"/>
          </a:solidFill>
          <a:latin typeface="Calibri" pitchFamily="0" charset="0"/>
          <a:ea typeface="等线" pitchFamily="0" charset="0"/>
          <a:cs typeface="Calibri" pitchFamily="0" charset="0"/>
        </a:defRPr>
      </a:lvl7pPr>
      <a:lvl8pPr marL="3427983" indent="-228473" algn="l" defTabSz="914400" eaLnBrk="1" fontAlgn="auto" latinLnBrk="1" hangingPunct="1">
        <a:lnSpc>
          <a:spcPct val="90000"/>
        </a:lnSpc>
        <a:spcBef>
          <a:spcPts val="500"/>
        </a:spcBef>
        <a:buFont typeface="Arial" pitchFamily="34" charset="0"/>
        <a:buChar char="•"/>
        <a:defRPr sz="1800" kern="1200">
          <a:solidFill>
            <a:schemeClr val="tx1"/>
          </a:solidFill>
          <a:latin typeface="Calibri" pitchFamily="0" charset="0"/>
          <a:ea typeface="等线" pitchFamily="0" charset="0"/>
          <a:cs typeface="Calibri" pitchFamily="0" charset="0"/>
        </a:defRPr>
      </a:lvl8pPr>
      <a:lvl9pPr marL="3427983" indent="-228473" algn="l" defTabSz="914400" eaLnBrk="1" fontAlgn="auto" latinLnBrk="1" hangingPunct="1">
        <a:lnSpc>
          <a:spcPct val="90000"/>
        </a:lnSpc>
        <a:spcBef>
          <a:spcPts val="500"/>
        </a:spcBef>
        <a:buFont typeface="Arial" pitchFamily="34" charset="0"/>
        <a:buChar char="•"/>
        <a:defRPr sz="1800" kern="1200">
          <a:solidFill>
            <a:schemeClr val="tx1"/>
          </a:solidFill>
          <a:latin typeface="Calibri" pitchFamily="0" charset="0"/>
          <a:ea typeface="等线" pitchFamily="0" charset="0"/>
          <a:cs typeface="Calibri" pitchFamily="0" charset="0"/>
        </a:defRPr>
      </a:lvl9pPr>
    </p:bodyStyle>
  </p:txStyles>
</p:sldMaster>
</file>

<file path=ppt/slideMasters/slideMaster9.xml><?xml version="1.0" encoding="utf-8"?>
<p:sldMaster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349" name="文本框"/>
          <p:cNvSpPr>
            <a:spLocks noGrp="1"/>
          </p:cNvSpPr>
          <p:nvPr>
            <p:ph type="title"/>
          </p:nvPr>
        </p:nvSpPr>
        <p:spPr>
          <a:xfrm rot="0">
            <a:off x="609441" y="274639"/>
            <a:ext cx="10969943" cy="1142999"/>
          </a:xfrm>
          <a:prstGeom prst="rect"/>
          <a:noFill/>
          <a:ln w="12700" cmpd="sng" cap="flat">
            <a:noFill/>
            <a:prstDash val="solid"/>
            <a:miter/>
          </a:ln>
        </p:spPr>
        <p:txBody>
          <a:bodyPr vert="horz" wrap="square" lIns="91440" tIns="45720" rIns="91440" bIns="45720" anchor="ctr" anchorCtr="0">
            <a:prstTxWarp prst="textNoShape"/>
          </a:bodyPr>
          <a:lstStyle/>
          <a:p>
            <a:r>
              <a:rPr lang="zh-CN" altLang="en-US"/>
              <a:t>单击此处编辑母版标题样式</a:t>
            </a:r>
            <a:endParaRPr lang="zh-CN" altLang="en-US"/>
          </a:p>
        </p:txBody>
      </p:sp>
      <p:sp>
        <p:nvSpPr>
          <p:cNvPr id="350" name="文本框"/>
          <p:cNvSpPr>
            <a:spLocks noGrp="1"/>
          </p:cNvSpPr>
          <p:nvPr>
            <p:ph type="body" idx="1"/>
          </p:nvPr>
        </p:nvSpPr>
        <p:spPr>
          <a:xfrm rot="0">
            <a:off x="609441" y="1600203"/>
            <a:ext cx="10969943" cy="4525963"/>
          </a:xfrm>
          <a:prstGeom prst="rect"/>
          <a:noFill/>
          <a:ln w="12700" cmpd="sng" cap="flat">
            <a:noFill/>
            <a:prstDash val="solid"/>
            <a:miter/>
          </a:ln>
        </p:spPr>
        <p:txBody>
          <a:bodyPr vert="horz" wrap="square" lIns="91440" tIns="45720" rIns="91440" bIns="45720" anchor="t" anchorCtr="0">
            <a:prstTxWarp prst="textNoShape"/>
          </a:bodyPr>
          <a:lstStyle/>
          <a:p>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endParaRPr lang="zh-CN" altLang="en-US"/>
          </a:p>
        </p:txBody>
      </p:sp>
      <p:sp>
        <p:nvSpPr>
          <p:cNvPr id="351" name="文本框"/>
          <p:cNvSpPr>
            <a:spLocks noGrp="1"/>
          </p:cNvSpPr>
          <p:nvPr>
            <p:ph type="dt" idx="2"/>
          </p:nvPr>
        </p:nvSpPr>
        <p:spPr>
          <a:xfrm rot="0">
            <a:off x="609441" y="6356352"/>
            <a:ext cx="2844059" cy="365125"/>
          </a:xfrm>
          <a:prstGeom prst="rect"/>
          <a:noFill/>
          <a:ln w="12700" cmpd="sng" cap="flat">
            <a:noFill/>
            <a:prstDash val="solid"/>
            <a:miter/>
          </a:ln>
        </p:spPr>
        <p:txBody>
          <a:bodyPr vert="horz" wrap="square" lIns="91440" tIns="45720" rIns="91440" bIns="45720" anchor="ctr" anchorCtr="0">
            <a:prstTxWarp prst="textNoShape"/>
          </a:bodyPr>
          <a:lstStyle/>
          <a:p>
            <a:pPr algn="l" defTabSz="1218819"/>
            <a:fld id="{CAD2D6BD-DE1B-4B5F-8B41-2702339687B9}" type="datetime1">
              <a:rPr lang="zh-CN" altLang="en-US" sz="1600">
                <a:solidFill>
                  <a:srgbClr val="898989"/>
                </a:solidFill>
                <a:latin typeface="Calibri" pitchFamily="0" charset="0"/>
                <a:ea typeface="宋体" pitchFamily="0" charset="0"/>
                <a:cs typeface="Calibri" pitchFamily="0" charset="0"/>
              </a:rPr>
              <a:t>2025-5-9</a:t>
            </a:fld>
            <a:endParaRPr lang="zh-CN" altLang="en-US" sz="1600">
              <a:solidFill>
                <a:srgbClr val="898989"/>
              </a:solidFill>
              <a:latin typeface="Calibri" pitchFamily="0" charset="0"/>
              <a:ea typeface="宋体" pitchFamily="0" charset="0"/>
              <a:cs typeface="Calibri" pitchFamily="0" charset="0"/>
            </a:endParaRPr>
          </a:p>
        </p:txBody>
      </p:sp>
      <p:sp>
        <p:nvSpPr>
          <p:cNvPr id="352" name="文本框"/>
          <p:cNvSpPr>
            <a:spLocks noGrp="1"/>
          </p:cNvSpPr>
          <p:nvPr>
            <p:ph type="ftr" idx="3"/>
          </p:nvPr>
        </p:nvSpPr>
        <p:spPr>
          <a:xfrm rot="0">
            <a:off x="4164514" y="6356352"/>
            <a:ext cx="3859795" cy="365125"/>
          </a:xfrm>
          <a:prstGeom prst="rect"/>
          <a:noFill/>
          <a:ln w="12700" cmpd="sng" cap="flat">
            <a:noFill/>
            <a:prstDash val="solid"/>
            <a:miter/>
          </a:ln>
        </p:spPr>
        <p:txBody>
          <a:bodyPr vert="horz" wrap="square" lIns="91440" tIns="45720" rIns="91440" bIns="45720" anchor="ctr" anchorCtr="0">
            <a:prstTxWarp prst="textNoShape"/>
          </a:bodyPr>
          <a:lstStyle/>
          <a:p>
            <a:pPr algn="ctr" defTabSz="1218819"/>
            <a:endParaRPr lang="zh-CN" altLang="en-US" sz="1600">
              <a:solidFill>
                <a:srgbClr val="898989"/>
              </a:solidFill>
              <a:latin typeface="Calibri" pitchFamily="0" charset="0"/>
              <a:ea typeface="宋体" pitchFamily="0" charset="0"/>
              <a:cs typeface="Calibri" pitchFamily="0" charset="0"/>
            </a:endParaRPr>
          </a:p>
        </p:txBody>
      </p:sp>
      <p:sp>
        <p:nvSpPr>
          <p:cNvPr id="353" name="文本框"/>
          <p:cNvSpPr>
            <a:spLocks noGrp="1"/>
          </p:cNvSpPr>
          <p:nvPr>
            <p:ph type="sldNum" idx="4"/>
          </p:nvPr>
        </p:nvSpPr>
        <p:spPr>
          <a:xfrm rot="0">
            <a:off x="8735326" y="6356352"/>
            <a:ext cx="2844059" cy="365125"/>
          </a:xfrm>
          <a:prstGeom prst="rect"/>
          <a:noFill/>
          <a:ln w="12700" cmpd="sng" cap="flat">
            <a:noFill/>
            <a:prstDash val="solid"/>
            <a:miter/>
          </a:ln>
        </p:spPr>
        <p:txBody>
          <a:bodyPr vert="horz" wrap="square" lIns="91440" tIns="45720" rIns="91440" bIns="45720" anchor="ctr" anchorCtr="0">
            <a:prstTxWarp prst="textNoShape"/>
          </a:bodyPr>
          <a:lstStyle/>
          <a:p>
            <a:pPr algn="r" defTabSz="1218819"/>
            <a:fld id="{CAD2D6BD-DE1B-4B5F-8B41-2702339687B9}" type="slidenum">
              <a:rPr lang="en-US" altLang="zh-CN" sz="1600" b="0" i="0" u="none" strike="noStrike" kern="1200" cap="none" spc="0" baseline="0">
                <a:solidFill>
                  <a:srgbClr val="898989"/>
                </a:solidFill>
                <a:latin typeface="Calibri" pitchFamily="0" charset="0"/>
                <a:ea typeface="宋体" pitchFamily="0" charset="0"/>
                <a:cs typeface="Calibri" pitchFamily="0" charset="0"/>
              </a:rPr>
              <a:t>&lt;#&gt;</a:t>
            </a:fld>
            <a:endParaRPr lang="zh-CN" altLang="en-US" sz="1600">
              <a:solidFill>
                <a:srgbClr val="898989"/>
              </a:solidFill>
              <a:latin typeface="Calibri" pitchFamily="0" charset="0"/>
              <a:ea typeface="宋体" pitchFamily="0" charset="0"/>
              <a:cs typeface="Calibri" pitchFamily="0" charset="0"/>
            </a:endParaRPr>
          </a:p>
        </p:txBody>
      </p:sp>
    </p:spTree>
    <p:extLst>
      <p:ext uri="{BB962C8B-B14F-4D97-AF65-F5344CB8AC3E}">
        <p14:creationId xmlns:p14="http://schemas.microsoft.com/office/powerpoint/2010/main" val="208486140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ransition advTm="3000"/>
  <p:hf sldNum="0" hdr="0" ftr="0" dt="0"/>
  <p:txStyles>
    <p:titleStyle>
      <a:lvl1pPr algn="ctr" defTabSz="914400" eaLnBrk="1" fontAlgn="auto" latinLnBrk="0" hangingPunct="1">
        <a:spcBef>
          <a:spcPts val="0"/>
        </a:spcBef>
        <a:buNone/>
        <a:defRPr sz="5865" kern="1200">
          <a:solidFill>
            <a:schemeClr val="tx1"/>
          </a:solidFill>
          <a:latin typeface="Calibri" pitchFamily="0" charset="0"/>
          <a:ea typeface="宋体" pitchFamily="0" charset="0"/>
          <a:cs typeface="Calibri" pitchFamily="0" charset="0"/>
        </a:defRPr>
      </a:lvl1pPr>
    </p:titleStyle>
    <p:bodyStyle>
      <a:lvl1pPr marL="457073" indent="-457073" algn="l" defTabSz="914400" eaLnBrk="1" fontAlgn="auto" latinLnBrk="0" hangingPunct="1">
        <a:spcBef>
          <a:spcPct val="20000"/>
        </a:spcBef>
        <a:buFont typeface="Arial" pitchFamily="34" charset="0"/>
        <a:buChar char="•"/>
        <a:defRPr sz="4266" kern="1200">
          <a:solidFill>
            <a:schemeClr val="tx1"/>
          </a:solidFill>
          <a:latin typeface="Calibri" pitchFamily="0" charset="0"/>
          <a:ea typeface="宋体" pitchFamily="0" charset="0"/>
          <a:cs typeface="Calibri" pitchFamily="0" charset="0"/>
        </a:defRPr>
      </a:lvl1pPr>
      <a:lvl2pPr marL="990219" indent="-380873" algn="l" defTabSz="914400" eaLnBrk="1" fontAlgn="auto" latinLnBrk="0" hangingPunct="1">
        <a:spcBef>
          <a:spcPct val="20000"/>
        </a:spcBef>
        <a:buFont typeface="Arial" pitchFamily="34" charset="0"/>
        <a:buChar char="–"/>
        <a:defRPr sz="3732" kern="1200">
          <a:solidFill>
            <a:schemeClr val="tx1"/>
          </a:solidFill>
          <a:latin typeface="Calibri" pitchFamily="0" charset="0"/>
          <a:ea typeface="宋体" pitchFamily="0" charset="0"/>
          <a:cs typeface="Calibri" pitchFamily="0" charset="0"/>
        </a:defRPr>
      </a:lvl2pPr>
      <a:lvl3pPr marL="1523492" indent="-304673" algn="l" defTabSz="914400" eaLnBrk="1" fontAlgn="auto" latinLnBrk="0" hangingPunct="1">
        <a:spcBef>
          <a:spcPct val="20000"/>
        </a:spcBef>
        <a:buFont typeface="Arial" pitchFamily="34" charset="0"/>
        <a:buChar char="•"/>
        <a:defRPr sz="3199" kern="1200">
          <a:solidFill>
            <a:schemeClr val="tx1"/>
          </a:solidFill>
          <a:latin typeface="Calibri" pitchFamily="0" charset="0"/>
          <a:ea typeface="宋体" pitchFamily="0" charset="0"/>
          <a:cs typeface="Calibri" pitchFamily="0" charset="0"/>
        </a:defRPr>
      </a:lvl3pPr>
      <a:lvl4pPr marL="2132965" indent="-304673" algn="l" defTabSz="914400" eaLnBrk="1" fontAlgn="auto" latinLnBrk="0" hangingPunct="1">
        <a:spcBef>
          <a:spcPct val="20000"/>
        </a:spcBef>
        <a:buFont typeface="Arial" pitchFamily="34" charset="0"/>
        <a:buChar char="–"/>
        <a:defRPr sz="2666" kern="1200">
          <a:solidFill>
            <a:schemeClr val="tx1"/>
          </a:solidFill>
          <a:latin typeface="Calibri" pitchFamily="0" charset="0"/>
          <a:ea typeface="宋体" pitchFamily="0" charset="0"/>
          <a:cs typeface="Calibri" pitchFamily="0" charset="0"/>
        </a:defRPr>
      </a:lvl4pPr>
      <a:lvl5pPr marL="2742311" indent="-304673" algn="l" defTabSz="914400" eaLnBrk="1" fontAlgn="auto" latinLnBrk="0" hangingPunct="1">
        <a:spcBef>
          <a:spcPct val="20000"/>
        </a:spcBef>
        <a:buFont typeface="Arial" pitchFamily="34" charset="0"/>
        <a:buChar char="»"/>
        <a:defRPr sz="2666" kern="1200">
          <a:solidFill>
            <a:schemeClr val="tx1"/>
          </a:solidFill>
          <a:latin typeface="Calibri" pitchFamily="0" charset="0"/>
          <a:ea typeface="宋体" pitchFamily="0" charset="0"/>
          <a:cs typeface="Calibri" pitchFamily="0" charset="0"/>
        </a:defRPr>
      </a:lvl5pPr>
      <a:lvl6pPr marL="3351783" indent="-304673" algn="l" defTabSz="914400" eaLnBrk="1" fontAlgn="auto" latinLnBrk="0" hangingPunct="1">
        <a:spcBef>
          <a:spcPct val="20000"/>
        </a:spcBef>
        <a:buFont typeface="Arial" pitchFamily="34" charset="0"/>
        <a:buChar char="•"/>
        <a:defRPr sz="2666" kern="1200">
          <a:solidFill>
            <a:schemeClr val="tx1"/>
          </a:solidFill>
          <a:latin typeface="Calibri" pitchFamily="0" charset="0"/>
          <a:ea typeface="宋体" pitchFamily="0" charset="0"/>
          <a:cs typeface="Calibri" pitchFamily="0" charset="0"/>
        </a:defRPr>
      </a:lvl6pPr>
      <a:lvl7pPr marL="3961257" indent="-304673" algn="l" defTabSz="914400" eaLnBrk="1" fontAlgn="auto" latinLnBrk="0" hangingPunct="1">
        <a:spcBef>
          <a:spcPct val="20000"/>
        </a:spcBef>
        <a:buFont typeface="Arial" pitchFamily="34" charset="0"/>
        <a:buChar char="•"/>
        <a:defRPr sz="2666" kern="1200">
          <a:solidFill>
            <a:schemeClr val="tx1"/>
          </a:solidFill>
          <a:latin typeface="Calibri" pitchFamily="0" charset="0"/>
          <a:ea typeface="宋体" pitchFamily="0" charset="0"/>
          <a:cs typeface="Calibri" pitchFamily="0" charset="0"/>
        </a:defRPr>
      </a:lvl7pPr>
      <a:lvl8pPr marL="4570603" indent="-304673" algn="l" defTabSz="914400" eaLnBrk="1" fontAlgn="auto" latinLnBrk="0" hangingPunct="1">
        <a:spcBef>
          <a:spcPct val="20000"/>
        </a:spcBef>
        <a:buFont typeface="Arial" pitchFamily="34" charset="0"/>
        <a:buChar char="•"/>
        <a:defRPr sz="2666" kern="1200">
          <a:solidFill>
            <a:schemeClr val="tx1"/>
          </a:solidFill>
          <a:latin typeface="Calibri" pitchFamily="0" charset="0"/>
          <a:ea typeface="宋体" pitchFamily="0" charset="0"/>
          <a:cs typeface="Calibri" pitchFamily="0" charset="0"/>
        </a:defRPr>
      </a:lvl8pPr>
      <a:lvl9pPr marL="4570603" indent="-304673" algn="l" defTabSz="914400" eaLnBrk="1" fontAlgn="auto" latinLnBrk="0" hangingPunct="1">
        <a:spcBef>
          <a:spcPct val="20000"/>
        </a:spcBef>
        <a:buFont typeface="Arial" pitchFamily="34" charset="0"/>
        <a:buChar char="•"/>
        <a:defRPr sz="2666" kern="1200">
          <a:solidFill>
            <a:schemeClr val="tx1"/>
          </a:solidFill>
          <a:latin typeface="Calibri" pitchFamily="0" charset="0"/>
          <a:ea typeface="宋体" pitchFamily="0" charset="0"/>
          <a:cs typeface="Calibri" pitchFamily="0" charset="0"/>
        </a:defRPr>
      </a:lvl9pPr>
    </p:body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6.jpg"/><Relationship Id="rId2" Type="http://schemas.openxmlformats.org/officeDocument/2006/relationships/video" Target="file:////storage/emulated/0/Android/data/com.yozo.vivo.office/cache/.tmp/Yozo_Office/Temp/fc/3926371631746758095050/B&#192;I 15- T2 &#272;&#7896;NG V&#7852;T S&#7888;NG &#7902; &#272;&#194;U.pptx/ppt/media/media1.wmv" TargetMode="External"/><Relationship Id="rId3" Type="http://schemas.openxmlformats.org/officeDocument/2006/relationships/image" Target="../media/11.png"/><Relationship Id="rId4" Type="http://schemas.openxmlformats.org/officeDocument/2006/relationships/image" Target="../media/12.png"/><Relationship Id="rId5" Type="http://schemas.openxmlformats.org/officeDocument/2006/relationships/slideLayout" Target="../slideLayouts/slideLayout84.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41.png"/><Relationship Id="rId2" Type="http://schemas.openxmlformats.org/officeDocument/2006/relationships/image" Target="../media/42.png"/><Relationship Id="rId3" Type="http://schemas.openxmlformats.org/officeDocument/2006/relationships/image" Target="../media/43.png"/><Relationship Id="rId4" Type="http://schemas.openxmlformats.org/officeDocument/2006/relationships/image" Target="../media/44.png"/><Relationship Id="rId5" Type="http://schemas.openxmlformats.org/officeDocument/2006/relationships/image" Target="../media/45.png"/><Relationship Id="rId6" Type="http://schemas.openxmlformats.org/officeDocument/2006/relationships/image" Target="../media/46.png"/><Relationship Id="rId7" Type="http://schemas.openxmlformats.org/officeDocument/2006/relationships/image" Target="../media/47.png"/><Relationship Id="rId8" Type="http://schemas.openxmlformats.org/officeDocument/2006/relationships/image" Target="../media/48.png"/><Relationship Id="rId9" Type="http://schemas.openxmlformats.org/officeDocument/2006/relationships/image" Target="../media/49.png"/><Relationship Id="rId10" Type="http://schemas.openxmlformats.org/officeDocument/2006/relationships/image" Target="../media/50.png"/><Relationship Id="rId11" Type="http://schemas.openxmlformats.org/officeDocument/2006/relationships/image" Target="../media/51.png"/><Relationship Id="rId12"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image" Target="../media/52.png"/><Relationship Id="rId2"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image" Target="../media/53.png"/><Relationship Id="rId2" Type="http://schemas.openxmlformats.org/officeDocument/2006/relationships/image" Target="../media/42.png"/><Relationship Id="rId3" Type="http://schemas.openxmlformats.org/officeDocument/2006/relationships/image" Target="../media/43.png"/><Relationship Id="rId4" Type="http://schemas.openxmlformats.org/officeDocument/2006/relationships/image" Target="../media/44.png"/><Relationship Id="rId5" Type="http://schemas.openxmlformats.org/officeDocument/2006/relationships/image" Target="../media/45.png"/><Relationship Id="rId6" Type="http://schemas.openxmlformats.org/officeDocument/2006/relationships/image" Target="../media/46.png"/><Relationship Id="rId7" Type="http://schemas.openxmlformats.org/officeDocument/2006/relationships/image" Target="../media/47.png"/><Relationship Id="rId8" Type="http://schemas.openxmlformats.org/officeDocument/2006/relationships/image" Target="../media/48.png"/><Relationship Id="rId9" Type="http://schemas.openxmlformats.org/officeDocument/2006/relationships/image" Target="../media/49.png"/><Relationship Id="rId10" Type="http://schemas.openxmlformats.org/officeDocument/2006/relationships/image" Target="../media/50.png"/><Relationship Id="rId11" Type="http://schemas.openxmlformats.org/officeDocument/2006/relationships/image" Target="../media/54.png"/><Relationship Id="rId12" Type="http://schemas.openxmlformats.org/officeDocument/2006/relationships/image" Target="../media/55.png"/><Relationship Id="rId13"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image" Target="../media/56.png"/><Relationship Id="rId2" Type="http://schemas.openxmlformats.org/officeDocument/2006/relationships/image" Target="../media/40.png"/><Relationship Id="rId3" Type="http://schemas.openxmlformats.org/officeDocument/2006/relationships/slideLayout" Target="../slideLayouts/slideLayout24.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5.jpeg"/><Relationship Id="rId2" Type="http://schemas.openxmlformats.org/officeDocument/2006/relationships/image" Target="../media/57.png"/><Relationship Id="rId3" Type="http://schemas.openxmlformats.org/officeDocument/2006/relationships/image" Target="../media/40.png"/><Relationship Id="rId4" Type="http://schemas.openxmlformats.org/officeDocument/2006/relationships/slideLayout" Target="../slideLayouts/slideLayout60.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58.png"/><Relationship Id="rId2" Type="http://schemas.openxmlformats.org/officeDocument/2006/relationships/image" Target="../media/59.png"/><Relationship Id="rId3"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image" Target="../media/52.png"/><Relationship Id="rId2"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image" Target="../media/58.png"/><Relationship Id="rId2" Type="http://schemas.openxmlformats.org/officeDocument/2006/relationships/image" Target="../media/59.png"/><Relationship Id="rId3"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image" Target="../media/5.jpeg"/><Relationship Id="rId2" Type="http://schemas.openxmlformats.org/officeDocument/2006/relationships/image" Target="../media/57.png"/><Relationship Id="rId3" Type="http://schemas.openxmlformats.org/officeDocument/2006/relationships/image" Target="../media/40.png"/><Relationship Id="rId4" Type="http://schemas.openxmlformats.org/officeDocument/2006/relationships/slideLayout" Target="../slideLayouts/slideLayout12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59.png"/><Relationship Id="rId2" Type="http://schemas.openxmlformats.org/officeDocument/2006/relationships/image" Target="../media/60.png"/><Relationship Id="rId3"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image" Target="../media/13.png"/><Relationship Id="rId2" Type="http://schemas.openxmlformats.org/officeDocument/2006/relationships/image" Target="../media/14.png"/><Relationship Id="rId3" Type="http://schemas.openxmlformats.org/officeDocument/2006/relationships/image" Target="../media/14.png"/><Relationship Id="rId4" Type="http://schemas.openxmlformats.org/officeDocument/2006/relationships/image" Target="../media/14.png"/><Relationship Id="rId5" Type="http://schemas.openxmlformats.org/officeDocument/2006/relationships/image" Target="../media/14.png"/><Relationship Id="rId6" Type="http://schemas.openxmlformats.org/officeDocument/2006/relationships/image" Target="../media/14.png"/><Relationship Id="rId7" Type="http://schemas.openxmlformats.org/officeDocument/2006/relationships/image" Target="../media/14.png"/><Relationship Id="rId8" Type="http://schemas.openxmlformats.org/officeDocument/2006/relationships/image" Target="../media/14.png"/><Relationship Id="rId9" Type="http://schemas.openxmlformats.org/officeDocument/2006/relationships/image" Target="../media/14.png"/><Relationship Id="rId10" Type="http://schemas.openxmlformats.org/officeDocument/2006/relationships/image" Target="../media/14.png"/><Relationship Id="rId11" Type="http://schemas.openxmlformats.org/officeDocument/2006/relationships/image" Target="../media/15.png"/><Relationship Id="rId12" Type="http://schemas.openxmlformats.org/officeDocument/2006/relationships/audio" Target="file:////storage/emulated/0/Android/data/com.yozo.vivo.office/cache/.tmp/Yozo_Office/Temp/fc/3926371631746758095050/B&#192;I 15- T2 &#272;&#7896;NG V&#7852;T S&#7888;NG &#7902; &#272;&#194;U.pptx/ppt/media/media2.mp3" TargetMode="External"/><Relationship Id="rId13" Type="http://schemas.openxmlformats.org/officeDocument/2006/relationships/image" Target="../media/16.png"/><Relationship Id="rId14" Type="http://schemas.openxmlformats.org/officeDocument/2006/relationships/image" Target="../media/17.png"/><Relationship Id="rId15" Type="http://schemas.openxmlformats.org/officeDocument/2006/relationships/image" Target="../media/17.png"/><Relationship Id="rId16" Type="http://schemas.openxmlformats.org/officeDocument/2006/relationships/slideLayout" Target="../slideLayouts/slideLayout96.xml"/><Relationship Id="rId1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61.png"/><Relationship Id="rId2" Type="http://schemas.openxmlformats.org/officeDocument/2006/relationships/image" Target="../media/62.png"/><Relationship Id="rId3" Type="http://schemas.openxmlformats.org/officeDocument/2006/relationships/image" Target="../media/63.png"/><Relationship Id="rId4" Type="http://schemas.openxmlformats.org/officeDocument/2006/relationships/image" Target="../media/64.png"/><Relationship Id="rId5" Type="http://schemas.openxmlformats.org/officeDocument/2006/relationships/image" Target="../media/65.gif"/><Relationship Id="rId6" Type="http://schemas.openxmlformats.org/officeDocument/2006/relationships/image" Target="../media/38.gif"/><Relationship Id="rId7" Type="http://schemas.openxmlformats.org/officeDocument/2006/relationships/image" Target="../media/66.png"/><Relationship Id="rId8" Type="http://schemas.openxmlformats.org/officeDocument/2006/relationships/image" Target="../media/67.png"/><Relationship Id="rId9" Type="http://schemas.openxmlformats.org/officeDocument/2006/relationships/image" Target="../media/68.gif"/><Relationship Id="rId10" Type="http://schemas.openxmlformats.org/officeDocument/2006/relationships/image" Target="../media/69.gif"/><Relationship Id="rId11" Type="http://schemas.openxmlformats.org/officeDocument/2006/relationships/image" Target="../media/70.png"/><Relationship Id="rId12" Type="http://schemas.openxmlformats.org/officeDocument/2006/relationships/image" Target="../media/71.gif"/><Relationship Id="rId13"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image" Target="../media/56.png"/><Relationship Id="rId2" Type="http://schemas.openxmlformats.org/officeDocument/2006/relationships/image" Target="../media/40.png"/><Relationship Id="rId3" Type="http://schemas.openxmlformats.org/officeDocument/2006/relationships/image" Target="../media/72.png"/><Relationship Id="rId4" Type="http://schemas.openxmlformats.org/officeDocument/2006/relationships/slideLayout" Target="../slideLayouts/slideLayout24.xml"/><Relationship Id="rId5"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56.png"/><Relationship Id="rId2" Type="http://schemas.openxmlformats.org/officeDocument/2006/relationships/image" Target="../media/40.png"/><Relationship Id="rId3" Type="http://schemas.openxmlformats.org/officeDocument/2006/relationships/image" Target="../media/73.png"/><Relationship Id="rId4" Type="http://schemas.openxmlformats.org/officeDocument/2006/relationships/slideLayout" Target="../slideLayouts/slideLayout24.xml"/><Relationship Id="rId5"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74.png"/><Relationship Id="rId2" Type="http://schemas.openxmlformats.org/officeDocument/2006/relationships/image" Target="../media/75.png"/><Relationship Id="rId3" Type="http://schemas.openxmlformats.org/officeDocument/2006/relationships/image" Target="../media/76.png"/><Relationship Id="rId4" Type="http://schemas.openxmlformats.org/officeDocument/2006/relationships/image" Target="../media/77.png"/><Relationship Id="rId5" Type="http://schemas.openxmlformats.org/officeDocument/2006/relationships/image" Target="../media/78.png"/><Relationship Id="rId6" Type="http://schemas.openxmlformats.org/officeDocument/2006/relationships/image" Target="../media/79.png"/><Relationship Id="rId7" Type="http://schemas.openxmlformats.org/officeDocument/2006/relationships/image" Target="../media/79.png"/><Relationship Id="rId8" Type="http://schemas.openxmlformats.org/officeDocument/2006/relationships/image" Target="../media/79.png"/><Relationship Id="rId9" Type="http://schemas.openxmlformats.org/officeDocument/2006/relationships/image" Target="../media/79.png"/><Relationship Id="rId10" Type="http://schemas.openxmlformats.org/officeDocument/2006/relationships/image" Target="../media/80.png"/><Relationship Id="rId11" Type="http://schemas.openxmlformats.org/officeDocument/2006/relationships/image" Target="../media/81.png"/><Relationship Id="rId12" Type="http://schemas.openxmlformats.org/officeDocument/2006/relationships/image" Target="../media/82.png"/><Relationship Id="rId13" Type="http://schemas.openxmlformats.org/officeDocument/2006/relationships/slideLayout" Target="../slideLayouts/slideLayout72.xml"/><Relationship Id="rId1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1.png"/><Relationship Id="rId2" Type="http://schemas.openxmlformats.org/officeDocument/2006/relationships/image" Target="../media/83.png"/><Relationship Id="rId3" Type="http://schemas.openxmlformats.org/officeDocument/2006/relationships/image" Target="../media/84.png"/><Relationship Id="rId4" Type="http://schemas.openxmlformats.org/officeDocument/2006/relationships/image" Target="../media/85.png"/><Relationship Id="rId5" Type="http://schemas.openxmlformats.org/officeDocument/2006/relationships/image" Target="../media/86.png"/><Relationship Id="rId6" Type="http://schemas.openxmlformats.org/officeDocument/2006/relationships/image" Target="../media/87.png"/><Relationship Id="rId7" Type="http://schemas.openxmlformats.org/officeDocument/2006/relationships/image" Target="../media/88.png"/><Relationship Id="rId8" Type="http://schemas.openxmlformats.org/officeDocument/2006/relationships/image" Target="../media/89.png"/><Relationship Id="rId9"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image" Target="../media/90.png"/><Relationship Id="rId2"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image" Target="../media/91.png"/><Relationship Id="rId2"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image" Target="../media/91.png"/><Relationship Id="rId2"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image" Target="../media/74.png"/><Relationship Id="rId2" Type="http://schemas.openxmlformats.org/officeDocument/2006/relationships/image" Target="../media/75.png"/><Relationship Id="rId3" Type="http://schemas.openxmlformats.org/officeDocument/2006/relationships/image" Target="../media/76.png"/><Relationship Id="rId4" Type="http://schemas.openxmlformats.org/officeDocument/2006/relationships/image" Target="../media/77.png"/><Relationship Id="rId5" Type="http://schemas.openxmlformats.org/officeDocument/2006/relationships/image" Target="../media/78.png"/><Relationship Id="rId6" Type="http://schemas.openxmlformats.org/officeDocument/2006/relationships/image" Target="../media/79.png"/><Relationship Id="rId7" Type="http://schemas.openxmlformats.org/officeDocument/2006/relationships/image" Target="../media/79.png"/><Relationship Id="rId8" Type="http://schemas.openxmlformats.org/officeDocument/2006/relationships/image" Target="../media/79.png"/><Relationship Id="rId9" Type="http://schemas.openxmlformats.org/officeDocument/2006/relationships/image" Target="../media/79.png"/><Relationship Id="rId10" Type="http://schemas.openxmlformats.org/officeDocument/2006/relationships/image" Target="../media/80.png"/><Relationship Id="rId11" Type="http://schemas.openxmlformats.org/officeDocument/2006/relationships/image" Target="../media/81.png"/><Relationship Id="rId12" Type="http://schemas.openxmlformats.org/officeDocument/2006/relationships/image" Target="../media/82.png"/><Relationship Id="rId13" Type="http://schemas.openxmlformats.org/officeDocument/2006/relationships/slideLayout" Target="../slideLayouts/slideLayout72.xml"/><Relationship Id="rId1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image" Target="../media/13.png"/><Relationship Id="rId2" Type="http://schemas.openxmlformats.org/officeDocument/2006/relationships/image" Target="../media/15.png"/><Relationship Id="rId3" Type="http://schemas.openxmlformats.org/officeDocument/2006/relationships/image" Target="../media/18.jpg"/><Relationship Id="rId4" Type="http://schemas.openxmlformats.org/officeDocument/2006/relationships/image" Target="../media/18.jpg"/><Relationship Id="rId5" Type="http://schemas.openxmlformats.org/officeDocument/2006/relationships/image" Target="../media/18.jpg"/><Relationship Id="rId6" Type="http://schemas.openxmlformats.org/officeDocument/2006/relationships/image" Target="../media/18.jpg"/><Relationship Id="rId7" Type="http://schemas.openxmlformats.org/officeDocument/2006/relationships/image" Target="../media/18.jpg"/><Relationship Id="rId8" Type="http://schemas.openxmlformats.org/officeDocument/2006/relationships/image" Target="../media/18.jpg"/><Relationship Id="rId9" Type="http://schemas.openxmlformats.org/officeDocument/2006/relationships/image" Target="../media/18.jpg"/><Relationship Id="rId10" Type="http://schemas.openxmlformats.org/officeDocument/2006/relationships/image" Target="../media/18.jpg"/><Relationship Id="rId11" Type="http://schemas.openxmlformats.org/officeDocument/2006/relationships/image" Target="../media/18.jpg"/><Relationship Id="rId12" Type="http://schemas.openxmlformats.org/officeDocument/2006/relationships/audio" Target="file:////storage/emulated/0/Android/data/com.yozo.vivo.office/cache/.tmp/Yozo_Office/Temp/fc/3926371631746758095050/B&#192;I 15- T2 &#272;&#7896;NG V&#7852;T S&#7888;NG &#7902; &#272;&#194;U.pptx/ppt/media/media3.wav" TargetMode="External"/><Relationship Id="rId13" Type="http://schemas.openxmlformats.org/officeDocument/2006/relationships/image" Target="../media/19.png"/><Relationship Id="rId14" Type="http://schemas.openxmlformats.org/officeDocument/2006/relationships/image" Target="../media/17.png"/><Relationship Id="rId15" Type="http://schemas.openxmlformats.org/officeDocument/2006/relationships/image" Target="../media/17.png"/><Relationship Id="rId16" Type="http://schemas.openxmlformats.org/officeDocument/2006/relationships/slideLayout" Target="../slideLayouts/slideLayout97.xml"/><Relationship Id="rId1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13.png"/><Relationship Id="rId2" Type="http://schemas.openxmlformats.org/officeDocument/2006/relationships/image" Target="../media/20.png"/><Relationship Id="rId3" Type="http://schemas.openxmlformats.org/officeDocument/2006/relationships/image" Target="../media/21.png"/><Relationship Id="rId4" Type="http://schemas.openxmlformats.org/officeDocument/2006/relationships/image" Target="../media/21.png"/><Relationship Id="rId5" Type="http://schemas.openxmlformats.org/officeDocument/2006/relationships/image" Target="../media/21.png"/><Relationship Id="rId6" Type="http://schemas.openxmlformats.org/officeDocument/2006/relationships/image" Target="../media/21.png"/><Relationship Id="rId7" Type="http://schemas.openxmlformats.org/officeDocument/2006/relationships/image" Target="../media/21.png"/><Relationship Id="rId8" Type="http://schemas.openxmlformats.org/officeDocument/2006/relationships/image" Target="../media/21.png"/><Relationship Id="rId9" Type="http://schemas.openxmlformats.org/officeDocument/2006/relationships/image" Target="../media/21.png"/><Relationship Id="rId10" Type="http://schemas.openxmlformats.org/officeDocument/2006/relationships/image" Target="../media/21.png"/><Relationship Id="rId11" Type="http://schemas.openxmlformats.org/officeDocument/2006/relationships/image" Target="../media/21.png"/><Relationship Id="rId12" Type="http://schemas.openxmlformats.org/officeDocument/2006/relationships/audio" Target="file:////storage/emulated/0/Android/data/com.yozo.vivo.office/cache/.tmp/Yozo_Office/Temp/fc/3926371631746758095050/B&#192;I 15- T2 &#272;&#7896;NG V&#7852;T S&#7888;NG &#7902; &#272;&#194;U.pptx/ppt/media/media4.mp3" TargetMode="External"/><Relationship Id="rId13" Type="http://schemas.openxmlformats.org/officeDocument/2006/relationships/image" Target="../media/22.png"/><Relationship Id="rId14" Type="http://schemas.openxmlformats.org/officeDocument/2006/relationships/image" Target="../media/17.png"/><Relationship Id="rId15" Type="http://schemas.openxmlformats.org/officeDocument/2006/relationships/image" Target="../media/17.png"/><Relationship Id="rId16" Type="http://schemas.openxmlformats.org/officeDocument/2006/relationships/slideLayout" Target="../slideLayouts/slideLayout96.xml"/><Relationship Id="rId1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13.png"/><Relationship Id="rId2" Type="http://schemas.openxmlformats.org/officeDocument/2006/relationships/image" Target="../media/20.png"/><Relationship Id="rId3" Type="http://schemas.openxmlformats.org/officeDocument/2006/relationships/image" Target="../media/23.png"/><Relationship Id="rId4" Type="http://schemas.openxmlformats.org/officeDocument/2006/relationships/image" Target="../media/23.png"/><Relationship Id="rId5" Type="http://schemas.openxmlformats.org/officeDocument/2006/relationships/image" Target="../media/23.png"/><Relationship Id="rId6" Type="http://schemas.openxmlformats.org/officeDocument/2006/relationships/image" Target="../media/23.png"/><Relationship Id="rId7" Type="http://schemas.openxmlformats.org/officeDocument/2006/relationships/image" Target="../media/23.png"/><Relationship Id="rId8" Type="http://schemas.openxmlformats.org/officeDocument/2006/relationships/image" Target="../media/23.png"/><Relationship Id="rId9" Type="http://schemas.openxmlformats.org/officeDocument/2006/relationships/image" Target="../media/23.png"/><Relationship Id="rId10" Type="http://schemas.openxmlformats.org/officeDocument/2006/relationships/image" Target="../media/23.png"/><Relationship Id="rId11" Type="http://schemas.openxmlformats.org/officeDocument/2006/relationships/image" Target="../media/23.png"/><Relationship Id="rId12" Type="http://schemas.openxmlformats.org/officeDocument/2006/relationships/audio" Target="file:////storage/emulated/0/Android/data/com.yozo.vivo.office/cache/.tmp/Yozo_Office/Temp/fc/3926371631746758095050/B&#192;I 15- T2 &#272;&#7896;NG V&#7852;T S&#7888;NG &#7902; &#272;&#194;U.pptx/ppt/media/media5.mp3" TargetMode="External"/><Relationship Id="rId13" Type="http://schemas.openxmlformats.org/officeDocument/2006/relationships/image" Target="../media/24.png"/><Relationship Id="rId14" Type="http://schemas.openxmlformats.org/officeDocument/2006/relationships/image" Target="../media/17.png"/><Relationship Id="rId15" Type="http://schemas.openxmlformats.org/officeDocument/2006/relationships/image" Target="../media/17.png"/><Relationship Id="rId16" Type="http://schemas.openxmlformats.org/officeDocument/2006/relationships/slideLayout" Target="../slideLayouts/slideLayout96.xml"/><Relationship Id="rId1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13.png"/><Relationship Id="rId2" Type="http://schemas.openxmlformats.org/officeDocument/2006/relationships/image" Target="../media/25.png"/><Relationship Id="rId3" Type="http://schemas.openxmlformats.org/officeDocument/2006/relationships/image" Target="../media/26.jpg"/><Relationship Id="rId4" Type="http://schemas.openxmlformats.org/officeDocument/2006/relationships/image" Target="../media/26.jpg"/><Relationship Id="rId5" Type="http://schemas.openxmlformats.org/officeDocument/2006/relationships/image" Target="../media/26.jpg"/><Relationship Id="rId6" Type="http://schemas.openxmlformats.org/officeDocument/2006/relationships/image" Target="../media/26.jpg"/><Relationship Id="rId7" Type="http://schemas.openxmlformats.org/officeDocument/2006/relationships/image" Target="../media/26.jpg"/><Relationship Id="rId8" Type="http://schemas.openxmlformats.org/officeDocument/2006/relationships/image" Target="../media/26.jpg"/><Relationship Id="rId9" Type="http://schemas.openxmlformats.org/officeDocument/2006/relationships/image" Target="../media/26.jpg"/><Relationship Id="rId10" Type="http://schemas.openxmlformats.org/officeDocument/2006/relationships/image" Target="../media/26.jpg"/><Relationship Id="rId11" Type="http://schemas.openxmlformats.org/officeDocument/2006/relationships/image" Target="../media/26.jpg"/><Relationship Id="rId12" Type="http://schemas.openxmlformats.org/officeDocument/2006/relationships/audio" Target="file:////storage/emulated/0/Android/data/com.yozo.vivo.office/cache/.tmp/Yozo_Office/Temp/fc/3926371631746758095050/B&#192;I 15- T2 &#272;&#7896;NG V&#7852;T S&#7888;NG &#7902; &#272;&#194;U.pptx/ppt/media/media6.mp3" TargetMode="External"/><Relationship Id="rId13" Type="http://schemas.openxmlformats.org/officeDocument/2006/relationships/image" Target="../media/27.png"/><Relationship Id="rId14" Type="http://schemas.openxmlformats.org/officeDocument/2006/relationships/image" Target="../media/17.png"/><Relationship Id="rId15" Type="http://schemas.openxmlformats.org/officeDocument/2006/relationships/image" Target="../media/17.png"/><Relationship Id="rId16" Type="http://schemas.openxmlformats.org/officeDocument/2006/relationships/slideLayout" Target="../slideLayouts/slideLayout96.xml"/><Relationship Id="rId1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13.png"/><Relationship Id="rId2" Type="http://schemas.openxmlformats.org/officeDocument/2006/relationships/image" Target="../media/25.png"/><Relationship Id="rId3" Type="http://schemas.openxmlformats.org/officeDocument/2006/relationships/image" Target="../media/28.png"/><Relationship Id="rId4" Type="http://schemas.openxmlformats.org/officeDocument/2006/relationships/image" Target="../media/28.png"/><Relationship Id="rId5" Type="http://schemas.openxmlformats.org/officeDocument/2006/relationships/image" Target="../media/28.png"/><Relationship Id="rId6" Type="http://schemas.openxmlformats.org/officeDocument/2006/relationships/image" Target="../media/28.png"/><Relationship Id="rId7" Type="http://schemas.openxmlformats.org/officeDocument/2006/relationships/image" Target="../media/28.png"/><Relationship Id="rId8" Type="http://schemas.openxmlformats.org/officeDocument/2006/relationships/image" Target="../media/28.png"/><Relationship Id="rId9" Type="http://schemas.openxmlformats.org/officeDocument/2006/relationships/image" Target="../media/28.png"/><Relationship Id="rId10" Type="http://schemas.openxmlformats.org/officeDocument/2006/relationships/image" Target="../media/28.png"/><Relationship Id="rId11" Type="http://schemas.openxmlformats.org/officeDocument/2006/relationships/image" Target="../media/28.png"/><Relationship Id="rId12" Type="http://schemas.openxmlformats.org/officeDocument/2006/relationships/image" Target="../media/17.png"/><Relationship Id="rId13" Type="http://schemas.openxmlformats.org/officeDocument/2006/relationships/image" Target="../media/17.png"/><Relationship Id="rId14" Type="http://schemas.openxmlformats.org/officeDocument/2006/relationships/audio" Target="file:////storage/emulated/0/Android/data/com.yozo.vivo.office/cache/.tmp/Yozo_Office/Temp/fc/3926371631746758095050/B&#192;I 15- T2 &#272;&#7896;NG V&#7852;T S&#7888;NG &#7902; &#272;&#194;U.pptx/ppt/media/media7.mp3" TargetMode="External"/><Relationship Id="rId15" Type="http://schemas.openxmlformats.org/officeDocument/2006/relationships/image" Target="../media/29.png"/><Relationship Id="rId16" Type="http://schemas.openxmlformats.org/officeDocument/2006/relationships/slideLayout" Target="../slideLayouts/slideLayout96.xml"/><Relationship Id="rId1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30.jpg"/><Relationship Id="rId2" Type="http://schemas.openxmlformats.org/officeDocument/2006/relationships/image" Target="../media/31.gif"/><Relationship Id="rId3"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1" Type="http://schemas.openxmlformats.org/officeDocument/2006/relationships/image" Target="../media/32.png"/><Relationship Id="rId2" Type="http://schemas.openxmlformats.org/officeDocument/2006/relationships/image" Target="../media/33.gif"/><Relationship Id="rId3" Type="http://schemas.openxmlformats.org/officeDocument/2006/relationships/image" Target="../media/34.gif"/><Relationship Id="rId4" Type="http://schemas.openxmlformats.org/officeDocument/2006/relationships/image" Target="../media/35.gif"/><Relationship Id="rId5" Type="http://schemas.openxmlformats.org/officeDocument/2006/relationships/image" Target="../media/36.png"/><Relationship Id="rId6" Type="http://schemas.openxmlformats.org/officeDocument/2006/relationships/image" Target="../media/37.gif"/><Relationship Id="rId7" Type="http://schemas.openxmlformats.org/officeDocument/2006/relationships/image" Target="../media/38.gif"/><Relationship Id="rId8" Type="http://schemas.openxmlformats.org/officeDocument/2006/relationships/image" Target="../media/39.gif"/><Relationship Id="rId9" Type="http://schemas.openxmlformats.org/officeDocument/2006/relationships/image" Target="../media/40.png"/><Relationship Id="rId10" Type="http://schemas.openxmlformats.org/officeDocument/2006/relationships/slideLayout" Target="../slideLayouts/slideLayout48.xml"/></Relationships>
</file>

<file path=ppt/slides/slide1.xml><?xml version="1.0" encoding="utf-8"?>
<p:sld xmlns:p="http://schemas.openxmlformats.org/presentationml/2006/main" xmlns:r="http://schemas.openxmlformats.org/officeDocument/2006/relationships" xmlns:a="http://schemas.openxmlformats.org/drawingml/2006/main" showMasterSp="0">
  <p:cSld>
    <p:bg>
      <p:bgPr>
        <a:blipFill>
          <a:blip r:embed="rId1"/>
          <a:stretch/>
        </a:blipFill>
      </p:bgPr>
    </p:bg>
    <p:spTree>
      <p:nvGrpSpPr>
        <p:cNvPr id="1" name=""/>
        <p:cNvGrpSpPr/>
        <p:nvPr/>
      </p:nvGrpSpPr>
      <p:grpSpPr>
        <a:xfrm>
          <a:off x="0" y="0"/>
          <a:ext cx="0" cy="0"/>
          <a:chOff x="0" y="0"/>
          <a:chExt cx="0" cy="0"/>
        </a:xfrm>
      </p:grpSpPr>
      <p:pic>
        <p:nvPicPr>
          <p:cNvPr id="367" name="多媒体">
            <a:hlinkClick r:id="" action="ppaction://media"/>
          </p:cNvPr>
          <p:cNvPicPr>
            <a:picLocks noChangeAspect="1"/>
          </p:cNvPicPr>
          <p:nvPr>
            <a:videoFile r:link="rId2"/>
          </p:nvPr>
        </p:nvPicPr>
        <p:blipFill>
          <a:blip r:embed="rId3" cstate="print"/>
          <a:stretch>
            <a:fillRect/>
          </a:stretch>
        </p:blipFill>
        <p:spPr>
          <a:xfrm rot="0">
            <a:off x="1611" y="893"/>
            <a:ext cx="12185651" cy="6856214"/>
          </a:xfrm>
          <a:prstGeom prst="rect"/>
          <a:noFill/>
          <a:ln w="12700" cmpd="sng" cap="flat">
            <a:noFill/>
            <a:prstDash val="solid"/>
            <a:miter/>
          </a:ln>
        </p:spPr>
      </p:pic>
      <p:sp>
        <p:nvSpPr>
          <p:cNvPr id="368" name="曲线"/>
          <p:cNvSpPr>
            <a:spLocks/>
          </p:cNvSpPr>
          <p:nvPr/>
        </p:nvSpPr>
        <p:spPr>
          <a:xfrm rot="0">
            <a:off x="1075764" y="719815"/>
            <a:ext cx="9608893" cy="3690929"/>
          </a:xfrm>
          <a:custGeom>
            <a:gdLst>
              <a:gd name="T1" fmla="*/ 0 w 21600"/>
              <a:gd name="T2" fmla="*/ 0 h 21600"/>
              <a:gd name="T3" fmla="*/ 21600 w 21600"/>
              <a:gd name="T4" fmla="*/ 21600 h 21600"/>
            </a:gdLst>
            <a:rect l="T1" t="T2" r="T3" b="T4"/>
            <a:pathLst>
              <a:path w="21600" h="21600">
                <a:moveTo>
                  <a:pt x="6220" y="0"/>
                </a:moveTo>
                <a:lnTo>
                  <a:pt x="21600" y="0"/>
                </a:lnTo>
                <a:lnTo>
                  <a:pt x="21600" y="21600"/>
                </a:lnTo>
                <a:lnTo>
                  <a:pt x="0" y="21600"/>
                </a:lnTo>
                <a:lnTo>
                  <a:pt x="0" y="1604"/>
                </a:lnTo>
                <a:lnTo>
                  <a:pt x="998" y="1604"/>
                </a:lnTo>
              </a:path>
            </a:pathLst>
          </a:custGeom>
          <a:noFill/>
          <a:ln w="25400" cmpd="sng" cap="flat">
            <a:gradFill rotWithShape="1">
              <a:gsLst>
                <a:gs pos="40000">
                  <a:srgbClr val="FFF200">
                    <a:alpha val="100000"/>
                  </a:srgbClr>
                </a:gs>
                <a:gs pos="0">
                  <a:srgbClr val="FF7A00">
                    <a:alpha val="100000"/>
                  </a:srgbClr>
                </a:gs>
                <a:gs pos="70000">
                  <a:srgbClr val="FF0300">
                    <a:alpha val="100000"/>
                  </a:srgbClr>
                </a:gs>
                <a:gs pos="100000">
                  <a:srgbClr val="4D0808">
                    <a:alpha val="100000"/>
                  </a:srgbClr>
                </a:gs>
              </a:gsLst>
              <a:lin ang="17400000" scaled="1"/>
            </a:gradFill>
            <a:prstDash val="solid"/>
            <a:round/>
          </a:ln>
        </p:spPr>
      </p:sp>
      <p:sp>
        <p:nvSpPr>
          <p:cNvPr id="369" name="矩形"/>
          <p:cNvSpPr>
            <a:spLocks/>
          </p:cNvSpPr>
          <p:nvPr/>
        </p:nvSpPr>
        <p:spPr>
          <a:xfrm rot="0">
            <a:off x="2620297" y="2026830"/>
            <a:ext cx="5877109" cy="1301115"/>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defTabSz="609346">
              <a:lnSpc>
                <a:spcPct val="100000"/>
              </a:lnSpc>
              <a:spcBef>
                <a:spcPts val="0"/>
              </a:spcBef>
              <a:spcAft>
                <a:spcPts val="0"/>
              </a:spcAft>
              <a:buNone/>
            </a:pPr>
            <a:r>
              <a:rPr lang="en-US" altLang="zh-CN" sz="8000" b="1" i="0" u="none" strike="noStrike" kern="1200" cap="none" spc="0" baseline="0">
                <a:solidFill>
                  <a:srgbClr val="FF0000"/>
                </a:solidFill>
                <a:latin typeface="Arial-Rounded" pitchFamily="34" charset="0"/>
                <a:ea typeface="Arial-Rounded" pitchFamily="34" charset="0"/>
                <a:cs typeface="Arial-Rounded" pitchFamily="34" charset="0"/>
              </a:rPr>
              <a:t>KHỞI ĐỘNG</a:t>
            </a:r>
            <a:endParaRPr lang="zh-CN" altLang="en-US" sz="9000" b="1" i="0" u="none" strike="noStrike" kern="1200" cap="none" spc="0" baseline="0">
              <a:solidFill>
                <a:srgbClr val="FF0000"/>
              </a:solidFill>
              <a:latin typeface="Arial-Rounded" pitchFamily="34" charset="0"/>
              <a:ea typeface="Arial-Rounded" pitchFamily="34" charset="0"/>
              <a:cs typeface="Arial-Rounded" pitchFamily="34" charset="0"/>
            </a:endParaRPr>
          </a:p>
        </p:txBody>
      </p:sp>
      <p:pic>
        <p:nvPicPr>
          <p:cNvPr id="370" name="图片"/>
          <p:cNvPicPr>
            <a:picLocks noChangeAspect="1"/>
          </p:cNvPicPr>
          <p:nvPr/>
        </p:nvPicPr>
        <p:blipFill>
          <a:blip r:embed="rId4" cstate="print"/>
          <a:stretch>
            <a:fillRect/>
          </a:stretch>
        </p:blipFill>
        <p:spPr>
          <a:xfrm rot="0">
            <a:off x="4489395" y="2565279"/>
            <a:ext cx="7122845" cy="4532719"/>
          </a:xfrm>
          <a:prstGeom prst="rect"/>
          <a:noFill/>
          <a:ln w="12700" cmpd="sng" cap="flat">
            <a:noFill/>
            <a:prstDash val="solid"/>
            <a:miter/>
          </a:ln>
        </p:spPr>
      </p:pic>
    </p:spTree>
    <p:extLst>
      <p:ext uri="{BB962C8B-B14F-4D97-AF65-F5344CB8AC3E}">
        <p14:creationId xmlns:p14="http://schemas.microsoft.com/office/powerpoint/2010/main" val="1775439527"/>
      </p:ext>
    </p:extLst>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wipe(up)">
                                      <p:cBhvr>
                                        <p:cTn id="7" dur="500"/>
                                        <p:tgtEl>
                                          <p:spTgt spid="368"/>
                                        </p:tgtEl>
                                      </p:cBhvr>
                                    </p:animEffect>
                                  </p:childTnLst>
                                </p:cTn>
                              </p:par>
                            </p:childTnLst>
                          </p:cTn>
                        </p:par>
                        <p:par>
                          <p:cTn id="8" fill="hold">
                            <p:stCondLst>
                              <p:cond delay="500"/>
                            </p:stCondLst>
                            <p:childTnLst>
                              <p:par>
                                <p:cTn id="9" presetID="1" presetClass="mediacall" presetSubtype="0" repeatCount="indefinite" fill="hold" nodeType="afterEffect">
                                  <p:stCondLst>
                                    <p:cond delay="0"/>
                                  </p:stCondLst>
                                  <p:childTnLst>
                                    <p:cmd type="call" cmd="playFrom(0.0)">
                                      <p:cBhvr>
                                        <p:cTn id="10" dur="1" fill="hold"/>
                                        <p:tgtEl>
                                          <p:spTgt spid="367"/>
                                        </p:tgtEl>
                                      </p:cBhvr>
                                    </p:cmd>
                                  </p:childTnLst>
                                </p:cTn>
                              </p:par>
                              <p:par>
                                <p:cTn id="11" presetID="1" presetClass="entr" presetSubtype="0" fill="hold" grpId="0" nodeType="withEffect">
                                  <p:stCondLst>
                                    <p:cond delay="0"/>
                                  </p:stCondLst>
                                  <p:iterate type="lt">
                                    <p:tmPct val="100"/>
                                  </p:iterate>
                                  <p:childTnLst>
                                    <p:set>
                                      <p:cBhvr>
                                        <p:cTn id="12" dur="1" fill="hold">
                                          <p:stCondLst>
                                            <p:cond delay="0"/>
                                          </p:stCondLst>
                                        </p:cTn>
                                        <p:tgtEl>
                                          <p:spTgt spid="369"/>
                                        </p:tgtEl>
                                        <p:attrNameLst>
                                          <p:attrName>style.visibility</p:attrName>
                                        </p:attrNameLst>
                                      </p:cBhvr>
                                      <p:to>
                                        <p:strVal val="visible"/>
                                      </p:to>
                                    </p:set>
                                  </p:childTnLst>
                                </p:cTn>
                              </p:par>
                            </p:childTnLst>
                          </p:cTn>
                        </p:par>
                        <p:par>
                          <p:cTn id="13" fill="hold" nodeType="withGroup">
                            <p:stCondLst>
                              <p:cond delay="15260"/>
                            </p:stCondLst>
                            <p:childTnLst>
                              <p:par>
                                <p:cTn id="14" presetID="26" presetClass="emph" presetSubtype="0" fill="hold" nodeType="afterEffect">
                                  <p:stCondLst>
                                    <p:cond delay="0"/>
                                  </p:stCondLst>
                                  <p:childTnLst>
                                    <p:animEffect transition="out" filter="fade">
                                      <p:cBhvr>
                                        <p:cTn id="15" dur="500" tmFilter="0, 0; .2, .5; .8, .5; 1, 0"/>
                                        <p:tgtEl>
                                          <p:spTgt spid="370"/>
                                        </p:tgtEl>
                                      </p:cBhvr>
                                    </p:animEffect>
                                    <p:animScale>
                                      <p:cBhvr>
                                        <p:cTn id="16" dur="250" autoRev="1" fill="hold"/>
                                        <p:tgtEl>
                                          <p:spTgt spid="3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endCondLst>
                    <p:cond evt="onStopAudio" delay="0">
                      <p:tgtEl>
                        <p:sldTgt/>
                      </p:tgtEl>
                    </p:cond>
                    <p:cond evt="onNext" delay="0">
                      <p:tgtEl>
                        <p:sldTgt/>
                      </p:tgtEl>
                    </p:cond>
                  </p:endCondLst>
                </p:cTn>
                <p:tgtEl>
                  <p:spTgt spid="367"/>
                </p:tgtEl>
              </p:cMediaNode>
            </p:video>
            <p:seq concurrent="1" nextAc="seek">
              <p:cTn id="18" restart="whenNotActive" fill="hold" evtFilter="cancelBubble" nodeType="interactiveSeq">
                <p:stCondLst>
                  <p:cond evt="onClick" delay="0">
                    <p:tgtEl>
                      <p:spTgt spid="36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4" fill="hold" nodeType="clickEffect">
                                  <p:stCondLst>
                                    <p:cond delay="0"/>
                                  </p:stCondLst>
                                  <p:childTnLst>
                                    <p:cmd type="call" cmd="playFrom(0.0)">
                                      <p:cBhvr>
                                        <p:cTn id="22" dur="1" fill="hold"/>
                                        <p:tgtEl>
                                          <p:spTgt spid="367"/>
                                        </p:tgtEl>
                                      </p:cBhvr>
                                    </p:cmd>
                                  </p:childTnLst>
                                </p:cTn>
                              </p:par>
                            </p:childTnLst>
                          </p:cTn>
                        </p:par>
                      </p:childTnLst>
                    </p:cTn>
                  </p:par>
                </p:childTnLst>
              </p:cTn>
              <p:nextCondLst>
                <p:cond evt="onClick" delay="0">
                  <p:tgtEl>
                    <p:spTgt spid="367"/>
                  </p:tgtEl>
                </p:cond>
              </p:nextCondLst>
            </p:seq>
            <p:video>
              <p:cMediaNode vol="80000">
                <p:cTn id="23" fill="hold" display="0">
                  <p:stCondLst>
                    <p:cond delay="indefinite"/>
                  </p:stCondLst>
                  <p:endCondLst>
                    <p:cond evt="onStopAudio" delay="0">
                      <p:tgtEl>
                        <p:sldTgt/>
                      </p:tgtEl>
                    </p:cond>
                    <p:cond evt="onNext" delay="0">
                      <p:tgtEl>
                        <p:sldTgt/>
                      </p:tgtEl>
                    </p:cond>
                  </p:endCondLst>
                </p:cTn>
                <p:tgtEl>
                  <p:spTgt spid="367"/>
                </p:tgtEl>
              </p:cMediaNode>
            </p:video>
          </p:childTnLst>
        </p:cTn>
      </p:par>
    </p:tnLst>
    <p:bldLst>
      <p:bldP spid="368" grpId="0" animBg="1"/>
      <p:bldP spid="369" grpId="0"/>
    </p:bldLst>
  </p:timing>
</p:sld>
</file>

<file path=ppt/slides/slide10.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518" name="图片"/>
          <p:cNvPicPr>
            <a:picLocks noChangeAspect="1"/>
          </p:cNvPicPr>
          <p:nvPr/>
        </p:nvPicPr>
        <p:blipFill>
          <a:blip r:embed="rId1" cstate="print"/>
          <a:stretch>
            <a:fillRect/>
          </a:stretch>
        </p:blipFill>
        <p:spPr>
          <a:xfrm rot="0">
            <a:off x="477977" y="49173"/>
            <a:ext cx="782339" cy="775653"/>
          </a:xfrm>
          <a:prstGeom prst="rect"/>
          <a:noFill/>
          <a:ln w="12700" cmpd="sng" cap="flat">
            <a:noFill/>
            <a:prstDash val="solid"/>
            <a:miter/>
          </a:ln>
        </p:spPr>
      </p:pic>
      <p:sp>
        <p:nvSpPr>
          <p:cNvPr id="519" name="矩形"/>
          <p:cNvSpPr>
            <a:spLocks/>
          </p:cNvSpPr>
          <p:nvPr/>
        </p:nvSpPr>
        <p:spPr>
          <a:xfrm rot="0">
            <a:off x="1260316" y="175391"/>
            <a:ext cx="10252218" cy="523220"/>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609092">
              <a:lnSpc>
                <a:spcPct val="100000"/>
              </a:lnSpc>
              <a:spcBef>
                <a:spcPts val="0"/>
              </a:spcBef>
              <a:spcAft>
                <a:spcPts val="0"/>
              </a:spcAft>
              <a:buNone/>
            </a:pP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Xeáp</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hình</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caùc</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con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vaät</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döôùi</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ñaây</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vaøo</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sô</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ñoà</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cho</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phuø</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hôïp</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a:t>
            </a:r>
            <a:endParaRPr lang="zh-CN" altLang="en-US" sz="2800" b="0" i="0" u="none" strike="noStrike" kern="1200" cap="none" spc="0" baseline="0">
              <a:solidFill>
                <a:srgbClr val="000000"/>
              </a:solidFill>
              <a:latin typeface="VNI-Avo" pitchFamily="2" charset="0"/>
              <a:ea typeface="Arial-Rounded" pitchFamily="34" charset="0"/>
              <a:cs typeface="Arial-Rounded" pitchFamily="34" charset="0"/>
            </a:endParaRPr>
          </a:p>
        </p:txBody>
      </p:sp>
      <p:pic>
        <p:nvPicPr>
          <p:cNvPr id="520" name="图片"/>
          <p:cNvPicPr>
            <a:picLocks noChangeAspect="1"/>
          </p:cNvPicPr>
          <p:nvPr/>
        </p:nvPicPr>
        <p:blipFill>
          <a:blip r:embed="rId2" cstate="print"/>
          <a:stretch>
            <a:fillRect/>
          </a:stretch>
        </p:blipFill>
        <p:spPr>
          <a:xfrm rot="0">
            <a:off x="494643" y="1073977"/>
            <a:ext cx="1774812" cy="1566011"/>
          </a:xfrm>
          <a:prstGeom prst="rect"/>
          <a:noFill/>
          <a:ln w="12700" cmpd="sng" cap="flat">
            <a:noFill/>
            <a:prstDash val="solid"/>
            <a:miter/>
          </a:ln>
        </p:spPr>
      </p:pic>
      <p:pic>
        <p:nvPicPr>
          <p:cNvPr id="521" name="图片"/>
          <p:cNvPicPr>
            <a:picLocks noChangeAspect="1"/>
          </p:cNvPicPr>
          <p:nvPr/>
        </p:nvPicPr>
        <p:blipFill>
          <a:blip r:embed="rId3" cstate="print"/>
          <a:stretch>
            <a:fillRect/>
          </a:stretch>
        </p:blipFill>
        <p:spPr>
          <a:xfrm rot="0">
            <a:off x="2667307" y="1097351"/>
            <a:ext cx="950047" cy="1566012"/>
          </a:xfrm>
          <a:prstGeom prst="rect"/>
          <a:noFill/>
          <a:ln w="12700" cmpd="sng" cap="flat">
            <a:noFill/>
            <a:prstDash val="solid"/>
            <a:miter/>
          </a:ln>
        </p:spPr>
      </p:pic>
      <p:pic>
        <p:nvPicPr>
          <p:cNvPr id="522" name="图片"/>
          <p:cNvPicPr>
            <a:picLocks noChangeAspect="1"/>
          </p:cNvPicPr>
          <p:nvPr/>
        </p:nvPicPr>
        <p:blipFill>
          <a:blip r:embed="rId4" cstate="print"/>
          <a:stretch>
            <a:fillRect/>
          </a:stretch>
        </p:blipFill>
        <p:spPr>
          <a:xfrm rot="0">
            <a:off x="4119819" y="1115605"/>
            <a:ext cx="2510839" cy="1566012"/>
          </a:xfrm>
          <a:prstGeom prst="rect"/>
          <a:noFill/>
          <a:ln w="12700" cmpd="sng" cap="flat">
            <a:noFill/>
            <a:prstDash val="solid"/>
            <a:miter/>
          </a:ln>
        </p:spPr>
      </p:pic>
      <p:pic>
        <p:nvPicPr>
          <p:cNvPr id="523" name="图片"/>
          <p:cNvPicPr>
            <a:picLocks noChangeAspect="1"/>
          </p:cNvPicPr>
          <p:nvPr/>
        </p:nvPicPr>
        <p:blipFill>
          <a:blip r:embed="rId5" cstate="print"/>
          <a:stretch>
            <a:fillRect/>
          </a:stretch>
        </p:blipFill>
        <p:spPr>
          <a:xfrm rot="0">
            <a:off x="528649" y="2889139"/>
            <a:ext cx="1740807" cy="1554291"/>
          </a:xfrm>
          <a:prstGeom prst="rect"/>
          <a:noFill/>
          <a:ln w="12700" cmpd="sng" cap="flat">
            <a:noFill/>
            <a:prstDash val="solid"/>
            <a:miter/>
          </a:ln>
        </p:spPr>
      </p:pic>
      <p:pic>
        <p:nvPicPr>
          <p:cNvPr id="524" name="图片"/>
          <p:cNvPicPr>
            <a:picLocks noChangeAspect="1"/>
          </p:cNvPicPr>
          <p:nvPr/>
        </p:nvPicPr>
        <p:blipFill>
          <a:blip r:embed="rId6" cstate="print"/>
          <a:stretch>
            <a:fillRect/>
          </a:stretch>
        </p:blipFill>
        <p:spPr>
          <a:xfrm rot="0">
            <a:off x="2560675" y="2918727"/>
            <a:ext cx="1740806" cy="1554291"/>
          </a:xfrm>
          <a:prstGeom prst="rect"/>
          <a:noFill/>
          <a:ln w="12700" cmpd="sng" cap="flat">
            <a:noFill/>
            <a:prstDash val="solid"/>
            <a:miter/>
          </a:ln>
        </p:spPr>
      </p:pic>
      <p:pic>
        <p:nvPicPr>
          <p:cNvPr id="525" name="图片"/>
          <p:cNvPicPr>
            <a:picLocks noChangeAspect="1"/>
          </p:cNvPicPr>
          <p:nvPr/>
        </p:nvPicPr>
        <p:blipFill>
          <a:blip r:embed="rId7" cstate="print"/>
          <a:stretch>
            <a:fillRect/>
          </a:stretch>
        </p:blipFill>
        <p:spPr>
          <a:xfrm rot="0">
            <a:off x="4683764" y="2918727"/>
            <a:ext cx="1740806" cy="1554291"/>
          </a:xfrm>
          <a:prstGeom prst="rect"/>
          <a:noFill/>
          <a:ln w="12700" cmpd="sng" cap="flat">
            <a:noFill/>
            <a:prstDash val="solid"/>
            <a:miter/>
          </a:ln>
        </p:spPr>
      </p:pic>
      <p:pic>
        <p:nvPicPr>
          <p:cNvPr id="526" name="图片"/>
          <p:cNvPicPr>
            <a:picLocks noChangeAspect="1"/>
          </p:cNvPicPr>
          <p:nvPr/>
        </p:nvPicPr>
        <p:blipFill>
          <a:blip r:embed="rId8" cstate="print"/>
          <a:stretch>
            <a:fillRect/>
          </a:stretch>
        </p:blipFill>
        <p:spPr>
          <a:xfrm rot="0">
            <a:off x="511648" y="5048131"/>
            <a:ext cx="1740802" cy="1561257"/>
          </a:xfrm>
          <a:prstGeom prst="rect"/>
          <a:noFill/>
          <a:ln w="12700" cmpd="sng" cap="flat">
            <a:noFill/>
            <a:prstDash val="solid"/>
            <a:miter/>
          </a:ln>
        </p:spPr>
      </p:pic>
      <p:pic>
        <p:nvPicPr>
          <p:cNvPr id="527" name="图片"/>
          <p:cNvPicPr>
            <a:picLocks noChangeAspect="1"/>
          </p:cNvPicPr>
          <p:nvPr/>
        </p:nvPicPr>
        <p:blipFill>
          <a:blip r:embed="rId9" cstate="print"/>
          <a:stretch>
            <a:fillRect/>
          </a:stretch>
        </p:blipFill>
        <p:spPr>
          <a:xfrm rot="0">
            <a:off x="2560673" y="4983503"/>
            <a:ext cx="1740806" cy="1554291"/>
          </a:xfrm>
          <a:prstGeom prst="rect"/>
          <a:noFill/>
          <a:ln w="12700" cmpd="sng" cap="flat">
            <a:noFill/>
            <a:prstDash val="solid"/>
            <a:miter/>
          </a:ln>
        </p:spPr>
      </p:pic>
      <p:pic>
        <p:nvPicPr>
          <p:cNvPr id="528" name="图片"/>
          <p:cNvPicPr>
            <a:picLocks noChangeAspect="1"/>
          </p:cNvPicPr>
          <p:nvPr/>
        </p:nvPicPr>
        <p:blipFill>
          <a:blip r:embed="rId10" cstate="print"/>
          <a:stretch>
            <a:fillRect/>
          </a:stretch>
        </p:blipFill>
        <p:spPr>
          <a:xfrm rot="0">
            <a:off x="4683764" y="4953850"/>
            <a:ext cx="1740802" cy="1561257"/>
          </a:xfrm>
          <a:prstGeom prst="rect"/>
          <a:noFill/>
          <a:ln w="12700" cmpd="sng" cap="flat">
            <a:noFill/>
            <a:prstDash val="solid"/>
            <a:miter/>
          </a:ln>
        </p:spPr>
      </p:pic>
      <p:pic>
        <p:nvPicPr>
          <p:cNvPr id="529" name="图片"/>
          <p:cNvPicPr>
            <a:picLocks noChangeAspect="1"/>
          </p:cNvPicPr>
          <p:nvPr/>
        </p:nvPicPr>
        <p:blipFill>
          <a:blip r:embed="rId11" cstate="print"/>
          <a:stretch>
            <a:fillRect/>
          </a:stretch>
        </p:blipFill>
        <p:spPr>
          <a:xfrm rot="0">
            <a:off x="6524342" y="2359529"/>
            <a:ext cx="5634002" cy="2594321"/>
          </a:xfrm>
          <a:prstGeom prst="rect"/>
          <a:noFill/>
          <a:ln w="12700" cmpd="sng" cap="flat">
            <a:noFill/>
            <a:prstDash val="solid"/>
            <a:miter/>
          </a:ln>
        </p:spPr>
      </p:pic>
    </p:spTree>
    <p:extLst>
      <p:ext uri="{BB962C8B-B14F-4D97-AF65-F5344CB8AC3E}">
        <p14:creationId xmlns:p14="http://schemas.microsoft.com/office/powerpoint/2010/main" val="1127486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iterate type="lt">
                                    <p:tmPct val="10000"/>
                                  </p:iterate>
                                  <p:childTnLst>
                                    <p:set>
                                      <p:cBhvr>
                                        <p:cTn id="6" dur="1" fill="hold">
                                          <p:stCondLst>
                                            <p:cond delay="0"/>
                                          </p:stCondLst>
                                        </p:cTn>
                                        <p:tgtEl>
                                          <p:spTgt spid="519">
                                            <p:txEl>
                                              <p:pRg st="0" end="0"/>
                                            </p:txEl>
                                          </p:spTgt>
                                        </p:tgtEl>
                                        <p:attrNameLst>
                                          <p:attrName>style.visibility</p:attrName>
                                        </p:attrNameLst>
                                      </p:cBhvr>
                                      <p:to>
                                        <p:strVal val="visible"/>
                                      </p:to>
                                    </p:set>
                                    <p:anim calcmode="lin" valueType="num">
                                      <p:cBhvr>
                                        <p:cTn id="7" dur="750" fill="hold"/>
                                        <p:tgtEl>
                                          <p:spTgt spid="519">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519">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519">
                                            <p:txEl>
                                              <p:pRg st="0" end="0"/>
                                            </p:txEl>
                                          </p:spTgt>
                                        </p:tgtEl>
                                      </p:cBhvr>
                                    </p:animEffect>
                                  </p:childTnLst>
                                </p:cTn>
                              </p:par>
                            </p:childTnLst>
                          </p:cTn>
                        </p:par>
                        <p:par>
                          <p:cTn id="10" fill="hold">
                            <p:stCondLst>
                              <p:cond delay="750"/>
                            </p:stCondLst>
                            <p:childTnLst>
                              <p:par>
                                <p:cTn id="11" presetID="1" presetClass="entr" presetSubtype="0" fill="hold" nodeType="afterEffect">
                                  <p:stCondLst>
                                    <p:cond delay="0"/>
                                  </p:stCondLst>
                                  <p:iterate type="lt">
                                    <p:tmPct val="500"/>
                                  </p:iterate>
                                  <p:childTnLst>
                                    <p:set>
                                      <p:cBhvr>
                                        <p:cTn id="12" dur="1" fill="hold">
                                          <p:stCondLst>
                                            <p:cond delay="0"/>
                                          </p:stCondLst>
                                        </p:cTn>
                                        <p:tgtEl>
                                          <p:spTgt spid="5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848" name="图片"/>
          <p:cNvPicPr>
            <a:picLocks noChangeAspect="1"/>
          </p:cNvPicPr>
          <p:nvPr/>
        </p:nvPicPr>
        <p:blipFill>
          <a:blip r:embed="rId1" cstate="print"/>
          <a:stretch>
            <a:fillRect/>
          </a:stretch>
        </p:blipFill>
        <p:spPr>
          <a:xfrm rot="0">
            <a:off x="2004996" y="0"/>
            <a:ext cx="8178831" cy="5712517"/>
          </a:xfrm>
          <a:prstGeom prst="rect"/>
          <a:noFill/>
          <a:ln w="12700" cmpd="sng" cap="flat">
            <a:noFill/>
            <a:prstDash val="solid"/>
            <a:miter/>
          </a:ln>
        </p:spPr>
      </p:pic>
      <p:sp>
        <p:nvSpPr>
          <p:cNvPr id="849" name="矩形"/>
          <p:cNvSpPr>
            <a:spLocks/>
          </p:cNvSpPr>
          <p:nvPr/>
        </p:nvSpPr>
        <p:spPr>
          <a:xfrm rot="0">
            <a:off x="3590396" y="2960039"/>
            <a:ext cx="5759062" cy="230832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defTabSz="914019">
              <a:lnSpc>
                <a:spcPct val="100000"/>
              </a:lnSpc>
              <a:spcBef>
                <a:spcPts val="0"/>
              </a:spcBef>
              <a:spcAft>
                <a:spcPts val="0"/>
              </a:spcAft>
              <a:buNone/>
            </a:pPr>
            <a:r>
              <a:rPr lang="en-US" altLang="zh-CN" sz="7200" b="1" i="0" u="none" strike="noStrike" kern="1200" cap="none" spc="0" baseline="0">
                <a:solidFill>
                  <a:srgbClr val="C00000"/>
                </a:solidFill>
                <a:latin typeface="Times New Roman" pitchFamily="0" charset="0"/>
                <a:ea typeface="仓耳今楷05-6763 W05" pitchFamily="18" charset="-122"/>
                <a:cs typeface="Times New Roman" pitchFamily="0" charset="0"/>
              </a:rPr>
              <a:t>THẢO LUẬN NHÓM 4</a:t>
            </a:r>
            <a:endParaRPr lang="zh-CN" altLang="en-US" sz="7200" b="1" i="0" u="none" strike="noStrike" kern="1200" cap="none" spc="0" baseline="0">
              <a:solidFill>
                <a:srgbClr val="C00000"/>
              </a:solidFill>
              <a:latin typeface="Times New Roman" pitchFamily="0" charset="0"/>
              <a:ea typeface="仓耳今楷05-6763 W05" pitchFamily="18" charset="-122"/>
              <a:cs typeface="Times New Roman" pitchFamily="0" charset="0"/>
            </a:endParaRPr>
          </a:p>
        </p:txBody>
      </p:sp>
    </p:spTree>
    <p:extLst>
      <p:ext uri="{BB962C8B-B14F-4D97-AF65-F5344CB8AC3E}">
        <p14:creationId xmlns:p14="http://schemas.microsoft.com/office/powerpoint/2010/main" val="1493362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9"/>
                                        </p:tgtEl>
                                        <p:attrNameLst>
                                          <p:attrName>style.visibility</p:attrName>
                                        </p:attrNameLst>
                                      </p:cBhvr>
                                      <p:to>
                                        <p:strVal val="visible"/>
                                      </p:to>
                                    </p:set>
                                    <p:animEffect transition="in" filter="fade">
                                      <p:cBhvr>
                                        <p:cTn id="7" dur="500"/>
                                        <p:tgtEl>
                                          <p:spTgt spid="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 grpId="0"/>
    </p:bldLst>
  </p:timing>
</p:sld>
</file>

<file path=ppt/slides/slide12.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850" name="图片"/>
          <p:cNvPicPr>
            <a:picLocks noChangeAspect="1"/>
          </p:cNvPicPr>
          <p:nvPr/>
        </p:nvPicPr>
        <p:blipFill>
          <a:blip r:embed="rId1" cstate="print"/>
          <a:stretch>
            <a:fillRect/>
          </a:stretch>
        </p:blipFill>
        <p:spPr>
          <a:xfrm rot="0">
            <a:off x="290848" y="355784"/>
            <a:ext cx="2591797" cy="1109978"/>
          </a:xfrm>
          <a:prstGeom prst="rect"/>
          <a:noFill/>
          <a:ln w="12700" cmpd="sng" cap="flat">
            <a:noFill/>
            <a:prstDash val="solid"/>
            <a:miter/>
          </a:ln>
        </p:spPr>
      </p:pic>
      <p:pic>
        <p:nvPicPr>
          <p:cNvPr id="851" name="图片"/>
          <p:cNvPicPr>
            <a:picLocks noChangeAspect="1"/>
          </p:cNvPicPr>
          <p:nvPr/>
        </p:nvPicPr>
        <p:blipFill>
          <a:blip r:embed="rId2" cstate="print"/>
          <a:stretch>
            <a:fillRect/>
          </a:stretch>
        </p:blipFill>
        <p:spPr>
          <a:xfrm rot="0">
            <a:off x="9639810" y="3720426"/>
            <a:ext cx="1774812" cy="1566011"/>
          </a:xfrm>
          <a:prstGeom prst="rect"/>
          <a:noFill/>
          <a:ln w="12700" cmpd="sng" cap="flat">
            <a:noFill/>
            <a:prstDash val="solid"/>
            <a:miter/>
          </a:ln>
        </p:spPr>
      </p:pic>
      <p:pic>
        <p:nvPicPr>
          <p:cNvPr id="852" name="图片"/>
          <p:cNvPicPr>
            <a:picLocks noChangeAspect="1"/>
          </p:cNvPicPr>
          <p:nvPr/>
        </p:nvPicPr>
        <p:blipFill>
          <a:blip r:embed="rId3" cstate="print"/>
          <a:stretch>
            <a:fillRect/>
          </a:stretch>
        </p:blipFill>
        <p:spPr>
          <a:xfrm rot="0">
            <a:off x="5329101" y="1597156"/>
            <a:ext cx="950047" cy="1566012"/>
          </a:xfrm>
          <a:prstGeom prst="rect"/>
          <a:noFill/>
          <a:ln w="12700" cmpd="sng" cap="flat">
            <a:noFill/>
            <a:prstDash val="solid"/>
            <a:miter/>
          </a:ln>
        </p:spPr>
      </p:pic>
      <p:pic>
        <p:nvPicPr>
          <p:cNvPr id="853" name="图片"/>
          <p:cNvPicPr>
            <a:picLocks noChangeAspect="1"/>
          </p:cNvPicPr>
          <p:nvPr/>
        </p:nvPicPr>
        <p:blipFill>
          <a:blip r:embed="rId4" cstate="print"/>
          <a:stretch>
            <a:fillRect/>
          </a:stretch>
        </p:blipFill>
        <p:spPr>
          <a:xfrm rot="0">
            <a:off x="9271796" y="1664375"/>
            <a:ext cx="2510838" cy="1566012"/>
          </a:xfrm>
          <a:prstGeom prst="rect"/>
          <a:noFill/>
          <a:ln w="12700" cmpd="sng" cap="flat">
            <a:noFill/>
            <a:prstDash val="solid"/>
            <a:miter/>
          </a:ln>
        </p:spPr>
      </p:pic>
      <p:pic>
        <p:nvPicPr>
          <p:cNvPr id="854" name="图片"/>
          <p:cNvPicPr>
            <a:picLocks noChangeAspect="1"/>
          </p:cNvPicPr>
          <p:nvPr/>
        </p:nvPicPr>
        <p:blipFill>
          <a:blip r:embed="rId5" cstate="print"/>
          <a:stretch>
            <a:fillRect/>
          </a:stretch>
        </p:blipFill>
        <p:spPr>
          <a:xfrm rot="0">
            <a:off x="256703" y="1664375"/>
            <a:ext cx="1740806" cy="1554291"/>
          </a:xfrm>
          <a:prstGeom prst="rect"/>
          <a:noFill/>
          <a:ln w="12700" cmpd="sng" cap="flat">
            <a:noFill/>
            <a:prstDash val="solid"/>
            <a:miter/>
          </a:ln>
        </p:spPr>
      </p:pic>
      <p:pic>
        <p:nvPicPr>
          <p:cNvPr id="855" name="图片"/>
          <p:cNvPicPr>
            <a:picLocks noChangeAspect="1"/>
          </p:cNvPicPr>
          <p:nvPr/>
        </p:nvPicPr>
        <p:blipFill>
          <a:blip r:embed="rId6" cstate="print"/>
          <a:stretch>
            <a:fillRect/>
          </a:stretch>
        </p:blipFill>
        <p:spPr>
          <a:xfrm rot="0">
            <a:off x="5063525" y="3339225"/>
            <a:ext cx="1740806" cy="1554292"/>
          </a:xfrm>
          <a:prstGeom prst="rect"/>
          <a:noFill/>
          <a:ln w="12700" cmpd="sng" cap="flat">
            <a:noFill/>
            <a:prstDash val="solid"/>
            <a:miter/>
          </a:ln>
        </p:spPr>
      </p:pic>
      <p:pic>
        <p:nvPicPr>
          <p:cNvPr id="856" name="图片"/>
          <p:cNvPicPr>
            <a:picLocks noChangeAspect="1"/>
          </p:cNvPicPr>
          <p:nvPr/>
        </p:nvPicPr>
        <p:blipFill>
          <a:blip r:embed="rId7" cstate="print"/>
          <a:stretch>
            <a:fillRect/>
          </a:stretch>
        </p:blipFill>
        <p:spPr>
          <a:xfrm rot="0">
            <a:off x="5162139" y="5081293"/>
            <a:ext cx="1740806" cy="1554291"/>
          </a:xfrm>
          <a:prstGeom prst="rect"/>
          <a:noFill/>
          <a:ln w="12700" cmpd="sng" cap="flat">
            <a:noFill/>
            <a:prstDash val="solid"/>
            <a:miter/>
          </a:ln>
        </p:spPr>
      </p:pic>
      <p:pic>
        <p:nvPicPr>
          <p:cNvPr id="857" name="图片"/>
          <p:cNvPicPr>
            <a:picLocks noChangeAspect="1"/>
          </p:cNvPicPr>
          <p:nvPr/>
        </p:nvPicPr>
        <p:blipFill>
          <a:blip r:embed="rId8" cstate="print"/>
          <a:stretch>
            <a:fillRect/>
          </a:stretch>
        </p:blipFill>
        <p:spPr>
          <a:xfrm rot="0">
            <a:off x="182445" y="3417279"/>
            <a:ext cx="1740802" cy="1561258"/>
          </a:xfrm>
          <a:prstGeom prst="rect"/>
          <a:noFill/>
          <a:ln w="12700" cmpd="sng" cap="flat">
            <a:noFill/>
            <a:prstDash val="solid"/>
            <a:miter/>
          </a:ln>
        </p:spPr>
      </p:pic>
      <p:pic>
        <p:nvPicPr>
          <p:cNvPr id="858" name="图片"/>
          <p:cNvPicPr>
            <a:picLocks noChangeAspect="1"/>
          </p:cNvPicPr>
          <p:nvPr/>
        </p:nvPicPr>
        <p:blipFill>
          <a:blip r:embed="rId9" cstate="print"/>
          <a:stretch>
            <a:fillRect/>
          </a:stretch>
        </p:blipFill>
        <p:spPr>
          <a:xfrm rot="0">
            <a:off x="182440" y="5177151"/>
            <a:ext cx="1740806" cy="1554291"/>
          </a:xfrm>
          <a:prstGeom prst="rect"/>
          <a:noFill/>
          <a:ln w="12700" cmpd="sng" cap="flat">
            <a:noFill/>
            <a:prstDash val="solid"/>
            <a:miter/>
          </a:ln>
        </p:spPr>
      </p:pic>
      <p:pic>
        <p:nvPicPr>
          <p:cNvPr id="859" name="图片"/>
          <p:cNvPicPr>
            <a:picLocks noChangeAspect="1"/>
          </p:cNvPicPr>
          <p:nvPr/>
        </p:nvPicPr>
        <p:blipFill>
          <a:blip r:embed="rId10" cstate="print"/>
          <a:stretch>
            <a:fillRect/>
          </a:stretch>
        </p:blipFill>
        <p:spPr>
          <a:xfrm rot="0">
            <a:off x="2071924" y="3429000"/>
            <a:ext cx="1740802" cy="1561258"/>
          </a:xfrm>
          <a:prstGeom prst="rect"/>
          <a:noFill/>
          <a:ln w="12700" cmpd="sng" cap="flat">
            <a:noFill/>
            <a:prstDash val="solid"/>
            <a:miter/>
          </a:ln>
        </p:spPr>
      </p:pic>
      <p:pic>
        <p:nvPicPr>
          <p:cNvPr id="860" name="图片"/>
          <p:cNvPicPr>
            <a:picLocks noChangeAspect="1"/>
          </p:cNvPicPr>
          <p:nvPr/>
        </p:nvPicPr>
        <p:blipFill>
          <a:blip r:embed="rId11" cstate="print"/>
          <a:stretch>
            <a:fillRect/>
          </a:stretch>
        </p:blipFill>
        <p:spPr>
          <a:xfrm rot="0">
            <a:off x="4668492" y="252746"/>
            <a:ext cx="2728103" cy="1168353"/>
          </a:xfrm>
          <a:prstGeom prst="rect"/>
          <a:noFill/>
          <a:ln w="12700" cmpd="sng" cap="flat">
            <a:noFill/>
            <a:prstDash val="solid"/>
            <a:miter/>
          </a:ln>
        </p:spPr>
      </p:pic>
      <p:pic>
        <p:nvPicPr>
          <p:cNvPr id="861" name="图片"/>
          <p:cNvPicPr>
            <a:picLocks noChangeAspect="1"/>
          </p:cNvPicPr>
          <p:nvPr/>
        </p:nvPicPr>
        <p:blipFill>
          <a:blip r:embed="rId12" cstate="print"/>
          <a:stretch>
            <a:fillRect/>
          </a:stretch>
        </p:blipFill>
        <p:spPr>
          <a:xfrm rot="0">
            <a:off x="8898331" y="222131"/>
            <a:ext cx="2728103" cy="1168353"/>
          </a:xfrm>
          <a:prstGeom prst="rect"/>
          <a:noFill/>
          <a:ln w="12700" cmpd="sng" cap="flat">
            <a:noFill/>
            <a:prstDash val="solid"/>
            <a:miter/>
          </a:ln>
        </p:spPr>
      </p:pic>
      <p:sp>
        <p:nvSpPr>
          <p:cNvPr id="862" name="直线"/>
          <p:cNvSpPr>
            <a:spLocks/>
          </p:cNvSpPr>
          <p:nvPr/>
        </p:nvSpPr>
        <p:spPr>
          <a:xfrm rot="0">
            <a:off x="3980366" y="0"/>
            <a:ext cx="0" cy="6731443"/>
          </a:xfrm>
          <a:prstGeom prst="line"/>
          <a:noFill/>
          <a:ln w="9525" cmpd="sng" cap="flat">
            <a:solidFill>
              <a:srgbClr val="FF0000"/>
            </a:solidFill>
            <a:prstDash val="lgDash"/>
            <a:round/>
          </a:ln>
        </p:spPr>
      </p:sp>
      <p:sp>
        <p:nvSpPr>
          <p:cNvPr id="863" name="直线"/>
          <p:cNvSpPr>
            <a:spLocks/>
          </p:cNvSpPr>
          <p:nvPr/>
        </p:nvSpPr>
        <p:spPr>
          <a:xfrm rot="0">
            <a:off x="8140886" y="126557"/>
            <a:ext cx="0" cy="6731443"/>
          </a:xfrm>
          <a:prstGeom prst="line"/>
          <a:noFill/>
          <a:ln w="9525" cmpd="sng" cap="flat">
            <a:solidFill>
              <a:srgbClr val="FF0000"/>
            </a:solidFill>
            <a:prstDash val="lgDash"/>
            <a:round/>
          </a:ln>
        </p:spPr>
      </p:sp>
    </p:spTree>
    <p:extLst>
      <p:ext uri="{BB962C8B-B14F-4D97-AF65-F5344CB8AC3E}">
        <p14:creationId xmlns:p14="http://schemas.microsoft.com/office/powerpoint/2010/main" val="2090645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32" fill="hold" nodeType="clickEffect">
                                  <p:stCondLst>
                                    <p:cond delay="0"/>
                                  </p:stCondLst>
                                  <p:childTnLst>
                                    <p:animEffect transition="out" filter="circle(out)">
                                      <p:cBhvr>
                                        <p:cTn id="6" dur="2000"/>
                                        <p:tgtEl>
                                          <p:spTgt spid="851"/>
                                        </p:tgtEl>
                                      </p:cBhvr>
                                    </p:animEffect>
                                    <p:set>
                                      <p:cBhvr>
                                        <p:cTn id="7" dur="1" fill="hold">
                                          <p:stCondLst>
                                            <p:cond delay="1999"/>
                                          </p:stCondLst>
                                        </p:cTn>
                                        <p:tgtEl>
                                          <p:spTgt spid="8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grpSp>
        <p:nvGrpSpPr>
          <p:cNvPr id="866" name="组合"/>
          <p:cNvGrpSpPr>
            <a:grpSpLocks/>
          </p:cNvGrpSpPr>
          <p:nvPr/>
        </p:nvGrpSpPr>
        <p:grpSpPr>
          <a:xfrm>
            <a:off x="1822833" y="82971"/>
            <a:ext cx="10015472" cy="4874447"/>
            <a:chOff x="1822833" y="82971"/>
            <a:chExt cx="10015472" cy="4874447"/>
          </a:xfrm>
        </p:grpSpPr>
        <p:sp>
          <p:nvSpPr>
            <p:cNvPr id="864" name="曲线"/>
            <p:cNvSpPr>
              <a:spLocks/>
            </p:cNvSpPr>
            <p:nvPr/>
          </p:nvSpPr>
          <p:spPr>
            <a:xfrm rot="0">
              <a:off x="1822833" y="82971"/>
              <a:ext cx="10015472" cy="4874447"/>
            </a:xfrm>
            <a:custGeom>
              <a:gdLst>
                <a:gd name="T1" fmla="*/ 0 w 21600"/>
                <a:gd name="T2" fmla="*/ 0 h 21600"/>
                <a:gd name="T3" fmla="*/ 21600 w 21600"/>
                <a:gd name="T4" fmla="*/ 21600 h 21600"/>
              </a:gdLst>
              <a:rect l="T1" t="T2" r="T3" b="T4"/>
              <a:pathLst>
                <a:path w="21600" h="21600">
                  <a:moveTo>
                    <a:pt x="28" y="1068"/>
                  </a:moveTo>
                  <a:cubicBezTo>
                    <a:pt x="241" y="-1503"/>
                    <a:pt x="1759" y="1368"/>
                    <a:pt x="2813" y="1428"/>
                  </a:cubicBezTo>
                  <a:cubicBezTo>
                    <a:pt x="3866" y="1488"/>
                    <a:pt x="5635" y="1111"/>
                    <a:pt x="6349" y="1428"/>
                  </a:cubicBezTo>
                  <a:cubicBezTo>
                    <a:pt x="7064" y="1745"/>
                    <a:pt x="5723" y="3366"/>
                    <a:pt x="7101" y="3332"/>
                  </a:cubicBezTo>
                  <a:cubicBezTo>
                    <a:pt x="8480" y="3297"/>
                    <a:pt x="11734" y="2166"/>
                    <a:pt x="14621" y="1222"/>
                  </a:cubicBezTo>
                  <a:cubicBezTo>
                    <a:pt x="17507" y="279"/>
                    <a:pt x="19870" y="271"/>
                    <a:pt x="20942" y="2406"/>
                  </a:cubicBezTo>
                  <a:cubicBezTo>
                    <a:pt x="22014" y="4541"/>
                    <a:pt x="21569" y="11074"/>
                    <a:pt x="21054" y="14033"/>
                  </a:cubicBezTo>
                  <a:cubicBezTo>
                    <a:pt x="20538" y="16991"/>
                    <a:pt x="18608" y="19330"/>
                    <a:pt x="17851" y="20155"/>
                  </a:cubicBezTo>
                  <a:cubicBezTo>
                    <a:pt x="17094" y="20980"/>
                    <a:pt x="16945" y="21744"/>
                    <a:pt x="18356" y="21576"/>
                  </a:cubicBezTo>
                  <a:cubicBezTo>
                    <a:pt x="19768" y="21408"/>
                    <a:pt x="18167" y="20349"/>
                    <a:pt x="17461" y="19795"/>
                  </a:cubicBezTo>
                  <a:cubicBezTo>
                    <a:pt x="16755" y="19241"/>
                    <a:pt x="15595" y="18303"/>
                    <a:pt x="14119" y="18251"/>
                  </a:cubicBezTo>
                  <a:cubicBezTo>
                    <a:pt x="12643" y="18200"/>
                    <a:pt x="8605" y="19486"/>
                    <a:pt x="8605" y="19486"/>
                  </a:cubicBezTo>
                  <a:cubicBezTo>
                    <a:pt x="6934" y="19863"/>
                    <a:pt x="5208" y="20558"/>
                    <a:pt x="4094" y="20515"/>
                  </a:cubicBezTo>
                  <a:cubicBezTo>
                    <a:pt x="2980" y="20472"/>
                    <a:pt x="2209" y="20103"/>
                    <a:pt x="1532" y="16862"/>
                  </a:cubicBezTo>
                  <a:cubicBezTo>
                    <a:pt x="854" y="13621"/>
                    <a:pt x="-185" y="3640"/>
                    <a:pt x="28" y="1068"/>
                  </a:cubicBezTo>
                  <a:close/>
                </a:path>
              </a:pathLst>
            </a:custGeom>
            <a:solidFill>
              <a:srgbClr val="FFFFFF"/>
            </a:solidFill>
            <a:ln w="12700" cmpd="sng" cap="flat">
              <a:solidFill>
                <a:srgbClr val="41719C"/>
              </a:solidFill>
              <a:prstDash val="solid"/>
              <a:miter/>
            </a:ln>
          </p:spPr>
        </p:sp>
        <p:sp>
          <p:nvSpPr>
            <p:cNvPr id="865" name="曲线"/>
            <p:cNvSpPr>
              <a:spLocks/>
            </p:cNvSpPr>
            <p:nvPr/>
          </p:nvSpPr>
          <p:spPr>
            <a:xfrm rot="0">
              <a:off x="2076824" y="233352"/>
              <a:ext cx="9761481" cy="4724065"/>
            </a:xfrm>
            <a:custGeom>
              <a:gdLst>
                <a:gd name="T1" fmla="*/ 0 w 21600"/>
                <a:gd name="T2" fmla="*/ 0 h 21600"/>
                <a:gd name="T3" fmla="*/ 21600 w 21600"/>
                <a:gd name="T4" fmla="*/ 21600 h 21600"/>
              </a:gdLst>
              <a:rect l="T1" t="T2" r="T3" b="T4"/>
              <a:pathLst>
                <a:path w="21600" h="21600">
                  <a:moveTo>
                    <a:pt x="1200" y="17011"/>
                  </a:moveTo>
                  <a:cubicBezTo>
                    <a:pt x="1285" y="18643"/>
                    <a:pt x="1371" y="20276"/>
                    <a:pt x="3428" y="20514"/>
                  </a:cubicBezTo>
                  <a:cubicBezTo>
                    <a:pt x="5486" y="20753"/>
                    <a:pt x="10981" y="18338"/>
                    <a:pt x="13543" y="18444"/>
                  </a:cubicBezTo>
                  <a:cubicBezTo>
                    <a:pt x="16105" y="18550"/>
                    <a:pt x="18182" y="20727"/>
                    <a:pt x="18801" y="21151"/>
                  </a:cubicBezTo>
                  <a:cubicBezTo>
                    <a:pt x="19420" y="21576"/>
                    <a:pt x="16953" y="21965"/>
                    <a:pt x="17258" y="20992"/>
                  </a:cubicBezTo>
                  <a:cubicBezTo>
                    <a:pt x="17562" y="20019"/>
                    <a:pt x="19953" y="18276"/>
                    <a:pt x="20629" y="15312"/>
                  </a:cubicBezTo>
                  <a:cubicBezTo>
                    <a:pt x="21306" y="12348"/>
                    <a:pt x="22006" y="5686"/>
                    <a:pt x="21315" y="3209"/>
                  </a:cubicBezTo>
                  <a:cubicBezTo>
                    <a:pt x="20625" y="732"/>
                    <a:pt x="18882" y="546"/>
                    <a:pt x="16486" y="448"/>
                  </a:cubicBezTo>
                  <a:cubicBezTo>
                    <a:pt x="14091" y="351"/>
                    <a:pt x="8710" y="2563"/>
                    <a:pt x="6943" y="2625"/>
                  </a:cubicBezTo>
                  <a:cubicBezTo>
                    <a:pt x="5176" y="2687"/>
                    <a:pt x="6762" y="1059"/>
                    <a:pt x="5886" y="820"/>
                  </a:cubicBezTo>
                  <a:cubicBezTo>
                    <a:pt x="5009" y="581"/>
                    <a:pt x="2666" y="1324"/>
                    <a:pt x="1685" y="1192"/>
                  </a:cubicBezTo>
                  <a:cubicBezTo>
                    <a:pt x="704" y="1059"/>
                    <a:pt x="185" y="-188"/>
                    <a:pt x="0" y="24"/>
                  </a:cubicBezTo>
                </a:path>
              </a:pathLst>
            </a:custGeom>
            <a:noFill/>
            <a:ln w="12700" cmpd="sng" cap="flat">
              <a:solidFill>
                <a:srgbClr val="41719C"/>
              </a:solidFill>
              <a:prstDash val="dash"/>
              <a:miter/>
            </a:ln>
          </p:spPr>
        </p:sp>
      </p:grpSp>
      <p:pic>
        <p:nvPicPr>
          <p:cNvPr id="867" name="图片" descr="Hand,okay,thumb - Transparent Background Teacher Cartoon Png , Free  Transparent Clipart - ClipartKey"/>
          <p:cNvPicPr>
            <a:picLocks noChangeAspect="1"/>
          </p:cNvPicPr>
          <p:nvPr/>
        </p:nvPicPr>
        <p:blipFill>
          <a:blip r:embed="rId1" cstate="print">
            <a:clrChange>
              <a:clrFrom>
                <a:srgbClr val="F7F7F7"/>
              </a:clrFrom>
              <a:clrTo>
                <a:srgbClr val="F7F7F7">
                  <a:alpha val="0"/>
                </a:srgbClr>
              </a:clrTo>
            </a:clrChange>
          </a:blip>
          <a:stretch>
            <a:fillRect/>
          </a:stretch>
        </p:blipFill>
        <p:spPr>
          <a:xfrm flipH="1" rot="0">
            <a:off x="-519286" y="2969766"/>
            <a:ext cx="4131165" cy="3805263"/>
          </a:xfrm>
          <a:prstGeom prst="rect"/>
          <a:noFill/>
          <a:ln w="12700" cmpd="sng" cap="flat">
            <a:noFill/>
            <a:prstDash val="solid"/>
            <a:miter/>
          </a:ln>
        </p:spPr>
      </p:pic>
      <p:sp>
        <p:nvSpPr>
          <p:cNvPr id="868" name="矩形"/>
          <p:cNvSpPr>
            <a:spLocks/>
          </p:cNvSpPr>
          <p:nvPr/>
        </p:nvSpPr>
        <p:spPr>
          <a:xfrm rot="0">
            <a:off x="2771678" y="931892"/>
            <a:ext cx="8394066" cy="3170099"/>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eaLnBrk="1" fontAlgn="auto" latinLnBrk="0" hangingPunct="1">
              <a:lnSpc>
                <a:spcPct val="100000"/>
              </a:lnSpc>
              <a:spcBef>
                <a:spcPts val="0"/>
              </a:spcBef>
              <a:spcAft>
                <a:spcPts val="0"/>
              </a:spcAft>
              <a:buNone/>
            </a:pPr>
            <a:r>
              <a:rPr lang="en-US" altLang="zh-CN" sz="4000" b="1" i="0" u="none" strike="noStrike" kern="1200" cap="none" spc="0" baseline="0">
                <a:solidFill>
                  <a:srgbClr val="FF0000"/>
                </a:solidFill>
                <a:latin typeface="Times New Roman" pitchFamily="0" charset="0"/>
                <a:ea typeface="微软雅黑" pitchFamily="0" charset="0"/>
                <a:cs typeface="Times New Roman" pitchFamily="0" charset="0"/>
              </a:rPr>
              <a:t>Mỗi động vật phù hợp với một môi trường sống nhất định, có động vật sống trên cạn, có động vật sống dưới nước, có động vật vừa sống trên cạn vừa sống dưới nước.</a:t>
            </a:r>
            <a:endParaRPr lang="zh-CN" altLang="en-US" sz="4000" b="1" i="0" u="none" strike="noStrike" kern="1200" cap="none" spc="0" baseline="0">
              <a:solidFill>
                <a:srgbClr val="FF0000"/>
              </a:solidFill>
              <a:latin typeface="Times New Roman" pitchFamily="0" charset="0"/>
              <a:ea typeface="微软雅黑" pitchFamily="0" charset="0"/>
              <a:cs typeface="Times New Roman" pitchFamily="0" charset="0"/>
            </a:endParaRPr>
          </a:p>
        </p:txBody>
      </p:sp>
      <p:pic>
        <p:nvPicPr>
          <p:cNvPr id="869" name="图片"/>
          <p:cNvPicPr>
            <a:picLocks noChangeAspect="1"/>
          </p:cNvPicPr>
          <p:nvPr/>
        </p:nvPicPr>
        <p:blipFill>
          <a:blip r:embed="rId2" cstate="print"/>
          <a:stretch>
            <a:fillRect/>
          </a:stretch>
        </p:blipFill>
        <p:spPr>
          <a:xfrm rot="0">
            <a:off x="1067214" y="82971"/>
            <a:ext cx="2019219" cy="1697842"/>
          </a:xfrm>
          <a:prstGeom prst="rect"/>
          <a:noFill/>
          <a:ln w="12700" cmpd="sng" cap="flat">
            <a:noFill/>
            <a:prstDash val="solid"/>
            <a:miter/>
          </a:ln>
        </p:spPr>
      </p:pic>
    </p:spTree>
    <p:extLst>
      <p:ext uri="{BB962C8B-B14F-4D97-AF65-F5344CB8AC3E}">
        <p14:creationId xmlns:p14="http://schemas.microsoft.com/office/powerpoint/2010/main" val="473150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nodeType="withEffect">
                                  <p:stCondLst>
                                    <p:cond delay="0"/>
                                  </p:stCondLst>
                                  <p:childTnLst>
                                    <p:animClr clrSpc="rgb" dir="cw">
                                      <p:cBhvr override="childStyle">
                                        <p:cTn id="6" dur="300" fill="hold"/>
                                        <p:tgtEl>
                                          <p:spTgt spid="867"/>
                                        </p:tgtEl>
                                        <p:attrNameLst>
                                          <p:attrName>style.color</p:attrName>
                                        </p:attrNameLst>
                                      </p:cBhvr>
                                      <p:to>
                                        <a:srgbClr val="FFFFFF"/>
                                      </p:to>
                                    </p:animClr>
                                    <p:animClr clrSpc="rgb" dir="cw">
                                      <p:cBhvr>
                                        <p:cTn id="7" dur="300" fill="hold"/>
                                        <p:tgtEl>
                                          <p:spTgt spid="867"/>
                                        </p:tgtEl>
                                        <p:attrNameLst>
                                          <p:attrName>fillcolor</p:attrName>
                                        </p:attrNameLst>
                                      </p:cBhvr>
                                      <p:to>
                                        <a:srgbClr val="FFFFFF"/>
                                      </p:to>
                                    </p:animClr>
                                    <p:set>
                                      <p:cBhvr>
                                        <p:cTn id="8" dur="300" fill="hold"/>
                                        <p:tgtEl>
                                          <p:spTgt spid="867"/>
                                        </p:tgtEl>
                                        <p:attrNameLst>
                                          <p:attrName>fill.type</p:attrName>
                                        </p:attrNameLst>
                                      </p:cBhvr>
                                      <p:to>
                                        <p:strVal val="solid"/>
                                      </p:to>
                                    </p:set>
                                    <p:set>
                                      <p:cBhvr>
                                        <p:cTn id="9" dur="300" fill="hold"/>
                                        <p:tgtEl>
                                          <p:spTgt spid="867"/>
                                        </p:tgtEl>
                                        <p:attrNameLst>
                                          <p:attrName>fill.on</p:attrName>
                                        </p:attrNameLst>
                                      </p:cBhvr>
                                      <p:to>
                                        <p:strVal val="true"/>
                                      </p:to>
                                    </p:set>
                                    <p:animRot by="120000">
                                      <p:cBhvr>
                                        <p:cTn id="10" dur="300" fill="hold">
                                          <p:stCondLst>
                                            <p:cond delay="0"/>
                                          </p:stCondLst>
                                        </p:cTn>
                                        <p:tgtEl>
                                          <p:spTgt spid="867"/>
                                        </p:tgtEl>
                                        <p:attrNameLst>
                                          <p:attrName>r</p:attrName>
                                        </p:attrNameLst>
                                      </p:cBhvr>
                                    </p:animRot>
                                    <p:animRot by="-240000">
                                      <p:cBhvr>
                                        <p:cTn id="11" dur="600" fill="hold">
                                          <p:stCondLst>
                                            <p:cond delay="600"/>
                                          </p:stCondLst>
                                        </p:cTn>
                                        <p:tgtEl>
                                          <p:spTgt spid="867"/>
                                        </p:tgtEl>
                                        <p:attrNameLst>
                                          <p:attrName>r</p:attrName>
                                        </p:attrNameLst>
                                      </p:cBhvr>
                                    </p:animRot>
                                    <p:animRot by="240000">
                                      <p:cBhvr>
                                        <p:cTn id="12" dur="600" fill="hold">
                                          <p:stCondLst>
                                            <p:cond delay="1200"/>
                                          </p:stCondLst>
                                        </p:cTn>
                                        <p:tgtEl>
                                          <p:spTgt spid="867"/>
                                        </p:tgtEl>
                                        <p:attrNameLst>
                                          <p:attrName>r</p:attrName>
                                        </p:attrNameLst>
                                      </p:cBhvr>
                                    </p:animRot>
                                    <p:animRot by="-240000">
                                      <p:cBhvr>
                                        <p:cTn id="13" dur="600" fill="hold">
                                          <p:stCondLst>
                                            <p:cond delay="1800"/>
                                          </p:stCondLst>
                                        </p:cTn>
                                        <p:tgtEl>
                                          <p:spTgt spid="867"/>
                                        </p:tgtEl>
                                        <p:attrNameLst>
                                          <p:attrName>r</p:attrName>
                                        </p:attrNameLst>
                                      </p:cBhvr>
                                    </p:animRot>
                                    <p:animRot by="120000">
                                      <p:cBhvr>
                                        <p:cTn id="14" dur="600" fill="hold">
                                          <p:stCondLst>
                                            <p:cond delay="2400"/>
                                          </p:stCondLst>
                                        </p:cTn>
                                        <p:tgtEl>
                                          <p:spTgt spid="8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grpSp>
        <p:nvGrpSpPr>
          <p:cNvPr id="874" name="组合"/>
          <p:cNvGrpSpPr>
            <a:grpSpLocks/>
          </p:cNvGrpSpPr>
          <p:nvPr/>
        </p:nvGrpSpPr>
        <p:grpSpPr>
          <a:xfrm>
            <a:off x="495220" y="400839"/>
            <a:ext cx="10015472" cy="4874447"/>
            <a:chOff x="495220" y="400839"/>
            <a:chExt cx="10015472" cy="4874447"/>
          </a:xfrm>
        </p:grpSpPr>
        <p:sp>
          <p:nvSpPr>
            <p:cNvPr id="872" name="曲线"/>
            <p:cNvSpPr>
              <a:spLocks/>
            </p:cNvSpPr>
            <p:nvPr/>
          </p:nvSpPr>
          <p:spPr>
            <a:xfrm rot="0">
              <a:off x="495220" y="400839"/>
              <a:ext cx="10015472" cy="4874447"/>
            </a:xfrm>
            <a:custGeom>
              <a:gdLst>
                <a:gd name="T1" fmla="*/ 0 w 21600"/>
                <a:gd name="T2" fmla="*/ 0 h 21600"/>
                <a:gd name="T3" fmla="*/ 21600 w 21600"/>
                <a:gd name="T4" fmla="*/ 21600 h 21600"/>
              </a:gdLst>
              <a:rect l="T1" t="T2" r="T3" b="T4"/>
              <a:pathLst>
                <a:path w="21600" h="21600">
                  <a:moveTo>
                    <a:pt x="28" y="1068"/>
                  </a:moveTo>
                  <a:cubicBezTo>
                    <a:pt x="241" y="-1503"/>
                    <a:pt x="1759" y="1368"/>
                    <a:pt x="2813" y="1428"/>
                  </a:cubicBezTo>
                  <a:cubicBezTo>
                    <a:pt x="3866" y="1488"/>
                    <a:pt x="5635" y="1111"/>
                    <a:pt x="6349" y="1428"/>
                  </a:cubicBezTo>
                  <a:cubicBezTo>
                    <a:pt x="7064" y="1745"/>
                    <a:pt x="5723" y="3366"/>
                    <a:pt x="7101" y="3332"/>
                  </a:cubicBezTo>
                  <a:cubicBezTo>
                    <a:pt x="8480" y="3297"/>
                    <a:pt x="11734" y="2166"/>
                    <a:pt x="14621" y="1222"/>
                  </a:cubicBezTo>
                  <a:cubicBezTo>
                    <a:pt x="17507" y="279"/>
                    <a:pt x="19870" y="271"/>
                    <a:pt x="20942" y="2406"/>
                  </a:cubicBezTo>
                  <a:cubicBezTo>
                    <a:pt x="22014" y="4541"/>
                    <a:pt x="21569" y="11074"/>
                    <a:pt x="21054" y="14033"/>
                  </a:cubicBezTo>
                  <a:cubicBezTo>
                    <a:pt x="20538" y="16991"/>
                    <a:pt x="18608" y="19330"/>
                    <a:pt x="17851" y="20155"/>
                  </a:cubicBezTo>
                  <a:cubicBezTo>
                    <a:pt x="17094" y="20980"/>
                    <a:pt x="16945" y="21744"/>
                    <a:pt x="18356" y="21576"/>
                  </a:cubicBezTo>
                  <a:cubicBezTo>
                    <a:pt x="19768" y="21408"/>
                    <a:pt x="18167" y="20349"/>
                    <a:pt x="17461" y="19795"/>
                  </a:cubicBezTo>
                  <a:cubicBezTo>
                    <a:pt x="16755" y="19241"/>
                    <a:pt x="15595" y="18303"/>
                    <a:pt x="14119" y="18251"/>
                  </a:cubicBezTo>
                  <a:cubicBezTo>
                    <a:pt x="12643" y="18200"/>
                    <a:pt x="8605" y="19486"/>
                    <a:pt x="8605" y="19486"/>
                  </a:cubicBezTo>
                  <a:cubicBezTo>
                    <a:pt x="6934" y="19863"/>
                    <a:pt x="5208" y="20558"/>
                    <a:pt x="4094" y="20515"/>
                  </a:cubicBezTo>
                  <a:cubicBezTo>
                    <a:pt x="2980" y="20472"/>
                    <a:pt x="2209" y="20103"/>
                    <a:pt x="1532" y="16862"/>
                  </a:cubicBezTo>
                  <a:cubicBezTo>
                    <a:pt x="854" y="13621"/>
                    <a:pt x="-185" y="3640"/>
                    <a:pt x="28" y="1068"/>
                  </a:cubicBezTo>
                  <a:close/>
                </a:path>
              </a:pathLst>
            </a:custGeom>
            <a:solidFill>
              <a:schemeClr val="bg1"/>
            </a:solidFill>
            <a:ln w="12700" cmpd="sng" cap="flat">
              <a:solidFill>
                <a:srgbClr val="41719C"/>
              </a:solidFill>
              <a:prstDash val="solid"/>
              <a:miter/>
            </a:ln>
          </p:spPr>
        </p:sp>
        <p:sp>
          <p:nvSpPr>
            <p:cNvPr id="873" name="曲线"/>
            <p:cNvSpPr>
              <a:spLocks/>
            </p:cNvSpPr>
            <p:nvPr/>
          </p:nvSpPr>
          <p:spPr>
            <a:xfrm rot="0">
              <a:off x="749211" y="551221"/>
              <a:ext cx="9761481" cy="4724065"/>
            </a:xfrm>
            <a:custGeom>
              <a:gdLst>
                <a:gd name="T1" fmla="*/ 0 w 21600"/>
                <a:gd name="T2" fmla="*/ 0 h 21600"/>
                <a:gd name="T3" fmla="*/ 21600 w 21600"/>
                <a:gd name="T4" fmla="*/ 21600 h 21600"/>
              </a:gdLst>
              <a:rect l="T1" t="T2" r="T3" b="T4"/>
              <a:pathLst>
                <a:path w="21600" h="21600">
                  <a:moveTo>
                    <a:pt x="1200" y="17011"/>
                  </a:moveTo>
                  <a:cubicBezTo>
                    <a:pt x="1285" y="18643"/>
                    <a:pt x="1371" y="20276"/>
                    <a:pt x="3428" y="20514"/>
                  </a:cubicBezTo>
                  <a:cubicBezTo>
                    <a:pt x="5486" y="20753"/>
                    <a:pt x="10981" y="18338"/>
                    <a:pt x="13543" y="18444"/>
                  </a:cubicBezTo>
                  <a:cubicBezTo>
                    <a:pt x="16105" y="18550"/>
                    <a:pt x="18182" y="20727"/>
                    <a:pt x="18801" y="21151"/>
                  </a:cubicBezTo>
                  <a:cubicBezTo>
                    <a:pt x="19420" y="21576"/>
                    <a:pt x="16953" y="21965"/>
                    <a:pt x="17258" y="20992"/>
                  </a:cubicBezTo>
                  <a:cubicBezTo>
                    <a:pt x="17562" y="20019"/>
                    <a:pt x="19953" y="18276"/>
                    <a:pt x="20629" y="15312"/>
                  </a:cubicBezTo>
                  <a:cubicBezTo>
                    <a:pt x="21306" y="12348"/>
                    <a:pt x="22006" y="5686"/>
                    <a:pt x="21315" y="3209"/>
                  </a:cubicBezTo>
                  <a:cubicBezTo>
                    <a:pt x="20625" y="732"/>
                    <a:pt x="18882" y="546"/>
                    <a:pt x="16486" y="448"/>
                  </a:cubicBezTo>
                  <a:cubicBezTo>
                    <a:pt x="14091" y="351"/>
                    <a:pt x="8710" y="2563"/>
                    <a:pt x="6943" y="2625"/>
                  </a:cubicBezTo>
                  <a:cubicBezTo>
                    <a:pt x="5176" y="2687"/>
                    <a:pt x="6762" y="1059"/>
                    <a:pt x="5886" y="820"/>
                  </a:cubicBezTo>
                  <a:cubicBezTo>
                    <a:pt x="5009" y="581"/>
                    <a:pt x="2666" y="1324"/>
                    <a:pt x="1685" y="1192"/>
                  </a:cubicBezTo>
                  <a:cubicBezTo>
                    <a:pt x="704" y="1059"/>
                    <a:pt x="185" y="-188"/>
                    <a:pt x="0" y="24"/>
                  </a:cubicBezTo>
                </a:path>
              </a:pathLst>
            </a:custGeom>
            <a:noFill/>
            <a:ln w="12700" cmpd="sng" cap="flat">
              <a:solidFill>
                <a:srgbClr val="41719C"/>
              </a:solidFill>
              <a:prstDash val="dash"/>
              <a:round/>
            </a:ln>
          </p:spPr>
        </p:sp>
      </p:grpSp>
      <p:pic>
        <p:nvPicPr>
          <p:cNvPr id="875" name="图片"/>
          <p:cNvPicPr>
            <a:picLocks noChangeAspect="1"/>
          </p:cNvPicPr>
          <p:nvPr/>
        </p:nvPicPr>
        <p:blipFill>
          <a:blip r:embed="rId2" cstate="print"/>
          <a:stretch>
            <a:fillRect/>
          </a:stretch>
        </p:blipFill>
        <p:spPr>
          <a:xfrm rot="0">
            <a:off x="7686021" y="4358227"/>
            <a:ext cx="1523426" cy="2481875"/>
          </a:xfrm>
          <a:prstGeom prst="rect"/>
          <a:noFill/>
          <a:ln w="12700" cmpd="sng" cap="flat">
            <a:noFill/>
            <a:prstDash val="solid"/>
            <a:miter/>
          </a:ln>
          <a:effectLst>
            <a:outerShdw sx="100000" sy="100000" algn="t" rotWithShape="0" blurRad="50800" dist="38100" dir="5400000">
              <a:srgbClr val="000000">
                <a:alpha val="39607"/>
              </a:srgbClr>
            </a:outerShdw>
          </a:effectLst>
        </p:spPr>
      </p:pic>
      <p:pic>
        <p:nvPicPr>
          <p:cNvPr id="876" name="图片"/>
          <p:cNvPicPr>
            <a:picLocks noChangeAspect="1"/>
          </p:cNvPicPr>
          <p:nvPr/>
        </p:nvPicPr>
        <p:blipFill>
          <a:blip r:embed="rId3" cstate="print"/>
          <a:stretch>
            <a:fillRect/>
          </a:stretch>
        </p:blipFill>
        <p:spPr>
          <a:xfrm rot="0">
            <a:off x="495220" y="355155"/>
            <a:ext cx="2019219" cy="1697842"/>
          </a:xfrm>
          <a:prstGeom prst="rect"/>
          <a:noFill/>
          <a:ln w="12700" cmpd="sng" cap="flat">
            <a:noFill/>
            <a:prstDash val="solid"/>
            <a:miter/>
          </a:ln>
        </p:spPr>
      </p:pic>
      <p:sp>
        <p:nvSpPr>
          <p:cNvPr id="877" name="矩形"/>
          <p:cNvSpPr>
            <a:spLocks/>
          </p:cNvSpPr>
          <p:nvPr/>
        </p:nvSpPr>
        <p:spPr>
          <a:xfrm rot="0">
            <a:off x="2514439" y="1204076"/>
            <a:ext cx="7009999" cy="1107707"/>
          </a:xfrm>
          <a:prstGeom prst="rect"/>
          <a:noFill/>
          <a:ln w="12700" cmpd="sng" cap="flat">
            <a:noFill/>
            <a:prstDash val="solid"/>
            <a:miter/>
          </a:ln>
        </p:spPr>
        <p:txBody>
          <a:bodyPr vert="horz" wrap="square" lIns="91416" tIns="45708" rIns="91416" bIns="45708" anchor="t" anchorCtr="0">
            <a:prstTxWarp prst="textNoShape"/>
            <a:spAutoFit/>
          </a:bodyPr>
          <a:lstStyle/>
          <a:p>
            <a:pPr marL="0" indent="0" algn="ctr" defTabSz="914019">
              <a:lnSpc>
                <a:spcPct val="100000"/>
              </a:lnSpc>
              <a:spcBef>
                <a:spcPts val="0"/>
              </a:spcBef>
              <a:spcAft>
                <a:spcPts val="0"/>
              </a:spcAft>
              <a:buNone/>
            </a:pPr>
            <a:r>
              <a:rPr lang="en-US" altLang="zh-CN"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rPr>
              <a:t>HOẠT ĐỘNG 2</a:t>
            </a:r>
            <a:endParaRPr lang="zh-CN" altLang="en-US"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endParaRPr>
          </a:p>
        </p:txBody>
      </p:sp>
      <p:sp>
        <p:nvSpPr>
          <p:cNvPr id="878" name="矩形"/>
          <p:cNvSpPr>
            <a:spLocks/>
          </p:cNvSpPr>
          <p:nvPr/>
        </p:nvSpPr>
        <p:spPr>
          <a:xfrm rot="0">
            <a:off x="1290267" y="2522233"/>
            <a:ext cx="9220425" cy="1107971"/>
          </a:xfrm>
          <a:prstGeom prst="rect"/>
          <a:noFill/>
          <a:ln w="12700" cmpd="sng" cap="flat">
            <a:noFill/>
            <a:prstDash val="solid"/>
            <a:miter/>
          </a:ln>
        </p:spPr>
        <p:txBody>
          <a:bodyPr vert="horz" wrap="square" lIns="91416" tIns="45708" rIns="91416" bIns="45708" anchor="t" anchorCtr="0">
            <a:prstTxWarp prst="textNoShape"/>
            <a:spAutoFit/>
          </a:bodyPr>
          <a:lstStyle/>
          <a:p>
            <a:pPr marL="0" indent="0" algn="ctr" defTabSz="914019">
              <a:lnSpc>
                <a:spcPct val="100000"/>
              </a:lnSpc>
              <a:spcBef>
                <a:spcPts val="0"/>
              </a:spcBef>
              <a:spcAft>
                <a:spcPts val="0"/>
              </a:spcAft>
              <a:buNone/>
            </a:pPr>
            <a:r>
              <a:rPr lang="en-US" altLang="zh-CN" sz="6600" b="1" i="0" u="none" strike="noStrike" kern="1200" cap="none" spc="0" baseline="0">
                <a:solidFill>
                  <a:srgbClr val="7030A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rPr>
              <a:t>Liên</a:t>
            </a:r>
            <a:r>
              <a:rPr lang="en-US" altLang="zh-CN" sz="6600" b="1" i="0" u="none" strike="noStrike" kern="1200" cap="none" spc="0" baseline="0">
                <a:solidFill>
                  <a:srgbClr val="7030A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rPr>
              <a:t> </a:t>
            </a:r>
            <a:r>
              <a:rPr lang="en-US" altLang="zh-CN" sz="6600" b="1" i="0" u="none" strike="noStrike" kern="1200" cap="none" spc="0" baseline="0">
                <a:solidFill>
                  <a:srgbClr val="7030A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rPr>
              <a:t>hệ</a:t>
            </a:r>
            <a:endParaRPr lang="zh-CN" altLang="en-US" sz="6600" b="1" i="0" u="none" strike="noStrike" kern="1200" cap="none" spc="0" baseline="0">
              <a:solidFill>
                <a:srgbClr val="7030A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endParaRPr>
          </a:p>
        </p:txBody>
      </p:sp>
    </p:spTree>
    <p:extLst>
      <p:ext uri="{BB962C8B-B14F-4D97-AF65-F5344CB8AC3E}">
        <p14:creationId xmlns:p14="http://schemas.microsoft.com/office/powerpoint/2010/main" val="1763033472"/>
      </p:ext>
    </p:extLst>
  </p:cSld>
  <p:clrMapOvr>
    <a:masterClrMapping/>
  </p:clrMapOvr>
  <p:transition spd="med" advTm="5007">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withEffect">
                                  <p:stCondLst>
                                    <p:cond delay="0"/>
                                  </p:stCondLst>
                                  <p:childTnLst>
                                    <p:animClr clrSpc="rgb" dir="cw">
                                      <p:cBhvr override="childStyle">
                                        <p:cTn id="6" dur="100" fill="hold"/>
                                        <p:tgtEl>
                                          <p:spTgt spid="877"/>
                                        </p:tgtEl>
                                        <p:attrNameLst>
                                          <p:attrName>style.color</p:attrName>
                                        </p:attrNameLst>
                                      </p:cBhvr>
                                      <p:to>
                                        <a:srgbClr val="FFFFFF"/>
                                      </p:to>
                                    </p:animClr>
                                    <p:animClr clrSpc="rgb" dir="cw">
                                      <p:cBhvr>
                                        <p:cTn id="7" dur="100" fill="hold"/>
                                        <p:tgtEl>
                                          <p:spTgt spid="877"/>
                                        </p:tgtEl>
                                        <p:attrNameLst>
                                          <p:attrName>fillcolor</p:attrName>
                                        </p:attrNameLst>
                                      </p:cBhvr>
                                      <p:to>
                                        <a:srgbClr val="FFFFFF"/>
                                      </p:to>
                                    </p:animClr>
                                    <p:set>
                                      <p:cBhvr>
                                        <p:cTn id="8" dur="100" fill="hold"/>
                                        <p:tgtEl>
                                          <p:spTgt spid="877"/>
                                        </p:tgtEl>
                                        <p:attrNameLst>
                                          <p:attrName>fill.type</p:attrName>
                                        </p:attrNameLst>
                                      </p:cBhvr>
                                      <p:to>
                                        <p:strVal val="solid"/>
                                      </p:to>
                                    </p:set>
                                    <p:set>
                                      <p:cBhvr>
                                        <p:cTn id="9" dur="100" fill="hold"/>
                                        <p:tgtEl>
                                          <p:spTgt spid="877"/>
                                        </p:tgtEl>
                                        <p:attrNameLst>
                                          <p:attrName>fill.on</p:attrName>
                                        </p:attrNameLst>
                                      </p:cBhvr>
                                      <p:to>
                                        <p:strVal val="true"/>
                                      </p:to>
                                    </p:set>
                                    <p:animRot by="120000">
                                      <p:cBhvr>
                                        <p:cTn id="10" dur="100" fill="hold">
                                          <p:stCondLst>
                                            <p:cond delay="0"/>
                                          </p:stCondLst>
                                        </p:cTn>
                                        <p:tgtEl>
                                          <p:spTgt spid="877"/>
                                        </p:tgtEl>
                                        <p:attrNameLst>
                                          <p:attrName>r</p:attrName>
                                        </p:attrNameLst>
                                      </p:cBhvr>
                                    </p:animRot>
                                    <p:animRot by="-240000">
                                      <p:cBhvr>
                                        <p:cTn id="11" dur="200" fill="hold">
                                          <p:stCondLst>
                                            <p:cond delay="200"/>
                                          </p:stCondLst>
                                        </p:cTn>
                                        <p:tgtEl>
                                          <p:spTgt spid="877"/>
                                        </p:tgtEl>
                                        <p:attrNameLst>
                                          <p:attrName>r</p:attrName>
                                        </p:attrNameLst>
                                      </p:cBhvr>
                                    </p:animRot>
                                    <p:animRot by="240000">
                                      <p:cBhvr>
                                        <p:cTn id="12" dur="200" fill="hold">
                                          <p:stCondLst>
                                            <p:cond delay="400"/>
                                          </p:stCondLst>
                                        </p:cTn>
                                        <p:tgtEl>
                                          <p:spTgt spid="877"/>
                                        </p:tgtEl>
                                        <p:attrNameLst>
                                          <p:attrName>r</p:attrName>
                                        </p:attrNameLst>
                                      </p:cBhvr>
                                    </p:animRot>
                                    <p:animRot by="-240000">
                                      <p:cBhvr>
                                        <p:cTn id="13" dur="200" fill="hold">
                                          <p:stCondLst>
                                            <p:cond delay="600"/>
                                          </p:stCondLst>
                                        </p:cTn>
                                        <p:tgtEl>
                                          <p:spTgt spid="877"/>
                                        </p:tgtEl>
                                        <p:attrNameLst>
                                          <p:attrName>r</p:attrName>
                                        </p:attrNameLst>
                                      </p:cBhvr>
                                    </p:animRot>
                                    <p:animRot by="120000">
                                      <p:cBhvr>
                                        <p:cTn id="14" dur="200" fill="hold">
                                          <p:stCondLst>
                                            <p:cond delay="800"/>
                                          </p:stCondLst>
                                        </p:cTn>
                                        <p:tgtEl>
                                          <p:spTgt spid="8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 grpId="0"/>
    </p:bldLst>
  </p:timing>
</p:sld>
</file>

<file path=ppt/slides/slide15.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81" name="矩形"/>
          <p:cNvSpPr>
            <a:spLocks/>
          </p:cNvSpPr>
          <p:nvPr/>
        </p:nvSpPr>
        <p:spPr>
          <a:xfrm rot="0">
            <a:off x="1687035" y="214297"/>
            <a:ext cx="10252218" cy="523219"/>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609092">
              <a:lnSpc>
                <a:spcPct val="100000"/>
              </a:lnSpc>
              <a:spcBef>
                <a:spcPts val="0"/>
              </a:spcBef>
              <a:spcAft>
                <a:spcPts val="0"/>
              </a:spcAft>
              <a:buNone/>
            </a:pP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Em</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khuyeân</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Nam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ñieàu</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gì</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trong</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tình</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huoáng</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sau</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a:t>
            </a:r>
            <a:endParaRPr lang="zh-CN" altLang="en-US" sz="2800" b="0" i="0" u="none" strike="noStrike" kern="1200" cap="none" spc="0" baseline="0">
              <a:solidFill>
                <a:srgbClr val="000000"/>
              </a:solidFill>
              <a:latin typeface="VNI-Avo" pitchFamily="2" charset="0"/>
              <a:ea typeface="Arial-Rounded" pitchFamily="34" charset="0"/>
              <a:cs typeface="Arial-Rounded" pitchFamily="34" charset="0"/>
            </a:endParaRPr>
          </a:p>
        </p:txBody>
      </p:sp>
      <p:pic>
        <p:nvPicPr>
          <p:cNvPr id="882" name="图片"/>
          <p:cNvPicPr>
            <a:picLocks noChangeAspect="1"/>
          </p:cNvPicPr>
          <p:nvPr/>
        </p:nvPicPr>
        <p:blipFill>
          <a:blip r:embed="rId1" cstate="print"/>
          <a:stretch>
            <a:fillRect/>
          </a:stretch>
        </p:blipFill>
        <p:spPr>
          <a:xfrm rot="0">
            <a:off x="1903639" y="972786"/>
            <a:ext cx="8381545" cy="5625196"/>
          </a:xfrm>
          <a:prstGeom prst="rect"/>
          <a:noFill/>
          <a:ln w="12700" cmpd="sng" cap="flat">
            <a:noFill/>
            <a:prstDash val="solid"/>
            <a:miter/>
          </a:ln>
        </p:spPr>
      </p:pic>
      <p:pic>
        <p:nvPicPr>
          <p:cNvPr id="883" name="图片"/>
          <p:cNvPicPr>
            <a:picLocks noChangeAspect="1"/>
          </p:cNvPicPr>
          <p:nvPr/>
        </p:nvPicPr>
        <p:blipFill>
          <a:blip r:embed="rId2" cstate="print"/>
          <a:stretch>
            <a:fillRect/>
          </a:stretch>
        </p:blipFill>
        <p:spPr>
          <a:xfrm rot="0">
            <a:off x="370096" y="94280"/>
            <a:ext cx="890220" cy="878505"/>
          </a:xfrm>
          <a:prstGeom prst="rect"/>
          <a:noFill/>
          <a:ln w="12700" cmpd="sng" cap="flat">
            <a:noFill/>
            <a:prstDash val="solid"/>
            <a:miter/>
          </a:ln>
        </p:spPr>
      </p:pic>
    </p:spTree>
    <p:extLst>
      <p:ext uri="{BB962C8B-B14F-4D97-AF65-F5344CB8AC3E}">
        <p14:creationId xmlns:p14="http://schemas.microsoft.com/office/powerpoint/2010/main" val="1113874706"/>
      </p:ext>
    </p:extLst>
  </p:cSld>
  <p:clrMapOvr>
    <a:masterClrMapping/>
  </p:clrMapOvr>
</p:sld>
</file>

<file path=ppt/slides/slide16.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884" name="图片"/>
          <p:cNvPicPr>
            <a:picLocks noChangeAspect="1"/>
          </p:cNvPicPr>
          <p:nvPr/>
        </p:nvPicPr>
        <p:blipFill>
          <a:blip r:embed="rId1" cstate="print"/>
          <a:stretch>
            <a:fillRect/>
          </a:stretch>
        </p:blipFill>
        <p:spPr>
          <a:xfrm rot="0">
            <a:off x="2004996" y="0"/>
            <a:ext cx="8178831" cy="5712517"/>
          </a:xfrm>
          <a:prstGeom prst="rect"/>
          <a:noFill/>
          <a:ln w="12700" cmpd="sng" cap="flat">
            <a:noFill/>
            <a:prstDash val="solid"/>
            <a:miter/>
          </a:ln>
        </p:spPr>
      </p:pic>
      <p:sp>
        <p:nvSpPr>
          <p:cNvPr id="885" name="矩形"/>
          <p:cNvSpPr>
            <a:spLocks/>
          </p:cNvSpPr>
          <p:nvPr/>
        </p:nvSpPr>
        <p:spPr>
          <a:xfrm rot="0">
            <a:off x="3590396" y="2960039"/>
            <a:ext cx="5759062" cy="230832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defTabSz="914019" eaLnBrk="1" fontAlgn="auto" latinLnBrk="0" hangingPunct="1">
              <a:lnSpc>
                <a:spcPct val="100000"/>
              </a:lnSpc>
              <a:spcBef>
                <a:spcPts val="0"/>
              </a:spcBef>
              <a:spcAft>
                <a:spcPts val="0"/>
              </a:spcAft>
              <a:buNone/>
            </a:pPr>
            <a:r>
              <a:rPr lang="en-US" altLang="zh-CN" sz="7200" b="1" i="0" u="none" strike="noStrike" kern="1200" cap="none" spc="0" baseline="0">
                <a:solidFill>
                  <a:srgbClr val="C00000"/>
                </a:solidFill>
                <a:latin typeface="Times New Roman" pitchFamily="0" charset="0"/>
                <a:ea typeface="仓耳今楷05-6763 W05" pitchFamily="18" charset="-122"/>
                <a:cs typeface="Times New Roman" pitchFamily="0" charset="0"/>
              </a:rPr>
              <a:t>THẢO LUẬN NHÓM 2</a:t>
            </a:r>
            <a:endParaRPr lang="zh-CN" altLang="en-US" sz="7200" b="1" i="0" u="none" strike="noStrike" kern="1200" cap="none" spc="0" baseline="0">
              <a:solidFill>
                <a:srgbClr val="C00000"/>
              </a:solidFill>
              <a:latin typeface="Times New Roman" pitchFamily="0" charset="0"/>
              <a:ea typeface="仓耳今楷05-6763 W05" pitchFamily="18" charset="-122"/>
              <a:cs typeface="Times New Roman" pitchFamily="0" charset="0"/>
            </a:endParaRPr>
          </a:p>
        </p:txBody>
      </p:sp>
    </p:spTree>
    <p:extLst>
      <p:ext uri="{BB962C8B-B14F-4D97-AF65-F5344CB8AC3E}">
        <p14:creationId xmlns:p14="http://schemas.microsoft.com/office/powerpoint/2010/main" val="205076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85"/>
                                        </p:tgtEl>
                                        <p:attrNameLst>
                                          <p:attrName>style.visibility</p:attrName>
                                        </p:attrNameLst>
                                      </p:cBhvr>
                                      <p:to>
                                        <p:strVal val="visible"/>
                                      </p:to>
                                    </p:set>
                                    <p:animEffect transition="in" filter="fade">
                                      <p:cBhvr>
                                        <p:cTn id="7" dur="500"/>
                                        <p:tgtEl>
                                          <p:spTgt spid="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 grpId="0"/>
    </p:bldLst>
  </p:timing>
</p:sld>
</file>

<file path=ppt/slides/slide17.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86" name="矩形"/>
          <p:cNvSpPr>
            <a:spLocks/>
          </p:cNvSpPr>
          <p:nvPr/>
        </p:nvSpPr>
        <p:spPr>
          <a:xfrm rot="0">
            <a:off x="1687035" y="214297"/>
            <a:ext cx="10252218" cy="523219"/>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609092" eaLnBrk="1" fontAlgn="auto" latinLnBrk="0" hangingPunct="1">
              <a:lnSpc>
                <a:spcPct val="100000"/>
              </a:lnSpc>
              <a:spcBef>
                <a:spcPts val="0"/>
              </a:spcBef>
              <a:spcAft>
                <a:spcPts val="0"/>
              </a:spcAft>
              <a:buNone/>
            </a:pP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Em</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khuyeân</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Nam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ñieàu</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gì</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trong</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tình</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huoáng</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sau</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a:t>
            </a:r>
            <a:endParaRPr lang="zh-CN" altLang="en-US" sz="2800" b="0" i="0" u="none" strike="noStrike" kern="1200" cap="none" spc="0" baseline="0">
              <a:solidFill>
                <a:srgbClr val="000000"/>
              </a:solidFill>
              <a:latin typeface="VNI-Avo" pitchFamily="2" charset="0"/>
              <a:ea typeface="Arial-Rounded" pitchFamily="34" charset="0"/>
              <a:cs typeface="Arial-Rounded" pitchFamily="34" charset="0"/>
            </a:endParaRPr>
          </a:p>
        </p:txBody>
      </p:sp>
      <p:pic>
        <p:nvPicPr>
          <p:cNvPr id="887" name="图片"/>
          <p:cNvPicPr>
            <a:picLocks noChangeAspect="1"/>
          </p:cNvPicPr>
          <p:nvPr/>
        </p:nvPicPr>
        <p:blipFill>
          <a:blip r:embed="rId1" cstate="print"/>
          <a:stretch>
            <a:fillRect/>
          </a:stretch>
        </p:blipFill>
        <p:spPr>
          <a:xfrm rot="0">
            <a:off x="2867101" y="1049344"/>
            <a:ext cx="6180302" cy="4147853"/>
          </a:xfrm>
          <a:prstGeom prst="rect"/>
          <a:noFill/>
          <a:ln w="12700" cmpd="sng" cap="flat">
            <a:noFill/>
            <a:prstDash val="solid"/>
            <a:miter/>
          </a:ln>
        </p:spPr>
      </p:pic>
      <p:pic>
        <p:nvPicPr>
          <p:cNvPr id="888" name="图片"/>
          <p:cNvPicPr>
            <a:picLocks noChangeAspect="1"/>
          </p:cNvPicPr>
          <p:nvPr/>
        </p:nvPicPr>
        <p:blipFill>
          <a:blip r:embed="rId2" cstate="print"/>
          <a:stretch>
            <a:fillRect/>
          </a:stretch>
        </p:blipFill>
        <p:spPr>
          <a:xfrm rot="0">
            <a:off x="370096" y="94280"/>
            <a:ext cx="890220" cy="878505"/>
          </a:xfrm>
          <a:prstGeom prst="rect"/>
          <a:noFill/>
          <a:ln w="12700" cmpd="sng" cap="flat">
            <a:noFill/>
            <a:prstDash val="solid"/>
            <a:miter/>
          </a:ln>
        </p:spPr>
      </p:pic>
      <p:sp>
        <p:nvSpPr>
          <p:cNvPr id="889" name="圆角矩形"/>
          <p:cNvSpPr>
            <a:spLocks/>
          </p:cNvSpPr>
          <p:nvPr/>
        </p:nvSpPr>
        <p:spPr>
          <a:xfrm rot="0">
            <a:off x="370096" y="5432466"/>
            <a:ext cx="11425665" cy="1331253"/>
          </a:xfrm>
          <a:prstGeom prst="roundRect">
            <a:avLst>
              <a:gd name="adj" fmla="val 16666"/>
            </a:avLst>
          </a:prstGeom>
          <a:solidFill>
            <a:srgbClr val="FAFAD8"/>
          </a:solidFill>
          <a:ln w="25400" cmpd="sng" cap="flat">
            <a:noFill/>
            <a:prstDash val="solid"/>
            <a:round/>
          </a:ln>
        </p:spPr>
        <p:txBody>
          <a:bodyPr vert="horz" wrap="square" lIns="91440" tIns="45720" rIns="91440" bIns="45720" anchor="ctr" anchorCtr="0">
            <a:prstTxWarp prst="textNoShape"/>
          </a:bodyPr>
          <a:lstStyle/>
          <a:p>
            <a:pPr marL="0" indent="0" algn="ctr">
              <a:lnSpc>
                <a:spcPct val="100000"/>
              </a:lnSpc>
              <a:spcBef>
                <a:spcPts val="0"/>
              </a:spcBef>
              <a:spcAft>
                <a:spcPts val="0"/>
              </a:spcAft>
              <a:buNone/>
            </a:pPr>
            <a:r>
              <a:rPr lang="en-US" altLang="zh-CN" sz="3600" b="0" i="0" u="none" strike="noStrike" kern="1200" cap="none" spc="0" baseline="0">
                <a:solidFill>
                  <a:srgbClr val="FF0000"/>
                </a:solidFill>
                <a:latin typeface="Times New Roman" pitchFamily="0" charset="0"/>
                <a:ea typeface="微软雅黑" pitchFamily="0" charset="0"/>
                <a:cs typeface="Times New Roman" pitchFamily="0" charset="0"/>
              </a:rPr>
              <a:t>Chúng ta cần tôn trọng môi trường sống của động vật, không can thiệp làm ảnh hưởng đến sự phát triển của chúng.</a:t>
            </a:r>
            <a:endParaRPr lang="zh-CN" altLang="en-US" sz="3600" b="0" i="0" u="none" strike="noStrike" kern="1200" cap="none" spc="0" baseline="0">
              <a:solidFill>
                <a:srgbClr val="FF0000"/>
              </a:solidFill>
              <a:latin typeface="Times New Roman" pitchFamily="0" charset="0"/>
              <a:ea typeface="微软雅黑" pitchFamily="0" charset="0"/>
              <a:cs typeface="Times New Roman" pitchFamily="0" charset="0"/>
            </a:endParaRPr>
          </a:p>
        </p:txBody>
      </p:sp>
    </p:spTree>
    <p:extLst>
      <p:ext uri="{BB962C8B-B14F-4D97-AF65-F5344CB8AC3E}">
        <p14:creationId xmlns:p14="http://schemas.microsoft.com/office/powerpoint/2010/main" val="189176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9"/>
                                        </p:tgtEl>
                                        <p:attrNameLst>
                                          <p:attrName>style.visibility</p:attrName>
                                        </p:attrNameLst>
                                      </p:cBhvr>
                                      <p:to>
                                        <p:strVal val="visible"/>
                                      </p:to>
                                    </p:set>
                                    <p:anim calcmode="lin" valueType="num">
                                      <p:cBhvr additive="base">
                                        <p:cTn id="7" dur="500" fill="hold"/>
                                        <p:tgtEl>
                                          <p:spTgt spid="889"/>
                                        </p:tgtEl>
                                        <p:attrNameLst>
                                          <p:attrName>ppt_x</p:attrName>
                                        </p:attrNameLst>
                                      </p:cBhvr>
                                      <p:tavLst>
                                        <p:tav tm="0">
                                          <p:val>
                                            <p:strVal val="#ppt_x"/>
                                          </p:val>
                                        </p:tav>
                                        <p:tav tm="100000">
                                          <p:val>
                                            <p:strVal val="#ppt_x"/>
                                          </p:val>
                                        </p:tav>
                                      </p:tavLst>
                                    </p:anim>
                                    <p:anim calcmode="lin" valueType="num">
                                      <p:cBhvr additive="base">
                                        <p:cTn id="8" dur="500" fill="hold"/>
                                        <p:tgtEl>
                                          <p:spTgt spid="8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 grpId="0" animBg="1"/>
    </p:bldLst>
  </p:timing>
</p:sld>
</file>

<file path=ppt/slides/slide18.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grpSp>
        <p:nvGrpSpPr>
          <p:cNvPr id="892" name="组合"/>
          <p:cNvGrpSpPr>
            <a:grpSpLocks/>
          </p:cNvGrpSpPr>
          <p:nvPr/>
        </p:nvGrpSpPr>
        <p:grpSpPr>
          <a:xfrm>
            <a:off x="495220" y="400839"/>
            <a:ext cx="10015472" cy="4874447"/>
            <a:chOff x="495220" y="400839"/>
            <a:chExt cx="10015472" cy="4874447"/>
          </a:xfrm>
        </p:grpSpPr>
        <p:sp>
          <p:nvSpPr>
            <p:cNvPr id="890" name="曲线"/>
            <p:cNvSpPr>
              <a:spLocks/>
            </p:cNvSpPr>
            <p:nvPr/>
          </p:nvSpPr>
          <p:spPr>
            <a:xfrm rot="0">
              <a:off x="495220" y="400839"/>
              <a:ext cx="10015472" cy="4874447"/>
            </a:xfrm>
            <a:custGeom>
              <a:gdLst>
                <a:gd name="T1" fmla="*/ 0 w 21600"/>
                <a:gd name="T2" fmla="*/ 0 h 21600"/>
                <a:gd name="T3" fmla="*/ 21600 w 21600"/>
                <a:gd name="T4" fmla="*/ 21600 h 21600"/>
              </a:gdLst>
              <a:rect l="T1" t="T2" r="T3" b="T4"/>
              <a:pathLst>
                <a:path w="21600" h="21600">
                  <a:moveTo>
                    <a:pt x="28" y="1068"/>
                  </a:moveTo>
                  <a:cubicBezTo>
                    <a:pt x="241" y="-1503"/>
                    <a:pt x="1759" y="1368"/>
                    <a:pt x="2813" y="1428"/>
                  </a:cubicBezTo>
                  <a:cubicBezTo>
                    <a:pt x="3866" y="1488"/>
                    <a:pt x="5635" y="1111"/>
                    <a:pt x="6349" y="1428"/>
                  </a:cubicBezTo>
                  <a:cubicBezTo>
                    <a:pt x="7064" y="1745"/>
                    <a:pt x="5723" y="3366"/>
                    <a:pt x="7101" y="3332"/>
                  </a:cubicBezTo>
                  <a:cubicBezTo>
                    <a:pt x="8480" y="3297"/>
                    <a:pt x="11734" y="2166"/>
                    <a:pt x="14621" y="1222"/>
                  </a:cubicBezTo>
                  <a:cubicBezTo>
                    <a:pt x="17507" y="279"/>
                    <a:pt x="19870" y="271"/>
                    <a:pt x="20942" y="2406"/>
                  </a:cubicBezTo>
                  <a:cubicBezTo>
                    <a:pt x="22014" y="4541"/>
                    <a:pt x="21569" y="11074"/>
                    <a:pt x="21054" y="14033"/>
                  </a:cubicBezTo>
                  <a:cubicBezTo>
                    <a:pt x="20538" y="16991"/>
                    <a:pt x="18608" y="19330"/>
                    <a:pt x="17851" y="20155"/>
                  </a:cubicBezTo>
                  <a:cubicBezTo>
                    <a:pt x="17094" y="20980"/>
                    <a:pt x="16945" y="21744"/>
                    <a:pt x="18356" y="21576"/>
                  </a:cubicBezTo>
                  <a:cubicBezTo>
                    <a:pt x="19768" y="21408"/>
                    <a:pt x="18167" y="20349"/>
                    <a:pt x="17461" y="19795"/>
                  </a:cubicBezTo>
                  <a:cubicBezTo>
                    <a:pt x="16755" y="19241"/>
                    <a:pt x="15595" y="18303"/>
                    <a:pt x="14119" y="18251"/>
                  </a:cubicBezTo>
                  <a:cubicBezTo>
                    <a:pt x="12643" y="18200"/>
                    <a:pt x="8605" y="19486"/>
                    <a:pt x="8605" y="19486"/>
                  </a:cubicBezTo>
                  <a:cubicBezTo>
                    <a:pt x="6934" y="19863"/>
                    <a:pt x="5208" y="20558"/>
                    <a:pt x="4094" y="20515"/>
                  </a:cubicBezTo>
                  <a:cubicBezTo>
                    <a:pt x="2980" y="20472"/>
                    <a:pt x="2209" y="20103"/>
                    <a:pt x="1532" y="16862"/>
                  </a:cubicBezTo>
                  <a:cubicBezTo>
                    <a:pt x="854" y="13621"/>
                    <a:pt x="-185" y="3640"/>
                    <a:pt x="28" y="1068"/>
                  </a:cubicBezTo>
                  <a:close/>
                </a:path>
              </a:pathLst>
            </a:custGeom>
            <a:solidFill>
              <a:schemeClr val="bg1"/>
            </a:solidFill>
            <a:ln w="12700" cmpd="sng" cap="flat">
              <a:solidFill>
                <a:srgbClr val="41719C"/>
              </a:solidFill>
              <a:prstDash val="solid"/>
              <a:miter/>
            </a:ln>
          </p:spPr>
        </p:sp>
        <p:sp>
          <p:nvSpPr>
            <p:cNvPr id="891" name="曲线"/>
            <p:cNvSpPr>
              <a:spLocks/>
            </p:cNvSpPr>
            <p:nvPr/>
          </p:nvSpPr>
          <p:spPr>
            <a:xfrm rot="0">
              <a:off x="749211" y="551221"/>
              <a:ext cx="9761481" cy="4724065"/>
            </a:xfrm>
            <a:custGeom>
              <a:gdLst>
                <a:gd name="T1" fmla="*/ 0 w 21600"/>
                <a:gd name="T2" fmla="*/ 0 h 21600"/>
                <a:gd name="T3" fmla="*/ 21600 w 21600"/>
                <a:gd name="T4" fmla="*/ 21600 h 21600"/>
              </a:gdLst>
              <a:rect l="T1" t="T2" r="T3" b="T4"/>
              <a:pathLst>
                <a:path w="21600" h="21600">
                  <a:moveTo>
                    <a:pt x="1200" y="17011"/>
                  </a:moveTo>
                  <a:cubicBezTo>
                    <a:pt x="1285" y="18643"/>
                    <a:pt x="1371" y="20276"/>
                    <a:pt x="3428" y="20514"/>
                  </a:cubicBezTo>
                  <a:cubicBezTo>
                    <a:pt x="5486" y="20753"/>
                    <a:pt x="10981" y="18338"/>
                    <a:pt x="13543" y="18444"/>
                  </a:cubicBezTo>
                  <a:cubicBezTo>
                    <a:pt x="16105" y="18550"/>
                    <a:pt x="18182" y="20727"/>
                    <a:pt x="18801" y="21151"/>
                  </a:cubicBezTo>
                  <a:cubicBezTo>
                    <a:pt x="19420" y="21576"/>
                    <a:pt x="16953" y="21965"/>
                    <a:pt x="17258" y="20992"/>
                  </a:cubicBezTo>
                  <a:cubicBezTo>
                    <a:pt x="17562" y="20019"/>
                    <a:pt x="19953" y="18276"/>
                    <a:pt x="20629" y="15312"/>
                  </a:cubicBezTo>
                  <a:cubicBezTo>
                    <a:pt x="21306" y="12348"/>
                    <a:pt x="22006" y="5686"/>
                    <a:pt x="21315" y="3209"/>
                  </a:cubicBezTo>
                  <a:cubicBezTo>
                    <a:pt x="20625" y="732"/>
                    <a:pt x="18882" y="546"/>
                    <a:pt x="16486" y="448"/>
                  </a:cubicBezTo>
                  <a:cubicBezTo>
                    <a:pt x="14091" y="351"/>
                    <a:pt x="8710" y="2563"/>
                    <a:pt x="6943" y="2625"/>
                  </a:cubicBezTo>
                  <a:cubicBezTo>
                    <a:pt x="5176" y="2687"/>
                    <a:pt x="6762" y="1059"/>
                    <a:pt x="5886" y="820"/>
                  </a:cubicBezTo>
                  <a:cubicBezTo>
                    <a:pt x="5009" y="581"/>
                    <a:pt x="2666" y="1324"/>
                    <a:pt x="1685" y="1192"/>
                  </a:cubicBezTo>
                  <a:cubicBezTo>
                    <a:pt x="704" y="1059"/>
                    <a:pt x="185" y="-188"/>
                    <a:pt x="0" y="24"/>
                  </a:cubicBezTo>
                </a:path>
              </a:pathLst>
            </a:custGeom>
            <a:noFill/>
            <a:ln w="12700" cmpd="sng" cap="flat">
              <a:solidFill>
                <a:srgbClr val="41719C"/>
              </a:solidFill>
              <a:prstDash val="dash"/>
              <a:round/>
            </a:ln>
          </p:spPr>
        </p:sp>
      </p:grpSp>
      <p:pic>
        <p:nvPicPr>
          <p:cNvPr id="893" name="图片"/>
          <p:cNvPicPr>
            <a:picLocks noChangeAspect="1"/>
          </p:cNvPicPr>
          <p:nvPr/>
        </p:nvPicPr>
        <p:blipFill>
          <a:blip r:embed="rId2" cstate="print"/>
          <a:stretch>
            <a:fillRect/>
          </a:stretch>
        </p:blipFill>
        <p:spPr>
          <a:xfrm rot="0">
            <a:off x="7686021" y="4358227"/>
            <a:ext cx="1523426" cy="2481875"/>
          </a:xfrm>
          <a:prstGeom prst="rect"/>
          <a:noFill/>
          <a:ln w="12700" cmpd="sng" cap="flat">
            <a:noFill/>
            <a:prstDash val="solid"/>
            <a:miter/>
          </a:ln>
          <a:effectLst>
            <a:outerShdw sx="100000" sy="100000" algn="t" rotWithShape="0" blurRad="50800" dist="38100" dir="5400000">
              <a:srgbClr val="000000">
                <a:alpha val="39607"/>
              </a:srgbClr>
            </a:outerShdw>
          </a:effectLst>
        </p:spPr>
      </p:pic>
      <p:pic>
        <p:nvPicPr>
          <p:cNvPr id="894" name="图片"/>
          <p:cNvPicPr>
            <a:picLocks noChangeAspect="1"/>
          </p:cNvPicPr>
          <p:nvPr/>
        </p:nvPicPr>
        <p:blipFill>
          <a:blip r:embed="rId3" cstate="print"/>
          <a:stretch>
            <a:fillRect/>
          </a:stretch>
        </p:blipFill>
        <p:spPr>
          <a:xfrm rot="0">
            <a:off x="495220" y="355155"/>
            <a:ext cx="2019219" cy="1697842"/>
          </a:xfrm>
          <a:prstGeom prst="rect"/>
          <a:noFill/>
          <a:ln w="12700" cmpd="sng" cap="flat">
            <a:noFill/>
            <a:prstDash val="solid"/>
            <a:miter/>
          </a:ln>
        </p:spPr>
      </p:pic>
      <p:sp>
        <p:nvSpPr>
          <p:cNvPr id="895" name="矩形"/>
          <p:cNvSpPr>
            <a:spLocks/>
          </p:cNvSpPr>
          <p:nvPr/>
        </p:nvSpPr>
        <p:spPr>
          <a:xfrm rot="0">
            <a:off x="2514439" y="1204076"/>
            <a:ext cx="7009999" cy="1107707"/>
          </a:xfrm>
          <a:prstGeom prst="rect"/>
          <a:noFill/>
          <a:ln w="12700" cmpd="sng" cap="flat">
            <a:noFill/>
            <a:prstDash val="solid"/>
            <a:miter/>
          </a:ln>
        </p:spPr>
        <p:txBody>
          <a:bodyPr vert="horz" wrap="square" lIns="91416" tIns="45708" rIns="91416" bIns="45708" anchor="t" anchorCtr="0">
            <a:prstTxWarp prst="textNoShape"/>
            <a:spAutoFit/>
          </a:bodyPr>
          <a:lstStyle/>
          <a:p>
            <a:pPr marL="0" indent="0" algn="ctr" defTabSz="914019">
              <a:lnSpc>
                <a:spcPct val="100000"/>
              </a:lnSpc>
              <a:spcBef>
                <a:spcPts val="0"/>
              </a:spcBef>
              <a:spcAft>
                <a:spcPts val="0"/>
              </a:spcAft>
              <a:buNone/>
            </a:pPr>
            <a:r>
              <a:rPr lang="en-US" altLang="zh-CN"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rPr>
              <a:t>HOẠT ĐỘNG 3</a:t>
            </a:r>
            <a:endParaRPr lang="zh-CN" altLang="en-US"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endParaRPr>
          </a:p>
        </p:txBody>
      </p:sp>
      <p:sp>
        <p:nvSpPr>
          <p:cNvPr id="896" name="矩形"/>
          <p:cNvSpPr>
            <a:spLocks/>
          </p:cNvSpPr>
          <p:nvPr/>
        </p:nvSpPr>
        <p:spPr>
          <a:xfrm rot="0">
            <a:off x="614154" y="2317697"/>
            <a:ext cx="10031594" cy="769241"/>
          </a:xfrm>
          <a:prstGeom prst="rect"/>
          <a:noFill/>
          <a:ln w="12700" cmpd="sng" cap="flat">
            <a:noFill/>
            <a:prstDash val="solid"/>
            <a:miter/>
          </a:ln>
        </p:spPr>
        <p:txBody>
          <a:bodyPr vert="horz" wrap="square" lIns="91416" tIns="45708" rIns="91416" bIns="45708" anchor="t" anchorCtr="0">
            <a:prstTxWarp prst="textNoShape"/>
            <a:spAutoFit/>
          </a:bodyPr>
          <a:lstStyle/>
          <a:p>
            <a:pPr marL="0" indent="0" algn="ctr" defTabSz="914019">
              <a:lnSpc>
                <a:spcPct val="100000"/>
              </a:lnSpc>
              <a:spcBef>
                <a:spcPts val="0"/>
              </a:spcBef>
              <a:spcAft>
                <a:spcPts val="0"/>
              </a:spcAft>
              <a:buNone/>
            </a:pPr>
            <a:r>
              <a:rPr lang="en-US" altLang="zh-CN" sz="4399" b="1" i="0" u="none" strike="noStrike" kern="1200" cap="none" spc="0" baseline="0">
                <a:solidFill>
                  <a:srgbClr val="7030A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rPr>
              <a:t>Trưng bày tranh, ảnh về động vật</a:t>
            </a:r>
            <a:endParaRPr lang="zh-CN" altLang="en-US" sz="4399" b="1" i="0" u="none" strike="noStrike" kern="1200" cap="none" spc="0" baseline="0">
              <a:solidFill>
                <a:srgbClr val="7030A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endParaRPr>
          </a:p>
        </p:txBody>
      </p:sp>
    </p:spTree>
    <p:extLst>
      <p:ext uri="{BB962C8B-B14F-4D97-AF65-F5344CB8AC3E}">
        <p14:creationId xmlns:p14="http://schemas.microsoft.com/office/powerpoint/2010/main" val="173818902"/>
      </p:ext>
    </p:extLst>
  </p:cSld>
  <p:clrMapOvr>
    <a:masterClrMapping/>
  </p:clrMapOvr>
  <p:transition spd="med" advTm="5007">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withEffect">
                                  <p:stCondLst>
                                    <p:cond delay="0"/>
                                  </p:stCondLst>
                                  <p:childTnLst>
                                    <p:animClr clrSpc="rgb" dir="cw">
                                      <p:cBhvr override="childStyle">
                                        <p:cTn id="6" dur="100" fill="hold"/>
                                        <p:tgtEl>
                                          <p:spTgt spid="895"/>
                                        </p:tgtEl>
                                        <p:attrNameLst>
                                          <p:attrName>style.color</p:attrName>
                                        </p:attrNameLst>
                                      </p:cBhvr>
                                      <p:to>
                                        <a:srgbClr val="FFFFFF"/>
                                      </p:to>
                                    </p:animClr>
                                    <p:animClr clrSpc="rgb" dir="cw">
                                      <p:cBhvr>
                                        <p:cTn id="7" dur="100" fill="hold"/>
                                        <p:tgtEl>
                                          <p:spTgt spid="895"/>
                                        </p:tgtEl>
                                        <p:attrNameLst>
                                          <p:attrName>fillcolor</p:attrName>
                                        </p:attrNameLst>
                                      </p:cBhvr>
                                      <p:to>
                                        <a:srgbClr val="FFFFFF"/>
                                      </p:to>
                                    </p:animClr>
                                    <p:set>
                                      <p:cBhvr>
                                        <p:cTn id="8" dur="100" fill="hold"/>
                                        <p:tgtEl>
                                          <p:spTgt spid="895"/>
                                        </p:tgtEl>
                                        <p:attrNameLst>
                                          <p:attrName>fill.type</p:attrName>
                                        </p:attrNameLst>
                                      </p:cBhvr>
                                      <p:to>
                                        <p:strVal val="solid"/>
                                      </p:to>
                                    </p:set>
                                    <p:set>
                                      <p:cBhvr>
                                        <p:cTn id="9" dur="100" fill="hold"/>
                                        <p:tgtEl>
                                          <p:spTgt spid="895"/>
                                        </p:tgtEl>
                                        <p:attrNameLst>
                                          <p:attrName>fill.on</p:attrName>
                                        </p:attrNameLst>
                                      </p:cBhvr>
                                      <p:to>
                                        <p:strVal val="true"/>
                                      </p:to>
                                    </p:set>
                                    <p:animRot by="120000">
                                      <p:cBhvr>
                                        <p:cTn id="10" dur="100" fill="hold">
                                          <p:stCondLst>
                                            <p:cond delay="0"/>
                                          </p:stCondLst>
                                        </p:cTn>
                                        <p:tgtEl>
                                          <p:spTgt spid="895"/>
                                        </p:tgtEl>
                                        <p:attrNameLst>
                                          <p:attrName>r</p:attrName>
                                        </p:attrNameLst>
                                      </p:cBhvr>
                                    </p:animRot>
                                    <p:animRot by="-240000">
                                      <p:cBhvr>
                                        <p:cTn id="11" dur="200" fill="hold">
                                          <p:stCondLst>
                                            <p:cond delay="200"/>
                                          </p:stCondLst>
                                        </p:cTn>
                                        <p:tgtEl>
                                          <p:spTgt spid="895"/>
                                        </p:tgtEl>
                                        <p:attrNameLst>
                                          <p:attrName>r</p:attrName>
                                        </p:attrNameLst>
                                      </p:cBhvr>
                                    </p:animRot>
                                    <p:animRot by="240000">
                                      <p:cBhvr>
                                        <p:cTn id="12" dur="200" fill="hold">
                                          <p:stCondLst>
                                            <p:cond delay="400"/>
                                          </p:stCondLst>
                                        </p:cTn>
                                        <p:tgtEl>
                                          <p:spTgt spid="895"/>
                                        </p:tgtEl>
                                        <p:attrNameLst>
                                          <p:attrName>r</p:attrName>
                                        </p:attrNameLst>
                                      </p:cBhvr>
                                    </p:animRot>
                                    <p:animRot by="-240000">
                                      <p:cBhvr>
                                        <p:cTn id="13" dur="200" fill="hold">
                                          <p:stCondLst>
                                            <p:cond delay="600"/>
                                          </p:stCondLst>
                                        </p:cTn>
                                        <p:tgtEl>
                                          <p:spTgt spid="895"/>
                                        </p:tgtEl>
                                        <p:attrNameLst>
                                          <p:attrName>r</p:attrName>
                                        </p:attrNameLst>
                                      </p:cBhvr>
                                    </p:animRot>
                                    <p:animRot by="120000">
                                      <p:cBhvr>
                                        <p:cTn id="14" dur="200" fill="hold">
                                          <p:stCondLst>
                                            <p:cond delay="800"/>
                                          </p:stCondLst>
                                        </p:cTn>
                                        <p:tgtEl>
                                          <p:spTgt spid="89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5" grpId="0"/>
    </p:bldLst>
  </p:timing>
</p:sld>
</file>

<file path=ppt/slides/slide19.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sp>
        <p:nvSpPr>
          <p:cNvPr id="899" name="矩形"/>
          <p:cNvSpPr>
            <a:spLocks/>
          </p:cNvSpPr>
          <p:nvPr/>
        </p:nvSpPr>
        <p:spPr>
          <a:xfrm rot="0">
            <a:off x="1260316" y="94280"/>
            <a:ext cx="10697329" cy="1384994"/>
          </a:xfrm>
          <a:prstGeom prst="rect"/>
          <a:noFill/>
          <a:ln w="12700" cmpd="sng" cap="flat">
            <a:noFill/>
            <a:prstDash val="solid"/>
            <a:miter/>
          </a:ln>
        </p:spPr>
        <p:txBody>
          <a:bodyPr vert="horz" wrap="square" lIns="91440" tIns="45720" rIns="91440" bIns="45720" anchor="t" anchorCtr="0">
            <a:prstTxWarp prst="textNoShape"/>
            <a:spAutoFit/>
          </a:bodyPr>
          <a:lstStyle/>
          <a:p>
            <a:pPr marL="457200" indent="-457200" algn="l" defTabSz="609092">
              <a:lnSpc>
                <a:spcPct val="100000"/>
              </a:lnSpc>
              <a:spcBef>
                <a:spcPts val="0"/>
              </a:spcBef>
              <a:spcAft>
                <a:spcPts val="0"/>
              </a:spcAft>
              <a:buClrTx/>
              <a:buChar char="-"/>
            </a:pP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Söu</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taàm</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hoaëc</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veõ</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tranh</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veà</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ñoäng</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vaät</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a:t>
            </a:r>
            <a:endParaRPr lang="en-US" altLang="zh-CN" sz="2800" b="0" i="0" u="none" strike="noStrike" kern="1200" cap="none" spc="0" baseline="0">
              <a:solidFill>
                <a:srgbClr val="000000"/>
              </a:solidFill>
              <a:latin typeface="VNI-Avo" pitchFamily="2" charset="0"/>
              <a:ea typeface="Arial-Rounded" pitchFamily="34" charset="0"/>
              <a:cs typeface="Arial-Rounded" pitchFamily="34" charset="0"/>
            </a:endParaRPr>
          </a:p>
          <a:p>
            <a:pPr marL="457200" indent="-457200" algn="l" defTabSz="609092">
              <a:lnSpc>
                <a:spcPct val="100000"/>
              </a:lnSpc>
              <a:spcBef>
                <a:spcPts val="0"/>
              </a:spcBef>
              <a:spcAft>
                <a:spcPts val="0"/>
              </a:spcAft>
              <a:buClrTx/>
              <a:buChar char="-"/>
            </a:pP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Hoaøn</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thaønh</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sô</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ñoà</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tranh</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veà</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ñoäng</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vaät</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vaø</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tröng</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baøy</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saûn</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phaåm</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tröôùc</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 </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lôùp</a:t>
            </a:r>
            <a:r>
              <a:rPr lang="en-US" altLang="zh-CN" sz="2800" b="0" i="0" u="none" strike="noStrike" kern="1200" cap="none" spc="0" baseline="0">
                <a:solidFill>
                  <a:srgbClr val="000000"/>
                </a:solidFill>
                <a:latin typeface="VNI-Avo" pitchFamily="2" charset="0"/>
                <a:ea typeface="Arial-Rounded" pitchFamily="34" charset="0"/>
                <a:cs typeface="Arial-Rounded" pitchFamily="34" charset="0"/>
              </a:rPr>
              <a:t>.</a:t>
            </a:r>
            <a:endParaRPr lang="zh-CN" altLang="en-US" sz="2800" b="0" i="0" u="none" strike="noStrike" kern="1200" cap="none" spc="0" baseline="0">
              <a:solidFill>
                <a:srgbClr val="000000"/>
              </a:solidFill>
              <a:latin typeface="VNI-Avo" pitchFamily="2" charset="0"/>
              <a:ea typeface="Arial-Rounded" pitchFamily="34" charset="0"/>
              <a:cs typeface="Arial-Rounded" pitchFamily="34" charset="0"/>
            </a:endParaRPr>
          </a:p>
        </p:txBody>
      </p:sp>
      <p:pic>
        <p:nvPicPr>
          <p:cNvPr id="900" name="图片"/>
          <p:cNvPicPr>
            <a:picLocks noChangeAspect="1"/>
          </p:cNvPicPr>
          <p:nvPr/>
        </p:nvPicPr>
        <p:blipFill>
          <a:blip r:embed="rId1" cstate="print"/>
          <a:stretch>
            <a:fillRect/>
          </a:stretch>
        </p:blipFill>
        <p:spPr>
          <a:xfrm rot="0">
            <a:off x="231181" y="94280"/>
            <a:ext cx="890220" cy="878505"/>
          </a:xfrm>
          <a:prstGeom prst="rect"/>
          <a:noFill/>
          <a:ln w="12700" cmpd="sng" cap="flat">
            <a:noFill/>
            <a:prstDash val="solid"/>
            <a:miter/>
          </a:ln>
        </p:spPr>
      </p:pic>
      <p:pic>
        <p:nvPicPr>
          <p:cNvPr id="901" name="图片"/>
          <p:cNvPicPr>
            <a:picLocks noChangeAspect="1"/>
          </p:cNvPicPr>
          <p:nvPr/>
        </p:nvPicPr>
        <p:blipFill>
          <a:blip r:embed="rId2" cstate="print"/>
          <a:stretch>
            <a:fillRect/>
          </a:stretch>
        </p:blipFill>
        <p:spPr>
          <a:xfrm rot="0">
            <a:off x="1082356" y="1575275"/>
            <a:ext cx="10024111" cy="5097005"/>
          </a:xfrm>
          <a:prstGeom prst="rect"/>
          <a:noFill/>
          <a:ln w="12700" cmpd="sng" cap="flat">
            <a:noFill/>
            <a:prstDash val="solid"/>
            <a:miter/>
          </a:ln>
        </p:spPr>
      </p:pic>
    </p:spTree>
    <p:extLst>
      <p:ext uri="{BB962C8B-B14F-4D97-AF65-F5344CB8AC3E}">
        <p14:creationId xmlns:p14="http://schemas.microsoft.com/office/powerpoint/2010/main" val="9821170"/>
      </p:ext>
    </p:extLst>
  </p:cSld>
  <p:clrMapOvr>
    <a:masterClrMapping/>
  </p:clrMapOvr>
</p:sld>
</file>

<file path=ppt/slides/slide2.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pic>
        <p:nvPicPr>
          <p:cNvPr id="383" name="图片"/>
          <p:cNvPicPr>
            <a:picLocks noChangeAspect="1"/>
          </p:cNvPicPr>
          <p:nvPr/>
        </p:nvPicPr>
        <p:blipFill>
          <a:blip r:embed="rId2" cstate="print"/>
          <a:srcRect t="1495" b="1495"/>
          <a:stretch>
            <a:fillRect/>
          </a:stretch>
        </p:blipFill>
        <p:spPr>
          <a:xfrm rot="0">
            <a:off x="6094413" y="1455175"/>
            <a:ext cx="5695906" cy="3947652"/>
          </a:xfrm>
          <a:prstGeom prst="rect"/>
          <a:noFill/>
          <a:ln cmpd="sng" cap="flat">
            <a:noFill/>
            <a:prstDash val="solid"/>
            <a:miter/>
          </a:ln>
        </p:spPr>
      </p:pic>
      <p:pic>
        <p:nvPicPr>
          <p:cNvPr id="384" name="图片"/>
          <p:cNvPicPr>
            <a:picLocks noChangeAspect="1"/>
          </p:cNvPicPr>
          <p:nvPr/>
        </p:nvPicPr>
        <p:blipFill>
          <a:blip r:embed="rId3" cstate="print"/>
          <a:srcRect t="1495" b="1495"/>
          <a:stretch>
            <a:fillRect/>
          </a:stretch>
        </p:blipFill>
        <p:spPr>
          <a:xfrm rot="0">
            <a:off x="6094413" y="1455175"/>
            <a:ext cx="5695906" cy="3947652"/>
          </a:xfrm>
          <a:prstGeom prst="rect"/>
          <a:noFill/>
          <a:ln cmpd="sng" cap="flat">
            <a:noFill/>
            <a:prstDash val="solid"/>
            <a:miter/>
          </a:ln>
        </p:spPr>
      </p:pic>
      <p:pic>
        <p:nvPicPr>
          <p:cNvPr id="385" name="图片"/>
          <p:cNvPicPr>
            <a:picLocks noChangeAspect="1"/>
          </p:cNvPicPr>
          <p:nvPr/>
        </p:nvPicPr>
        <p:blipFill>
          <a:blip r:embed="rId4" cstate="print"/>
          <a:srcRect t="1504" b="1504"/>
          <a:stretch>
            <a:fillRect/>
          </a:stretch>
        </p:blipFill>
        <p:spPr>
          <a:xfrm rot="0">
            <a:off x="6094413" y="1455175"/>
            <a:ext cx="5696064" cy="3947652"/>
          </a:xfrm>
          <a:prstGeom prst="rect"/>
          <a:noFill/>
          <a:ln cmpd="sng" cap="flat">
            <a:noFill/>
            <a:prstDash val="solid"/>
            <a:miter/>
          </a:ln>
        </p:spPr>
      </p:pic>
      <p:pic>
        <p:nvPicPr>
          <p:cNvPr id="386" name="图片"/>
          <p:cNvPicPr>
            <a:picLocks noChangeAspect="1"/>
          </p:cNvPicPr>
          <p:nvPr/>
        </p:nvPicPr>
        <p:blipFill>
          <a:blip r:embed="rId5" cstate="print"/>
          <a:srcRect t="1495" b="1495"/>
          <a:stretch>
            <a:fillRect/>
          </a:stretch>
        </p:blipFill>
        <p:spPr>
          <a:xfrm rot="0">
            <a:off x="6094413" y="1455175"/>
            <a:ext cx="5695906" cy="3947652"/>
          </a:xfrm>
          <a:prstGeom prst="rect"/>
          <a:noFill/>
          <a:ln cmpd="sng" cap="flat">
            <a:noFill/>
            <a:prstDash val="solid"/>
            <a:miter/>
          </a:ln>
        </p:spPr>
      </p:pic>
      <p:pic>
        <p:nvPicPr>
          <p:cNvPr id="387" name="图片"/>
          <p:cNvPicPr>
            <a:picLocks noChangeAspect="1"/>
          </p:cNvPicPr>
          <p:nvPr/>
        </p:nvPicPr>
        <p:blipFill>
          <a:blip r:embed="rId6" cstate="print"/>
          <a:srcRect t="1495" b="1495"/>
          <a:stretch>
            <a:fillRect/>
          </a:stretch>
        </p:blipFill>
        <p:spPr>
          <a:xfrm rot="0">
            <a:off x="6094413" y="1455175"/>
            <a:ext cx="5695906" cy="3947652"/>
          </a:xfrm>
          <a:prstGeom prst="rect"/>
          <a:noFill/>
          <a:ln cmpd="sng" cap="flat">
            <a:noFill/>
            <a:prstDash val="solid"/>
            <a:miter/>
          </a:ln>
        </p:spPr>
      </p:pic>
      <p:pic>
        <p:nvPicPr>
          <p:cNvPr id="388" name="图片"/>
          <p:cNvPicPr>
            <a:picLocks noChangeAspect="1"/>
          </p:cNvPicPr>
          <p:nvPr/>
        </p:nvPicPr>
        <p:blipFill>
          <a:blip r:embed="rId7" cstate="print"/>
          <a:srcRect t="1504" b="1504"/>
          <a:stretch>
            <a:fillRect/>
          </a:stretch>
        </p:blipFill>
        <p:spPr>
          <a:xfrm rot="0">
            <a:off x="6094413" y="1455175"/>
            <a:ext cx="5696064" cy="3947652"/>
          </a:xfrm>
          <a:prstGeom prst="rect"/>
          <a:noFill/>
          <a:ln cmpd="sng" cap="flat">
            <a:noFill/>
            <a:prstDash val="solid"/>
            <a:miter/>
          </a:ln>
        </p:spPr>
      </p:pic>
      <p:pic>
        <p:nvPicPr>
          <p:cNvPr id="389" name="图片"/>
          <p:cNvPicPr>
            <a:picLocks noChangeAspect="1"/>
          </p:cNvPicPr>
          <p:nvPr/>
        </p:nvPicPr>
        <p:blipFill>
          <a:blip r:embed="rId8" cstate="print"/>
          <a:srcRect t="1495" b="1495"/>
          <a:stretch>
            <a:fillRect/>
          </a:stretch>
        </p:blipFill>
        <p:spPr>
          <a:xfrm rot="0">
            <a:off x="6094413" y="1455175"/>
            <a:ext cx="5695906" cy="3947652"/>
          </a:xfrm>
          <a:prstGeom prst="rect"/>
          <a:noFill/>
          <a:ln cmpd="sng" cap="flat">
            <a:noFill/>
            <a:prstDash val="solid"/>
            <a:miter/>
          </a:ln>
        </p:spPr>
      </p:pic>
      <p:pic>
        <p:nvPicPr>
          <p:cNvPr id="390" name="图片"/>
          <p:cNvPicPr>
            <a:picLocks noChangeAspect="1"/>
          </p:cNvPicPr>
          <p:nvPr/>
        </p:nvPicPr>
        <p:blipFill>
          <a:blip r:embed="rId9" cstate="print"/>
          <a:srcRect t="1495" b="1495"/>
          <a:stretch>
            <a:fillRect/>
          </a:stretch>
        </p:blipFill>
        <p:spPr>
          <a:xfrm rot="0">
            <a:off x="6094413" y="1455175"/>
            <a:ext cx="5695906" cy="3947652"/>
          </a:xfrm>
          <a:prstGeom prst="rect"/>
          <a:noFill/>
          <a:ln cmpd="sng" cap="flat">
            <a:noFill/>
            <a:prstDash val="solid"/>
            <a:miter/>
          </a:ln>
        </p:spPr>
      </p:pic>
      <p:pic>
        <p:nvPicPr>
          <p:cNvPr id="391" name="图片"/>
          <p:cNvPicPr>
            <a:picLocks noChangeAspect="1"/>
          </p:cNvPicPr>
          <p:nvPr/>
        </p:nvPicPr>
        <p:blipFill>
          <a:blip r:embed="rId10" cstate="print"/>
          <a:srcRect t="1504" b="1504"/>
          <a:stretch>
            <a:fillRect/>
          </a:stretch>
        </p:blipFill>
        <p:spPr>
          <a:xfrm rot="0">
            <a:off x="6094413" y="1455175"/>
            <a:ext cx="5696064" cy="3947652"/>
          </a:xfrm>
          <a:prstGeom prst="rect"/>
          <a:noFill/>
          <a:ln cmpd="sng" cap="flat">
            <a:noFill/>
            <a:prstDash val="solid"/>
            <a:miter/>
          </a:ln>
        </p:spPr>
      </p:pic>
      <p:sp>
        <p:nvSpPr>
          <p:cNvPr id="392"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2 -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393" name="图片"/>
          <p:cNvPicPr>
            <a:picLocks noChangeAspect="1"/>
          </p:cNvPicPr>
          <p:nvPr/>
        </p:nvPicPr>
        <p:blipFill>
          <a:blip r:embed="rId11" cstate="print"/>
          <a:srcRect b="22156" l="28911" r="24520"/>
          <a:stretch>
            <a:fillRect/>
          </a:stretch>
        </p:blipFill>
        <p:spPr>
          <a:xfrm flipH="1" rot="0">
            <a:off x="420" y="555478"/>
            <a:ext cx="6194368" cy="6317290"/>
          </a:xfrm>
          <a:prstGeom prst="rect"/>
          <a:noFill/>
          <a:ln w="12700" cmpd="sng" cap="flat">
            <a:noFill/>
            <a:prstDash val="solid"/>
            <a:miter/>
          </a:ln>
        </p:spPr>
      </p:pic>
      <p:pic>
        <p:nvPicPr>
          <p:cNvPr id="394" name="多媒体">
            <a:hlinkClick r:id="" action="ppaction://media"/>
          </p:cNvPr>
          <p:cNvPicPr>
            <a:picLocks noChangeAspect="1"/>
          </p:cNvPicPr>
          <p:nvPr>
            <a:audioFile r:link="rId12"/>
          </p:nvPr>
        </p:nvPicPr>
        <p:blipFill>
          <a:blip r:embed="rId13" cstate="print"/>
          <a:stretch>
            <a:fillRect/>
          </a:stretch>
        </p:blipFill>
        <p:spPr>
          <a:xfrm rot="0">
            <a:off x="2803641" y="1211912"/>
            <a:ext cx="487552" cy="487553"/>
          </a:xfrm>
          <a:prstGeom prst="rect"/>
          <a:noFill/>
          <a:ln w="12700" cmpd="sng" cap="flat">
            <a:noFill/>
            <a:prstDash val="solid"/>
            <a:miter/>
          </a:ln>
        </p:spPr>
      </p:pic>
      <p:pic>
        <p:nvPicPr>
          <p:cNvPr id="395" name="图片">
            <a:hlinkClick action="ppaction://hlinkshowjump?jump=previousslide"/>
          </p:cNvPr>
          <p:cNvPicPr>
            <a:picLocks noChangeAspect="1"/>
          </p:cNvPicPr>
          <p:nvPr/>
        </p:nvPicPr>
        <p:blipFill>
          <a:blip r:embed="rId14" cstate="print"/>
          <a:stretch>
            <a:fillRect/>
          </a:stretch>
        </p:blipFill>
        <p:spPr>
          <a:xfrm rot="0">
            <a:off x="5506484" y="101705"/>
            <a:ext cx="487551" cy="487552"/>
          </a:xfrm>
          <a:prstGeom prst="rect"/>
          <a:noFill/>
          <a:ln w="12700" cmpd="sng" cap="flat">
            <a:noFill/>
            <a:prstDash val="solid"/>
            <a:miter/>
          </a:ln>
        </p:spPr>
      </p:pic>
      <p:pic>
        <p:nvPicPr>
          <p:cNvPr id="396" name="图片">
            <a:hlinkClick action="ppaction://hlinkshowjump?jump=nextslide"/>
          </p:cNvPr>
          <p:cNvPicPr>
            <a:picLocks noChangeAspect="1"/>
          </p:cNvPicPr>
          <p:nvPr/>
        </p:nvPicPr>
        <p:blipFill>
          <a:blip r:embed="rId15" cstate="print"/>
          <a:stretch>
            <a:fillRect/>
          </a:stretch>
        </p:blipFill>
        <p:spPr>
          <a:xfrm flipH="1" rot="0">
            <a:off x="6194790" y="101705"/>
            <a:ext cx="487551" cy="487552"/>
          </a:xfrm>
          <a:prstGeom prst="rect"/>
          <a:noFill/>
          <a:ln w="12700" cmpd="sng" cap="flat">
            <a:noFill/>
            <a:prstDash val="solid"/>
            <a:miter/>
          </a:ln>
        </p:spPr>
      </p:pic>
    </p:spTree>
    <p:extLst>
      <p:ext uri="{BB962C8B-B14F-4D97-AF65-F5344CB8AC3E}">
        <p14:creationId xmlns:p14="http://schemas.microsoft.com/office/powerpoint/2010/main" val="444834815"/>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39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94"/>
                                        </p:tgtEl>
                                      </p:cBhvr>
                                    </p:cmd>
                                  </p:childTnLst>
                                </p:cTn>
                              </p:par>
                            </p:childTnLst>
                          </p:cTn>
                        </p:par>
                      </p:childTnLst>
                    </p:cTn>
                  </p:par>
                </p:childTnLst>
              </p:cTn>
              <p:nextCondLst>
                <p:cond evt="onClick" delay="0">
                  <p:tgtEl>
                    <p:spTgt spid="393"/>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394"/>
                </p:tgtEl>
              </p:cMediaNode>
            </p:audio>
          </p:childTnLst>
        </p:cTn>
      </p:par>
    </p:tnLst>
  </p:timing>
</p:sld>
</file>

<file path=ppt/slides/slide20.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902" name="图片"/>
          <p:cNvPicPr>
            <a:picLocks noChangeAspect="1"/>
          </p:cNvPicPr>
          <p:nvPr/>
        </p:nvPicPr>
        <p:blipFill>
          <a:blip r:embed="rId1" cstate="print"/>
          <a:stretch>
            <a:fillRect/>
          </a:stretch>
        </p:blipFill>
        <p:spPr>
          <a:xfrm rot="0">
            <a:off x="981878" y="431504"/>
            <a:ext cx="2337462" cy="1001055"/>
          </a:xfrm>
          <a:prstGeom prst="rect"/>
          <a:noFill/>
          <a:ln w="12700" cmpd="sng" cap="flat">
            <a:noFill/>
            <a:prstDash val="solid"/>
            <a:miter/>
          </a:ln>
        </p:spPr>
      </p:pic>
      <p:pic>
        <p:nvPicPr>
          <p:cNvPr id="903" name="图片"/>
          <p:cNvPicPr>
            <a:picLocks noChangeAspect="1"/>
          </p:cNvPicPr>
          <p:nvPr/>
        </p:nvPicPr>
        <p:blipFill>
          <a:blip r:embed="rId2" cstate="print"/>
          <a:stretch>
            <a:fillRect/>
          </a:stretch>
        </p:blipFill>
        <p:spPr>
          <a:xfrm rot="0">
            <a:off x="4818532" y="431504"/>
            <a:ext cx="2337461" cy="1001055"/>
          </a:xfrm>
          <a:prstGeom prst="rect"/>
          <a:noFill/>
          <a:ln w="12700" cmpd="sng" cap="flat">
            <a:noFill/>
            <a:prstDash val="solid"/>
            <a:miter/>
          </a:ln>
        </p:spPr>
      </p:pic>
      <p:pic>
        <p:nvPicPr>
          <p:cNvPr id="904" name="图片"/>
          <p:cNvPicPr>
            <a:picLocks noChangeAspect="1"/>
          </p:cNvPicPr>
          <p:nvPr/>
        </p:nvPicPr>
        <p:blipFill>
          <a:blip r:embed="rId3" cstate="print"/>
          <a:stretch>
            <a:fillRect/>
          </a:stretch>
        </p:blipFill>
        <p:spPr>
          <a:xfrm rot="0">
            <a:off x="8869484" y="431503"/>
            <a:ext cx="2337462" cy="1001055"/>
          </a:xfrm>
          <a:prstGeom prst="rect"/>
          <a:noFill/>
          <a:ln w="12700" cmpd="sng" cap="flat">
            <a:noFill/>
            <a:prstDash val="solid"/>
            <a:miter/>
          </a:ln>
        </p:spPr>
      </p:pic>
      <p:pic>
        <p:nvPicPr>
          <p:cNvPr id="905" name="图片"/>
          <p:cNvPicPr>
            <a:picLocks noChangeAspect="1"/>
          </p:cNvPicPr>
          <p:nvPr/>
        </p:nvPicPr>
        <p:blipFill>
          <a:blip r:embed="rId4" cstate="print"/>
          <a:stretch>
            <a:fillRect/>
          </a:stretch>
        </p:blipFill>
        <p:spPr>
          <a:xfrm rot="0">
            <a:off x="5091459" y="1711550"/>
            <a:ext cx="2278182" cy="2321031"/>
          </a:xfrm>
          <a:prstGeom prst="rect"/>
          <a:noFill/>
          <a:ln w="12700" cmpd="sng" cap="flat">
            <a:noFill/>
            <a:prstDash val="solid"/>
            <a:miter/>
          </a:ln>
        </p:spPr>
      </p:pic>
      <p:pic>
        <p:nvPicPr>
          <p:cNvPr id="906" name="图片"/>
          <p:cNvPicPr>
            <a:picLocks noChangeAspect="1"/>
          </p:cNvPicPr>
          <p:nvPr/>
        </p:nvPicPr>
        <p:blipFill>
          <a:blip r:embed="rId5" cstate="print"/>
          <a:stretch>
            <a:fillRect/>
          </a:stretch>
        </p:blipFill>
        <p:spPr>
          <a:xfrm rot="0">
            <a:off x="1771694" y="2797790"/>
            <a:ext cx="2515164" cy="1692495"/>
          </a:xfrm>
          <a:prstGeom prst="rect"/>
          <a:noFill/>
          <a:ln w="12700" cmpd="sng" cap="flat">
            <a:noFill/>
            <a:prstDash val="solid"/>
            <a:miter/>
          </a:ln>
        </p:spPr>
      </p:pic>
      <p:pic>
        <p:nvPicPr>
          <p:cNvPr id="907" name="图片"/>
          <p:cNvPicPr>
            <a:picLocks noChangeAspect="1"/>
          </p:cNvPicPr>
          <p:nvPr/>
        </p:nvPicPr>
        <p:blipFill>
          <a:blip r:embed="rId6" cstate="print"/>
          <a:stretch>
            <a:fillRect/>
          </a:stretch>
        </p:blipFill>
        <p:spPr>
          <a:xfrm rot="0">
            <a:off x="1680505" y="3962752"/>
            <a:ext cx="3347296" cy="3347296"/>
          </a:xfrm>
          <a:prstGeom prst="rect"/>
          <a:noFill/>
          <a:ln w="12700" cmpd="sng" cap="flat">
            <a:noFill/>
            <a:prstDash val="solid"/>
            <a:miter/>
          </a:ln>
        </p:spPr>
      </p:pic>
      <p:pic>
        <p:nvPicPr>
          <p:cNvPr id="908" name="图片"/>
          <p:cNvPicPr>
            <a:picLocks noChangeAspect="1"/>
          </p:cNvPicPr>
          <p:nvPr/>
        </p:nvPicPr>
        <p:blipFill>
          <a:blip r:embed="rId7" cstate="print"/>
          <a:stretch>
            <a:fillRect/>
          </a:stretch>
        </p:blipFill>
        <p:spPr>
          <a:xfrm rot="0">
            <a:off x="8192941" y="1575727"/>
            <a:ext cx="3995883" cy="2592678"/>
          </a:xfrm>
          <a:prstGeom prst="rect"/>
          <a:noFill/>
          <a:ln w="12700" cmpd="sng" cap="flat">
            <a:noFill/>
            <a:prstDash val="solid"/>
            <a:miter/>
          </a:ln>
        </p:spPr>
      </p:pic>
      <p:pic>
        <p:nvPicPr>
          <p:cNvPr id="909" name="图片"/>
          <p:cNvPicPr>
            <a:picLocks noChangeAspect="1"/>
          </p:cNvPicPr>
          <p:nvPr/>
        </p:nvPicPr>
        <p:blipFill>
          <a:blip r:embed="rId8" cstate="print"/>
          <a:stretch>
            <a:fillRect/>
          </a:stretch>
        </p:blipFill>
        <p:spPr>
          <a:xfrm rot="0">
            <a:off x="168259" y="4327034"/>
            <a:ext cx="2377440" cy="2099462"/>
          </a:xfrm>
          <a:prstGeom prst="rect"/>
          <a:noFill/>
          <a:ln w="12700" cmpd="sng" cap="flat">
            <a:noFill/>
            <a:prstDash val="solid"/>
            <a:miter/>
          </a:ln>
        </p:spPr>
      </p:pic>
      <p:pic>
        <p:nvPicPr>
          <p:cNvPr id="910" name="图片"/>
          <p:cNvPicPr>
            <a:picLocks noChangeAspect="1"/>
          </p:cNvPicPr>
          <p:nvPr/>
        </p:nvPicPr>
        <p:blipFill>
          <a:blip r:embed="rId9" cstate="print"/>
          <a:stretch>
            <a:fillRect/>
          </a:stretch>
        </p:blipFill>
        <p:spPr>
          <a:xfrm rot="0">
            <a:off x="4631422" y="2571659"/>
            <a:ext cx="2654520" cy="2654520"/>
          </a:xfrm>
          <a:prstGeom prst="rect"/>
          <a:noFill/>
          <a:ln w="12700" cmpd="sng" cap="flat">
            <a:noFill/>
            <a:prstDash val="solid"/>
            <a:miter/>
          </a:ln>
        </p:spPr>
      </p:pic>
      <p:pic>
        <p:nvPicPr>
          <p:cNvPr id="911" name="图片"/>
          <p:cNvPicPr>
            <a:picLocks noChangeAspect="1"/>
          </p:cNvPicPr>
          <p:nvPr/>
        </p:nvPicPr>
        <p:blipFill>
          <a:blip r:embed="rId10" cstate="print"/>
          <a:stretch>
            <a:fillRect/>
          </a:stretch>
        </p:blipFill>
        <p:spPr>
          <a:xfrm rot="0">
            <a:off x="0" y="1791389"/>
            <a:ext cx="1593743" cy="1560540"/>
          </a:xfrm>
          <a:prstGeom prst="rect"/>
          <a:noFill/>
          <a:ln w="12700" cmpd="sng" cap="flat">
            <a:noFill/>
            <a:prstDash val="solid"/>
            <a:miter/>
          </a:ln>
        </p:spPr>
      </p:pic>
      <p:pic>
        <p:nvPicPr>
          <p:cNvPr id="912" name="图片"/>
          <p:cNvPicPr>
            <a:picLocks noChangeAspect="1"/>
          </p:cNvPicPr>
          <p:nvPr/>
        </p:nvPicPr>
        <p:blipFill>
          <a:blip r:embed="rId11" cstate="print"/>
          <a:stretch>
            <a:fillRect/>
          </a:stretch>
        </p:blipFill>
        <p:spPr>
          <a:xfrm rot="0">
            <a:off x="8665339" y="4032582"/>
            <a:ext cx="3442625" cy="2895247"/>
          </a:xfrm>
          <a:prstGeom prst="rect"/>
          <a:noFill/>
          <a:ln w="12700" cmpd="sng" cap="flat">
            <a:noFill/>
            <a:prstDash val="solid"/>
            <a:miter/>
          </a:ln>
        </p:spPr>
      </p:pic>
      <p:pic>
        <p:nvPicPr>
          <p:cNvPr id="913" name="图片"/>
          <p:cNvPicPr>
            <a:picLocks noChangeAspect="1"/>
          </p:cNvPicPr>
          <p:nvPr/>
        </p:nvPicPr>
        <p:blipFill>
          <a:blip r:embed="rId12" cstate="print"/>
          <a:stretch>
            <a:fillRect/>
          </a:stretch>
        </p:blipFill>
        <p:spPr>
          <a:xfrm rot="0">
            <a:off x="5218971" y="4490286"/>
            <a:ext cx="2593737" cy="2593738"/>
          </a:xfrm>
          <a:prstGeom prst="rect"/>
          <a:noFill/>
          <a:ln w="12700" cmpd="sng" cap="flat">
            <a:noFill/>
            <a:prstDash val="solid"/>
            <a:miter/>
          </a:ln>
        </p:spPr>
      </p:pic>
    </p:spTree>
    <p:extLst>
      <p:ext uri="{BB962C8B-B14F-4D97-AF65-F5344CB8AC3E}">
        <p14:creationId xmlns:p14="http://schemas.microsoft.com/office/powerpoint/2010/main" val="1577397678"/>
      </p:ext>
    </p:extLst>
  </p:cSld>
  <p:clrMapOvr>
    <a:masterClrMapping/>
  </p:clrMapOvr>
</p:sld>
</file>

<file path=ppt/slides/slide21.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grpSp>
        <p:nvGrpSpPr>
          <p:cNvPr id="916" name="组合"/>
          <p:cNvGrpSpPr>
            <a:grpSpLocks/>
          </p:cNvGrpSpPr>
          <p:nvPr/>
        </p:nvGrpSpPr>
        <p:grpSpPr>
          <a:xfrm>
            <a:off x="1822833" y="82971"/>
            <a:ext cx="10015472" cy="4874447"/>
            <a:chOff x="1822833" y="82971"/>
            <a:chExt cx="10015472" cy="4874447"/>
          </a:xfrm>
        </p:grpSpPr>
        <p:sp>
          <p:nvSpPr>
            <p:cNvPr id="914" name="曲线"/>
            <p:cNvSpPr>
              <a:spLocks/>
            </p:cNvSpPr>
            <p:nvPr/>
          </p:nvSpPr>
          <p:spPr>
            <a:xfrm rot="0">
              <a:off x="1822833" y="82971"/>
              <a:ext cx="10015472" cy="4874447"/>
            </a:xfrm>
            <a:custGeom>
              <a:gdLst>
                <a:gd name="T1" fmla="*/ 0 w 21600"/>
                <a:gd name="T2" fmla="*/ 0 h 21600"/>
                <a:gd name="T3" fmla="*/ 21600 w 21600"/>
                <a:gd name="T4" fmla="*/ 21600 h 21600"/>
              </a:gdLst>
              <a:rect l="T1" t="T2" r="T3" b="T4"/>
              <a:pathLst>
                <a:path w="21600" h="21600">
                  <a:moveTo>
                    <a:pt x="28" y="1068"/>
                  </a:moveTo>
                  <a:cubicBezTo>
                    <a:pt x="241" y="-1503"/>
                    <a:pt x="1759" y="1368"/>
                    <a:pt x="2813" y="1428"/>
                  </a:cubicBezTo>
                  <a:cubicBezTo>
                    <a:pt x="3866" y="1488"/>
                    <a:pt x="5635" y="1111"/>
                    <a:pt x="6349" y="1428"/>
                  </a:cubicBezTo>
                  <a:cubicBezTo>
                    <a:pt x="7064" y="1745"/>
                    <a:pt x="5723" y="3366"/>
                    <a:pt x="7101" y="3332"/>
                  </a:cubicBezTo>
                  <a:cubicBezTo>
                    <a:pt x="8480" y="3297"/>
                    <a:pt x="11734" y="2166"/>
                    <a:pt x="14621" y="1222"/>
                  </a:cubicBezTo>
                  <a:cubicBezTo>
                    <a:pt x="17507" y="279"/>
                    <a:pt x="19870" y="271"/>
                    <a:pt x="20942" y="2406"/>
                  </a:cubicBezTo>
                  <a:cubicBezTo>
                    <a:pt x="22014" y="4541"/>
                    <a:pt x="21569" y="11074"/>
                    <a:pt x="21054" y="14033"/>
                  </a:cubicBezTo>
                  <a:cubicBezTo>
                    <a:pt x="20538" y="16991"/>
                    <a:pt x="18608" y="19330"/>
                    <a:pt x="17851" y="20155"/>
                  </a:cubicBezTo>
                  <a:cubicBezTo>
                    <a:pt x="17094" y="20980"/>
                    <a:pt x="16945" y="21744"/>
                    <a:pt x="18356" y="21576"/>
                  </a:cubicBezTo>
                  <a:cubicBezTo>
                    <a:pt x="19768" y="21408"/>
                    <a:pt x="18167" y="20349"/>
                    <a:pt x="17461" y="19795"/>
                  </a:cubicBezTo>
                  <a:cubicBezTo>
                    <a:pt x="16755" y="19241"/>
                    <a:pt x="15595" y="18303"/>
                    <a:pt x="14119" y="18251"/>
                  </a:cubicBezTo>
                  <a:cubicBezTo>
                    <a:pt x="12643" y="18200"/>
                    <a:pt x="8605" y="19486"/>
                    <a:pt x="8605" y="19486"/>
                  </a:cubicBezTo>
                  <a:cubicBezTo>
                    <a:pt x="6934" y="19863"/>
                    <a:pt x="5208" y="20558"/>
                    <a:pt x="4094" y="20515"/>
                  </a:cubicBezTo>
                  <a:cubicBezTo>
                    <a:pt x="2980" y="20472"/>
                    <a:pt x="2209" y="20103"/>
                    <a:pt x="1532" y="16862"/>
                  </a:cubicBezTo>
                  <a:cubicBezTo>
                    <a:pt x="854" y="13621"/>
                    <a:pt x="-185" y="3640"/>
                    <a:pt x="28" y="1068"/>
                  </a:cubicBezTo>
                  <a:close/>
                </a:path>
              </a:pathLst>
            </a:custGeom>
            <a:solidFill>
              <a:srgbClr val="FFFFFF"/>
            </a:solidFill>
            <a:ln w="12700" cmpd="sng" cap="flat">
              <a:solidFill>
                <a:srgbClr val="41719C"/>
              </a:solidFill>
              <a:prstDash val="solid"/>
              <a:miter/>
            </a:ln>
          </p:spPr>
        </p:sp>
        <p:sp>
          <p:nvSpPr>
            <p:cNvPr id="915" name="曲线"/>
            <p:cNvSpPr>
              <a:spLocks/>
            </p:cNvSpPr>
            <p:nvPr/>
          </p:nvSpPr>
          <p:spPr>
            <a:xfrm rot="0">
              <a:off x="2076824" y="233352"/>
              <a:ext cx="9761481" cy="4724065"/>
            </a:xfrm>
            <a:custGeom>
              <a:gdLst>
                <a:gd name="T1" fmla="*/ 0 w 21600"/>
                <a:gd name="T2" fmla="*/ 0 h 21600"/>
                <a:gd name="T3" fmla="*/ 21600 w 21600"/>
                <a:gd name="T4" fmla="*/ 21600 h 21600"/>
              </a:gdLst>
              <a:rect l="T1" t="T2" r="T3" b="T4"/>
              <a:pathLst>
                <a:path w="21600" h="21600">
                  <a:moveTo>
                    <a:pt x="1200" y="17011"/>
                  </a:moveTo>
                  <a:cubicBezTo>
                    <a:pt x="1285" y="18643"/>
                    <a:pt x="1371" y="20276"/>
                    <a:pt x="3428" y="20514"/>
                  </a:cubicBezTo>
                  <a:cubicBezTo>
                    <a:pt x="5486" y="20753"/>
                    <a:pt x="10981" y="18338"/>
                    <a:pt x="13543" y="18444"/>
                  </a:cubicBezTo>
                  <a:cubicBezTo>
                    <a:pt x="16105" y="18550"/>
                    <a:pt x="18182" y="20727"/>
                    <a:pt x="18801" y="21151"/>
                  </a:cubicBezTo>
                  <a:cubicBezTo>
                    <a:pt x="19420" y="21576"/>
                    <a:pt x="16953" y="21965"/>
                    <a:pt x="17258" y="20992"/>
                  </a:cubicBezTo>
                  <a:cubicBezTo>
                    <a:pt x="17562" y="20019"/>
                    <a:pt x="19953" y="18276"/>
                    <a:pt x="20629" y="15312"/>
                  </a:cubicBezTo>
                  <a:cubicBezTo>
                    <a:pt x="21306" y="12348"/>
                    <a:pt x="22006" y="5686"/>
                    <a:pt x="21315" y="3209"/>
                  </a:cubicBezTo>
                  <a:cubicBezTo>
                    <a:pt x="20625" y="732"/>
                    <a:pt x="18882" y="546"/>
                    <a:pt x="16486" y="448"/>
                  </a:cubicBezTo>
                  <a:cubicBezTo>
                    <a:pt x="14091" y="351"/>
                    <a:pt x="8710" y="2563"/>
                    <a:pt x="6943" y="2625"/>
                  </a:cubicBezTo>
                  <a:cubicBezTo>
                    <a:pt x="5176" y="2687"/>
                    <a:pt x="6762" y="1059"/>
                    <a:pt x="5886" y="820"/>
                  </a:cubicBezTo>
                  <a:cubicBezTo>
                    <a:pt x="5009" y="581"/>
                    <a:pt x="2666" y="1324"/>
                    <a:pt x="1685" y="1192"/>
                  </a:cubicBezTo>
                  <a:cubicBezTo>
                    <a:pt x="704" y="1059"/>
                    <a:pt x="185" y="-188"/>
                    <a:pt x="0" y="24"/>
                  </a:cubicBezTo>
                </a:path>
              </a:pathLst>
            </a:custGeom>
            <a:noFill/>
            <a:ln w="12700" cmpd="sng" cap="flat">
              <a:solidFill>
                <a:srgbClr val="41719C"/>
              </a:solidFill>
              <a:prstDash val="dash"/>
              <a:miter/>
            </a:ln>
          </p:spPr>
        </p:sp>
      </p:grpSp>
      <p:pic>
        <p:nvPicPr>
          <p:cNvPr id="917" name="图片" descr="Hand,okay,thumb - Transparent Background Teacher Cartoon Png , Free  Transparent Clipart - ClipartKey"/>
          <p:cNvPicPr>
            <a:picLocks noChangeAspect="1"/>
          </p:cNvPicPr>
          <p:nvPr/>
        </p:nvPicPr>
        <p:blipFill>
          <a:blip r:embed="rId1" cstate="print">
            <a:clrChange>
              <a:clrFrom>
                <a:srgbClr val="F7F7F7"/>
              </a:clrFrom>
              <a:clrTo>
                <a:srgbClr val="F7F7F7">
                  <a:alpha val="0"/>
                </a:srgbClr>
              </a:clrTo>
            </a:clrChange>
          </a:blip>
          <a:stretch>
            <a:fillRect/>
          </a:stretch>
        </p:blipFill>
        <p:spPr>
          <a:xfrm flipH="1" rot="0">
            <a:off x="-519286" y="2969766"/>
            <a:ext cx="4131165" cy="3805263"/>
          </a:xfrm>
          <a:prstGeom prst="rect"/>
          <a:noFill/>
          <a:ln w="12700" cmpd="sng" cap="flat">
            <a:noFill/>
            <a:prstDash val="solid"/>
            <a:miter/>
          </a:ln>
        </p:spPr>
      </p:pic>
      <p:pic>
        <p:nvPicPr>
          <p:cNvPr id="918" name="图片"/>
          <p:cNvPicPr>
            <a:picLocks noChangeAspect="1"/>
          </p:cNvPicPr>
          <p:nvPr/>
        </p:nvPicPr>
        <p:blipFill>
          <a:blip r:embed="rId2" cstate="print"/>
          <a:stretch>
            <a:fillRect/>
          </a:stretch>
        </p:blipFill>
        <p:spPr>
          <a:xfrm rot="0">
            <a:off x="1067214" y="82971"/>
            <a:ext cx="2019219" cy="1697842"/>
          </a:xfrm>
          <a:prstGeom prst="rect"/>
          <a:noFill/>
          <a:ln w="12700" cmpd="sng" cap="flat">
            <a:noFill/>
            <a:prstDash val="solid"/>
            <a:miter/>
          </a:ln>
        </p:spPr>
      </p:pic>
      <p:pic>
        <p:nvPicPr>
          <p:cNvPr id="919" name="图片"/>
          <p:cNvPicPr>
            <a:picLocks noChangeAspect="1"/>
          </p:cNvPicPr>
          <p:nvPr/>
        </p:nvPicPr>
        <p:blipFill>
          <a:blip r:embed="rId3" cstate="print"/>
          <a:stretch>
            <a:fillRect/>
          </a:stretch>
        </p:blipFill>
        <p:spPr>
          <a:xfrm rot="0">
            <a:off x="2901482" y="805536"/>
            <a:ext cx="8112163" cy="3322388"/>
          </a:xfrm>
          <a:prstGeom prst="rect"/>
          <a:noFill/>
          <a:ln w="12700" cmpd="sng" cap="flat">
            <a:noFill/>
            <a:prstDash val="solid"/>
            <a:miter/>
          </a:ln>
        </p:spPr>
      </p:pic>
    </p:spTree>
    <p:extLst>
      <p:ext uri="{BB962C8B-B14F-4D97-AF65-F5344CB8AC3E}">
        <p14:creationId xmlns:p14="http://schemas.microsoft.com/office/powerpoint/2010/main" val="204147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nodeType="withEffect">
                                  <p:stCondLst>
                                    <p:cond delay="0"/>
                                  </p:stCondLst>
                                  <p:childTnLst>
                                    <p:animClr clrSpc="rgb" dir="cw">
                                      <p:cBhvr override="childStyle">
                                        <p:cTn id="6" dur="300" fill="hold"/>
                                        <p:tgtEl>
                                          <p:spTgt spid="917"/>
                                        </p:tgtEl>
                                        <p:attrNameLst>
                                          <p:attrName>style.color</p:attrName>
                                        </p:attrNameLst>
                                      </p:cBhvr>
                                      <p:to>
                                        <a:srgbClr val="FFFFFF"/>
                                      </p:to>
                                    </p:animClr>
                                    <p:animClr clrSpc="rgb" dir="cw">
                                      <p:cBhvr>
                                        <p:cTn id="7" dur="300" fill="hold"/>
                                        <p:tgtEl>
                                          <p:spTgt spid="917"/>
                                        </p:tgtEl>
                                        <p:attrNameLst>
                                          <p:attrName>fillcolor</p:attrName>
                                        </p:attrNameLst>
                                      </p:cBhvr>
                                      <p:to>
                                        <a:srgbClr val="FFFFFF"/>
                                      </p:to>
                                    </p:animClr>
                                    <p:set>
                                      <p:cBhvr>
                                        <p:cTn id="8" dur="300" fill="hold"/>
                                        <p:tgtEl>
                                          <p:spTgt spid="917"/>
                                        </p:tgtEl>
                                        <p:attrNameLst>
                                          <p:attrName>fill.type</p:attrName>
                                        </p:attrNameLst>
                                      </p:cBhvr>
                                      <p:to>
                                        <p:strVal val="solid"/>
                                      </p:to>
                                    </p:set>
                                    <p:set>
                                      <p:cBhvr>
                                        <p:cTn id="9" dur="300" fill="hold"/>
                                        <p:tgtEl>
                                          <p:spTgt spid="917"/>
                                        </p:tgtEl>
                                        <p:attrNameLst>
                                          <p:attrName>fill.on</p:attrName>
                                        </p:attrNameLst>
                                      </p:cBhvr>
                                      <p:to>
                                        <p:strVal val="true"/>
                                      </p:to>
                                    </p:set>
                                    <p:animRot by="120000">
                                      <p:cBhvr>
                                        <p:cTn id="10" dur="300" fill="hold">
                                          <p:stCondLst>
                                            <p:cond delay="0"/>
                                          </p:stCondLst>
                                        </p:cTn>
                                        <p:tgtEl>
                                          <p:spTgt spid="917"/>
                                        </p:tgtEl>
                                        <p:attrNameLst>
                                          <p:attrName>r</p:attrName>
                                        </p:attrNameLst>
                                      </p:cBhvr>
                                    </p:animRot>
                                    <p:animRot by="-240000">
                                      <p:cBhvr>
                                        <p:cTn id="11" dur="600" fill="hold">
                                          <p:stCondLst>
                                            <p:cond delay="600"/>
                                          </p:stCondLst>
                                        </p:cTn>
                                        <p:tgtEl>
                                          <p:spTgt spid="917"/>
                                        </p:tgtEl>
                                        <p:attrNameLst>
                                          <p:attrName>r</p:attrName>
                                        </p:attrNameLst>
                                      </p:cBhvr>
                                    </p:animRot>
                                    <p:animRot by="240000">
                                      <p:cBhvr>
                                        <p:cTn id="12" dur="600" fill="hold">
                                          <p:stCondLst>
                                            <p:cond delay="1200"/>
                                          </p:stCondLst>
                                        </p:cTn>
                                        <p:tgtEl>
                                          <p:spTgt spid="917"/>
                                        </p:tgtEl>
                                        <p:attrNameLst>
                                          <p:attrName>r</p:attrName>
                                        </p:attrNameLst>
                                      </p:cBhvr>
                                    </p:animRot>
                                    <p:animRot by="-240000">
                                      <p:cBhvr>
                                        <p:cTn id="13" dur="600" fill="hold">
                                          <p:stCondLst>
                                            <p:cond delay="1800"/>
                                          </p:stCondLst>
                                        </p:cTn>
                                        <p:tgtEl>
                                          <p:spTgt spid="917"/>
                                        </p:tgtEl>
                                        <p:attrNameLst>
                                          <p:attrName>r</p:attrName>
                                        </p:attrNameLst>
                                      </p:cBhvr>
                                    </p:animRot>
                                    <p:animRot by="120000">
                                      <p:cBhvr>
                                        <p:cTn id="14" dur="600" fill="hold">
                                          <p:stCondLst>
                                            <p:cond delay="2400"/>
                                          </p:stCondLst>
                                        </p:cTn>
                                        <p:tgtEl>
                                          <p:spTgt spid="9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grpSp>
        <p:nvGrpSpPr>
          <p:cNvPr id="924" name="组合"/>
          <p:cNvGrpSpPr>
            <a:grpSpLocks/>
          </p:cNvGrpSpPr>
          <p:nvPr/>
        </p:nvGrpSpPr>
        <p:grpSpPr>
          <a:xfrm>
            <a:off x="1822833" y="82971"/>
            <a:ext cx="10015472" cy="4874447"/>
            <a:chOff x="1822833" y="82971"/>
            <a:chExt cx="10015472" cy="4874447"/>
          </a:xfrm>
        </p:grpSpPr>
        <p:sp>
          <p:nvSpPr>
            <p:cNvPr id="922" name="曲线"/>
            <p:cNvSpPr>
              <a:spLocks/>
            </p:cNvSpPr>
            <p:nvPr/>
          </p:nvSpPr>
          <p:spPr>
            <a:xfrm rot="0">
              <a:off x="1822833" y="82971"/>
              <a:ext cx="10015472" cy="4874447"/>
            </a:xfrm>
            <a:custGeom>
              <a:gdLst>
                <a:gd name="T1" fmla="*/ 0 w 21600"/>
                <a:gd name="T2" fmla="*/ 0 h 21600"/>
                <a:gd name="T3" fmla="*/ 21600 w 21600"/>
                <a:gd name="T4" fmla="*/ 21600 h 21600"/>
              </a:gdLst>
              <a:rect l="T1" t="T2" r="T3" b="T4"/>
              <a:pathLst>
                <a:path w="21600" h="21600">
                  <a:moveTo>
                    <a:pt x="28" y="1068"/>
                  </a:moveTo>
                  <a:cubicBezTo>
                    <a:pt x="241" y="-1503"/>
                    <a:pt x="1759" y="1368"/>
                    <a:pt x="2813" y="1428"/>
                  </a:cubicBezTo>
                  <a:cubicBezTo>
                    <a:pt x="3866" y="1488"/>
                    <a:pt x="5635" y="1111"/>
                    <a:pt x="6349" y="1428"/>
                  </a:cubicBezTo>
                  <a:cubicBezTo>
                    <a:pt x="7064" y="1745"/>
                    <a:pt x="5723" y="3366"/>
                    <a:pt x="7101" y="3332"/>
                  </a:cubicBezTo>
                  <a:cubicBezTo>
                    <a:pt x="8480" y="3297"/>
                    <a:pt x="11734" y="2166"/>
                    <a:pt x="14621" y="1222"/>
                  </a:cubicBezTo>
                  <a:cubicBezTo>
                    <a:pt x="17507" y="279"/>
                    <a:pt x="19870" y="271"/>
                    <a:pt x="20942" y="2406"/>
                  </a:cubicBezTo>
                  <a:cubicBezTo>
                    <a:pt x="22014" y="4541"/>
                    <a:pt x="21569" y="11074"/>
                    <a:pt x="21054" y="14033"/>
                  </a:cubicBezTo>
                  <a:cubicBezTo>
                    <a:pt x="20538" y="16991"/>
                    <a:pt x="18608" y="19330"/>
                    <a:pt x="17851" y="20155"/>
                  </a:cubicBezTo>
                  <a:cubicBezTo>
                    <a:pt x="17094" y="20980"/>
                    <a:pt x="16945" y="21744"/>
                    <a:pt x="18356" y="21576"/>
                  </a:cubicBezTo>
                  <a:cubicBezTo>
                    <a:pt x="19768" y="21408"/>
                    <a:pt x="18167" y="20349"/>
                    <a:pt x="17461" y="19795"/>
                  </a:cubicBezTo>
                  <a:cubicBezTo>
                    <a:pt x="16755" y="19241"/>
                    <a:pt x="15595" y="18303"/>
                    <a:pt x="14119" y="18251"/>
                  </a:cubicBezTo>
                  <a:cubicBezTo>
                    <a:pt x="12643" y="18200"/>
                    <a:pt x="8605" y="19486"/>
                    <a:pt x="8605" y="19486"/>
                  </a:cubicBezTo>
                  <a:cubicBezTo>
                    <a:pt x="6934" y="19863"/>
                    <a:pt x="5208" y="20558"/>
                    <a:pt x="4094" y="20515"/>
                  </a:cubicBezTo>
                  <a:cubicBezTo>
                    <a:pt x="2980" y="20472"/>
                    <a:pt x="2209" y="20103"/>
                    <a:pt x="1532" y="16862"/>
                  </a:cubicBezTo>
                  <a:cubicBezTo>
                    <a:pt x="854" y="13621"/>
                    <a:pt x="-185" y="3640"/>
                    <a:pt x="28" y="1068"/>
                  </a:cubicBezTo>
                  <a:close/>
                </a:path>
              </a:pathLst>
            </a:custGeom>
            <a:solidFill>
              <a:srgbClr val="FFFFFF"/>
            </a:solidFill>
            <a:ln w="12700" cmpd="sng" cap="flat">
              <a:solidFill>
                <a:srgbClr val="41719C"/>
              </a:solidFill>
              <a:prstDash val="solid"/>
              <a:miter/>
            </a:ln>
          </p:spPr>
        </p:sp>
        <p:sp>
          <p:nvSpPr>
            <p:cNvPr id="923" name="曲线"/>
            <p:cNvSpPr>
              <a:spLocks/>
            </p:cNvSpPr>
            <p:nvPr/>
          </p:nvSpPr>
          <p:spPr>
            <a:xfrm rot="0">
              <a:off x="2076824" y="233352"/>
              <a:ext cx="9761481" cy="4724065"/>
            </a:xfrm>
            <a:custGeom>
              <a:gdLst>
                <a:gd name="T1" fmla="*/ 0 w 21600"/>
                <a:gd name="T2" fmla="*/ 0 h 21600"/>
                <a:gd name="T3" fmla="*/ 21600 w 21600"/>
                <a:gd name="T4" fmla="*/ 21600 h 21600"/>
              </a:gdLst>
              <a:rect l="T1" t="T2" r="T3" b="T4"/>
              <a:pathLst>
                <a:path w="21600" h="21600">
                  <a:moveTo>
                    <a:pt x="1200" y="17011"/>
                  </a:moveTo>
                  <a:cubicBezTo>
                    <a:pt x="1285" y="18643"/>
                    <a:pt x="1371" y="20276"/>
                    <a:pt x="3428" y="20514"/>
                  </a:cubicBezTo>
                  <a:cubicBezTo>
                    <a:pt x="5486" y="20753"/>
                    <a:pt x="10981" y="18338"/>
                    <a:pt x="13543" y="18444"/>
                  </a:cubicBezTo>
                  <a:cubicBezTo>
                    <a:pt x="16105" y="18550"/>
                    <a:pt x="18182" y="20727"/>
                    <a:pt x="18801" y="21151"/>
                  </a:cubicBezTo>
                  <a:cubicBezTo>
                    <a:pt x="19420" y="21576"/>
                    <a:pt x="16953" y="21965"/>
                    <a:pt x="17258" y="20992"/>
                  </a:cubicBezTo>
                  <a:cubicBezTo>
                    <a:pt x="17562" y="20019"/>
                    <a:pt x="19953" y="18276"/>
                    <a:pt x="20629" y="15312"/>
                  </a:cubicBezTo>
                  <a:cubicBezTo>
                    <a:pt x="21306" y="12348"/>
                    <a:pt x="22006" y="5686"/>
                    <a:pt x="21315" y="3209"/>
                  </a:cubicBezTo>
                  <a:cubicBezTo>
                    <a:pt x="20625" y="732"/>
                    <a:pt x="18882" y="546"/>
                    <a:pt x="16486" y="448"/>
                  </a:cubicBezTo>
                  <a:cubicBezTo>
                    <a:pt x="14091" y="351"/>
                    <a:pt x="8710" y="2563"/>
                    <a:pt x="6943" y="2625"/>
                  </a:cubicBezTo>
                  <a:cubicBezTo>
                    <a:pt x="5176" y="2687"/>
                    <a:pt x="6762" y="1059"/>
                    <a:pt x="5886" y="820"/>
                  </a:cubicBezTo>
                  <a:cubicBezTo>
                    <a:pt x="5009" y="581"/>
                    <a:pt x="2666" y="1324"/>
                    <a:pt x="1685" y="1192"/>
                  </a:cubicBezTo>
                  <a:cubicBezTo>
                    <a:pt x="704" y="1059"/>
                    <a:pt x="185" y="-188"/>
                    <a:pt x="0" y="24"/>
                  </a:cubicBezTo>
                </a:path>
              </a:pathLst>
            </a:custGeom>
            <a:noFill/>
            <a:ln w="12700" cmpd="sng" cap="flat">
              <a:solidFill>
                <a:srgbClr val="41719C"/>
              </a:solidFill>
              <a:prstDash val="dash"/>
              <a:miter/>
            </a:ln>
          </p:spPr>
        </p:sp>
      </p:grpSp>
      <p:pic>
        <p:nvPicPr>
          <p:cNvPr id="925" name="图片" descr="Hand,okay,thumb - Transparent Background Teacher Cartoon Png , Free  Transparent Clipart - ClipartKey"/>
          <p:cNvPicPr>
            <a:picLocks noChangeAspect="1"/>
          </p:cNvPicPr>
          <p:nvPr/>
        </p:nvPicPr>
        <p:blipFill>
          <a:blip r:embed="rId1" cstate="print">
            <a:clrChange>
              <a:clrFrom>
                <a:srgbClr val="F7F7F7"/>
              </a:clrFrom>
              <a:clrTo>
                <a:srgbClr val="F7F7F7">
                  <a:alpha val="0"/>
                </a:srgbClr>
              </a:clrTo>
            </a:clrChange>
          </a:blip>
          <a:stretch>
            <a:fillRect/>
          </a:stretch>
        </p:blipFill>
        <p:spPr>
          <a:xfrm flipH="1" rot="0">
            <a:off x="-519286" y="2969766"/>
            <a:ext cx="4131165" cy="3805263"/>
          </a:xfrm>
          <a:prstGeom prst="rect"/>
          <a:noFill/>
          <a:ln w="12700" cmpd="sng" cap="flat">
            <a:noFill/>
            <a:prstDash val="solid"/>
            <a:miter/>
          </a:ln>
        </p:spPr>
      </p:pic>
      <p:pic>
        <p:nvPicPr>
          <p:cNvPr id="926" name="图片"/>
          <p:cNvPicPr>
            <a:picLocks noChangeAspect="1"/>
          </p:cNvPicPr>
          <p:nvPr/>
        </p:nvPicPr>
        <p:blipFill>
          <a:blip r:embed="rId2" cstate="print"/>
          <a:stretch>
            <a:fillRect/>
          </a:stretch>
        </p:blipFill>
        <p:spPr>
          <a:xfrm rot="0">
            <a:off x="1067214" y="82971"/>
            <a:ext cx="2019219" cy="1697842"/>
          </a:xfrm>
          <a:prstGeom prst="rect"/>
          <a:noFill/>
          <a:ln w="12700" cmpd="sng" cap="flat">
            <a:noFill/>
            <a:prstDash val="solid"/>
            <a:miter/>
          </a:ln>
        </p:spPr>
      </p:pic>
      <p:pic>
        <p:nvPicPr>
          <p:cNvPr id="927" name="图片"/>
          <p:cNvPicPr>
            <a:picLocks noChangeAspect="1"/>
          </p:cNvPicPr>
          <p:nvPr/>
        </p:nvPicPr>
        <p:blipFill>
          <a:blip r:embed="rId3" cstate="print"/>
          <a:stretch>
            <a:fillRect/>
          </a:stretch>
        </p:blipFill>
        <p:spPr>
          <a:xfrm rot="0">
            <a:off x="3842052" y="733772"/>
            <a:ext cx="4640949" cy="3441987"/>
          </a:xfrm>
          <a:prstGeom prst="rect"/>
          <a:noFill/>
          <a:ln w="12700" cmpd="sng" cap="flat">
            <a:noFill/>
            <a:prstDash val="solid"/>
            <a:miter/>
          </a:ln>
        </p:spPr>
      </p:pic>
    </p:spTree>
    <p:extLst>
      <p:ext uri="{BB962C8B-B14F-4D97-AF65-F5344CB8AC3E}">
        <p14:creationId xmlns:p14="http://schemas.microsoft.com/office/powerpoint/2010/main" val="213300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nodeType="withEffect">
                                  <p:stCondLst>
                                    <p:cond delay="0"/>
                                  </p:stCondLst>
                                  <p:childTnLst>
                                    <p:animClr clrSpc="rgb" dir="cw">
                                      <p:cBhvr override="childStyle">
                                        <p:cTn id="6" dur="300" fill="hold"/>
                                        <p:tgtEl>
                                          <p:spTgt spid="925"/>
                                        </p:tgtEl>
                                        <p:attrNameLst>
                                          <p:attrName>style.color</p:attrName>
                                        </p:attrNameLst>
                                      </p:cBhvr>
                                      <p:to>
                                        <a:srgbClr val="FFFFFF"/>
                                      </p:to>
                                    </p:animClr>
                                    <p:animClr clrSpc="rgb" dir="cw">
                                      <p:cBhvr>
                                        <p:cTn id="7" dur="300" fill="hold"/>
                                        <p:tgtEl>
                                          <p:spTgt spid="925"/>
                                        </p:tgtEl>
                                        <p:attrNameLst>
                                          <p:attrName>fillcolor</p:attrName>
                                        </p:attrNameLst>
                                      </p:cBhvr>
                                      <p:to>
                                        <a:srgbClr val="FFFFFF"/>
                                      </p:to>
                                    </p:animClr>
                                    <p:set>
                                      <p:cBhvr>
                                        <p:cTn id="8" dur="300" fill="hold"/>
                                        <p:tgtEl>
                                          <p:spTgt spid="925"/>
                                        </p:tgtEl>
                                        <p:attrNameLst>
                                          <p:attrName>fill.type</p:attrName>
                                        </p:attrNameLst>
                                      </p:cBhvr>
                                      <p:to>
                                        <p:strVal val="solid"/>
                                      </p:to>
                                    </p:set>
                                    <p:set>
                                      <p:cBhvr>
                                        <p:cTn id="9" dur="300" fill="hold"/>
                                        <p:tgtEl>
                                          <p:spTgt spid="925"/>
                                        </p:tgtEl>
                                        <p:attrNameLst>
                                          <p:attrName>fill.on</p:attrName>
                                        </p:attrNameLst>
                                      </p:cBhvr>
                                      <p:to>
                                        <p:strVal val="true"/>
                                      </p:to>
                                    </p:set>
                                    <p:animRot by="120000">
                                      <p:cBhvr>
                                        <p:cTn id="10" dur="300" fill="hold">
                                          <p:stCondLst>
                                            <p:cond delay="0"/>
                                          </p:stCondLst>
                                        </p:cTn>
                                        <p:tgtEl>
                                          <p:spTgt spid="925"/>
                                        </p:tgtEl>
                                        <p:attrNameLst>
                                          <p:attrName>r</p:attrName>
                                        </p:attrNameLst>
                                      </p:cBhvr>
                                    </p:animRot>
                                    <p:animRot by="-240000">
                                      <p:cBhvr>
                                        <p:cTn id="11" dur="600" fill="hold">
                                          <p:stCondLst>
                                            <p:cond delay="600"/>
                                          </p:stCondLst>
                                        </p:cTn>
                                        <p:tgtEl>
                                          <p:spTgt spid="925"/>
                                        </p:tgtEl>
                                        <p:attrNameLst>
                                          <p:attrName>r</p:attrName>
                                        </p:attrNameLst>
                                      </p:cBhvr>
                                    </p:animRot>
                                    <p:animRot by="240000">
                                      <p:cBhvr>
                                        <p:cTn id="12" dur="600" fill="hold">
                                          <p:stCondLst>
                                            <p:cond delay="1200"/>
                                          </p:stCondLst>
                                        </p:cTn>
                                        <p:tgtEl>
                                          <p:spTgt spid="925"/>
                                        </p:tgtEl>
                                        <p:attrNameLst>
                                          <p:attrName>r</p:attrName>
                                        </p:attrNameLst>
                                      </p:cBhvr>
                                    </p:animRot>
                                    <p:animRot by="-240000">
                                      <p:cBhvr>
                                        <p:cTn id="13" dur="600" fill="hold">
                                          <p:stCondLst>
                                            <p:cond delay="1800"/>
                                          </p:stCondLst>
                                        </p:cTn>
                                        <p:tgtEl>
                                          <p:spTgt spid="925"/>
                                        </p:tgtEl>
                                        <p:attrNameLst>
                                          <p:attrName>r</p:attrName>
                                        </p:attrNameLst>
                                      </p:cBhvr>
                                    </p:animRot>
                                    <p:animRot by="120000">
                                      <p:cBhvr>
                                        <p:cTn id="14" dur="600" fill="hold">
                                          <p:stCondLst>
                                            <p:cond delay="2400"/>
                                          </p:stCondLst>
                                        </p:cTn>
                                        <p:tgtEl>
                                          <p:spTgt spid="9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932" name="图片"/>
          <p:cNvPicPr>
            <a:picLocks noChangeAspect="1"/>
          </p:cNvPicPr>
          <p:nvPr/>
        </p:nvPicPr>
        <p:blipFill>
          <a:blip r:embed="rId1" cstate="print"/>
          <a:stretch>
            <a:fillRect/>
          </a:stretch>
        </p:blipFill>
        <p:spPr>
          <a:xfrm rot="0">
            <a:off x="2056863" y="1072976"/>
            <a:ext cx="8075097" cy="4414310"/>
          </a:xfrm>
          <a:prstGeom prst="rect"/>
          <a:noFill/>
          <a:ln w="12700" cmpd="sng" cap="flat">
            <a:noFill/>
            <a:prstDash val="solid"/>
            <a:miter/>
          </a:ln>
        </p:spPr>
      </p:pic>
      <p:pic>
        <p:nvPicPr>
          <p:cNvPr id="933" name="图片"/>
          <p:cNvPicPr>
            <a:picLocks noChangeAspect="1"/>
          </p:cNvPicPr>
          <p:nvPr/>
        </p:nvPicPr>
        <p:blipFill>
          <a:blip r:embed="rId2" cstate="print"/>
          <a:stretch>
            <a:fillRect/>
          </a:stretch>
        </p:blipFill>
        <p:spPr>
          <a:xfrm rot="0">
            <a:off x="9306419" y="369467"/>
            <a:ext cx="2007921" cy="2002494"/>
          </a:xfrm>
          <a:prstGeom prst="rect"/>
          <a:noFill/>
          <a:ln w="12700" cmpd="sng" cap="flat">
            <a:noFill/>
            <a:prstDash val="solid"/>
            <a:miter/>
          </a:ln>
        </p:spPr>
      </p:pic>
      <p:pic>
        <p:nvPicPr>
          <p:cNvPr id="934" name="图片"/>
          <p:cNvPicPr>
            <a:picLocks noChangeAspect="1"/>
          </p:cNvPicPr>
          <p:nvPr/>
        </p:nvPicPr>
        <p:blipFill>
          <a:blip r:embed="rId3" cstate="print"/>
          <a:stretch>
            <a:fillRect/>
          </a:stretch>
        </p:blipFill>
        <p:spPr>
          <a:xfrm rot="0">
            <a:off x="-5731" y="894"/>
            <a:ext cx="3770811" cy="3788376"/>
          </a:xfrm>
          <a:prstGeom prst="rect"/>
          <a:noFill/>
          <a:ln w="12700" cmpd="sng" cap="flat">
            <a:noFill/>
            <a:prstDash val="solid"/>
            <a:miter/>
          </a:ln>
        </p:spPr>
      </p:pic>
      <p:pic>
        <p:nvPicPr>
          <p:cNvPr id="935" name="图片"/>
          <p:cNvPicPr>
            <a:picLocks noChangeAspect="1"/>
          </p:cNvPicPr>
          <p:nvPr/>
        </p:nvPicPr>
        <p:blipFill>
          <a:blip r:embed="rId4" cstate="print"/>
          <a:srcRect b="15181"/>
          <a:stretch>
            <a:fillRect/>
          </a:stretch>
        </p:blipFill>
        <p:spPr>
          <a:xfrm rot="0">
            <a:off x="2034663" y="4761025"/>
            <a:ext cx="885577" cy="639860"/>
          </a:xfrm>
          <a:prstGeom prst="rect"/>
          <a:noFill/>
          <a:ln w="12700" cmpd="sng" cap="flat">
            <a:noFill/>
            <a:prstDash val="solid"/>
            <a:miter/>
          </a:ln>
        </p:spPr>
      </p:pic>
      <p:pic>
        <p:nvPicPr>
          <p:cNvPr id="936" name="图片"/>
          <p:cNvPicPr>
            <a:picLocks noChangeAspect="1"/>
          </p:cNvPicPr>
          <p:nvPr/>
        </p:nvPicPr>
        <p:blipFill>
          <a:blip r:embed="rId5" cstate="print"/>
          <a:stretch>
            <a:fillRect/>
          </a:stretch>
        </p:blipFill>
        <p:spPr>
          <a:xfrm rot="0">
            <a:off x="2424277" y="4333750"/>
            <a:ext cx="2289648" cy="1064036"/>
          </a:xfrm>
          <a:prstGeom prst="rect"/>
          <a:noFill/>
          <a:ln w="12700" cmpd="sng" cap="flat">
            <a:noFill/>
            <a:prstDash val="solid"/>
            <a:miter/>
          </a:ln>
        </p:spPr>
      </p:pic>
      <p:grpSp>
        <p:nvGrpSpPr>
          <p:cNvPr id="943" name="组合"/>
          <p:cNvGrpSpPr>
            <a:grpSpLocks/>
          </p:cNvGrpSpPr>
          <p:nvPr/>
        </p:nvGrpSpPr>
        <p:grpSpPr>
          <a:xfrm>
            <a:off x="0" y="3698500"/>
            <a:ext cx="12195791" cy="3158606"/>
            <a:chOff x="0" y="3698500"/>
            <a:chExt cx="12195791" cy="3158606"/>
          </a:xfrm>
        </p:grpSpPr>
        <p:pic>
          <p:nvPicPr>
            <p:cNvPr id="937" name="图片"/>
            <p:cNvPicPr>
              <a:picLocks noChangeAspect="1"/>
            </p:cNvPicPr>
            <p:nvPr/>
          </p:nvPicPr>
          <p:blipFill>
            <a:blip r:embed="rId6" cstate="print"/>
            <a:stretch>
              <a:fillRect/>
            </a:stretch>
          </p:blipFill>
          <p:spPr>
            <a:xfrm rot="0">
              <a:off x="270439" y="5338009"/>
              <a:ext cx="1702626" cy="1446406"/>
            </a:xfrm>
            <a:prstGeom prst="rect"/>
            <a:noFill/>
            <a:ln w="12700" cmpd="sng" cap="flat">
              <a:noFill/>
              <a:prstDash val="solid"/>
              <a:miter/>
            </a:ln>
          </p:spPr>
        </p:pic>
        <p:pic>
          <p:nvPicPr>
            <p:cNvPr id="938" name="图片"/>
            <p:cNvPicPr>
              <a:picLocks noChangeAspect="1"/>
            </p:cNvPicPr>
            <p:nvPr/>
          </p:nvPicPr>
          <p:blipFill>
            <a:blip r:embed="rId7" cstate="print"/>
            <a:stretch>
              <a:fillRect/>
            </a:stretch>
          </p:blipFill>
          <p:spPr>
            <a:xfrm rot="0">
              <a:off x="2278595" y="5776192"/>
              <a:ext cx="1066522" cy="906025"/>
            </a:xfrm>
            <a:prstGeom prst="rect"/>
            <a:noFill/>
            <a:ln w="12700" cmpd="sng" cap="flat">
              <a:noFill/>
              <a:prstDash val="solid"/>
              <a:miter/>
            </a:ln>
          </p:spPr>
        </p:pic>
        <p:pic>
          <p:nvPicPr>
            <p:cNvPr id="939" name="图片"/>
            <p:cNvPicPr>
              <a:picLocks noChangeAspect="1"/>
            </p:cNvPicPr>
            <p:nvPr/>
          </p:nvPicPr>
          <p:blipFill>
            <a:blip r:embed="rId8" cstate="print"/>
            <a:stretch>
              <a:fillRect/>
            </a:stretch>
          </p:blipFill>
          <p:spPr>
            <a:xfrm flipH="1" rot="0">
              <a:off x="4800967" y="5583419"/>
              <a:ext cx="1293445" cy="1098799"/>
            </a:xfrm>
            <a:prstGeom prst="rect"/>
            <a:noFill/>
            <a:ln w="12700" cmpd="sng" cap="flat">
              <a:noFill/>
              <a:prstDash val="solid"/>
              <a:miter/>
            </a:ln>
          </p:spPr>
        </p:pic>
        <p:pic>
          <p:nvPicPr>
            <p:cNvPr id="940" name="图片"/>
            <p:cNvPicPr>
              <a:picLocks noChangeAspect="1"/>
            </p:cNvPicPr>
            <p:nvPr/>
          </p:nvPicPr>
          <p:blipFill>
            <a:blip r:embed="rId9" cstate="print"/>
            <a:stretch>
              <a:fillRect/>
            </a:stretch>
          </p:blipFill>
          <p:spPr>
            <a:xfrm flipH="1" rot="0">
              <a:off x="7771993" y="5684489"/>
              <a:ext cx="1056127" cy="897194"/>
            </a:xfrm>
            <a:prstGeom prst="rect"/>
            <a:noFill/>
            <a:ln w="12700" cmpd="sng" cap="flat">
              <a:noFill/>
              <a:prstDash val="solid"/>
              <a:miter/>
            </a:ln>
          </p:spPr>
        </p:pic>
        <p:pic>
          <p:nvPicPr>
            <p:cNvPr id="941" name="图片"/>
            <p:cNvPicPr>
              <a:picLocks noChangeAspect="1"/>
            </p:cNvPicPr>
            <p:nvPr/>
          </p:nvPicPr>
          <p:blipFill>
            <a:blip r:embed="rId10" cstate="print"/>
            <a:stretch>
              <a:fillRect/>
            </a:stretch>
          </p:blipFill>
          <p:spPr>
            <a:xfrm rot="0">
              <a:off x="8969607" y="3698500"/>
              <a:ext cx="3226183" cy="3085915"/>
            </a:xfrm>
            <a:prstGeom prst="rect"/>
            <a:noFill/>
            <a:ln w="12700" cmpd="sng" cap="flat">
              <a:noFill/>
              <a:prstDash val="solid"/>
              <a:miter/>
            </a:ln>
          </p:spPr>
        </p:pic>
        <p:pic>
          <p:nvPicPr>
            <p:cNvPr id="942" name="图片"/>
            <p:cNvPicPr>
              <a:picLocks noChangeAspect="1"/>
            </p:cNvPicPr>
            <p:nvPr/>
          </p:nvPicPr>
          <p:blipFill>
            <a:blip r:embed="rId11" cstate="print"/>
            <a:srcRect t="82569" b="8666"/>
            <a:stretch>
              <a:fillRect/>
            </a:stretch>
          </p:blipFill>
          <p:spPr>
            <a:xfrm rot="0">
              <a:off x="0" y="6307976"/>
              <a:ext cx="12188826" cy="549130"/>
            </a:xfrm>
            <a:prstGeom prst="rect"/>
            <a:noFill/>
            <a:ln w="12700" cmpd="sng" cap="flat">
              <a:noFill/>
              <a:prstDash val="solid"/>
              <a:miter/>
            </a:ln>
          </p:spPr>
        </p:pic>
      </p:grpSp>
      <p:pic>
        <p:nvPicPr>
          <p:cNvPr id="944" name="图片"/>
          <p:cNvPicPr>
            <a:picLocks noChangeAspect="1"/>
          </p:cNvPicPr>
          <p:nvPr/>
        </p:nvPicPr>
        <p:blipFill>
          <a:blip r:embed="rId12" cstate="print"/>
          <a:stretch>
            <a:fillRect/>
          </a:stretch>
        </p:blipFill>
        <p:spPr>
          <a:xfrm rot="0">
            <a:off x="312296" y="4927174"/>
            <a:ext cx="3534471" cy="1929933"/>
          </a:xfrm>
          <a:prstGeom prst="rect"/>
          <a:noFill/>
          <a:ln w="12700" cmpd="sng" cap="flat">
            <a:noFill/>
            <a:prstDash val="solid"/>
            <a:miter/>
          </a:ln>
        </p:spPr>
      </p:pic>
      <p:sp>
        <p:nvSpPr>
          <p:cNvPr id="945" name="矩形"/>
          <p:cNvSpPr>
            <a:spLocks/>
          </p:cNvSpPr>
          <p:nvPr/>
        </p:nvSpPr>
        <p:spPr>
          <a:xfrm rot="0">
            <a:off x="2589413" y="1967460"/>
            <a:ext cx="7009999" cy="2123104"/>
          </a:xfrm>
          <a:prstGeom prst="rect"/>
          <a:noFill/>
          <a:ln w="12700" cmpd="sng" cap="flat">
            <a:noFill/>
            <a:prstDash val="solid"/>
            <a:miter/>
          </a:ln>
        </p:spPr>
        <p:txBody>
          <a:bodyPr vert="horz" wrap="square" lIns="91416" tIns="45708" rIns="91416" bIns="45708" anchor="t" anchorCtr="0">
            <a:prstTxWarp prst="textNoShape"/>
            <a:spAutoFit/>
          </a:bodyPr>
          <a:lstStyle/>
          <a:p>
            <a:pPr marL="0" indent="0" algn="ctr" defTabSz="914019">
              <a:lnSpc>
                <a:spcPct val="100000"/>
              </a:lnSpc>
              <a:spcBef>
                <a:spcPts val="0"/>
              </a:spcBef>
              <a:spcAft>
                <a:spcPts val="0"/>
              </a:spcAft>
              <a:buNone/>
            </a:pPr>
            <a:r>
              <a:rPr lang="en-US" altLang="zh-CN"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rPr>
              <a:t>HOẠT ĐỘNG TIẾP NỐI</a:t>
            </a:r>
            <a:endParaRPr lang="zh-CN" altLang="en-US"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endParaRPr>
          </a:p>
        </p:txBody>
      </p:sp>
    </p:spTree>
    <p:extLst>
      <p:ext uri="{BB962C8B-B14F-4D97-AF65-F5344CB8AC3E}">
        <p14:creationId xmlns:p14="http://schemas.microsoft.com/office/powerpoint/2010/main" val="922230943"/>
      </p:ext>
    </p:extLst>
  </p:cSld>
  <p:clrMapOvr>
    <a:masterClrMapping/>
  </p:clrMapOvr>
  <p:transition spd="slow" advTm="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43"/>
                                        </p:tgtEl>
                                        <p:attrNameLst>
                                          <p:attrName>style.visibility</p:attrName>
                                        </p:attrNameLst>
                                      </p:cBhvr>
                                      <p:to>
                                        <p:strVal val="visible"/>
                                      </p:to>
                                    </p:set>
                                    <p:animEffect transition="in" filter="fade">
                                      <p:cBhvr>
                                        <p:cTn id="7" dur="1000"/>
                                        <p:tgtEl>
                                          <p:spTgt spid="943"/>
                                        </p:tgtEl>
                                      </p:cBhvr>
                                    </p:animEffect>
                                    <p:anim calcmode="lin" valueType="num">
                                      <p:cBhvr>
                                        <p:cTn id="8" dur="1000" fill="hold"/>
                                        <p:tgtEl>
                                          <p:spTgt spid="943"/>
                                        </p:tgtEl>
                                        <p:attrNameLst>
                                          <p:attrName>ppt_x</p:attrName>
                                        </p:attrNameLst>
                                      </p:cBhvr>
                                      <p:tavLst>
                                        <p:tav tm="0">
                                          <p:val>
                                            <p:strVal val="#ppt_x"/>
                                          </p:val>
                                        </p:tav>
                                        <p:tav tm="100000">
                                          <p:val>
                                            <p:strVal val="#ppt_x"/>
                                          </p:val>
                                        </p:tav>
                                      </p:tavLst>
                                    </p:anim>
                                    <p:anim calcmode="lin" valueType="num">
                                      <p:cBhvr>
                                        <p:cTn id="9" dur="1000" fill="hold"/>
                                        <p:tgtEl>
                                          <p:spTgt spid="943"/>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932"/>
                                        </p:tgtEl>
                                        <p:attrNameLst>
                                          <p:attrName>style.visibility</p:attrName>
                                        </p:attrNameLst>
                                      </p:cBhvr>
                                      <p:to>
                                        <p:strVal val="visible"/>
                                      </p:to>
                                    </p:set>
                                    <p:anim calcmode="lin" valueType="num">
                                      <p:cBhvr>
                                        <p:cTn id="13" dur="500" fill="hold"/>
                                        <p:tgtEl>
                                          <p:spTgt spid="932"/>
                                        </p:tgtEl>
                                        <p:attrNameLst>
                                          <p:attrName>ppt_w</p:attrName>
                                        </p:attrNameLst>
                                      </p:cBhvr>
                                      <p:tavLst>
                                        <p:tav tm="0">
                                          <p:val>
                                            <p:fltVal val="0"/>
                                          </p:val>
                                        </p:tav>
                                        <p:tav tm="100000">
                                          <p:val>
                                            <p:strVal val="#ppt_w"/>
                                          </p:val>
                                        </p:tav>
                                      </p:tavLst>
                                    </p:anim>
                                    <p:anim calcmode="lin" valueType="num">
                                      <p:cBhvr>
                                        <p:cTn id="14" dur="500" fill="hold"/>
                                        <p:tgtEl>
                                          <p:spTgt spid="932"/>
                                        </p:tgtEl>
                                        <p:attrNameLst>
                                          <p:attrName>ppt_h</p:attrName>
                                        </p:attrNameLst>
                                      </p:cBhvr>
                                      <p:tavLst>
                                        <p:tav tm="0">
                                          <p:val>
                                            <p:fltVal val="0"/>
                                          </p:val>
                                        </p:tav>
                                        <p:tav tm="100000">
                                          <p:val>
                                            <p:strVal val="#ppt_h"/>
                                          </p:val>
                                        </p:tav>
                                      </p:tavLst>
                                    </p:anim>
                                    <p:animEffect transition="in" filter="fade">
                                      <p:cBhvr>
                                        <p:cTn id="15" dur="500"/>
                                        <p:tgtEl>
                                          <p:spTgt spid="932"/>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34"/>
                                        </p:tgtEl>
                                        <p:attrNameLst>
                                          <p:attrName>style.visibility</p:attrName>
                                        </p:attrNameLst>
                                      </p:cBhvr>
                                      <p:to>
                                        <p:strVal val="visible"/>
                                      </p:to>
                                    </p:set>
                                    <p:anim calcmode="lin" valueType="num">
                                      <p:cBhvr additive="base">
                                        <p:cTn id="19" dur="500" fill="hold"/>
                                        <p:tgtEl>
                                          <p:spTgt spid="934"/>
                                        </p:tgtEl>
                                        <p:attrNameLst>
                                          <p:attrName>ppt_x</p:attrName>
                                        </p:attrNameLst>
                                      </p:cBhvr>
                                      <p:tavLst>
                                        <p:tav tm="0">
                                          <p:val>
                                            <p:strVal val="0-#ppt_w/2"/>
                                          </p:val>
                                        </p:tav>
                                        <p:tav tm="100000">
                                          <p:val>
                                            <p:strVal val="#ppt_x"/>
                                          </p:val>
                                        </p:tav>
                                      </p:tavLst>
                                    </p:anim>
                                    <p:anim calcmode="lin" valueType="num">
                                      <p:cBhvr additive="base">
                                        <p:cTn id="20" dur="500" fill="hold"/>
                                        <p:tgtEl>
                                          <p:spTgt spid="934"/>
                                        </p:tgtEl>
                                        <p:attrNameLst>
                                          <p:attrName>ppt_y</p:attrName>
                                        </p:attrNameLst>
                                      </p:cBhvr>
                                      <p:tavLst>
                                        <p:tav tm="0">
                                          <p:val>
                                            <p:strVal val="0-#ppt_h/2"/>
                                          </p:val>
                                        </p:tav>
                                        <p:tav tm="100000">
                                          <p:val>
                                            <p:strVal val="#ppt_y"/>
                                          </p:val>
                                        </p:tav>
                                      </p:tavLst>
                                    </p:anim>
                                  </p:childTnLst>
                                </p:cTn>
                              </p:par>
                            </p:childTnLst>
                          </p:cTn>
                        </p:par>
                        <p:par>
                          <p:cTn id="21" fill="hold" nodeType="withGroup">
                            <p:stCondLst>
                              <p:cond delay="2000"/>
                            </p:stCondLst>
                            <p:childTnLst>
                              <p:par>
                                <p:cTn id="22" presetID="53" presetClass="entr" presetSubtype="0" fill="hold" nodeType="afterEffect">
                                  <p:stCondLst>
                                    <p:cond delay="0"/>
                                  </p:stCondLst>
                                  <p:childTnLst>
                                    <p:set>
                                      <p:cBhvr>
                                        <p:cTn id="23" dur="1" fill="hold">
                                          <p:stCondLst>
                                            <p:cond delay="0"/>
                                          </p:stCondLst>
                                        </p:cTn>
                                        <p:tgtEl>
                                          <p:spTgt spid="933"/>
                                        </p:tgtEl>
                                        <p:attrNameLst>
                                          <p:attrName>style.visibility</p:attrName>
                                        </p:attrNameLst>
                                      </p:cBhvr>
                                      <p:to>
                                        <p:strVal val="visible"/>
                                      </p:to>
                                    </p:set>
                                    <p:anim calcmode="lin" valueType="num">
                                      <p:cBhvr>
                                        <p:cTn id="24" dur="500" fill="hold"/>
                                        <p:tgtEl>
                                          <p:spTgt spid="933"/>
                                        </p:tgtEl>
                                        <p:attrNameLst>
                                          <p:attrName>ppt_w</p:attrName>
                                        </p:attrNameLst>
                                      </p:cBhvr>
                                      <p:tavLst>
                                        <p:tav tm="0">
                                          <p:val>
                                            <p:fltVal val="0"/>
                                          </p:val>
                                        </p:tav>
                                        <p:tav tm="100000">
                                          <p:val>
                                            <p:strVal val="#ppt_w"/>
                                          </p:val>
                                        </p:tav>
                                      </p:tavLst>
                                    </p:anim>
                                    <p:anim calcmode="lin" valueType="num">
                                      <p:cBhvr>
                                        <p:cTn id="25" dur="500" fill="hold"/>
                                        <p:tgtEl>
                                          <p:spTgt spid="933"/>
                                        </p:tgtEl>
                                        <p:attrNameLst>
                                          <p:attrName>ppt_h</p:attrName>
                                        </p:attrNameLst>
                                      </p:cBhvr>
                                      <p:tavLst>
                                        <p:tav tm="0">
                                          <p:val>
                                            <p:fltVal val="0"/>
                                          </p:val>
                                        </p:tav>
                                        <p:tav tm="100000">
                                          <p:val>
                                            <p:strVal val="#ppt_h"/>
                                          </p:val>
                                        </p:tav>
                                      </p:tavLst>
                                    </p:anim>
                                    <p:animEffect transition="in" filter="fade">
                                      <p:cBhvr>
                                        <p:cTn id="26" dur="500"/>
                                        <p:tgtEl>
                                          <p:spTgt spid="933"/>
                                        </p:tgtEl>
                                      </p:cBhvr>
                                    </p:animEffect>
                                  </p:childTnLst>
                                </p:cTn>
                              </p:par>
                            </p:childTnLst>
                          </p:cTn>
                        </p:par>
                        <p:par>
                          <p:cTn id="27" fill="hold" nodeType="withGroup">
                            <p:stCondLst>
                              <p:cond delay="2500"/>
                            </p:stCondLst>
                            <p:childTnLst>
                              <p:par>
                                <p:cTn id="28" presetID="10" presetClass="entr" presetSubtype="0" fill="hold" nodeType="afterEffect">
                                  <p:stCondLst>
                                    <p:cond delay="0"/>
                                  </p:stCondLst>
                                  <p:childTnLst>
                                    <p:set>
                                      <p:cBhvr>
                                        <p:cTn id="29" dur="1" fill="hold">
                                          <p:stCondLst>
                                            <p:cond delay="0"/>
                                          </p:stCondLst>
                                        </p:cTn>
                                        <p:tgtEl>
                                          <p:spTgt spid="936"/>
                                        </p:tgtEl>
                                        <p:attrNameLst>
                                          <p:attrName>style.visibility</p:attrName>
                                        </p:attrNameLst>
                                      </p:cBhvr>
                                      <p:to>
                                        <p:strVal val="visible"/>
                                      </p:to>
                                    </p:set>
                                    <p:animEffect transition="in" filter="fade">
                                      <p:cBhvr>
                                        <p:cTn id="30" dur="500"/>
                                        <p:tgtEl>
                                          <p:spTgt spid="936"/>
                                        </p:tgtEl>
                                      </p:cBhvr>
                                    </p:animEffect>
                                  </p:childTnLst>
                                </p:cTn>
                              </p:par>
                              <p:par>
                                <p:cTn id="31" presetID="10" presetClass="entr" presetSubtype="0" fill="hold" nodeType="withEffect">
                                  <p:stCondLst>
                                    <p:cond delay="0"/>
                                  </p:stCondLst>
                                  <p:childTnLst>
                                    <p:set>
                                      <p:cBhvr>
                                        <p:cTn id="32" dur="1" fill="hold">
                                          <p:stCondLst>
                                            <p:cond delay="0"/>
                                          </p:stCondLst>
                                        </p:cTn>
                                        <p:tgtEl>
                                          <p:spTgt spid="935"/>
                                        </p:tgtEl>
                                        <p:attrNameLst>
                                          <p:attrName>style.visibility</p:attrName>
                                        </p:attrNameLst>
                                      </p:cBhvr>
                                      <p:to>
                                        <p:strVal val="visible"/>
                                      </p:to>
                                    </p:set>
                                    <p:animEffect transition="in" filter="fade">
                                      <p:cBhvr>
                                        <p:cTn id="33" dur="500"/>
                                        <p:tgtEl>
                                          <p:spTgt spid="93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2" presetClass="emph" presetSubtype="0" fill="hold" grpId="0" nodeType="clickEffect">
                                  <p:stCondLst>
                                    <p:cond delay="0"/>
                                  </p:stCondLst>
                                  <p:childTnLst>
                                    <p:animClr clrSpc="rgb" dir="cw">
                                      <p:cBhvr override="childStyle">
                                        <p:cTn id="37" dur="100" fill="hold"/>
                                        <p:tgtEl>
                                          <p:spTgt spid="945"/>
                                        </p:tgtEl>
                                        <p:attrNameLst>
                                          <p:attrName>style.color</p:attrName>
                                        </p:attrNameLst>
                                      </p:cBhvr>
                                      <p:to>
                                        <a:srgbClr val="FFFFFF"/>
                                      </p:to>
                                    </p:animClr>
                                    <p:animClr clrSpc="rgb" dir="cw">
                                      <p:cBhvr>
                                        <p:cTn id="38" dur="100" fill="hold"/>
                                        <p:tgtEl>
                                          <p:spTgt spid="945"/>
                                        </p:tgtEl>
                                        <p:attrNameLst>
                                          <p:attrName>fillcolor</p:attrName>
                                        </p:attrNameLst>
                                      </p:cBhvr>
                                      <p:to>
                                        <a:srgbClr val="FFFFFF"/>
                                      </p:to>
                                    </p:animClr>
                                    <p:set>
                                      <p:cBhvr>
                                        <p:cTn id="39" dur="100" fill="hold"/>
                                        <p:tgtEl>
                                          <p:spTgt spid="945"/>
                                        </p:tgtEl>
                                        <p:attrNameLst>
                                          <p:attrName>fill.type</p:attrName>
                                        </p:attrNameLst>
                                      </p:cBhvr>
                                      <p:to>
                                        <p:strVal val="solid"/>
                                      </p:to>
                                    </p:set>
                                    <p:set>
                                      <p:cBhvr>
                                        <p:cTn id="40" dur="100" fill="hold"/>
                                        <p:tgtEl>
                                          <p:spTgt spid="945"/>
                                        </p:tgtEl>
                                        <p:attrNameLst>
                                          <p:attrName>fill.on</p:attrName>
                                        </p:attrNameLst>
                                      </p:cBhvr>
                                      <p:to>
                                        <p:strVal val="true"/>
                                      </p:to>
                                    </p:set>
                                    <p:animRot by="120000">
                                      <p:cBhvr>
                                        <p:cTn id="41" dur="100" fill="hold">
                                          <p:stCondLst>
                                            <p:cond delay="0"/>
                                          </p:stCondLst>
                                        </p:cTn>
                                        <p:tgtEl>
                                          <p:spTgt spid="945"/>
                                        </p:tgtEl>
                                        <p:attrNameLst>
                                          <p:attrName>r</p:attrName>
                                        </p:attrNameLst>
                                      </p:cBhvr>
                                    </p:animRot>
                                    <p:animRot by="-240000">
                                      <p:cBhvr>
                                        <p:cTn id="42" dur="200" fill="hold">
                                          <p:stCondLst>
                                            <p:cond delay="200"/>
                                          </p:stCondLst>
                                        </p:cTn>
                                        <p:tgtEl>
                                          <p:spTgt spid="945"/>
                                        </p:tgtEl>
                                        <p:attrNameLst>
                                          <p:attrName>r</p:attrName>
                                        </p:attrNameLst>
                                      </p:cBhvr>
                                    </p:animRot>
                                    <p:animRot by="240000">
                                      <p:cBhvr>
                                        <p:cTn id="43" dur="200" fill="hold">
                                          <p:stCondLst>
                                            <p:cond delay="400"/>
                                          </p:stCondLst>
                                        </p:cTn>
                                        <p:tgtEl>
                                          <p:spTgt spid="945"/>
                                        </p:tgtEl>
                                        <p:attrNameLst>
                                          <p:attrName>r</p:attrName>
                                        </p:attrNameLst>
                                      </p:cBhvr>
                                    </p:animRot>
                                    <p:animRot by="-240000">
                                      <p:cBhvr>
                                        <p:cTn id="44" dur="200" fill="hold">
                                          <p:stCondLst>
                                            <p:cond delay="600"/>
                                          </p:stCondLst>
                                        </p:cTn>
                                        <p:tgtEl>
                                          <p:spTgt spid="945"/>
                                        </p:tgtEl>
                                        <p:attrNameLst>
                                          <p:attrName>r</p:attrName>
                                        </p:attrNameLst>
                                      </p:cBhvr>
                                    </p:animRot>
                                    <p:animRot by="120000">
                                      <p:cBhvr>
                                        <p:cTn id="45" dur="200" fill="hold">
                                          <p:stCondLst>
                                            <p:cond delay="800"/>
                                          </p:stCondLst>
                                        </p:cTn>
                                        <p:tgtEl>
                                          <p:spTgt spid="9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 grpId="0" animBg="1"/>
      <p:bldP spid="945" grpId="0"/>
    </p:bldLst>
  </p:timing>
</p:sld>
</file>

<file path=ppt/slides/slide24.xml><?xml version="1.0" encoding="utf-8"?>
<p:sld xmlns:p="http://schemas.openxmlformats.org/presentationml/2006/main" xmlns:r="http://schemas.openxmlformats.org/officeDocument/2006/relationships" xmlns:a="http://schemas.openxmlformats.org/drawingml/2006/main" showMasterSp="0">
  <p:cSld>
    <p:bg>
      <p:bgPr>
        <a:blipFill>
          <a:blip r:embed="rId1"/>
          <a:stretch/>
        </a:blipFill>
      </p:bgPr>
    </p:bg>
    <p:spTree>
      <p:nvGrpSpPr>
        <p:cNvPr id="1" name=""/>
        <p:cNvGrpSpPr/>
        <p:nvPr/>
      </p:nvGrpSpPr>
      <p:grpSpPr>
        <a:xfrm>
          <a:off x="0" y="0"/>
          <a:ext cx="0" cy="0"/>
          <a:chOff x="0" y="0"/>
          <a:chExt cx="0" cy="0"/>
        </a:xfrm>
      </p:grpSpPr>
      <p:pic>
        <p:nvPicPr>
          <p:cNvPr id="948" name="图片"/>
          <p:cNvPicPr>
            <a:picLocks noChangeAspect="1"/>
          </p:cNvPicPr>
          <p:nvPr/>
        </p:nvPicPr>
        <p:blipFill>
          <a:blip r:embed="rId2" cstate="print"/>
          <a:srcRect t="19643"/>
          <a:stretch>
            <a:fillRect/>
          </a:stretch>
        </p:blipFill>
        <p:spPr>
          <a:xfrm rot="0">
            <a:off x="-1" y="893"/>
            <a:ext cx="12188825" cy="6856214"/>
          </a:xfrm>
          <a:prstGeom prst="rect"/>
          <a:noFill/>
          <a:ln w="12700" cmpd="sng" cap="flat">
            <a:noFill/>
            <a:prstDash val="solid"/>
            <a:miter/>
          </a:ln>
        </p:spPr>
      </p:pic>
      <p:pic>
        <p:nvPicPr>
          <p:cNvPr id="949" name="图片"/>
          <p:cNvPicPr>
            <a:picLocks noChangeAspect="1"/>
          </p:cNvPicPr>
          <p:nvPr/>
        </p:nvPicPr>
        <p:blipFill>
          <a:blip r:embed="rId3" cstate="print"/>
          <a:stretch>
            <a:fillRect/>
          </a:stretch>
        </p:blipFill>
        <p:spPr>
          <a:xfrm rot="0">
            <a:off x="1" y="1738146"/>
            <a:ext cx="12188824" cy="3966137"/>
          </a:xfrm>
          <a:prstGeom prst="rect"/>
          <a:noFill/>
          <a:ln w="12700" cmpd="sng" cap="flat">
            <a:noFill/>
            <a:prstDash val="solid"/>
            <a:miter/>
          </a:ln>
        </p:spPr>
      </p:pic>
      <p:pic>
        <p:nvPicPr>
          <p:cNvPr id="950" name="图片"/>
          <p:cNvPicPr>
            <a:picLocks noChangeAspect="1"/>
          </p:cNvPicPr>
          <p:nvPr/>
        </p:nvPicPr>
        <p:blipFill>
          <a:blip r:embed="rId4" cstate="print"/>
          <a:stretch>
            <a:fillRect/>
          </a:stretch>
        </p:blipFill>
        <p:spPr>
          <a:xfrm rot="0">
            <a:off x="7689732" y="460666"/>
            <a:ext cx="1164064" cy="535469"/>
          </a:xfrm>
          <a:prstGeom prst="rect"/>
          <a:noFill/>
          <a:ln w="12700" cmpd="sng" cap="flat">
            <a:noFill/>
            <a:prstDash val="solid"/>
            <a:miter/>
          </a:ln>
        </p:spPr>
      </p:pic>
      <p:pic>
        <p:nvPicPr>
          <p:cNvPr id="951" name="图片"/>
          <p:cNvPicPr>
            <a:picLocks noChangeAspect="1"/>
          </p:cNvPicPr>
          <p:nvPr/>
        </p:nvPicPr>
        <p:blipFill>
          <a:blip r:embed="rId5" cstate="print"/>
          <a:stretch>
            <a:fillRect/>
          </a:stretch>
        </p:blipFill>
        <p:spPr>
          <a:xfrm rot="0">
            <a:off x="7025099" y="32020"/>
            <a:ext cx="1246668" cy="1242511"/>
          </a:xfrm>
          <a:prstGeom prst="rect"/>
          <a:noFill/>
          <a:ln w="12700" cmpd="sng" cap="flat">
            <a:noFill/>
            <a:prstDash val="solid"/>
            <a:miter/>
          </a:ln>
        </p:spPr>
      </p:pic>
      <p:pic>
        <p:nvPicPr>
          <p:cNvPr id="952" name="图片"/>
          <p:cNvPicPr>
            <a:picLocks noChangeAspect="1"/>
          </p:cNvPicPr>
          <p:nvPr/>
        </p:nvPicPr>
        <p:blipFill>
          <a:blip r:embed="rId6" cstate="print"/>
          <a:stretch>
            <a:fillRect/>
          </a:stretch>
        </p:blipFill>
        <p:spPr>
          <a:xfrm rot="0">
            <a:off x="1213970" y="256213"/>
            <a:ext cx="9692345" cy="5590555"/>
          </a:xfrm>
          <a:prstGeom prst="rect"/>
          <a:noFill/>
          <a:ln w="12700" cmpd="sng" cap="flat">
            <a:noFill/>
            <a:prstDash val="solid"/>
            <a:miter/>
          </a:ln>
        </p:spPr>
      </p:pic>
      <p:pic>
        <p:nvPicPr>
          <p:cNvPr id="953" name="图片"/>
          <p:cNvPicPr>
            <a:picLocks noChangeAspect="1"/>
          </p:cNvPicPr>
          <p:nvPr/>
        </p:nvPicPr>
        <p:blipFill>
          <a:blip r:embed="rId7" cstate="print"/>
          <a:srcRect t="-1" b="-247"/>
          <a:stretch>
            <a:fillRect/>
          </a:stretch>
        </p:blipFill>
        <p:spPr>
          <a:xfrm rot="0">
            <a:off x="-1" y="4806237"/>
            <a:ext cx="12188825" cy="2081063"/>
          </a:xfrm>
          <a:prstGeom prst="rect"/>
          <a:noFill/>
          <a:ln w="12700" cmpd="sng" cap="flat">
            <a:noFill/>
            <a:prstDash val="solid"/>
            <a:miter/>
          </a:ln>
        </p:spPr>
      </p:pic>
      <p:pic>
        <p:nvPicPr>
          <p:cNvPr id="954" name="图片"/>
          <p:cNvPicPr>
            <a:picLocks noChangeAspect="1"/>
          </p:cNvPicPr>
          <p:nvPr/>
        </p:nvPicPr>
        <p:blipFill>
          <a:blip r:embed="rId8" cstate="print"/>
          <a:stretch>
            <a:fillRect/>
          </a:stretch>
        </p:blipFill>
        <p:spPr>
          <a:xfrm rot="0">
            <a:off x="101004" y="378579"/>
            <a:ext cx="1164065" cy="535470"/>
          </a:xfrm>
          <a:prstGeom prst="rect"/>
          <a:noFill/>
          <a:ln w="12700" cmpd="sng" cap="flat">
            <a:noFill/>
            <a:prstDash val="solid"/>
            <a:miter/>
          </a:ln>
        </p:spPr>
      </p:pic>
      <p:sp>
        <p:nvSpPr>
          <p:cNvPr id="955" name="矩形"/>
          <p:cNvSpPr>
            <a:spLocks/>
          </p:cNvSpPr>
          <p:nvPr/>
        </p:nvSpPr>
        <p:spPr>
          <a:xfrm rot="0">
            <a:off x="1549249" y="914048"/>
            <a:ext cx="8731209" cy="3354765"/>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just">
              <a:lnSpc>
                <a:spcPct val="100000"/>
              </a:lnSpc>
              <a:spcBef>
                <a:spcPts val="0"/>
              </a:spcBef>
              <a:spcAft>
                <a:spcPts val="0"/>
              </a:spcAft>
              <a:buNone/>
            </a:pPr>
            <a:r>
              <a:rPr lang="en-US" altLang="zh-CN" sz="8000" b="1" i="0" u="none" strike="noStrike" kern="1200" cap="none" spc="0" baseline="0">
                <a:solidFill>
                  <a:srgbClr val="FFFF00"/>
                </a:solidFill>
                <a:latin typeface="Times New Roman" pitchFamily="0" charset="0"/>
                <a:ea typeface="Calibri" pitchFamily="0" charset="0"/>
                <a:cs typeface="Times New Roman" pitchFamily="0" charset="0"/>
              </a:rPr>
              <a:t>	</a:t>
            </a:r>
            <a:r>
              <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rPr>
              <a:t>Về nhà chia sẻ với người thân về cách phân loại môi trường sống của các loài động vật.</a:t>
            </a:r>
            <a:endParaRPr lang="en-US" altLang="zh-CN"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endParaRPr>
          </a:p>
          <a:p>
            <a:pPr marL="0" indent="0" algn="just">
              <a:lnSpc>
                <a:spcPct val="100000"/>
              </a:lnSpc>
              <a:spcBef>
                <a:spcPts val="0"/>
              </a:spcBef>
              <a:spcAft>
                <a:spcPts val="0"/>
              </a:spcAft>
              <a:buNone/>
            </a:pPr>
            <a:endParaRPr lang="zh-CN" altLang="en-US" sz="4400" b="1" i="0" u="none" strike="noStrike" kern="1200" cap="none" spc="0" baseline="0">
              <a:solidFill>
                <a:srgbClr val="FFFF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endParaRPr>
          </a:p>
        </p:txBody>
      </p:sp>
    </p:spTree>
    <p:extLst>
      <p:ext uri="{BB962C8B-B14F-4D97-AF65-F5344CB8AC3E}">
        <p14:creationId xmlns:p14="http://schemas.microsoft.com/office/powerpoint/2010/main" val="747577667"/>
      </p:ext>
    </p:extLst>
  </p:cSld>
  <p:clrMapOvr>
    <a:masterClrMapping/>
  </p:clrMapOvr>
</p:sld>
</file>

<file path=ppt/slides/slide25.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956" name="图片"/>
          <p:cNvPicPr>
            <a:picLocks noChangeAspect="1"/>
          </p:cNvPicPr>
          <p:nvPr/>
        </p:nvPicPr>
        <p:blipFill>
          <a:blip r:embed="rId1" cstate="print"/>
          <a:srcRect t="50000" b="9846" l="8494" r="8115"/>
          <a:stretch>
            <a:fillRect/>
          </a:stretch>
        </p:blipFill>
        <p:spPr>
          <a:xfrm rot="0">
            <a:off x="394651" y="152400"/>
            <a:ext cx="11399521" cy="6041823"/>
          </a:xfrm>
          <a:prstGeom prst="rect"/>
          <a:noFill/>
          <a:ln w="12700" cmpd="sng" cap="flat">
            <a:noFill/>
            <a:prstDash val="solid"/>
            <a:miter/>
          </a:ln>
        </p:spPr>
      </p:pic>
      <p:sp>
        <p:nvSpPr>
          <p:cNvPr id="957" name="矩形"/>
          <p:cNvSpPr>
            <a:spLocks/>
          </p:cNvSpPr>
          <p:nvPr/>
        </p:nvSpPr>
        <p:spPr>
          <a:xfrm rot="0">
            <a:off x="1422556" y="4792498"/>
            <a:ext cx="2272348" cy="46166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eaLnBrk="1" fontAlgn="auto" latinLnBrk="0" hangingPunct="1">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gà</a:t>
            </a: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 </a:t>
            </a: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trống</a:t>
            </a:r>
            <a:endParaRPr lang="zh-CN" altLang="en-US" sz="2400" b="1" i="0" u="none" strike="noStrike" kern="1200" cap="none" spc="0" baseline="0">
              <a:solidFill>
                <a:srgbClr val="FF0000"/>
              </a:solidFill>
              <a:latin typeface="Times New Roman" pitchFamily="0" charset="0"/>
              <a:ea typeface="微软雅黑" pitchFamily="0" charset="0"/>
              <a:cs typeface="Times New Roman" pitchFamily="0" charset="0"/>
            </a:endParaRPr>
          </a:p>
        </p:txBody>
      </p:sp>
      <p:sp>
        <p:nvSpPr>
          <p:cNvPr id="958" name="矩形"/>
          <p:cNvSpPr>
            <a:spLocks/>
          </p:cNvSpPr>
          <p:nvPr/>
        </p:nvSpPr>
        <p:spPr>
          <a:xfrm rot="0">
            <a:off x="286381" y="5282318"/>
            <a:ext cx="2272348" cy="46166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eaLnBrk="1" fontAlgn="auto" latinLnBrk="0" hangingPunct="1">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 </a:t>
            </a: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sóc</a:t>
            </a:r>
            <a:endParaRPr lang="zh-CN" altLang="en-US" sz="2400" b="1" i="0" u="none" strike="noStrike" kern="1200" cap="none" spc="0" baseline="0">
              <a:solidFill>
                <a:srgbClr val="FF0000"/>
              </a:solidFill>
              <a:latin typeface="Times New Roman" pitchFamily="0" charset="0"/>
              <a:ea typeface="微软雅黑" pitchFamily="0" charset="0"/>
              <a:cs typeface="Times New Roman" pitchFamily="0" charset="0"/>
            </a:endParaRPr>
          </a:p>
        </p:txBody>
      </p:sp>
      <p:sp>
        <p:nvSpPr>
          <p:cNvPr id="959" name="矩形"/>
          <p:cNvSpPr>
            <a:spLocks/>
          </p:cNvSpPr>
          <p:nvPr/>
        </p:nvSpPr>
        <p:spPr>
          <a:xfrm rot="0">
            <a:off x="1967899" y="5286953"/>
            <a:ext cx="2272349" cy="46166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eaLnBrk="1" fontAlgn="auto" latinLnBrk="0" hangingPunct="1">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 </a:t>
            </a: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chuột</a:t>
            </a:r>
            <a:endParaRPr lang="zh-CN" altLang="en-US" sz="2400" b="1" i="0" u="none" strike="noStrike" kern="1200" cap="none" spc="0" baseline="0">
              <a:solidFill>
                <a:srgbClr val="FF0000"/>
              </a:solidFill>
              <a:latin typeface="Times New Roman" pitchFamily="0" charset="0"/>
              <a:ea typeface="微软雅黑" pitchFamily="0" charset="0"/>
              <a:cs typeface="Times New Roman" pitchFamily="0" charset="0"/>
            </a:endParaRPr>
          </a:p>
        </p:txBody>
      </p:sp>
      <p:sp>
        <p:nvSpPr>
          <p:cNvPr id="960" name="矩形"/>
          <p:cNvSpPr>
            <a:spLocks/>
          </p:cNvSpPr>
          <p:nvPr/>
        </p:nvSpPr>
        <p:spPr>
          <a:xfrm rot="0">
            <a:off x="4336015" y="4792497"/>
            <a:ext cx="2272348" cy="46166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eaLnBrk="1" fontAlgn="auto" latinLnBrk="0" hangingPunct="1">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 </a:t>
            </a: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cá</a:t>
            </a:r>
            <a:endParaRPr lang="zh-CN" altLang="en-US" sz="2400" b="1" i="0" u="none" strike="noStrike" kern="1200" cap="none" spc="0" baseline="0">
              <a:solidFill>
                <a:srgbClr val="FF0000"/>
              </a:solidFill>
              <a:latin typeface="Times New Roman" pitchFamily="0" charset="0"/>
              <a:ea typeface="微软雅黑" pitchFamily="0" charset="0"/>
              <a:cs typeface="Times New Roman" pitchFamily="0" charset="0"/>
            </a:endParaRPr>
          </a:p>
        </p:txBody>
      </p:sp>
      <p:sp>
        <p:nvSpPr>
          <p:cNvPr id="961" name="矩形"/>
          <p:cNvSpPr>
            <a:spLocks/>
          </p:cNvSpPr>
          <p:nvPr/>
        </p:nvSpPr>
        <p:spPr>
          <a:xfrm rot="0">
            <a:off x="8341016" y="4820653"/>
            <a:ext cx="2272348" cy="461665"/>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eaLnBrk="1" fontAlgn="auto" latinLnBrk="0" hangingPunct="1">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 </a:t>
            </a: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cá</a:t>
            </a: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 </a:t>
            </a: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sấu</a:t>
            </a:r>
            <a:endParaRPr lang="zh-CN" altLang="en-US" sz="2400" b="1" i="0" u="none" strike="noStrike" kern="1200" cap="none" spc="0" baseline="0">
              <a:solidFill>
                <a:srgbClr val="FF0000"/>
              </a:solidFill>
              <a:latin typeface="Times New Roman" pitchFamily="0" charset="0"/>
              <a:ea typeface="微软雅黑" pitchFamily="0" charset="0"/>
              <a:cs typeface="Times New Roman" pitchFamily="0" charset="0"/>
            </a:endParaRPr>
          </a:p>
        </p:txBody>
      </p:sp>
      <p:sp>
        <p:nvSpPr>
          <p:cNvPr id="962" name="矩形"/>
          <p:cNvSpPr>
            <a:spLocks/>
          </p:cNvSpPr>
          <p:nvPr/>
        </p:nvSpPr>
        <p:spPr>
          <a:xfrm rot="0">
            <a:off x="4394837" y="5313058"/>
            <a:ext cx="2272349" cy="46166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eaLnBrk="1" fontAlgn="auto" latinLnBrk="0" hangingPunct="1">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 </a:t>
            </a: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rùa</a:t>
            </a:r>
            <a:endParaRPr lang="zh-CN" altLang="en-US" sz="2400" b="1" i="0" u="none" strike="noStrike" kern="1200" cap="none" spc="0" baseline="0">
              <a:solidFill>
                <a:srgbClr val="FF0000"/>
              </a:solidFill>
              <a:latin typeface="Times New Roman" pitchFamily="0" charset="0"/>
              <a:ea typeface="微软雅黑" pitchFamily="0" charset="0"/>
              <a:cs typeface="Times New Roman" pitchFamily="0" charset="0"/>
            </a:endParaRPr>
          </a:p>
        </p:txBody>
      </p:sp>
      <p:sp>
        <p:nvSpPr>
          <p:cNvPr id="963" name="矩形"/>
          <p:cNvSpPr>
            <a:spLocks/>
          </p:cNvSpPr>
          <p:nvPr/>
        </p:nvSpPr>
        <p:spPr>
          <a:xfrm rot="0">
            <a:off x="7458197" y="5262527"/>
            <a:ext cx="2272348" cy="46166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eaLnBrk="1" fontAlgn="auto" latinLnBrk="0" hangingPunct="1">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 </a:t>
            </a: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ếch</a:t>
            </a:r>
            <a:endParaRPr lang="zh-CN" altLang="en-US" sz="2400" b="1" i="0" u="none" strike="noStrike" kern="1200" cap="none" spc="0" baseline="0">
              <a:solidFill>
                <a:srgbClr val="FF0000"/>
              </a:solidFill>
              <a:latin typeface="Times New Roman" pitchFamily="0" charset="0"/>
              <a:ea typeface="微软雅黑" pitchFamily="0" charset="0"/>
              <a:cs typeface="Times New Roman" pitchFamily="0" charset="0"/>
            </a:endParaRPr>
          </a:p>
        </p:txBody>
      </p:sp>
      <p:sp>
        <p:nvSpPr>
          <p:cNvPr id="964" name="矩形"/>
          <p:cNvSpPr>
            <a:spLocks/>
          </p:cNvSpPr>
          <p:nvPr/>
        </p:nvSpPr>
        <p:spPr>
          <a:xfrm rot="0">
            <a:off x="9477190" y="5290683"/>
            <a:ext cx="1618734" cy="461664"/>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eaLnBrk="1" fontAlgn="auto" latinLnBrk="0" hangingPunct="1">
              <a:lnSpc>
                <a:spcPct val="100000"/>
              </a:lnSpc>
              <a:spcBef>
                <a:spcPts val="0"/>
              </a:spcBef>
              <a:spcAft>
                <a:spcPts val="0"/>
              </a:spcAft>
              <a:buNone/>
            </a:pP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 </a:t>
            </a:r>
            <a:r>
              <a:rPr lang="en-US" altLang="zh-CN" sz="2400" b="1" i="0" u="none" strike="noStrike" kern="1200" cap="none" spc="0" baseline="0">
                <a:solidFill>
                  <a:srgbClr val="FF0000"/>
                </a:solidFill>
                <a:latin typeface="Times New Roman" pitchFamily="0" charset="0"/>
                <a:ea typeface="微软雅黑" pitchFamily="0" charset="0"/>
                <a:cs typeface="Times New Roman" pitchFamily="0" charset="0"/>
              </a:rPr>
              <a:t>rắn</a:t>
            </a:r>
            <a:endParaRPr lang="zh-CN" altLang="en-US" sz="2400" b="1" i="0" u="none" strike="noStrike" kern="1200" cap="none" spc="0" baseline="0">
              <a:solidFill>
                <a:srgbClr val="FF0000"/>
              </a:solidFill>
              <a:latin typeface="Times New Roman" pitchFamily="0" charset="0"/>
              <a:ea typeface="微软雅黑" pitchFamily="0" charset="0"/>
              <a:cs typeface="Times New Roman" pitchFamily="0" charset="0"/>
            </a:endParaRPr>
          </a:p>
        </p:txBody>
      </p:sp>
    </p:spTree>
    <p:extLst>
      <p:ext uri="{BB962C8B-B14F-4D97-AF65-F5344CB8AC3E}">
        <p14:creationId xmlns:p14="http://schemas.microsoft.com/office/powerpoint/2010/main" val="175028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57"/>
                                        </p:tgtEl>
                                        <p:attrNameLst>
                                          <p:attrName>style.visibility</p:attrName>
                                        </p:attrNameLst>
                                      </p:cBhvr>
                                      <p:to>
                                        <p:strVal val="visible"/>
                                      </p:to>
                                    </p:set>
                                    <p:animEffect transition="in" filter="wipe(down)">
                                      <p:cBhvr>
                                        <p:cTn id="7" dur="500"/>
                                        <p:tgtEl>
                                          <p:spTgt spid="9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58"/>
                                        </p:tgtEl>
                                        <p:attrNameLst>
                                          <p:attrName>style.visibility</p:attrName>
                                        </p:attrNameLst>
                                      </p:cBhvr>
                                      <p:to>
                                        <p:strVal val="visible"/>
                                      </p:to>
                                    </p:set>
                                    <p:animEffect transition="in" filter="wipe(down)">
                                      <p:cBhvr>
                                        <p:cTn id="12" dur="500"/>
                                        <p:tgtEl>
                                          <p:spTgt spid="9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59"/>
                                        </p:tgtEl>
                                        <p:attrNameLst>
                                          <p:attrName>style.visibility</p:attrName>
                                        </p:attrNameLst>
                                      </p:cBhvr>
                                      <p:to>
                                        <p:strVal val="visible"/>
                                      </p:to>
                                    </p:set>
                                    <p:animEffect transition="in" filter="wipe(down)">
                                      <p:cBhvr>
                                        <p:cTn id="17" dur="500"/>
                                        <p:tgtEl>
                                          <p:spTgt spid="95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60"/>
                                        </p:tgtEl>
                                        <p:attrNameLst>
                                          <p:attrName>style.visibility</p:attrName>
                                        </p:attrNameLst>
                                      </p:cBhvr>
                                      <p:to>
                                        <p:strVal val="visible"/>
                                      </p:to>
                                    </p:set>
                                    <p:animEffect transition="in" filter="wipe(down)">
                                      <p:cBhvr>
                                        <p:cTn id="22" dur="500"/>
                                        <p:tgtEl>
                                          <p:spTgt spid="96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62"/>
                                        </p:tgtEl>
                                        <p:attrNameLst>
                                          <p:attrName>style.visibility</p:attrName>
                                        </p:attrNameLst>
                                      </p:cBhvr>
                                      <p:to>
                                        <p:strVal val="visible"/>
                                      </p:to>
                                    </p:set>
                                    <p:animEffect transition="in" filter="wipe(down)">
                                      <p:cBhvr>
                                        <p:cTn id="27" dur="500"/>
                                        <p:tgtEl>
                                          <p:spTgt spid="96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61"/>
                                        </p:tgtEl>
                                        <p:attrNameLst>
                                          <p:attrName>style.visibility</p:attrName>
                                        </p:attrNameLst>
                                      </p:cBhvr>
                                      <p:to>
                                        <p:strVal val="visible"/>
                                      </p:to>
                                    </p:set>
                                    <p:animEffect transition="in" filter="wipe(down)">
                                      <p:cBhvr>
                                        <p:cTn id="32" dur="500"/>
                                        <p:tgtEl>
                                          <p:spTgt spid="9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63"/>
                                        </p:tgtEl>
                                        <p:attrNameLst>
                                          <p:attrName>style.visibility</p:attrName>
                                        </p:attrNameLst>
                                      </p:cBhvr>
                                      <p:to>
                                        <p:strVal val="visible"/>
                                      </p:to>
                                    </p:set>
                                    <p:animEffect transition="in" filter="wipe(down)">
                                      <p:cBhvr>
                                        <p:cTn id="37" dur="500"/>
                                        <p:tgtEl>
                                          <p:spTgt spid="96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64"/>
                                        </p:tgtEl>
                                        <p:attrNameLst>
                                          <p:attrName>style.visibility</p:attrName>
                                        </p:attrNameLst>
                                      </p:cBhvr>
                                      <p:to>
                                        <p:strVal val="visible"/>
                                      </p:to>
                                    </p:set>
                                    <p:animEffect transition="in" filter="wipe(down)">
                                      <p:cBhvr>
                                        <p:cTn id="42" dur="500"/>
                                        <p:tgtEl>
                                          <p:spTgt spid="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 grpId="0"/>
      <p:bldP spid="958" grpId="0"/>
      <p:bldP spid="959" grpId="0"/>
      <p:bldP spid="960" grpId="0"/>
      <p:bldP spid="962" grpId="0"/>
      <p:bldP spid="961" grpId="0"/>
      <p:bldP spid="963" grpId="0"/>
      <p:bldP spid="964" grpId="0"/>
    </p:bldLst>
  </p:timing>
</p:sld>
</file>

<file path=ppt/slides/slide26.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965" name="图片"/>
          <p:cNvPicPr>
            <a:picLocks noChangeAspect="1"/>
          </p:cNvPicPr>
          <p:nvPr/>
        </p:nvPicPr>
        <p:blipFill>
          <a:blip r:embed="rId1" cstate="print"/>
          <a:srcRect t="5778" b="47556" l="9977" r="7499"/>
          <a:stretch>
            <a:fillRect/>
          </a:stretch>
        </p:blipFill>
        <p:spPr>
          <a:xfrm rot="0">
            <a:off x="0" y="-1"/>
            <a:ext cx="12374880" cy="6805447"/>
          </a:xfrm>
          <a:prstGeom prst="rect"/>
          <a:noFill/>
          <a:ln w="12700" cmpd="sng" cap="flat">
            <a:noFill/>
            <a:prstDash val="solid"/>
            <a:miter/>
          </a:ln>
        </p:spPr>
      </p:pic>
      <p:sp>
        <p:nvSpPr>
          <p:cNvPr id="966" name="椭圆"/>
          <p:cNvSpPr>
            <a:spLocks/>
          </p:cNvSpPr>
          <p:nvPr/>
        </p:nvSpPr>
        <p:spPr>
          <a:xfrm rot="0">
            <a:off x="1905000" y="4861560"/>
            <a:ext cx="1844040" cy="1432560"/>
          </a:xfrm>
          <a:prstGeom prst="ellipse"/>
          <a:noFill/>
          <a:ln w="12700" cmpd="sng" cap="flat">
            <a:solidFill>
              <a:srgbClr val="FF0000"/>
            </a:solidFill>
            <a:prstDash val="solid"/>
            <a:round/>
          </a:ln>
        </p:spPr>
      </p:sp>
      <p:sp>
        <p:nvSpPr>
          <p:cNvPr id="967" name="椭圆"/>
          <p:cNvSpPr>
            <a:spLocks/>
          </p:cNvSpPr>
          <p:nvPr/>
        </p:nvSpPr>
        <p:spPr>
          <a:xfrm rot="0">
            <a:off x="9814560" y="3733800"/>
            <a:ext cx="1844039" cy="1432559"/>
          </a:xfrm>
          <a:prstGeom prst="ellipse"/>
          <a:noFill/>
          <a:ln w="12700" cmpd="sng" cap="flat">
            <a:solidFill>
              <a:srgbClr val="FF0000"/>
            </a:solidFill>
            <a:prstDash val="solid"/>
            <a:round/>
          </a:ln>
        </p:spPr>
      </p:sp>
    </p:spTree>
    <p:extLst>
      <p:ext uri="{BB962C8B-B14F-4D97-AF65-F5344CB8AC3E}">
        <p14:creationId xmlns:p14="http://schemas.microsoft.com/office/powerpoint/2010/main" val="145799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wipe(down)">
                                      <p:cBhvr>
                                        <p:cTn id="7" dur="500"/>
                                        <p:tgtEl>
                                          <p:spTgt spid="9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67"/>
                                        </p:tgtEl>
                                        <p:attrNameLst>
                                          <p:attrName>style.visibility</p:attrName>
                                        </p:attrNameLst>
                                      </p:cBhvr>
                                      <p:to>
                                        <p:strVal val="visible"/>
                                      </p:to>
                                    </p:set>
                                    <p:animEffect transition="in" filter="wipe(down)">
                                      <p:cBhvr>
                                        <p:cTn id="12" dur="500"/>
                                        <p:tgtEl>
                                          <p:spTgt spid="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animBg="1"/>
      <p:bldP spid="967" grpId="0" animBg="1"/>
    </p:bldLst>
  </p:timing>
</p:sld>
</file>

<file path=ppt/slides/slide27.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968" name="图片"/>
          <p:cNvPicPr>
            <a:picLocks noChangeAspect="1"/>
          </p:cNvPicPr>
          <p:nvPr/>
        </p:nvPicPr>
        <p:blipFill>
          <a:blip r:embed="rId1" cstate="print"/>
          <a:srcRect t="51237" b="8425" l="8045" r="9227"/>
          <a:stretch>
            <a:fillRect/>
          </a:stretch>
        </p:blipFill>
        <p:spPr>
          <a:xfrm rot="0">
            <a:off x="45720" y="0"/>
            <a:ext cx="12066905" cy="6644640"/>
          </a:xfrm>
          <a:prstGeom prst="rect"/>
          <a:noFill/>
          <a:ln w="12700" cmpd="sng" cap="flat">
            <a:noFill/>
            <a:prstDash val="solid"/>
            <a:miter/>
          </a:ln>
        </p:spPr>
      </p:pic>
      <p:sp>
        <p:nvSpPr>
          <p:cNvPr id="969" name="椭圆"/>
          <p:cNvSpPr>
            <a:spLocks/>
          </p:cNvSpPr>
          <p:nvPr/>
        </p:nvSpPr>
        <p:spPr>
          <a:xfrm rot="0">
            <a:off x="5400992" y="4008120"/>
            <a:ext cx="1502727" cy="1036320"/>
          </a:xfrm>
          <a:prstGeom prst="ellipse"/>
          <a:noFill/>
          <a:ln w="12700" cmpd="sng" cap="flat">
            <a:solidFill>
              <a:srgbClr val="FF0000"/>
            </a:solidFill>
            <a:prstDash val="solid"/>
            <a:round/>
          </a:ln>
        </p:spPr>
      </p:sp>
      <p:sp>
        <p:nvSpPr>
          <p:cNvPr id="970" name="椭圆"/>
          <p:cNvSpPr>
            <a:spLocks/>
          </p:cNvSpPr>
          <p:nvPr/>
        </p:nvSpPr>
        <p:spPr>
          <a:xfrm rot="0">
            <a:off x="9555480" y="2819400"/>
            <a:ext cx="1051559" cy="1188720"/>
          </a:xfrm>
          <a:prstGeom prst="ellipse"/>
          <a:noFill/>
          <a:ln w="12700" cmpd="sng" cap="flat">
            <a:solidFill>
              <a:srgbClr val="FF0000"/>
            </a:solidFill>
            <a:prstDash val="solid"/>
            <a:round/>
          </a:ln>
        </p:spPr>
      </p:sp>
      <p:sp>
        <p:nvSpPr>
          <p:cNvPr id="971" name="椭圆"/>
          <p:cNvSpPr>
            <a:spLocks/>
          </p:cNvSpPr>
          <p:nvPr/>
        </p:nvSpPr>
        <p:spPr>
          <a:xfrm rot="0">
            <a:off x="5100795" y="2072639"/>
            <a:ext cx="2503963" cy="1935480"/>
          </a:xfrm>
          <a:prstGeom prst="ellipse"/>
          <a:noFill/>
          <a:ln w="12700" cmpd="sng" cap="flat">
            <a:solidFill>
              <a:srgbClr val="FF0000"/>
            </a:solidFill>
            <a:prstDash val="solid"/>
            <a:round/>
          </a:ln>
        </p:spPr>
      </p:sp>
    </p:spTree>
    <p:extLst>
      <p:ext uri="{BB962C8B-B14F-4D97-AF65-F5344CB8AC3E}">
        <p14:creationId xmlns:p14="http://schemas.microsoft.com/office/powerpoint/2010/main" val="97469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69"/>
                                        </p:tgtEl>
                                        <p:attrNameLst>
                                          <p:attrName>style.visibility</p:attrName>
                                        </p:attrNameLst>
                                      </p:cBhvr>
                                      <p:to>
                                        <p:strVal val="visible"/>
                                      </p:to>
                                    </p:set>
                                    <p:animEffect transition="in" filter="wipe(down)">
                                      <p:cBhvr>
                                        <p:cTn id="7" dur="500"/>
                                        <p:tgtEl>
                                          <p:spTgt spid="9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70"/>
                                        </p:tgtEl>
                                        <p:attrNameLst>
                                          <p:attrName>style.visibility</p:attrName>
                                        </p:attrNameLst>
                                      </p:cBhvr>
                                      <p:to>
                                        <p:strVal val="visible"/>
                                      </p:to>
                                    </p:set>
                                    <p:animEffect transition="in" filter="wipe(down)">
                                      <p:cBhvr>
                                        <p:cTn id="12" dur="500"/>
                                        <p:tgtEl>
                                          <p:spTgt spid="9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71"/>
                                        </p:tgtEl>
                                        <p:attrNameLst>
                                          <p:attrName>style.visibility</p:attrName>
                                        </p:attrNameLst>
                                      </p:cBhvr>
                                      <p:to>
                                        <p:strVal val="visible"/>
                                      </p:to>
                                    </p:set>
                                    <p:animEffect transition="in" filter="wipe(down)">
                                      <p:cBhvr>
                                        <p:cTn id="17" dur="5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 grpId="0" animBg="1"/>
      <p:bldP spid="970" grpId="0" animBg="1"/>
      <p:bldP spid="971" grpId="0" animBg="1"/>
    </p:bldLst>
  </p:timing>
</p:sld>
</file>

<file path=ppt/slides/slide28.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972" name="图片"/>
          <p:cNvPicPr>
            <a:picLocks noChangeAspect="1"/>
          </p:cNvPicPr>
          <p:nvPr/>
        </p:nvPicPr>
        <p:blipFill>
          <a:blip r:embed="rId1" cstate="print"/>
          <a:stretch>
            <a:fillRect/>
          </a:stretch>
        </p:blipFill>
        <p:spPr>
          <a:xfrm rot="0">
            <a:off x="2056863" y="1072976"/>
            <a:ext cx="8075097" cy="4414310"/>
          </a:xfrm>
          <a:prstGeom prst="rect"/>
          <a:noFill/>
          <a:ln w="12700" cmpd="sng" cap="flat">
            <a:noFill/>
            <a:prstDash val="solid"/>
            <a:miter/>
          </a:ln>
        </p:spPr>
      </p:pic>
      <p:pic>
        <p:nvPicPr>
          <p:cNvPr id="973" name="图片"/>
          <p:cNvPicPr>
            <a:picLocks noChangeAspect="1"/>
          </p:cNvPicPr>
          <p:nvPr/>
        </p:nvPicPr>
        <p:blipFill>
          <a:blip r:embed="rId2" cstate="print"/>
          <a:stretch>
            <a:fillRect/>
          </a:stretch>
        </p:blipFill>
        <p:spPr>
          <a:xfrm rot="0">
            <a:off x="9306419" y="369467"/>
            <a:ext cx="2007921" cy="2002494"/>
          </a:xfrm>
          <a:prstGeom prst="rect"/>
          <a:noFill/>
          <a:ln w="12700" cmpd="sng" cap="flat">
            <a:noFill/>
            <a:prstDash val="solid"/>
            <a:miter/>
          </a:ln>
        </p:spPr>
      </p:pic>
      <p:pic>
        <p:nvPicPr>
          <p:cNvPr id="974" name="图片"/>
          <p:cNvPicPr>
            <a:picLocks noChangeAspect="1"/>
          </p:cNvPicPr>
          <p:nvPr/>
        </p:nvPicPr>
        <p:blipFill>
          <a:blip r:embed="rId3" cstate="print"/>
          <a:stretch>
            <a:fillRect/>
          </a:stretch>
        </p:blipFill>
        <p:spPr>
          <a:xfrm rot="0">
            <a:off x="-5731" y="894"/>
            <a:ext cx="3770811" cy="3788376"/>
          </a:xfrm>
          <a:prstGeom prst="rect"/>
          <a:noFill/>
          <a:ln w="12700" cmpd="sng" cap="flat">
            <a:noFill/>
            <a:prstDash val="solid"/>
            <a:miter/>
          </a:ln>
        </p:spPr>
      </p:pic>
      <p:pic>
        <p:nvPicPr>
          <p:cNvPr id="975" name="图片"/>
          <p:cNvPicPr>
            <a:picLocks noChangeAspect="1"/>
          </p:cNvPicPr>
          <p:nvPr/>
        </p:nvPicPr>
        <p:blipFill>
          <a:blip r:embed="rId4" cstate="print"/>
          <a:srcRect b="15181"/>
          <a:stretch>
            <a:fillRect/>
          </a:stretch>
        </p:blipFill>
        <p:spPr>
          <a:xfrm rot="0">
            <a:off x="2034663" y="4761025"/>
            <a:ext cx="885577" cy="639860"/>
          </a:xfrm>
          <a:prstGeom prst="rect"/>
          <a:noFill/>
          <a:ln w="12700" cmpd="sng" cap="flat">
            <a:noFill/>
            <a:prstDash val="solid"/>
            <a:miter/>
          </a:ln>
        </p:spPr>
      </p:pic>
      <p:pic>
        <p:nvPicPr>
          <p:cNvPr id="976" name="图片"/>
          <p:cNvPicPr>
            <a:picLocks noChangeAspect="1"/>
          </p:cNvPicPr>
          <p:nvPr/>
        </p:nvPicPr>
        <p:blipFill>
          <a:blip r:embed="rId5" cstate="print"/>
          <a:stretch>
            <a:fillRect/>
          </a:stretch>
        </p:blipFill>
        <p:spPr>
          <a:xfrm rot="0">
            <a:off x="2424277" y="4333750"/>
            <a:ext cx="2289648" cy="1064036"/>
          </a:xfrm>
          <a:prstGeom prst="rect"/>
          <a:noFill/>
          <a:ln w="12700" cmpd="sng" cap="flat">
            <a:noFill/>
            <a:prstDash val="solid"/>
            <a:miter/>
          </a:ln>
        </p:spPr>
      </p:pic>
      <p:grpSp>
        <p:nvGrpSpPr>
          <p:cNvPr id="983" name="组合"/>
          <p:cNvGrpSpPr>
            <a:grpSpLocks/>
          </p:cNvGrpSpPr>
          <p:nvPr/>
        </p:nvGrpSpPr>
        <p:grpSpPr>
          <a:xfrm>
            <a:off x="0" y="3698500"/>
            <a:ext cx="12195791" cy="3158606"/>
            <a:chOff x="0" y="3698500"/>
            <a:chExt cx="12195791" cy="3158606"/>
          </a:xfrm>
        </p:grpSpPr>
        <p:pic>
          <p:nvPicPr>
            <p:cNvPr id="977" name="图片"/>
            <p:cNvPicPr>
              <a:picLocks noChangeAspect="1"/>
            </p:cNvPicPr>
            <p:nvPr/>
          </p:nvPicPr>
          <p:blipFill>
            <a:blip r:embed="rId6" cstate="print"/>
            <a:stretch>
              <a:fillRect/>
            </a:stretch>
          </p:blipFill>
          <p:spPr>
            <a:xfrm rot="0">
              <a:off x="270439" y="5338009"/>
              <a:ext cx="1702626" cy="1446406"/>
            </a:xfrm>
            <a:prstGeom prst="rect"/>
            <a:noFill/>
            <a:ln w="12700" cmpd="sng" cap="flat">
              <a:noFill/>
              <a:prstDash val="solid"/>
              <a:miter/>
            </a:ln>
          </p:spPr>
        </p:pic>
        <p:pic>
          <p:nvPicPr>
            <p:cNvPr id="978" name="图片"/>
            <p:cNvPicPr>
              <a:picLocks noChangeAspect="1"/>
            </p:cNvPicPr>
            <p:nvPr/>
          </p:nvPicPr>
          <p:blipFill>
            <a:blip r:embed="rId7" cstate="print"/>
            <a:stretch>
              <a:fillRect/>
            </a:stretch>
          </p:blipFill>
          <p:spPr>
            <a:xfrm rot="0">
              <a:off x="2278595" y="5776192"/>
              <a:ext cx="1066522" cy="906025"/>
            </a:xfrm>
            <a:prstGeom prst="rect"/>
            <a:noFill/>
            <a:ln w="12700" cmpd="sng" cap="flat">
              <a:noFill/>
              <a:prstDash val="solid"/>
              <a:miter/>
            </a:ln>
          </p:spPr>
        </p:pic>
        <p:pic>
          <p:nvPicPr>
            <p:cNvPr id="979" name="图片"/>
            <p:cNvPicPr>
              <a:picLocks noChangeAspect="1"/>
            </p:cNvPicPr>
            <p:nvPr/>
          </p:nvPicPr>
          <p:blipFill>
            <a:blip r:embed="rId8" cstate="print"/>
            <a:stretch>
              <a:fillRect/>
            </a:stretch>
          </p:blipFill>
          <p:spPr>
            <a:xfrm flipH="1" rot="0">
              <a:off x="4800967" y="5583419"/>
              <a:ext cx="1293445" cy="1098799"/>
            </a:xfrm>
            <a:prstGeom prst="rect"/>
            <a:noFill/>
            <a:ln w="12700" cmpd="sng" cap="flat">
              <a:noFill/>
              <a:prstDash val="solid"/>
              <a:miter/>
            </a:ln>
          </p:spPr>
        </p:pic>
        <p:pic>
          <p:nvPicPr>
            <p:cNvPr id="980" name="图片"/>
            <p:cNvPicPr>
              <a:picLocks noChangeAspect="1"/>
            </p:cNvPicPr>
            <p:nvPr/>
          </p:nvPicPr>
          <p:blipFill>
            <a:blip r:embed="rId9" cstate="print"/>
            <a:stretch>
              <a:fillRect/>
            </a:stretch>
          </p:blipFill>
          <p:spPr>
            <a:xfrm flipH="1" rot="0">
              <a:off x="7771993" y="5684489"/>
              <a:ext cx="1056127" cy="897194"/>
            </a:xfrm>
            <a:prstGeom prst="rect"/>
            <a:noFill/>
            <a:ln w="12700" cmpd="sng" cap="flat">
              <a:noFill/>
              <a:prstDash val="solid"/>
              <a:miter/>
            </a:ln>
          </p:spPr>
        </p:pic>
        <p:pic>
          <p:nvPicPr>
            <p:cNvPr id="981" name="图片"/>
            <p:cNvPicPr>
              <a:picLocks noChangeAspect="1"/>
            </p:cNvPicPr>
            <p:nvPr/>
          </p:nvPicPr>
          <p:blipFill>
            <a:blip r:embed="rId10" cstate="print"/>
            <a:stretch>
              <a:fillRect/>
            </a:stretch>
          </p:blipFill>
          <p:spPr>
            <a:xfrm rot="0">
              <a:off x="8969607" y="3698500"/>
              <a:ext cx="3226183" cy="3085915"/>
            </a:xfrm>
            <a:prstGeom prst="rect"/>
            <a:noFill/>
            <a:ln w="12700" cmpd="sng" cap="flat">
              <a:noFill/>
              <a:prstDash val="solid"/>
              <a:miter/>
            </a:ln>
          </p:spPr>
        </p:pic>
        <p:pic>
          <p:nvPicPr>
            <p:cNvPr id="982" name="图片"/>
            <p:cNvPicPr>
              <a:picLocks noChangeAspect="1"/>
            </p:cNvPicPr>
            <p:nvPr/>
          </p:nvPicPr>
          <p:blipFill>
            <a:blip r:embed="rId11" cstate="print"/>
            <a:srcRect t="82569" b="8666"/>
            <a:stretch>
              <a:fillRect/>
            </a:stretch>
          </p:blipFill>
          <p:spPr>
            <a:xfrm rot="0">
              <a:off x="0" y="6307976"/>
              <a:ext cx="12188826" cy="549130"/>
            </a:xfrm>
            <a:prstGeom prst="rect"/>
            <a:noFill/>
            <a:ln w="12700" cmpd="sng" cap="flat">
              <a:noFill/>
              <a:prstDash val="solid"/>
              <a:miter/>
            </a:ln>
          </p:spPr>
        </p:pic>
      </p:grpSp>
      <p:pic>
        <p:nvPicPr>
          <p:cNvPr id="984" name="图片"/>
          <p:cNvPicPr>
            <a:picLocks noChangeAspect="1"/>
          </p:cNvPicPr>
          <p:nvPr/>
        </p:nvPicPr>
        <p:blipFill>
          <a:blip r:embed="rId12" cstate="print"/>
          <a:stretch>
            <a:fillRect/>
          </a:stretch>
        </p:blipFill>
        <p:spPr>
          <a:xfrm rot="0">
            <a:off x="312296" y="4927174"/>
            <a:ext cx="3534471" cy="1929933"/>
          </a:xfrm>
          <a:prstGeom prst="rect"/>
          <a:noFill/>
          <a:ln w="12700" cmpd="sng" cap="flat">
            <a:noFill/>
            <a:prstDash val="solid"/>
            <a:miter/>
          </a:ln>
        </p:spPr>
      </p:pic>
      <p:sp>
        <p:nvSpPr>
          <p:cNvPr id="985" name="矩形"/>
          <p:cNvSpPr>
            <a:spLocks/>
          </p:cNvSpPr>
          <p:nvPr/>
        </p:nvSpPr>
        <p:spPr>
          <a:xfrm rot="0">
            <a:off x="2589413" y="1967460"/>
            <a:ext cx="7009999" cy="2123104"/>
          </a:xfrm>
          <a:prstGeom prst="rect"/>
          <a:noFill/>
          <a:ln w="12700" cmpd="sng" cap="flat">
            <a:noFill/>
            <a:prstDash val="solid"/>
            <a:miter/>
          </a:ln>
        </p:spPr>
        <p:txBody>
          <a:bodyPr vert="horz" wrap="square" lIns="91416" tIns="45708" rIns="91416" bIns="45708" anchor="t" anchorCtr="0">
            <a:prstTxWarp prst="textNoShape"/>
            <a:spAutoFit/>
          </a:bodyPr>
          <a:lstStyle/>
          <a:p>
            <a:pPr marL="0" indent="0" algn="ctr" defTabSz="914019">
              <a:lnSpc>
                <a:spcPct val="100000"/>
              </a:lnSpc>
              <a:spcBef>
                <a:spcPts val="0"/>
              </a:spcBef>
              <a:spcAft>
                <a:spcPts val="0"/>
              </a:spcAft>
              <a:buNone/>
            </a:pPr>
            <a:r>
              <a:rPr lang="en-US" altLang="zh-CN"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rPr>
              <a:t>CHÀO TẠM BIỆT CÁC CON</a:t>
            </a:r>
            <a:endParaRPr lang="zh-CN" altLang="en-US" sz="65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endParaRPr>
          </a:p>
        </p:txBody>
      </p:sp>
    </p:spTree>
    <p:extLst>
      <p:ext uri="{BB962C8B-B14F-4D97-AF65-F5344CB8AC3E}">
        <p14:creationId xmlns:p14="http://schemas.microsoft.com/office/powerpoint/2010/main" val="2099590950"/>
      </p:ext>
    </p:extLst>
  </p:cSld>
  <p:clrMapOvr>
    <a:masterClrMapping/>
  </p:clrMapOvr>
  <p:transition spd="slow" advTm="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83"/>
                                        </p:tgtEl>
                                        <p:attrNameLst>
                                          <p:attrName>style.visibility</p:attrName>
                                        </p:attrNameLst>
                                      </p:cBhvr>
                                      <p:to>
                                        <p:strVal val="visible"/>
                                      </p:to>
                                    </p:set>
                                    <p:animEffect transition="in" filter="fade">
                                      <p:cBhvr>
                                        <p:cTn id="7" dur="1000"/>
                                        <p:tgtEl>
                                          <p:spTgt spid="983"/>
                                        </p:tgtEl>
                                      </p:cBhvr>
                                    </p:animEffect>
                                    <p:anim calcmode="lin" valueType="num">
                                      <p:cBhvr>
                                        <p:cTn id="8" dur="1000" fill="hold"/>
                                        <p:tgtEl>
                                          <p:spTgt spid="983"/>
                                        </p:tgtEl>
                                        <p:attrNameLst>
                                          <p:attrName>ppt_x</p:attrName>
                                        </p:attrNameLst>
                                      </p:cBhvr>
                                      <p:tavLst>
                                        <p:tav tm="0">
                                          <p:val>
                                            <p:strVal val="#ppt_x"/>
                                          </p:val>
                                        </p:tav>
                                        <p:tav tm="100000">
                                          <p:val>
                                            <p:strVal val="#ppt_x"/>
                                          </p:val>
                                        </p:tav>
                                      </p:tavLst>
                                    </p:anim>
                                    <p:anim calcmode="lin" valueType="num">
                                      <p:cBhvr>
                                        <p:cTn id="9" dur="1000" fill="hold"/>
                                        <p:tgtEl>
                                          <p:spTgt spid="983"/>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972"/>
                                        </p:tgtEl>
                                        <p:attrNameLst>
                                          <p:attrName>style.visibility</p:attrName>
                                        </p:attrNameLst>
                                      </p:cBhvr>
                                      <p:to>
                                        <p:strVal val="visible"/>
                                      </p:to>
                                    </p:set>
                                    <p:anim calcmode="lin" valueType="num">
                                      <p:cBhvr>
                                        <p:cTn id="13" dur="500" fill="hold"/>
                                        <p:tgtEl>
                                          <p:spTgt spid="972"/>
                                        </p:tgtEl>
                                        <p:attrNameLst>
                                          <p:attrName>ppt_w</p:attrName>
                                        </p:attrNameLst>
                                      </p:cBhvr>
                                      <p:tavLst>
                                        <p:tav tm="0">
                                          <p:val>
                                            <p:fltVal val="0"/>
                                          </p:val>
                                        </p:tav>
                                        <p:tav tm="100000">
                                          <p:val>
                                            <p:strVal val="#ppt_w"/>
                                          </p:val>
                                        </p:tav>
                                      </p:tavLst>
                                    </p:anim>
                                    <p:anim calcmode="lin" valueType="num">
                                      <p:cBhvr>
                                        <p:cTn id="14" dur="500" fill="hold"/>
                                        <p:tgtEl>
                                          <p:spTgt spid="972"/>
                                        </p:tgtEl>
                                        <p:attrNameLst>
                                          <p:attrName>ppt_h</p:attrName>
                                        </p:attrNameLst>
                                      </p:cBhvr>
                                      <p:tavLst>
                                        <p:tav tm="0">
                                          <p:val>
                                            <p:fltVal val="0"/>
                                          </p:val>
                                        </p:tav>
                                        <p:tav tm="100000">
                                          <p:val>
                                            <p:strVal val="#ppt_h"/>
                                          </p:val>
                                        </p:tav>
                                      </p:tavLst>
                                    </p:anim>
                                    <p:animEffect transition="in" filter="fade">
                                      <p:cBhvr>
                                        <p:cTn id="15" dur="500"/>
                                        <p:tgtEl>
                                          <p:spTgt spid="972"/>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74"/>
                                        </p:tgtEl>
                                        <p:attrNameLst>
                                          <p:attrName>style.visibility</p:attrName>
                                        </p:attrNameLst>
                                      </p:cBhvr>
                                      <p:to>
                                        <p:strVal val="visible"/>
                                      </p:to>
                                    </p:set>
                                    <p:anim calcmode="lin" valueType="num">
                                      <p:cBhvr additive="base">
                                        <p:cTn id="19" dur="500" fill="hold"/>
                                        <p:tgtEl>
                                          <p:spTgt spid="974"/>
                                        </p:tgtEl>
                                        <p:attrNameLst>
                                          <p:attrName>ppt_x</p:attrName>
                                        </p:attrNameLst>
                                      </p:cBhvr>
                                      <p:tavLst>
                                        <p:tav tm="0">
                                          <p:val>
                                            <p:strVal val="0-#ppt_w/2"/>
                                          </p:val>
                                        </p:tav>
                                        <p:tav tm="100000">
                                          <p:val>
                                            <p:strVal val="#ppt_x"/>
                                          </p:val>
                                        </p:tav>
                                      </p:tavLst>
                                    </p:anim>
                                    <p:anim calcmode="lin" valueType="num">
                                      <p:cBhvr additive="base">
                                        <p:cTn id="20" dur="500" fill="hold"/>
                                        <p:tgtEl>
                                          <p:spTgt spid="974"/>
                                        </p:tgtEl>
                                        <p:attrNameLst>
                                          <p:attrName>ppt_y</p:attrName>
                                        </p:attrNameLst>
                                      </p:cBhvr>
                                      <p:tavLst>
                                        <p:tav tm="0">
                                          <p:val>
                                            <p:strVal val="0-#ppt_h/2"/>
                                          </p:val>
                                        </p:tav>
                                        <p:tav tm="100000">
                                          <p:val>
                                            <p:strVal val="#ppt_y"/>
                                          </p:val>
                                        </p:tav>
                                      </p:tavLst>
                                    </p:anim>
                                  </p:childTnLst>
                                </p:cTn>
                              </p:par>
                            </p:childTnLst>
                          </p:cTn>
                        </p:par>
                        <p:par>
                          <p:cTn id="21" fill="hold" nodeType="withGroup">
                            <p:stCondLst>
                              <p:cond delay="2000"/>
                            </p:stCondLst>
                            <p:childTnLst>
                              <p:par>
                                <p:cTn id="22" presetID="53" presetClass="entr" presetSubtype="0" fill="hold" nodeType="afterEffect">
                                  <p:stCondLst>
                                    <p:cond delay="0"/>
                                  </p:stCondLst>
                                  <p:childTnLst>
                                    <p:set>
                                      <p:cBhvr>
                                        <p:cTn id="23" dur="1" fill="hold">
                                          <p:stCondLst>
                                            <p:cond delay="0"/>
                                          </p:stCondLst>
                                        </p:cTn>
                                        <p:tgtEl>
                                          <p:spTgt spid="973"/>
                                        </p:tgtEl>
                                        <p:attrNameLst>
                                          <p:attrName>style.visibility</p:attrName>
                                        </p:attrNameLst>
                                      </p:cBhvr>
                                      <p:to>
                                        <p:strVal val="visible"/>
                                      </p:to>
                                    </p:set>
                                    <p:anim calcmode="lin" valueType="num">
                                      <p:cBhvr>
                                        <p:cTn id="24" dur="500" fill="hold"/>
                                        <p:tgtEl>
                                          <p:spTgt spid="973"/>
                                        </p:tgtEl>
                                        <p:attrNameLst>
                                          <p:attrName>ppt_w</p:attrName>
                                        </p:attrNameLst>
                                      </p:cBhvr>
                                      <p:tavLst>
                                        <p:tav tm="0">
                                          <p:val>
                                            <p:fltVal val="0"/>
                                          </p:val>
                                        </p:tav>
                                        <p:tav tm="100000">
                                          <p:val>
                                            <p:strVal val="#ppt_w"/>
                                          </p:val>
                                        </p:tav>
                                      </p:tavLst>
                                    </p:anim>
                                    <p:anim calcmode="lin" valueType="num">
                                      <p:cBhvr>
                                        <p:cTn id="25" dur="500" fill="hold"/>
                                        <p:tgtEl>
                                          <p:spTgt spid="973"/>
                                        </p:tgtEl>
                                        <p:attrNameLst>
                                          <p:attrName>ppt_h</p:attrName>
                                        </p:attrNameLst>
                                      </p:cBhvr>
                                      <p:tavLst>
                                        <p:tav tm="0">
                                          <p:val>
                                            <p:fltVal val="0"/>
                                          </p:val>
                                        </p:tav>
                                        <p:tav tm="100000">
                                          <p:val>
                                            <p:strVal val="#ppt_h"/>
                                          </p:val>
                                        </p:tav>
                                      </p:tavLst>
                                    </p:anim>
                                    <p:animEffect transition="in" filter="fade">
                                      <p:cBhvr>
                                        <p:cTn id="26" dur="500"/>
                                        <p:tgtEl>
                                          <p:spTgt spid="973"/>
                                        </p:tgtEl>
                                      </p:cBhvr>
                                    </p:animEffect>
                                  </p:childTnLst>
                                </p:cTn>
                              </p:par>
                            </p:childTnLst>
                          </p:cTn>
                        </p:par>
                        <p:par>
                          <p:cTn id="27" fill="hold" nodeType="withGroup">
                            <p:stCondLst>
                              <p:cond delay="2500"/>
                            </p:stCondLst>
                            <p:childTnLst>
                              <p:par>
                                <p:cTn id="28" presetID="10" presetClass="entr" presetSubtype="0" fill="hold" nodeType="afterEffect">
                                  <p:stCondLst>
                                    <p:cond delay="0"/>
                                  </p:stCondLst>
                                  <p:childTnLst>
                                    <p:set>
                                      <p:cBhvr>
                                        <p:cTn id="29" dur="1" fill="hold">
                                          <p:stCondLst>
                                            <p:cond delay="0"/>
                                          </p:stCondLst>
                                        </p:cTn>
                                        <p:tgtEl>
                                          <p:spTgt spid="976"/>
                                        </p:tgtEl>
                                        <p:attrNameLst>
                                          <p:attrName>style.visibility</p:attrName>
                                        </p:attrNameLst>
                                      </p:cBhvr>
                                      <p:to>
                                        <p:strVal val="visible"/>
                                      </p:to>
                                    </p:set>
                                    <p:animEffect transition="in" filter="fade">
                                      <p:cBhvr>
                                        <p:cTn id="30" dur="500"/>
                                        <p:tgtEl>
                                          <p:spTgt spid="976"/>
                                        </p:tgtEl>
                                      </p:cBhvr>
                                    </p:animEffect>
                                  </p:childTnLst>
                                </p:cTn>
                              </p:par>
                              <p:par>
                                <p:cTn id="31" presetID="10" presetClass="entr" presetSubtype="0" fill="hold" nodeType="withEffect">
                                  <p:stCondLst>
                                    <p:cond delay="0"/>
                                  </p:stCondLst>
                                  <p:childTnLst>
                                    <p:set>
                                      <p:cBhvr>
                                        <p:cTn id="32" dur="1" fill="hold">
                                          <p:stCondLst>
                                            <p:cond delay="0"/>
                                          </p:stCondLst>
                                        </p:cTn>
                                        <p:tgtEl>
                                          <p:spTgt spid="975"/>
                                        </p:tgtEl>
                                        <p:attrNameLst>
                                          <p:attrName>style.visibility</p:attrName>
                                        </p:attrNameLst>
                                      </p:cBhvr>
                                      <p:to>
                                        <p:strVal val="visible"/>
                                      </p:to>
                                    </p:set>
                                    <p:animEffect transition="in" filter="fade">
                                      <p:cBhvr>
                                        <p:cTn id="33" dur="500"/>
                                        <p:tgtEl>
                                          <p:spTgt spid="97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2" presetClass="emph" presetSubtype="0" fill="hold" grpId="0" nodeType="clickEffect">
                                  <p:stCondLst>
                                    <p:cond delay="0"/>
                                  </p:stCondLst>
                                  <p:childTnLst>
                                    <p:animClr clrSpc="rgb" dir="cw">
                                      <p:cBhvr override="childStyle">
                                        <p:cTn id="37" dur="100" fill="hold"/>
                                        <p:tgtEl>
                                          <p:spTgt spid="985"/>
                                        </p:tgtEl>
                                        <p:attrNameLst>
                                          <p:attrName>style.color</p:attrName>
                                        </p:attrNameLst>
                                      </p:cBhvr>
                                      <p:to>
                                        <a:srgbClr val="FFFFFF"/>
                                      </p:to>
                                    </p:animClr>
                                    <p:animClr clrSpc="rgb" dir="cw">
                                      <p:cBhvr>
                                        <p:cTn id="38" dur="100" fill="hold"/>
                                        <p:tgtEl>
                                          <p:spTgt spid="985"/>
                                        </p:tgtEl>
                                        <p:attrNameLst>
                                          <p:attrName>fillcolor</p:attrName>
                                        </p:attrNameLst>
                                      </p:cBhvr>
                                      <p:to>
                                        <a:srgbClr val="FFFFFF"/>
                                      </p:to>
                                    </p:animClr>
                                    <p:set>
                                      <p:cBhvr>
                                        <p:cTn id="39" dur="100" fill="hold"/>
                                        <p:tgtEl>
                                          <p:spTgt spid="985"/>
                                        </p:tgtEl>
                                        <p:attrNameLst>
                                          <p:attrName>fill.type</p:attrName>
                                        </p:attrNameLst>
                                      </p:cBhvr>
                                      <p:to>
                                        <p:strVal val="solid"/>
                                      </p:to>
                                    </p:set>
                                    <p:set>
                                      <p:cBhvr>
                                        <p:cTn id="40" dur="100" fill="hold"/>
                                        <p:tgtEl>
                                          <p:spTgt spid="985"/>
                                        </p:tgtEl>
                                        <p:attrNameLst>
                                          <p:attrName>fill.on</p:attrName>
                                        </p:attrNameLst>
                                      </p:cBhvr>
                                      <p:to>
                                        <p:strVal val="true"/>
                                      </p:to>
                                    </p:set>
                                    <p:animRot by="120000">
                                      <p:cBhvr>
                                        <p:cTn id="41" dur="100" fill="hold">
                                          <p:stCondLst>
                                            <p:cond delay="0"/>
                                          </p:stCondLst>
                                        </p:cTn>
                                        <p:tgtEl>
                                          <p:spTgt spid="985"/>
                                        </p:tgtEl>
                                        <p:attrNameLst>
                                          <p:attrName>r</p:attrName>
                                        </p:attrNameLst>
                                      </p:cBhvr>
                                    </p:animRot>
                                    <p:animRot by="-240000">
                                      <p:cBhvr>
                                        <p:cTn id="42" dur="200" fill="hold">
                                          <p:stCondLst>
                                            <p:cond delay="200"/>
                                          </p:stCondLst>
                                        </p:cTn>
                                        <p:tgtEl>
                                          <p:spTgt spid="985"/>
                                        </p:tgtEl>
                                        <p:attrNameLst>
                                          <p:attrName>r</p:attrName>
                                        </p:attrNameLst>
                                      </p:cBhvr>
                                    </p:animRot>
                                    <p:animRot by="240000">
                                      <p:cBhvr>
                                        <p:cTn id="43" dur="200" fill="hold">
                                          <p:stCondLst>
                                            <p:cond delay="400"/>
                                          </p:stCondLst>
                                        </p:cTn>
                                        <p:tgtEl>
                                          <p:spTgt spid="985"/>
                                        </p:tgtEl>
                                        <p:attrNameLst>
                                          <p:attrName>r</p:attrName>
                                        </p:attrNameLst>
                                      </p:cBhvr>
                                    </p:animRot>
                                    <p:animRot by="-240000">
                                      <p:cBhvr>
                                        <p:cTn id="44" dur="200" fill="hold">
                                          <p:stCondLst>
                                            <p:cond delay="600"/>
                                          </p:stCondLst>
                                        </p:cTn>
                                        <p:tgtEl>
                                          <p:spTgt spid="985"/>
                                        </p:tgtEl>
                                        <p:attrNameLst>
                                          <p:attrName>r</p:attrName>
                                        </p:attrNameLst>
                                      </p:cBhvr>
                                    </p:animRot>
                                    <p:animRot by="120000">
                                      <p:cBhvr>
                                        <p:cTn id="45" dur="200" fill="hold">
                                          <p:stCondLst>
                                            <p:cond delay="800"/>
                                          </p:stCondLst>
                                        </p:cTn>
                                        <p:tgtEl>
                                          <p:spTgt spid="9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 grpId="0" animBg="1"/>
      <p:bldP spid="985" grpId="0"/>
    </p:bldLst>
  </p:timing>
</p:sld>
</file>

<file path=ppt/slides/slide3.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pic>
        <p:nvPicPr>
          <p:cNvPr id="409" name="图片"/>
          <p:cNvPicPr>
            <a:picLocks noChangeAspect="1"/>
          </p:cNvPicPr>
          <p:nvPr/>
        </p:nvPicPr>
        <p:blipFill>
          <a:blip r:embed="rId2" cstate="print"/>
          <a:srcRect b="22156" l="28911" r="24520"/>
          <a:stretch>
            <a:fillRect/>
          </a:stretch>
        </p:blipFill>
        <p:spPr>
          <a:xfrm flipH="1" rot="0">
            <a:off x="420" y="555478"/>
            <a:ext cx="6194368" cy="6317290"/>
          </a:xfrm>
          <a:prstGeom prst="rect"/>
          <a:noFill/>
          <a:ln w="12700" cmpd="sng" cap="flat">
            <a:noFill/>
            <a:prstDash val="solid"/>
            <a:miter/>
          </a:ln>
        </p:spPr>
      </p:pic>
      <p:pic>
        <p:nvPicPr>
          <p:cNvPr id="410" name="图片"/>
          <p:cNvPicPr>
            <a:picLocks noChangeAspect="1"/>
          </p:cNvPicPr>
          <p:nvPr/>
        </p:nvPicPr>
        <p:blipFill>
          <a:blip r:embed="rId3" cstate="print"/>
          <a:srcRect l="17320" r="17320"/>
          <a:stretch>
            <a:fillRect/>
          </a:stretch>
        </p:blipFill>
        <p:spPr>
          <a:xfrm flipH="1" rot="0">
            <a:off x="7783005" y="342901"/>
            <a:ext cx="4024739" cy="6159500"/>
          </a:xfrm>
          <a:prstGeom prst="rect"/>
          <a:noFill/>
          <a:ln cmpd="sng" cap="flat">
            <a:noFill/>
            <a:prstDash val="solid"/>
            <a:miter/>
          </a:ln>
        </p:spPr>
      </p:pic>
      <p:pic>
        <p:nvPicPr>
          <p:cNvPr id="411" name="图片"/>
          <p:cNvPicPr>
            <a:picLocks noChangeAspect="1"/>
          </p:cNvPicPr>
          <p:nvPr/>
        </p:nvPicPr>
        <p:blipFill>
          <a:blip r:embed="rId4" cstate="print"/>
          <a:srcRect l="17320" r="17320"/>
          <a:stretch>
            <a:fillRect/>
          </a:stretch>
        </p:blipFill>
        <p:spPr>
          <a:xfrm flipH="1" rot="0">
            <a:off x="7783005" y="342901"/>
            <a:ext cx="4024739" cy="6159500"/>
          </a:xfrm>
          <a:prstGeom prst="rect"/>
          <a:noFill/>
          <a:ln cmpd="sng" cap="flat">
            <a:noFill/>
            <a:prstDash val="solid"/>
            <a:miter/>
          </a:ln>
        </p:spPr>
      </p:pic>
      <p:pic>
        <p:nvPicPr>
          <p:cNvPr id="412" name="图片"/>
          <p:cNvPicPr>
            <a:picLocks noChangeAspect="1"/>
          </p:cNvPicPr>
          <p:nvPr/>
        </p:nvPicPr>
        <p:blipFill>
          <a:blip r:embed="rId5" cstate="print"/>
          <a:srcRect l="17320" r="17320"/>
          <a:stretch>
            <a:fillRect/>
          </a:stretch>
        </p:blipFill>
        <p:spPr>
          <a:xfrm flipH="1" rot="0">
            <a:off x="7783073" y="342901"/>
            <a:ext cx="4024851" cy="6159500"/>
          </a:xfrm>
          <a:prstGeom prst="rect"/>
          <a:noFill/>
          <a:ln cmpd="sng" cap="flat">
            <a:noFill/>
            <a:prstDash val="solid"/>
            <a:miter/>
          </a:ln>
        </p:spPr>
      </p:pic>
      <p:pic>
        <p:nvPicPr>
          <p:cNvPr id="413" name="图片"/>
          <p:cNvPicPr>
            <a:picLocks noChangeAspect="1"/>
          </p:cNvPicPr>
          <p:nvPr/>
        </p:nvPicPr>
        <p:blipFill>
          <a:blip r:embed="rId6" cstate="print"/>
          <a:srcRect l="17320" r="17320"/>
          <a:stretch>
            <a:fillRect/>
          </a:stretch>
        </p:blipFill>
        <p:spPr>
          <a:xfrm flipH="1" rot="0">
            <a:off x="7783005" y="342901"/>
            <a:ext cx="4024739" cy="6159500"/>
          </a:xfrm>
          <a:prstGeom prst="rect"/>
          <a:noFill/>
          <a:ln cmpd="sng" cap="flat">
            <a:noFill/>
            <a:prstDash val="solid"/>
            <a:miter/>
          </a:ln>
        </p:spPr>
      </p:pic>
      <p:pic>
        <p:nvPicPr>
          <p:cNvPr id="414" name="图片"/>
          <p:cNvPicPr>
            <a:picLocks noChangeAspect="1"/>
          </p:cNvPicPr>
          <p:nvPr/>
        </p:nvPicPr>
        <p:blipFill>
          <a:blip r:embed="rId7" cstate="print"/>
          <a:srcRect l="17320" r="17320"/>
          <a:stretch>
            <a:fillRect/>
          </a:stretch>
        </p:blipFill>
        <p:spPr>
          <a:xfrm flipH="1" rot="0">
            <a:off x="7783005" y="342901"/>
            <a:ext cx="4024739" cy="6159500"/>
          </a:xfrm>
          <a:prstGeom prst="rect"/>
          <a:noFill/>
          <a:ln cmpd="sng" cap="flat">
            <a:noFill/>
            <a:prstDash val="solid"/>
            <a:miter/>
          </a:ln>
        </p:spPr>
      </p:pic>
      <p:pic>
        <p:nvPicPr>
          <p:cNvPr id="415" name="图片"/>
          <p:cNvPicPr>
            <a:picLocks noChangeAspect="1"/>
          </p:cNvPicPr>
          <p:nvPr/>
        </p:nvPicPr>
        <p:blipFill>
          <a:blip r:embed="rId8" cstate="print"/>
          <a:srcRect l="17320" r="17320"/>
          <a:stretch>
            <a:fillRect/>
          </a:stretch>
        </p:blipFill>
        <p:spPr>
          <a:xfrm flipH="1" rot="0">
            <a:off x="7783073" y="342901"/>
            <a:ext cx="4024851" cy="6159500"/>
          </a:xfrm>
          <a:prstGeom prst="rect"/>
          <a:noFill/>
          <a:ln cmpd="sng" cap="flat">
            <a:noFill/>
            <a:prstDash val="solid"/>
            <a:miter/>
          </a:ln>
        </p:spPr>
      </p:pic>
      <p:pic>
        <p:nvPicPr>
          <p:cNvPr id="416" name="图片"/>
          <p:cNvPicPr>
            <a:picLocks noChangeAspect="1"/>
          </p:cNvPicPr>
          <p:nvPr/>
        </p:nvPicPr>
        <p:blipFill>
          <a:blip r:embed="rId9" cstate="print"/>
          <a:srcRect l="17320" r="17320"/>
          <a:stretch>
            <a:fillRect/>
          </a:stretch>
        </p:blipFill>
        <p:spPr>
          <a:xfrm flipH="1" rot="0">
            <a:off x="7783005" y="342901"/>
            <a:ext cx="4024739" cy="6159500"/>
          </a:xfrm>
          <a:prstGeom prst="rect"/>
          <a:noFill/>
          <a:ln cmpd="sng" cap="flat">
            <a:noFill/>
            <a:prstDash val="solid"/>
            <a:miter/>
          </a:ln>
        </p:spPr>
      </p:pic>
      <p:pic>
        <p:nvPicPr>
          <p:cNvPr id="417" name="图片"/>
          <p:cNvPicPr>
            <a:picLocks noChangeAspect="1"/>
          </p:cNvPicPr>
          <p:nvPr/>
        </p:nvPicPr>
        <p:blipFill>
          <a:blip r:embed="rId10" cstate="print"/>
          <a:srcRect l="17320" r="17320"/>
          <a:stretch>
            <a:fillRect/>
          </a:stretch>
        </p:blipFill>
        <p:spPr>
          <a:xfrm flipH="1" rot="0">
            <a:off x="7783005" y="342901"/>
            <a:ext cx="4024739" cy="6159500"/>
          </a:xfrm>
          <a:prstGeom prst="rect"/>
          <a:noFill/>
          <a:ln cmpd="sng" cap="flat">
            <a:noFill/>
            <a:prstDash val="solid"/>
            <a:miter/>
          </a:ln>
        </p:spPr>
      </p:pic>
      <p:pic>
        <p:nvPicPr>
          <p:cNvPr id="418" name="图片"/>
          <p:cNvPicPr>
            <a:picLocks noChangeAspect="1"/>
          </p:cNvPicPr>
          <p:nvPr/>
        </p:nvPicPr>
        <p:blipFill>
          <a:blip r:embed="rId11" cstate="print"/>
          <a:srcRect l="17320" r="17320"/>
          <a:stretch>
            <a:fillRect/>
          </a:stretch>
        </p:blipFill>
        <p:spPr>
          <a:xfrm flipH="1" rot="0">
            <a:off x="7783073" y="342901"/>
            <a:ext cx="4024851" cy="6159500"/>
          </a:xfrm>
          <a:prstGeom prst="rect"/>
          <a:noFill/>
          <a:ln cmpd="sng" cap="flat">
            <a:noFill/>
            <a:prstDash val="solid"/>
            <a:miter/>
          </a:ln>
        </p:spPr>
      </p:pic>
      <p:sp>
        <p:nvSpPr>
          <p:cNvPr id="419"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2 -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420" name="多媒体">
            <a:hlinkClick r:id="" action="ppaction://media"/>
          </p:cNvPr>
          <p:cNvPicPr>
            <a:picLocks noChangeAspect="1"/>
          </p:cNvPicPr>
          <p:nvPr>
            <a:audioFile r:link="rId12"/>
          </p:nvPr>
        </p:nvPicPr>
        <p:blipFill>
          <a:blip r:embed="rId13" cstate="print"/>
          <a:stretch>
            <a:fillRect/>
          </a:stretch>
        </p:blipFill>
        <p:spPr>
          <a:xfrm rot="0">
            <a:off x="2803461" y="1211912"/>
            <a:ext cx="487552" cy="487553"/>
          </a:xfrm>
          <a:prstGeom prst="rect"/>
          <a:noFill/>
          <a:ln w="12700" cmpd="sng" cap="flat">
            <a:noFill/>
            <a:prstDash val="solid"/>
            <a:miter/>
          </a:ln>
        </p:spPr>
      </p:pic>
      <p:pic>
        <p:nvPicPr>
          <p:cNvPr id="421" name="图片">
            <a:hlinkClick action="ppaction://hlinkshowjump?jump=previousslide"/>
          </p:cNvPr>
          <p:cNvPicPr>
            <a:picLocks noChangeAspect="1"/>
          </p:cNvPicPr>
          <p:nvPr/>
        </p:nvPicPr>
        <p:blipFill>
          <a:blip r:embed="rId14" cstate="print"/>
          <a:stretch>
            <a:fillRect/>
          </a:stretch>
        </p:blipFill>
        <p:spPr>
          <a:xfrm rot="0">
            <a:off x="5506484" y="101705"/>
            <a:ext cx="487551" cy="487552"/>
          </a:xfrm>
          <a:prstGeom prst="rect"/>
          <a:noFill/>
          <a:ln w="12700" cmpd="sng" cap="flat">
            <a:noFill/>
            <a:prstDash val="solid"/>
            <a:miter/>
          </a:ln>
        </p:spPr>
      </p:pic>
      <p:pic>
        <p:nvPicPr>
          <p:cNvPr id="422" name="图片">
            <a:hlinkClick action="ppaction://hlinkshowjump?jump=nextslide"/>
          </p:cNvPr>
          <p:cNvPicPr>
            <a:picLocks noChangeAspect="1"/>
          </p:cNvPicPr>
          <p:nvPr/>
        </p:nvPicPr>
        <p:blipFill>
          <a:blip r:embed="rId15" cstate="print"/>
          <a:stretch>
            <a:fillRect/>
          </a:stretch>
        </p:blipFill>
        <p:spPr>
          <a:xfrm flipH="1" rot="0">
            <a:off x="6194790" y="101705"/>
            <a:ext cx="487551" cy="487552"/>
          </a:xfrm>
          <a:prstGeom prst="rect"/>
          <a:noFill/>
          <a:ln w="12700" cmpd="sng" cap="flat">
            <a:noFill/>
            <a:prstDash val="solid"/>
            <a:miter/>
          </a:ln>
        </p:spPr>
      </p:pic>
    </p:spTree>
    <p:extLst>
      <p:ext uri="{BB962C8B-B14F-4D97-AF65-F5344CB8AC3E}">
        <p14:creationId xmlns:p14="http://schemas.microsoft.com/office/powerpoint/2010/main" val="158770564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0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20"/>
                                        </p:tgtEl>
                                      </p:cBhvr>
                                    </p:cmd>
                                  </p:childTnLst>
                                </p:cTn>
                              </p:par>
                            </p:childTnLst>
                          </p:cTn>
                        </p:par>
                      </p:childTnLst>
                    </p:cTn>
                  </p:par>
                </p:childTnLst>
              </p:cTn>
              <p:nextCondLst>
                <p:cond evt="onClick" delay="0">
                  <p:tgtEl>
                    <p:spTgt spid="409"/>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20"/>
                </p:tgtEl>
              </p:cMediaNode>
            </p:audio>
          </p:childTnLst>
        </p:cTn>
      </p:par>
    </p:tnLst>
  </p:timing>
</p:sld>
</file>

<file path=ppt/slides/slide4.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pic>
        <p:nvPicPr>
          <p:cNvPr id="425" name="图片"/>
          <p:cNvPicPr>
            <a:picLocks noChangeAspect="1"/>
          </p:cNvPicPr>
          <p:nvPr/>
        </p:nvPicPr>
        <p:blipFill>
          <a:blip r:embed="rId2" cstate="print"/>
          <a:srcRect b="16358" l="26115" r="27006"/>
          <a:stretch>
            <a:fillRect/>
          </a:stretch>
        </p:blipFill>
        <p:spPr>
          <a:xfrm flipH="1" rot="0">
            <a:off x="0" y="860097"/>
            <a:ext cx="6322954" cy="5997010"/>
          </a:xfrm>
          <a:prstGeom prst="rect"/>
          <a:noFill/>
          <a:ln w="12700" cmpd="sng" cap="flat">
            <a:noFill/>
            <a:prstDash val="solid"/>
            <a:miter/>
          </a:ln>
        </p:spPr>
      </p:pic>
      <p:pic>
        <p:nvPicPr>
          <p:cNvPr id="426" name="图片"/>
          <p:cNvPicPr>
            <a:picLocks noChangeAspect="1"/>
          </p:cNvPicPr>
          <p:nvPr/>
        </p:nvPicPr>
        <p:blipFill>
          <a:blip r:embed="rId3" cstate="print"/>
          <a:srcRect t="3805" b="3805"/>
          <a:stretch>
            <a:fillRect/>
          </a:stretch>
        </p:blipFill>
        <p:spPr>
          <a:xfrm flipH="1" rot="0">
            <a:off x="6094413" y="1455175"/>
            <a:ext cx="5695906" cy="3947652"/>
          </a:xfrm>
          <a:prstGeom prst="rect"/>
          <a:noFill/>
          <a:ln cmpd="sng" cap="flat">
            <a:noFill/>
            <a:prstDash val="solid"/>
            <a:miter/>
          </a:ln>
        </p:spPr>
      </p:pic>
      <p:pic>
        <p:nvPicPr>
          <p:cNvPr id="427" name="图片"/>
          <p:cNvPicPr>
            <a:picLocks noChangeAspect="1"/>
          </p:cNvPicPr>
          <p:nvPr/>
        </p:nvPicPr>
        <p:blipFill>
          <a:blip r:embed="rId4" cstate="print"/>
          <a:srcRect t="3805" b="3805"/>
          <a:stretch>
            <a:fillRect/>
          </a:stretch>
        </p:blipFill>
        <p:spPr>
          <a:xfrm flipH="1" rot="0">
            <a:off x="6094413" y="1455175"/>
            <a:ext cx="5695906" cy="3947652"/>
          </a:xfrm>
          <a:prstGeom prst="rect"/>
          <a:noFill/>
          <a:ln cmpd="sng" cap="flat">
            <a:noFill/>
            <a:prstDash val="solid"/>
            <a:miter/>
          </a:ln>
        </p:spPr>
      </p:pic>
      <p:pic>
        <p:nvPicPr>
          <p:cNvPr id="428" name="图片"/>
          <p:cNvPicPr>
            <a:picLocks noChangeAspect="1"/>
          </p:cNvPicPr>
          <p:nvPr/>
        </p:nvPicPr>
        <p:blipFill>
          <a:blip r:embed="rId5" cstate="print"/>
          <a:srcRect t="3814" b="3814"/>
          <a:stretch>
            <a:fillRect/>
          </a:stretch>
        </p:blipFill>
        <p:spPr>
          <a:xfrm flipH="1" rot="0">
            <a:off x="6094413" y="1455175"/>
            <a:ext cx="5696064" cy="3947652"/>
          </a:xfrm>
          <a:prstGeom prst="rect"/>
          <a:noFill/>
          <a:ln cmpd="sng" cap="flat">
            <a:noFill/>
            <a:prstDash val="solid"/>
            <a:miter/>
          </a:ln>
        </p:spPr>
      </p:pic>
      <p:pic>
        <p:nvPicPr>
          <p:cNvPr id="429" name="图片"/>
          <p:cNvPicPr>
            <a:picLocks noChangeAspect="1"/>
          </p:cNvPicPr>
          <p:nvPr/>
        </p:nvPicPr>
        <p:blipFill>
          <a:blip r:embed="rId6" cstate="print"/>
          <a:srcRect t="3805" b="3805"/>
          <a:stretch>
            <a:fillRect/>
          </a:stretch>
        </p:blipFill>
        <p:spPr>
          <a:xfrm flipH="1" rot="0">
            <a:off x="6094413" y="1455175"/>
            <a:ext cx="5695906" cy="3947652"/>
          </a:xfrm>
          <a:prstGeom prst="rect"/>
          <a:noFill/>
          <a:ln cmpd="sng" cap="flat">
            <a:noFill/>
            <a:prstDash val="solid"/>
            <a:miter/>
          </a:ln>
        </p:spPr>
      </p:pic>
      <p:pic>
        <p:nvPicPr>
          <p:cNvPr id="430" name="图片"/>
          <p:cNvPicPr>
            <a:picLocks noChangeAspect="1"/>
          </p:cNvPicPr>
          <p:nvPr/>
        </p:nvPicPr>
        <p:blipFill>
          <a:blip r:embed="rId7" cstate="print"/>
          <a:srcRect t="3805" b="3805"/>
          <a:stretch>
            <a:fillRect/>
          </a:stretch>
        </p:blipFill>
        <p:spPr>
          <a:xfrm flipH="1" rot="0">
            <a:off x="6094413" y="1455175"/>
            <a:ext cx="5695906" cy="3947652"/>
          </a:xfrm>
          <a:prstGeom prst="rect"/>
          <a:noFill/>
          <a:ln cmpd="sng" cap="flat">
            <a:noFill/>
            <a:prstDash val="solid"/>
            <a:miter/>
          </a:ln>
        </p:spPr>
      </p:pic>
      <p:pic>
        <p:nvPicPr>
          <p:cNvPr id="431" name="图片"/>
          <p:cNvPicPr>
            <a:picLocks noChangeAspect="1"/>
          </p:cNvPicPr>
          <p:nvPr/>
        </p:nvPicPr>
        <p:blipFill>
          <a:blip r:embed="rId8" cstate="print"/>
          <a:srcRect t="3814" b="3814"/>
          <a:stretch>
            <a:fillRect/>
          </a:stretch>
        </p:blipFill>
        <p:spPr>
          <a:xfrm flipH="1" rot="0">
            <a:off x="6094413" y="1455175"/>
            <a:ext cx="5696064" cy="3947652"/>
          </a:xfrm>
          <a:prstGeom prst="rect"/>
          <a:noFill/>
          <a:ln cmpd="sng" cap="flat">
            <a:noFill/>
            <a:prstDash val="solid"/>
            <a:miter/>
          </a:ln>
        </p:spPr>
      </p:pic>
      <p:pic>
        <p:nvPicPr>
          <p:cNvPr id="432" name="图片"/>
          <p:cNvPicPr>
            <a:picLocks noChangeAspect="1"/>
          </p:cNvPicPr>
          <p:nvPr/>
        </p:nvPicPr>
        <p:blipFill>
          <a:blip r:embed="rId9" cstate="print"/>
          <a:srcRect t="3805" b="3805"/>
          <a:stretch>
            <a:fillRect/>
          </a:stretch>
        </p:blipFill>
        <p:spPr>
          <a:xfrm flipH="1" rot="0">
            <a:off x="6094413" y="1455175"/>
            <a:ext cx="5695906" cy="3947652"/>
          </a:xfrm>
          <a:prstGeom prst="rect"/>
          <a:noFill/>
          <a:ln cmpd="sng" cap="flat">
            <a:noFill/>
            <a:prstDash val="solid"/>
            <a:miter/>
          </a:ln>
        </p:spPr>
      </p:pic>
      <p:pic>
        <p:nvPicPr>
          <p:cNvPr id="433" name="图片"/>
          <p:cNvPicPr>
            <a:picLocks noChangeAspect="1"/>
          </p:cNvPicPr>
          <p:nvPr/>
        </p:nvPicPr>
        <p:blipFill>
          <a:blip r:embed="rId10" cstate="print"/>
          <a:srcRect t="3805" b="3805"/>
          <a:stretch>
            <a:fillRect/>
          </a:stretch>
        </p:blipFill>
        <p:spPr>
          <a:xfrm flipH="1" rot="0">
            <a:off x="6094413" y="1455175"/>
            <a:ext cx="5695906" cy="3947652"/>
          </a:xfrm>
          <a:prstGeom prst="rect"/>
          <a:noFill/>
          <a:ln cmpd="sng" cap="flat">
            <a:noFill/>
            <a:prstDash val="solid"/>
            <a:miter/>
          </a:ln>
        </p:spPr>
      </p:pic>
      <p:pic>
        <p:nvPicPr>
          <p:cNvPr id="434" name="图片"/>
          <p:cNvPicPr>
            <a:picLocks noChangeAspect="1"/>
          </p:cNvPicPr>
          <p:nvPr/>
        </p:nvPicPr>
        <p:blipFill>
          <a:blip r:embed="rId11" cstate="print"/>
          <a:srcRect t="3814" b="3814"/>
          <a:stretch>
            <a:fillRect/>
          </a:stretch>
        </p:blipFill>
        <p:spPr>
          <a:xfrm flipH="1" rot="0">
            <a:off x="6094413" y="1455175"/>
            <a:ext cx="5696064" cy="3947652"/>
          </a:xfrm>
          <a:prstGeom prst="rect"/>
          <a:noFill/>
          <a:ln cmpd="sng" cap="flat">
            <a:noFill/>
            <a:prstDash val="solid"/>
            <a:miter/>
          </a:ln>
        </p:spPr>
      </p:pic>
      <p:sp>
        <p:nvSpPr>
          <p:cNvPr id="435"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2 -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436" name="多媒体">
            <a:hlinkClick r:id="" action="ppaction://media"/>
          </p:cNvPr>
          <p:cNvPicPr>
            <a:picLocks noChangeAspect="1"/>
          </p:cNvPicPr>
          <p:nvPr>
            <a:audioFile r:link="rId12"/>
          </p:nvPr>
        </p:nvPicPr>
        <p:blipFill>
          <a:blip r:embed="rId13" cstate="print"/>
          <a:stretch>
            <a:fillRect/>
          </a:stretch>
        </p:blipFill>
        <p:spPr>
          <a:xfrm rot="0">
            <a:off x="2803461" y="1211912"/>
            <a:ext cx="487552" cy="487553"/>
          </a:xfrm>
          <a:prstGeom prst="rect"/>
          <a:noFill/>
          <a:ln w="12700" cmpd="sng" cap="flat">
            <a:noFill/>
            <a:prstDash val="solid"/>
            <a:miter/>
          </a:ln>
        </p:spPr>
      </p:pic>
      <p:pic>
        <p:nvPicPr>
          <p:cNvPr id="437" name="图片">
            <a:hlinkClick action="ppaction://hlinkshowjump?jump=previousslide"/>
          </p:cNvPr>
          <p:cNvPicPr>
            <a:picLocks noChangeAspect="1"/>
          </p:cNvPicPr>
          <p:nvPr/>
        </p:nvPicPr>
        <p:blipFill>
          <a:blip r:embed="rId14" cstate="print"/>
          <a:stretch>
            <a:fillRect/>
          </a:stretch>
        </p:blipFill>
        <p:spPr>
          <a:xfrm rot="0">
            <a:off x="5506484" y="101705"/>
            <a:ext cx="487551" cy="487552"/>
          </a:xfrm>
          <a:prstGeom prst="rect"/>
          <a:noFill/>
          <a:ln w="12700" cmpd="sng" cap="flat">
            <a:noFill/>
            <a:prstDash val="solid"/>
            <a:miter/>
          </a:ln>
        </p:spPr>
      </p:pic>
      <p:pic>
        <p:nvPicPr>
          <p:cNvPr id="438" name="图片">
            <a:hlinkClick action="ppaction://hlinkshowjump?jump=nextslide"/>
          </p:cNvPr>
          <p:cNvPicPr>
            <a:picLocks noChangeAspect="1"/>
          </p:cNvPicPr>
          <p:nvPr/>
        </p:nvPicPr>
        <p:blipFill>
          <a:blip r:embed="rId15" cstate="print"/>
          <a:stretch>
            <a:fillRect/>
          </a:stretch>
        </p:blipFill>
        <p:spPr>
          <a:xfrm flipH="1" rot="0">
            <a:off x="6194790" y="101705"/>
            <a:ext cx="487551" cy="487552"/>
          </a:xfrm>
          <a:prstGeom prst="rect"/>
          <a:noFill/>
          <a:ln w="12700" cmpd="sng" cap="flat">
            <a:noFill/>
            <a:prstDash val="solid"/>
            <a:miter/>
          </a:ln>
        </p:spPr>
      </p:pic>
    </p:spTree>
    <p:extLst>
      <p:ext uri="{BB962C8B-B14F-4D97-AF65-F5344CB8AC3E}">
        <p14:creationId xmlns:p14="http://schemas.microsoft.com/office/powerpoint/2010/main" val="142301909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2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36"/>
                                        </p:tgtEl>
                                      </p:cBhvr>
                                    </p:cmd>
                                  </p:childTnLst>
                                </p:cTn>
                              </p:par>
                            </p:childTnLst>
                          </p:cTn>
                        </p:par>
                      </p:childTnLst>
                    </p:cTn>
                  </p:par>
                </p:childTnLst>
              </p:cTn>
              <p:nextCondLst>
                <p:cond evt="onClick" delay="0">
                  <p:tgtEl>
                    <p:spTgt spid="425"/>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36"/>
                </p:tgtEl>
              </p:cMediaNode>
            </p:audio>
          </p:childTnLst>
        </p:cTn>
      </p:par>
    </p:tnLst>
  </p:timing>
</p:sld>
</file>

<file path=ppt/slides/slide5.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pic>
        <p:nvPicPr>
          <p:cNvPr id="441" name="图片"/>
          <p:cNvPicPr>
            <a:picLocks noChangeAspect="1"/>
          </p:cNvPicPr>
          <p:nvPr/>
        </p:nvPicPr>
        <p:blipFill>
          <a:blip r:embed="rId2" cstate="print"/>
          <a:srcRect b="16358" l="26115" r="27006"/>
          <a:stretch>
            <a:fillRect/>
          </a:stretch>
        </p:blipFill>
        <p:spPr>
          <a:xfrm flipH="1" rot="0">
            <a:off x="0" y="860097"/>
            <a:ext cx="6322954" cy="5997010"/>
          </a:xfrm>
          <a:prstGeom prst="rect"/>
          <a:noFill/>
          <a:ln w="12700" cmpd="sng" cap="flat">
            <a:noFill/>
            <a:prstDash val="solid"/>
            <a:miter/>
          </a:ln>
        </p:spPr>
      </p:pic>
      <p:pic>
        <p:nvPicPr>
          <p:cNvPr id="442" name="图片"/>
          <p:cNvPicPr>
            <a:picLocks noChangeAspect="1"/>
          </p:cNvPicPr>
          <p:nvPr/>
        </p:nvPicPr>
        <p:blipFill>
          <a:blip r:embed="rId3" cstate="print"/>
          <a:srcRect l="1895" r="1895"/>
          <a:stretch>
            <a:fillRect/>
          </a:stretch>
        </p:blipFill>
        <p:spPr>
          <a:xfrm flipH="1" rot="0">
            <a:off x="6094413" y="1455175"/>
            <a:ext cx="5695906" cy="3947652"/>
          </a:xfrm>
          <a:prstGeom prst="rect"/>
          <a:noFill/>
          <a:ln cmpd="sng" cap="flat">
            <a:noFill/>
            <a:prstDash val="solid"/>
            <a:miter/>
          </a:ln>
        </p:spPr>
      </p:pic>
      <p:pic>
        <p:nvPicPr>
          <p:cNvPr id="443" name="图片"/>
          <p:cNvPicPr>
            <a:picLocks noChangeAspect="1"/>
          </p:cNvPicPr>
          <p:nvPr/>
        </p:nvPicPr>
        <p:blipFill>
          <a:blip r:embed="rId4" cstate="print"/>
          <a:srcRect l="1895" r="1895"/>
          <a:stretch>
            <a:fillRect/>
          </a:stretch>
        </p:blipFill>
        <p:spPr>
          <a:xfrm flipH="1" rot="0">
            <a:off x="6094413" y="1455175"/>
            <a:ext cx="5695906" cy="3947652"/>
          </a:xfrm>
          <a:prstGeom prst="rect"/>
          <a:noFill/>
          <a:ln cmpd="sng" cap="flat">
            <a:noFill/>
            <a:prstDash val="solid"/>
            <a:miter/>
          </a:ln>
        </p:spPr>
      </p:pic>
      <p:pic>
        <p:nvPicPr>
          <p:cNvPr id="444" name="图片"/>
          <p:cNvPicPr>
            <a:picLocks noChangeAspect="1"/>
          </p:cNvPicPr>
          <p:nvPr/>
        </p:nvPicPr>
        <p:blipFill>
          <a:blip r:embed="rId5" cstate="print"/>
          <a:srcRect l="1886" r="1886"/>
          <a:stretch>
            <a:fillRect/>
          </a:stretch>
        </p:blipFill>
        <p:spPr>
          <a:xfrm flipH="1" rot="0">
            <a:off x="6094413" y="1455175"/>
            <a:ext cx="5696064" cy="3947652"/>
          </a:xfrm>
          <a:prstGeom prst="rect"/>
          <a:noFill/>
          <a:ln cmpd="sng" cap="flat">
            <a:noFill/>
            <a:prstDash val="solid"/>
            <a:miter/>
          </a:ln>
        </p:spPr>
      </p:pic>
      <p:pic>
        <p:nvPicPr>
          <p:cNvPr id="445" name="图片"/>
          <p:cNvPicPr>
            <a:picLocks noChangeAspect="1"/>
          </p:cNvPicPr>
          <p:nvPr/>
        </p:nvPicPr>
        <p:blipFill>
          <a:blip r:embed="rId6" cstate="print"/>
          <a:srcRect l="1895" r="1895"/>
          <a:stretch>
            <a:fillRect/>
          </a:stretch>
        </p:blipFill>
        <p:spPr>
          <a:xfrm flipH="1" rot="0">
            <a:off x="6094413" y="1455175"/>
            <a:ext cx="5695906" cy="3947652"/>
          </a:xfrm>
          <a:prstGeom prst="rect"/>
          <a:noFill/>
          <a:ln cmpd="sng" cap="flat">
            <a:noFill/>
            <a:prstDash val="solid"/>
            <a:miter/>
          </a:ln>
        </p:spPr>
      </p:pic>
      <p:pic>
        <p:nvPicPr>
          <p:cNvPr id="446" name="图片"/>
          <p:cNvPicPr>
            <a:picLocks noChangeAspect="1"/>
          </p:cNvPicPr>
          <p:nvPr/>
        </p:nvPicPr>
        <p:blipFill>
          <a:blip r:embed="rId7" cstate="print"/>
          <a:srcRect l="1895" r="1895"/>
          <a:stretch>
            <a:fillRect/>
          </a:stretch>
        </p:blipFill>
        <p:spPr>
          <a:xfrm flipH="1" rot="0">
            <a:off x="6094413" y="1455175"/>
            <a:ext cx="5695906" cy="3947652"/>
          </a:xfrm>
          <a:prstGeom prst="rect"/>
          <a:noFill/>
          <a:ln cmpd="sng" cap="flat">
            <a:noFill/>
            <a:prstDash val="solid"/>
            <a:miter/>
          </a:ln>
        </p:spPr>
      </p:pic>
      <p:pic>
        <p:nvPicPr>
          <p:cNvPr id="447" name="图片"/>
          <p:cNvPicPr>
            <a:picLocks noChangeAspect="1"/>
          </p:cNvPicPr>
          <p:nvPr/>
        </p:nvPicPr>
        <p:blipFill>
          <a:blip r:embed="rId8" cstate="print"/>
          <a:srcRect l="1886" r="1886"/>
          <a:stretch>
            <a:fillRect/>
          </a:stretch>
        </p:blipFill>
        <p:spPr>
          <a:xfrm flipH="1" rot="0">
            <a:off x="6094413" y="1455175"/>
            <a:ext cx="5696064" cy="3947652"/>
          </a:xfrm>
          <a:prstGeom prst="rect"/>
          <a:noFill/>
          <a:ln cmpd="sng" cap="flat">
            <a:noFill/>
            <a:prstDash val="solid"/>
            <a:miter/>
          </a:ln>
        </p:spPr>
      </p:pic>
      <p:pic>
        <p:nvPicPr>
          <p:cNvPr id="448" name="图片"/>
          <p:cNvPicPr>
            <a:picLocks noChangeAspect="1"/>
          </p:cNvPicPr>
          <p:nvPr/>
        </p:nvPicPr>
        <p:blipFill>
          <a:blip r:embed="rId9" cstate="print"/>
          <a:srcRect l="1895" r="1895"/>
          <a:stretch>
            <a:fillRect/>
          </a:stretch>
        </p:blipFill>
        <p:spPr>
          <a:xfrm flipH="1" rot="0">
            <a:off x="6094413" y="1455175"/>
            <a:ext cx="5695906" cy="3947652"/>
          </a:xfrm>
          <a:prstGeom prst="rect"/>
          <a:noFill/>
          <a:ln cmpd="sng" cap="flat">
            <a:noFill/>
            <a:prstDash val="solid"/>
            <a:miter/>
          </a:ln>
        </p:spPr>
      </p:pic>
      <p:pic>
        <p:nvPicPr>
          <p:cNvPr id="449" name="图片"/>
          <p:cNvPicPr>
            <a:picLocks noChangeAspect="1"/>
          </p:cNvPicPr>
          <p:nvPr/>
        </p:nvPicPr>
        <p:blipFill>
          <a:blip r:embed="rId10" cstate="print"/>
          <a:srcRect l="1895" r="1895"/>
          <a:stretch>
            <a:fillRect/>
          </a:stretch>
        </p:blipFill>
        <p:spPr>
          <a:xfrm flipH="1" rot="0">
            <a:off x="6094413" y="1455175"/>
            <a:ext cx="5695906" cy="3947652"/>
          </a:xfrm>
          <a:prstGeom prst="rect"/>
          <a:noFill/>
          <a:ln cmpd="sng" cap="flat">
            <a:noFill/>
            <a:prstDash val="solid"/>
            <a:miter/>
          </a:ln>
        </p:spPr>
      </p:pic>
      <p:pic>
        <p:nvPicPr>
          <p:cNvPr id="450" name="图片"/>
          <p:cNvPicPr>
            <a:picLocks noChangeAspect="1"/>
          </p:cNvPicPr>
          <p:nvPr/>
        </p:nvPicPr>
        <p:blipFill>
          <a:blip r:embed="rId11" cstate="print"/>
          <a:srcRect l="1886" r="1886"/>
          <a:stretch>
            <a:fillRect/>
          </a:stretch>
        </p:blipFill>
        <p:spPr>
          <a:xfrm flipH="1" rot="0">
            <a:off x="6094413" y="1455175"/>
            <a:ext cx="5696064" cy="3947652"/>
          </a:xfrm>
          <a:prstGeom prst="rect"/>
          <a:noFill/>
          <a:ln cmpd="sng" cap="flat">
            <a:noFill/>
            <a:prstDash val="solid"/>
            <a:miter/>
          </a:ln>
        </p:spPr>
      </p:pic>
      <p:sp>
        <p:nvSpPr>
          <p:cNvPr id="451"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2 -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452" name="多媒体">
            <a:hlinkClick r:id="" action="ppaction://media"/>
          </p:cNvPr>
          <p:cNvPicPr>
            <a:picLocks noChangeAspect="1"/>
          </p:cNvPicPr>
          <p:nvPr>
            <a:audioFile r:link="rId12"/>
          </p:nvPr>
        </p:nvPicPr>
        <p:blipFill>
          <a:blip r:embed="rId13" cstate="print"/>
          <a:stretch>
            <a:fillRect/>
          </a:stretch>
        </p:blipFill>
        <p:spPr>
          <a:xfrm rot="0">
            <a:off x="2803304" y="1211912"/>
            <a:ext cx="487552" cy="487553"/>
          </a:xfrm>
          <a:prstGeom prst="rect"/>
          <a:noFill/>
          <a:ln w="12700" cmpd="sng" cap="flat">
            <a:noFill/>
            <a:prstDash val="solid"/>
            <a:miter/>
          </a:ln>
        </p:spPr>
      </p:pic>
      <p:pic>
        <p:nvPicPr>
          <p:cNvPr id="453" name="图片">
            <a:hlinkClick action="ppaction://hlinkshowjump?jump=previousslide"/>
          </p:cNvPr>
          <p:cNvPicPr>
            <a:picLocks noChangeAspect="1"/>
          </p:cNvPicPr>
          <p:nvPr/>
        </p:nvPicPr>
        <p:blipFill>
          <a:blip r:embed="rId14" cstate="print"/>
          <a:stretch>
            <a:fillRect/>
          </a:stretch>
        </p:blipFill>
        <p:spPr>
          <a:xfrm rot="0">
            <a:off x="5506484" y="101705"/>
            <a:ext cx="487551" cy="487552"/>
          </a:xfrm>
          <a:prstGeom prst="rect"/>
          <a:noFill/>
          <a:ln w="12700" cmpd="sng" cap="flat">
            <a:noFill/>
            <a:prstDash val="solid"/>
            <a:miter/>
          </a:ln>
        </p:spPr>
      </p:pic>
      <p:pic>
        <p:nvPicPr>
          <p:cNvPr id="454" name="图片">
            <a:hlinkClick action="ppaction://hlinkshowjump?jump=nextslide"/>
          </p:cNvPr>
          <p:cNvPicPr>
            <a:picLocks noChangeAspect="1"/>
          </p:cNvPicPr>
          <p:nvPr/>
        </p:nvPicPr>
        <p:blipFill>
          <a:blip r:embed="rId15" cstate="print"/>
          <a:stretch>
            <a:fillRect/>
          </a:stretch>
        </p:blipFill>
        <p:spPr>
          <a:xfrm flipH="1" rot="0">
            <a:off x="6194790" y="101705"/>
            <a:ext cx="487551" cy="487552"/>
          </a:xfrm>
          <a:prstGeom prst="rect"/>
          <a:noFill/>
          <a:ln w="12700" cmpd="sng" cap="flat">
            <a:noFill/>
            <a:prstDash val="solid"/>
            <a:miter/>
          </a:ln>
        </p:spPr>
      </p:pic>
    </p:spTree>
    <p:extLst>
      <p:ext uri="{BB962C8B-B14F-4D97-AF65-F5344CB8AC3E}">
        <p14:creationId xmlns:p14="http://schemas.microsoft.com/office/powerpoint/2010/main" val="150008326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4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52"/>
                                        </p:tgtEl>
                                      </p:cBhvr>
                                    </p:cmd>
                                  </p:childTnLst>
                                </p:cTn>
                              </p:par>
                            </p:childTnLst>
                          </p:cTn>
                        </p:par>
                      </p:childTnLst>
                    </p:cTn>
                  </p:par>
                </p:childTnLst>
              </p:cTn>
              <p:nextCondLst>
                <p:cond evt="onClick" delay="0">
                  <p:tgtEl>
                    <p:spTgt spid="441"/>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52"/>
                </p:tgtEl>
              </p:cMediaNode>
            </p:audio>
          </p:childTnLst>
        </p:cTn>
      </p:par>
    </p:tnLst>
  </p:timing>
</p:sld>
</file>

<file path=ppt/slides/slide6.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pic>
        <p:nvPicPr>
          <p:cNvPr id="457" name="图片"/>
          <p:cNvPicPr>
            <a:picLocks noChangeAspect="1"/>
          </p:cNvPicPr>
          <p:nvPr/>
        </p:nvPicPr>
        <p:blipFill>
          <a:blip r:embed="rId2" cstate="print"/>
          <a:srcRect b="45393" l="26999" r="26637"/>
          <a:stretch>
            <a:fillRect/>
          </a:stretch>
        </p:blipFill>
        <p:spPr>
          <a:xfrm flipH="1" rot="0">
            <a:off x="-663" y="1881085"/>
            <a:ext cx="6769333" cy="4976022"/>
          </a:xfrm>
          <a:prstGeom prst="rect"/>
          <a:noFill/>
          <a:ln w="12700" cmpd="sng" cap="flat">
            <a:noFill/>
            <a:prstDash val="solid"/>
            <a:miter/>
          </a:ln>
        </p:spPr>
      </p:pic>
      <p:pic>
        <p:nvPicPr>
          <p:cNvPr id="458" name="图片"/>
          <p:cNvPicPr>
            <a:picLocks noChangeAspect="1"/>
          </p:cNvPicPr>
          <p:nvPr/>
        </p:nvPicPr>
        <p:blipFill>
          <a:blip r:embed="rId3" cstate="print"/>
          <a:srcRect l="1895" r="1895"/>
          <a:stretch>
            <a:fillRect/>
          </a:stretch>
        </p:blipFill>
        <p:spPr>
          <a:xfrm flipH="1" rot="0">
            <a:off x="6094413" y="1455175"/>
            <a:ext cx="5695906" cy="3947652"/>
          </a:xfrm>
          <a:prstGeom prst="rect"/>
          <a:noFill/>
          <a:ln cmpd="sng" cap="flat">
            <a:noFill/>
            <a:prstDash val="solid"/>
            <a:miter/>
          </a:ln>
        </p:spPr>
      </p:pic>
      <p:pic>
        <p:nvPicPr>
          <p:cNvPr id="459" name="图片"/>
          <p:cNvPicPr>
            <a:picLocks noChangeAspect="1"/>
          </p:cNvPicPr>
          <p:nvPr/>
        </p:nvPicPr>
        <p:blipFill>
          <a:blip r:embed="rId4" cstate="print"/>
          <a:srcRect l="1895" r="1895"/>
          <a:stretch>
            <a:fillRect/>
          </a:stretch>
        </p:blipFill>
        <p:spPr>
          <a:xfrm flipH="1" rot="0">
            <a:off x="6094413" y="1455175"/>
            <a:ext cx="5695906" cy="3947652"/>
          </a:xfrm>
          <a:prstGeom prst="rect"/>
          <a:noFill/>
          <a:ln cmpd="sng" cap="flat">
            <a:noFill/>
            <a:prstDash val="solid"/>
            <a:miter/>
          </a:ln>
        </p:spPr>
      </p:pic>
      <p:pic>
        <p:nvPicPr>
          <p:cNvPr id="460" name="图片"/>
          <p:cNvPicPr>
            <a:picLocks noChangeAspect="1"/>
          </p:cNvPicPr>
          <p:nvPr/>
        </p:nvPicPr>
        <p:blipFill>
          <a:blip r:embed="rId5" cstate="print"/>
          <a:srcRect l="1886" r="1886"/>
          <a:stretch>
            <a:fillRect/>
          </a:stretch>
        </p:blipFill>
        <p:spPr>
          <a:xfrm flipH="1" rot="0">
            <a:off x="6094413" y="1455175"/>
            <a:ext cx="5696064" cy="3947652"/>
          </a:xfrm>
          <a:prstGeom prst="rect"/>
          <a:noFill/>
          <a:ln cmpd="sng" cap="flat">
            <a:noFill/>
            <a:prstDash val="solid"/>
            <a:miter/>
          </a:ln>
        </p:spPr>
      </p:pic>
      <p:pic>
        <p:nvPicPr>
          <p:cNvPr id="461" name="图片"/>
          <p:cNvPicPr>
            <a:picLocks noChangeAspect="1"/>
          </p:cNvPicPr>
          <p:nvPr/>
        </p:nvPicPr>
        <p:blipFill>
          <a:blip r:embed="rId6" cstate="print"/>
          <a:srcRect l="1895" r="1895"/>
          <a:stretch>
            <a:fillRect/>
          </a:stretch>
        </p:blipFill>
        <p:spPr>
          <a:xfrm flipH="1" rot="0">
            <a:off x="6094413" y="1455175"/>
            <a:ext cx="5695906" cy="3947652"/>
          </a:xfrm>
          <a:prstGeom prst="rect"/>
          <a:noFill/>
          <a:ln cmpd="sng" cap="flat">
            <a:noFill/>
            <a:prstDash val="solid"/>
            <a:miter/>
          </a:ln>
        </p:spPr>
      </p:pic>
      <p:pic>
        <p:nvPicPr>
          <p:cNvPr id="462" name="图片"/>
          <p:cNvPicPr>
            <a:picLocks noChangeAspect="1"/>
          </p:cNvPicPr>
          <p:nvPr/>
        </p:nvPicPr>
        <p:blipFill>
          <a:blip r:embed="rId7" cstate="print"/>
          <a:srcRect l="1895" r="1895"/>
          <a:stretch>
            <a:fillRect/>
          </a:stretch>
        </p:blipFill>
        <p:spPr>
          <a:xfrm flipH="1" rot="0">
            <a:off x="6094413" y="1455175"/>
            <a:ext cx="5695906" cy="3947652"/>
          </a:xfrm>
          <a:prstGeom prst="rect"/>
          <a:noFill/>
          <a:ln cmpd="sng" cap="flat">
            <a:noFill/>
            <a:prstDash val="solid"/>
            <a:miter/>
          </a:ln>
        </p:spPr>
      </p:pic>
      <p:pic>
        <p:nvPicPr>
          <p:cNvPr id="463" name="图片"/>
          <p:cNvPicPr>
            <a:picLocks noChangeAspect="1"/>
          </p:cNvPicPr>
          <p:nvPr/>
        </p:nvPicPr>
        <p:blipFill>
          <a:blip r:embed="rId8" cstate="print"/>
          <a:srcRect l="1886" r="1886"/>
          <a:stretch>
            <a:fillRect/>
          </a:stretch>
        </p:blipFill>
        <p:spPr>
          <a:xfrm flipH="1" rot="0">
            <a:off x="6094413" y="1455175"/>
            <a:ext cx="5696064" cy="3947652"/>
          </a:xfrm>
          <a:prstGeom prst="rect"/>
          <a:noFill/>
          <a:ln cmpd="sng" cap="flat">
            <a:noFill/>
            <a:prstDash val="solid"/>
            <a:miter/>
          </a:ln>
        </p:spPr>
      </p:pic>
      <p:pic>
        <p:nvPicPr>
          <p:cNvPr id="464" name="图片"/>
          <p:cNvPicPr>
            <a:picLocks noChangeAspect="1"/>
          </p:cNvPicPr>
          <p:nvPr/>
        </p:nvPicPr>
        <p:blipFill>
          <a:blip r:embed="rId9" cstate="print"/>
          <a:srcRect l="1895" r="1895"/>
          <a:stretch>
            <a:fillRect/>
          </a:stretch>
        </p:blipFill>
        <p:spPr>
          <a:xfrm flipH="1" rot="0">
            <a:off x="6094413" y="1455175"/>
            <a:ext cx="5695906" cy="3947652"/>
          </a:xfrm>
          <a:prstGeom prst="rect"/>
          <a:noFill/>
          <a:ln cmpd="sng" cap="flat">
            <a:noFill/>
            <a:prstDash val="solid"/>
            <a:miter/>
          </a:ln>
        </p:spPr>
      </p:pic>
      <p:pic>
        <p:nvPicPr>
          <p:cNvPr id="465" name="图片"/>
          <p:cNvPicPr>
            <a:picLocks noChangeAspect="1"/>
          </p:cNvPicPr>
          <p:nvPr/>
        </p:nvPicPr>
        <p:blipFill>
          <a:blip r:embed="rId10" cstate="print"/>
          <a:srcRect l="1895" r="1895"/>
          <a:stretch>
            <a:fillRect/>
          </a:stretch>
        </p:blipFill>
        <p:spPr>
          <a:xfrm flipH="1" rot="0">
            <a:off x="6094413" y="1455175"/>
            <a:ext cx="5695906" cy="3947652"/>
          </a:xfrm>
          <a:prstGeom prst="rect"/>
          <a:noFill/>
          <a:ln cmpd="sng" cap="flat">
            <a:noFill/>
            <a:prstDash val="solid"/>
            <a:miter/>
          </a:ln>
        </p:spPr>
      </p:pic>
      <p:pic>
        <p:nvPicPr>
          <p:cNvPr id="466" name="图片"/>
          <p:cNvPicPr>
            <a:picLocks noChangeAspect="1"/>
          </p:cNvPicPr>
          <p:nvPr/>
        </p:nvPicPr>
        <p:blipFill>
          <a:blip r:embed="rId11" cstate="print"/>
          <a:srcRect l="1886" r="1886"/>
          <a:stretch>
            <a:fillRect/>
          </a:stretch>
        </p:blipFill>
        <p:spPr>
          <a:xfrm flipH="1" rot="0">
            <a:off x="6094413" y="1455175"/>
            <a:ext cx="5696064" cy="3947652"/>
          </a:xfrm>
          <a:prstGeom prst="rect"/>
          <a:noFill/>
          <a:ln cmpd="sng" cap="flat">
            <a:noFill/>
            <a:prstDash val="solid"/>
            <a:miter/>
          </a:ln>
        </p:spPr>
      </p:pic>
      <p:sp>
        <p:nvSpPr>
          <p:cNvPr id="467"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2 -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468" name="多媒体">
            <a:hlinkClick r:id="" action="ppaction://media"/>
          </p:cNvPr>
          <p:cNvPicPr>
            <a:picLocks noChangeAspect="1"/>
          </p:cNvPicPr>
          <p:nvPr>
            <a:audioFile r:link="rId12"/>
          </p:nvPr>
        </p:nvPicPr>
        <p:blipFill>
          <a:blip r:embed="rId13" cstate="print"/>
          <a:stretch>
            <a:fillRect/>
          </a:stretch>
        </p:blipFill>
        <p:spPr>
          <a:xfrm rot="0">
            <a:off x="2803304" y="1211912"/>
            <a:ext cx="487552" cy="487553"/>
          </a:xfrm>
          <a:prstGeom prst="rect"/>
          <a:noFill/>
          <a:ln w="12700" cmpd="sng" cap="flat">
            <a:noFill/>
            <a:prstDash val="solid"/>
            <a:miter/>
          </a:ln>
        </p:spPr>
      </p:pic>
      <p:pic>
        <p:nvPicPr>
          <p:cNvPr id="469" name="图片">
            <a:hlinkClick action="ppaction://hlinkshowjump?jump=previousslide"/>
          </p:cNvPr>
          <p:cNvPicPr>
            <a:picLocks noChangeAspect="1"/>
          </p:cNvPicPr>
          <p:nvPr/>
        </p:nvPicPr>
        <p:blipFill>
          <a:blip r:embed="rId14" cstate="print"/>
          <a:stretch>
            <a:fillRect/>
          </a:stretch>
        </p:blipFill>
        <p:spPr>
          <a:xfrm rot="0">
            <a:off x="5506484" y="101705"/>
            <a:ext cx="487551" cy="487552"/>
          </a:xfrm>
          <a:prstGeom prst="rect"/>
          <a:noFill/>
          <a:ln w="12700" cmpd="sng" cap="flat">
            <a:noFill/>
            <a:prstDash val="solid"/>
            <a:miter/>
          </a:ln>
        </p:spPr>
      </p:pic>
      <p:pic>
        <p:nvPicPr>
          <p:cNvPr id="470" name="图片">
            <a:hlinkClick action="ppaction://hlinkshowjump?jump=nextslide"/>
          </p:cNvPr>
          <p:cNvPicPr>
            <a:picLocks noChangeAspect="1"/>
          </p:cNvPicPr>
          <p:nvPr/>
        </p:nvPicPr>
        <p:blipFill>
          <a:blip r:embed="rId15" cstate="print"/>
          <a:stretch>
            <a:fillRect/>
          </a:stretch>
        </p:blipFill>
        <p:spPr>
          <a:xfrm flipH="1" rot="0">
            <a:off x="6194790" y="101705"/>
            <a:ext cx="487551" cy="487552"/>
          </a:xfrm>
          <a:prstGeom prst="rect"/>
          <a:noFill/>
          <a:ln w="12700" cmpd="sng" cap="flat">
            <a:noFill/>
            <a:prstDash val="solid"/>
            <a:miter/>
          </a:ln>
        </p:spPr>
      </p:pic>
    </p:spTree>
    <p:extLst>
      <p:ext uri="{BB962C8B-B14F-4D97-AF65-F5344CB8AC3E}">
        <p14:creationId xmlns:p14="http://schemas.microsoft.com/office/powerpoint/2010/main" val="1322298056"/>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5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68"/>
                                        </p:tgtEl>
                                      </p:cBhvr>
                                    </p:cmd>
                                  </p:childTnLst>
                                </p:cTn>
                              </p:par>
                            </p:childTnLst>
                          </p:cTn>
                        </p:par>
                      </p:childTnLst>
                    </p:cTn>
                  </p:par>
                </p:childTnLst>
              </p:cTn>
              <p:nextCondLst>
                <p:cond evt="onClick" delay="0">
                  <p:tgtEl>
                    <p:spTgt spid="457"/>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68"/>
                </p:tgtEl>
              </p:cMediaNode>
            </p:audio>
          </p:childTnLst>
        </p:cTn>
      </p:par>
    </p:tnLst>
  </p:timing>
</p:sld>
</file>

<file path=ppt/slides/slide7.xml><?xml version="1.0" encoding="utf-8"?>
<p:sld xmlns:p="http://schemas.openxmlformats.org/presentationml/2006/main" xmlns:r="http://schemas.openxmlformats.org/officeDocument/2006/relationships" xmlns:a="http://schemas.openxmlformats.org/drawingml/2006/main">
  <p:cSld>
    <p:bg>
      <p:bgPr>
        <a:blipFill>
          <a:blip r:embed="rId1"/>
          <a:stretch/>
        </a:blipFill>
      </p:bgPr>
    </p:bg>
    <p:spTree>
      <p:nvGrpSpPr>
        <p:cNvPr id="1" name=""/>
        <p:cNvGrpSpPr/>
        <p:nvPr/>
      </p:nvGrpSpPr>
      <p:grpSpPr>
        <a:xfrm>
          <a:off x="0" y="0"/>
          <a:ext cx="0" cy="0"/>
          <a:chOff x="0" y="0"/>
          <a:chExt cx="0" cy="0"/>
        </a:xfrm>
      </p:grpSpPr>
      <p:pic>
        <p:nvPicPr>
          <p:cNvPr id="473" name="图片"/>
          <p:cNvPicPr>
            <a:picLocks noChangeAspect="1"/>
          </p:cNvPicPr>
          <p:nvPr/>
        </p:nvPicPr>
        <p:blipFill>
          <a:blip r:embed="rId2" cstate="print"/>
          <a:srcRect b="45393" l="26999" r="26637"/>
          <a:stretch>
            <a:fillRect/>
          </a:stretch>
        </p:blipFill>
        <p:spPr>
          <a:xfrm flipH="1" rot="0">
            <a:off x="-663" y="1881085"/>
            <a:ext cx="6769333" cy="4976022"/>
          </a:xfrm>
          <a:prstGeom prst="rect"/>
          <a:noFill/>
          <a:ln w="12700" cmpd="sng" cap="flat">
            <a:noFill/>
            <a:prstDash val="solid"/>
            <a:miter/>
          </a:ln>
        </p:spPr>
      </p:pic>
      <p:pic>
        <p:nvPicPr>
          <p:cNvPr id="474" name="图片"/>
          <p:cNvPicPr>
            <a:picLocks noChangeAspect="1"/>
          </p:cNvPicPr>
          <p:nvPr/>
        </p:nvPicPr>
        <p:blipFill>
          <a:blip r:embed="rId3" cstate="print"/>
          <a:srcRect l="2072" r="2072"/>
          <a:stretch>
            <a:fillRect/>
          </a:stretch>
        </p:blipFill>
        <p:spPr>
          <a:xfrm flipH="1" rot="0">
            <a:off x="6094413" y="1455175"/>
            <a:ext cx="5695906" cy="3947652"/>
          </a:xfrm>
          <a:prstGeom prst="rect"/>
          <a:noFill/>
          <a:ln cmpd="sng" cap="flat">
            <a:noFill/>
            <a:prstDash val="solid"/>
            <a:miter/>
          </a:ln>
        </p:spPr>
      </p:pic>
      <p:pic>
        <p:nvPicPr>
          <p:cNvPr id="475" name="图片"/>
          <p:cNvPicPr>
            <a:picLocks noChangeAspect="1"/>
          </p:cNvPicPr>
          <p:nvPr/>
        </p:nvPicPr>
        <p:blipFill>
          <a:blip r:embed="rId4" cstate="print"/>
          <a:srcRect l="2072" r="2072"/>
          <a:stretch>
            <a:fillRect/>
          </a:stretch>
        </p:blipFill>
        <p:spPr>
          <a:xfrm flipH="1" rot="0">
            <a:off x="6094413" y="1455175"/>
            <a:ext cx="5695906" cy="3947652"/>
          </a:xfrm>
          <a:prstGeom prst="rect"/>
          <a:noFill/>
          <a:ln cmpd="sng" cap="flat">
            <a:noFill/>
            <a:prstDash val="solid"/>
            <a:miter/>
          </a:ln>
        </p:spPr>
      </p:pic>
      <p:pic>
        <p:nvPicPr>
          <p:cNvPr id="476" name="图片"/>
          <p:cNvPicPr>
            <a:picLocks noChangeAspect="1"/>
          </p:cNvPicPr>
          <p:nvPr/>
        </p:nvPicPr>
        <p:blipFill>
          <a:blip r:embed="rId5" cstate="print"/>
          <a:srcRect l="2063" r="2063"/>
          <a:stretch>
            <a:fillRect/>
          </a:stretch>
        </p:blipFill>
        <p:spPr>
          <a:xfrm flipH="1" rot="0">
            <a:off x="6094413" y="1455175"/>
            <a:ext cx="5696064" cy="3947652"/>
          </a:xfrm>
          <a:prstGeom prst="rect"/>
          <a:noFill/>
          <a:ln cmpd="sng" cap="flat">
            <a:noFill/>
            <a:prstDash val="solid"/>
            <a:miter/>
          </a:ln>
        </p:spPr>
      </p:pic>
      <p:pic>
        <p:nvPicPr>
          <p:cNvPr id="477" name="图片"/>
          <p:cNvPicPr>
            <a:picLocks noChangeAspect="1"/>
          </p:cNvPicPr>
          <p:nvPr/>
        </p:nvPicPr>
        <p:blipFill>
          <a:blip r:embed="rId6" cstate="print"/>
          <a:srcRect l="2072" r="2072"/>
          <a:stretch>
            <a:fillRect/>
          </a:stretch>
        </p:blipFill>
        <p:spPr>
          <a:xfrm flipH="1" rot="0">
            <a:off x="6094413" y="1455175"/>
            <a:ext cx="5695906" cy="3947652"/>
          </a:xfrm>
          <a:prstGeom prst="rect"/>
          <a:noFill/>
          <a:ln cmpd="sng" cap="flat">
            <a:noFill/>
            <a:prstDash val="solid"/>
            <a:miter/>
          </a:ln>
        </p:spPr>
      </p:pic>
      <p:pic>
        <p:nvPicPr>
          <p:cNvPr id="478" name="图片"/>
          <p:cNvPicPr>
            <a:picLocks noChangeAspect="1"/>
          </p:cNvPicPr>
          <p:nvPr/>
        </p:nvPicPr>
        <p:blipFill>
          <a:blip r:embed="rId7" cstate="print"/>
          <a:srcRect l="2072" r="2072"/>
          <a:stretch>
            <a:fillRect/>
          </a:stretch>
        </p:blipFill>
        <p:spPr>
          <a:xfrm flipH="1" rot="0">
            <a:off x="6094413" y="1455175"/>
            <a:ext cx="5695906" cy="3947652"/>
          </a:xfrm>
          <a:prstGeom prst="rect"/>
          <a:noFill/>
          <a:ln cmpd="sng" cap="flat">
            <a:noFill/>
            <a:prstDash val="solid"/>
            <a:miter/>
          </a:ln>
        </p:spPr>
      </p:pic>
      <p:pic>
        <p:nvPicPr>
          <p:cNvPr id="479" name="图片"/>
          <p:cNvPicPr>
            <a:picLocks noChangeAspect="1"/>
          </p:cNvPicPr>
          <p:nvPr/>
        </p:nvPicPr>
        <p:blipFill>
          <a:blip r:embed="rId8" cstate="print"/>
          <a:srcRect l="2063" r="2063"/>
          <a:stretch>
            <a:fillRect/>
          </a:stretch>
        </p:blipFill>
        <p:spPr>
          <a:xfrm flipH="1" rot="0">
            <a:off x="6094413" y="1455175"/>
            <a:ext cx="5696064" cy="3947652"/>
          </a:xfrm>
          <a:prstGeom prst="rect"/>
          <a:noFill/>
          <a:ln cmpd="sng" cap="flat">
            <a:noFill/>
            <a:prstDash val="solid"/>
            <a:miter/>
          </a:ln>
        </p:spPr>
      </p:pic>
      <p:pic>
        <p:nvPicPr>
          <p:cNvPr id="480" name="图片"/>
          <p:cNvPicPr>
            <a:picLocks noChangeAspect="1"/>
          </p:cNvPicPr>
          <p:nvPr/>
        </p:nvPicPr>
        <p:blipFill>
          <a:blip r:embed="rId9" cstate="print"/>
          <a:srcRect l="2072" r="2072"/>
          <a:stretch>
            <a:fillRect/>
          </a:stretch>
        </p:blipFill>
        <p:spPr>
          <a:xfrm flipH="1" rot="0">
            <a:off x="6094413" y="1455175"/>
            <a:ext cx="5695906" cy="3947652"/>
          </a:xfrm>
          <a:prstGeom prst="rect"/>
          <a:noFill/>
          <a:ln cmpd="sng" cap="flat">
            <a:noFill/>
            <a:prstDash val="solid"/>
            <a:miter/>
          </a:ln>
        </p:spPr>
      </p:pic>
      <p:pic>
        <p:nvPicPr>
          <p:cNvPr id="481" name="图片"/>
          <p:cNvPicPr>
            <a:picLocks noChangeAspect="1"/>
          </p:cNvPicPr>
          <p:nvPr/>
        </p:nvPicPr>
        <p:blipFill>
          <a:blip r:embed="rId10" cstate="print"/>
          <a:srcRect l="2072" r="2072"/>
          <a:stretch>
            <a:fillRect/>
          </a:stretch>
        </p:blipFill>
        <p:spPr>
          <a:xfrm flipH="1" rot="0">
            <a:off x="6094413" y="1455175"/>
            <a:ext cx="5695906" cy="3947652"/>
          </a:xfrm>
          <a:prstGeom prst="rect"/>
          <a:noFill/>
          <a:ln cmpd="sng" cap="flat">
            <a:noFill/>
            <a:prstDash val="solid"/>
            <a:miter/>
          </a:ln>
        </p:spPr>
      </p:pic>
      <p:pic>
        <p:nvPicPr>
          <p:cNvPr id="482" name="图片"/>
          <p:cNvPicPr>
            <a:picLocks noChangeAspect="1"/>
          </p:cNvPicPr>
          <p:nvPr/>
        </p:nvPicPr>
        <p:blipFill>
          <a:blip r:embed="rId11" cstate="print"/>
          <a:srcRect l="2063" r="2063"/>
          <a:stretch>
            <a:fillRect/>
          </a:stretch>
        </p:blipFill>
        <p:spPr>
          <a:xfrm flipH="1" rot="0">
            <a:off x="6094413" y="1455175"/>
            <a:ext cx="5696064" cy="3947652"/>
          </a:xfrm>
          <a:prstGeom prst="rect"/>
          <a:noFill/>
          <a:ln cmpd="sng" cap="flat">
            <a:noFill/>
            <a:prstDash val="solid"/>
            <a:miter/>
          </a:ln>
        </p:spPr>
      </p:pic>
      <p:pic>
        <p:nvPicPr>
          <p:cNvPr id="483" name="图片">
            <a:hlinkClick action="ppaction://hlinkshowjump?jump=previousslide"/>
          </p:cNvPr>
          <p:cNvPicPr>
            <a:picLocks noChangeAspect="1"/>
          </p:cNvPicPr>
          <p:nvPr/>
        </p:nvPicPr>
        <p:blipFill>
          <a:blip r:embed="rId12" cstate="print"/>
          <a:stretch>
            <a:fillRect/>
          </a:stretch>
        </p:blipFill>
        <p:spPr>
          <a:xfrm rot="0">
            <a:off x="5506484" y="101705"/>
            <a:ext cx="487551" cy="487552"/>
          </a:xfrm>
          <a:prstGeom prst="rect"/>
          <a:noFill/>
          <a:ln w="12700" cmpd="sng" cap="flat">
            <a:noFill/>
            <a:prstDash val="solid"/>
            <a:miter/>
          </a:ln>
        </p:spPr>
      </p:pic>
      <p:pic>
        <p:nvPicPr>
          <p:cNvPr id="484" name="图片"/>
          <p:cNvPicPr>
            <a:picLocks noChangeAspect="1"/>
          </p:cNvPicPr>
          <p:nvPr/>
        </p:nvPicPr>
        <p:blipFill>
          <a:blip r:embed="rId13" cstate="print"/>
          <a:stretch>
            <a:fillRect/>
          </a:stretch>
        </p:blipFill>
        <p:spPr>
          <a:xfrm flipH="1" rot="0">
            <a:off x="6194790" y="101705"/>
            <a:ext cx="487551" cy="487552"/>
          </a:xfrm>
          <a:prstGeom prst="rect"/>
          <a:noFill/>
          <a:ln w="12700" cmpd="sng" cap="flat">
            <a:noFill/>
            <a:prstDash val="solid"/>
            <a:miter/>
          </a:ln>
        </p:spPr>
      </p:pic>
      <p:sp>
        <p:nvSpPr>
          <p:cNvPr id="485" name="矩形"/>
          <p:cNvSpPr>
            <a:spLocks/>
          </p:cNvSpPr>
          <p:nvPr/>
        </p:nvSpPr>
        <p:spPr>
          <a:xfrm rot="0">
            <a:off x="144902" y="101705"/>
            <a:ext cx="2137261" cy="379463"/>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l" defTabSz="914146">
              <a:lnSpc>
                <a:spcPct val="100000"/>
              </a:lnSpc>
              <a:spcBef>
                <a:spcPts val="0"/>
              </a:spcBef>
              <a:spcAft>
                <a:spcPts val="0"/>
              </a:spcAft>
              <a:buNone/>
            </a:pPr>
            <a:r>
              <a:rPr lang="en-US" altLang="zh-CN"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rPr>
              <a:t>TNXH 2 - CTST</a:t>
            </a:r>
            <a:endParaRPr lang="zh-CN" altLang="en-US" sz="1866" b="0" i="0" u="none" strike="noStrike" kern="1200" cap="none" spc="0" baseline="0">
              <a:solidFill>
                <a:srgbClr val="FFFFFF"/>
              </a:solidFill>
              <a:effectLst>
                <a:glow rad="63500">
                  <a:srgbClr val="00B456"/>
                </a:glow>
                <a:reflection stA="55000" blurRad="6350" endPos="45500" dir="5400000" sy="-100000"/>
              </a:effectLst>
              <a:latin typeface="Quicksand Medium" pitchFamily="2" charset="0"/>
              <a:ea typeface="Arial-Rounded" pitchFamily="34" charset="0"/>
              <a:cs typeface="Arial-Rounded" pitchFamily="34" charset="0"/>
            </a:endParaRPr>
          </a:p>
        </p:txBody>
      </p:sp>
      <p:pic>
        <p:nvPicPr>
          <p:cNvPr id="486" name="多媒体">
            <a:hlinkClick r:id="" action="ppaction://media"/>
          </p:cNvPr>
          <p:cNvPicPr>
            <a:picLocks noChangeAspect="1"/>
          </p:cNvPicPr>
          <p:nvPr>
            <a:audioFile r:link="rId14"/>
          </p:nvPr>
        </p:nvPicPr>
        <p:blipFill>
          <a:blip r:embed="rId15" cstate="print"/>
          <a:stretch>
            <a:fillRect/>
          </a:stretch>
        </p:blipFill>
        <p:spPr>
          <a:xfrm rot="0">
            <a:off x="2803304" y="1211912"/>
            <a:ext cx="487552" cy="487553"/>
          </a:xfrm>
          <a:prstGeom prst="rect"/>
          <a:noFill/>
          <a:ln w="12700" cmpd="sng" cap="flat">
            <a:noFill/>
            <a:prstDash val="solid"/>
            <a:miter/>
          </a:ln>
        </p:spPr>
      </p:pic>
    </p:spTree>
    <p:extLst>
      <p:ext uri="{BB962C8B-B14F-4D97-AF65-F5344CB8AC3E}">
        <p14:creationId xmlns:p14="http://schemas.microsoft.com/office/powerpoint/2010/main" val="197653110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7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86"/>
                                        </p:tgtEl>
                                      </p:cBhvr>
                                    </p:cmd>
                                  </p:childTnLst>
                                </p:cTn>
                              </p:par>
                            </p:childTnLst>
                          </p:cTn>
                        </p:par>
                      </p:childTnLst>
                    </p:cTn>
                  </p:par>
                </p:childTnLst>
              </p:cTn>
              <p:nextCondLst>
                <p:cond evt="onClick" delay="0">
                  <p:tgtEl>
                    <p:spTgt spid="473"/>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86"/>
                </p:tgtEl>
              </p:cMediaNode>
            </p:audio>
          </p:childTnLst>
        </p:cTn>
      </p:par>
    </p:tnLst>
  </p:timing>
</p:sld>
</file>

<file path=ppt/slides/slide8.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494" name="图片"/>
          <p:cNvPicPr>
            <a:picLocks noChangeAspect="1"/>
          </p:cNvPicPr>
          <p:nvPr/>
        </p:nvPicPr>
        <p:blipFill>
          <a:blip r:embed="rId1" cstate="print"/>
          <a:srcRect b="8981" r="660"/>
          <a:stretch>
            <a:fillRect/>
          </a:stretch>
        </p:blipFill>
        <p:spPr>
          <a:xfrm rot="0">
            <a:off x="-1" y="893"/>
            <a:ext cx="12188825" cy="6822295"/>
          </a:xfrm>
          <a:prstGeom prst="rect"/>
          <a:noFill/>
          <a:ln w="12700" cmpd="sng" cap="flat">
            <a:noFill/>
            <a:prstDash val="solid"/>
            <a:miter/>
          </a:ln>
        </p:spPr>
      </p:pic>
      <p:sp>
        <p:nvSpPr>
          <p:cNvPr id="495" name="矩形"/>
          <p:cNvSpPr>
            <a:spLocks/>
          </p:cNvSpPr>
          <p:nvPr/>
        </p:nvSpPr>
        <p:spPr>
          <a:xfrm rot="0">
            <a:off x="275140" y="1416332"/>
            <a:ext cx="10937371" cy="1240981"/>
          </a:xfrm>
          <a:prstGeom prst="rect"/>
          <a:noFill/>
          <a:ln w="12700" cmpd="sng" cap="flat">
            <a:noFill/>
            <a:prstDash val="solid"/>
            <a:miter/>
          </a:ln>
        </p:spPr>
        <p:txBody>
          <a:bodyPr vert="horz" wrap="square" lIns="91440" tIns="45720" rIns="91440" bIns="45720" anchor="t" anchorCtr="0">
            <a:prstTxWarp prst="textNoShape"/>
            <a:spAutoFit/>
          </a:bodyPr>
          <a:lstStyle/>
          <a:p>
            <a:pPr marL="0" indent="0" algn="ctr" defTabSz="914146" eaLnBrk="1" fontAlgn="base" latinLnBrk="0" hangingPunct="1">
              <a:lnSpc>
                <a:spcPct val="100000"/>
              </a:lnSpc>
              <a:spcBef>
                <a:spcPts val="0"/>
              </a:spcBef>
              <a:spcAft>
                <a:spcPts val="0"/>
              </a:spcAft>
              <a:buNone/>
            </a:pPr>
            <a:r>
              <a:rPr lang="en-US" altLang="zh-CN" sz="3732" b="1" i="0" u="none" strike="noStrike" kern="1200" cap="none" spc="0" baseline="0">
                <a:solidFill>
                  <a:srgbClr val="FFFF00"/>
                </a:solidFill>
                <a:effectLst>
                  <a:outerShdw sx="100000" sy="100000" blurRad="38100" dir="2700000" dist="38100" algn="tl">
                    <a:srgbClr val="000000">
                      <a:alpha val="43000"/>
                    </a:srgbClr>
                  </a:outerShdw>
                </a:effectLst>
                <a:latin typeface="Coiny" pitchFamily="2" charset="0"/>
                <a:ea typeface="宋体" pitchFamily="0" charset="0"/>
                <a:cs typeface="Times New Roman" pitchFamily="0" charset="0"/>
              </a:rPr>
              <a:t>Bài</a:t>
            </a:r>
            <a:r>
              <a:rPr lang="en-US" altLang="zh-CN" sz="3732" b="1" i="0" u="none" strike="noStrike" kern="1200" cap="none" spc="0" baseline="0">
                <a:solidFill>
                  <a:srgbClr val="FFFF00"/>
                </a:solidFill>
                <a:effectLst>
                  <a:outerShdw sx="100000" sy="100000" blurRad="38100" dir="2700000" dist="38100" algn="tl">
                    <a:srgbClr val="000000">
                      <a:alpha val="43000"/>
                    </a:srgbClr>
                  </a:outerShdw>
                </a:effectLst>
                <a:latin typeface="Coiny" pitchFamily="2" charset="0"/>
                <a:ea typeface="宋体" pitchFamily="0" charset="0"/>
                <a:cs typeface="Times New Roman" pitchFamily="0" charset="0"/>
              </a:rPr>
              <a:t> 15</a:t>
            </a:r>
            <a:endParaRPr lang="en-US" altLang="zh-CN" sz="3732" b="1" i="0" u="none" strike="noStrike" kern="1200" cap="none" spc="0" baseline="0">
              <a:solidFill>
                <a:srgbClr val="FFFF00"/>
              </a:solidFill>
              <a:effectLst>
                <a:outerShdw sx="100000" sy="100000" blurRad="38100" dir="2700000" dist="38100" algn="tl">
                  <a:srgbClr val="000000">
                    <a:alpha val="43000"/>
                  </a:srgbClr>
                </a:outerShdw>
              </a:effectLst>
              <a:latin typeface="Coiny" pitchFamily="2" charset="0"/>
              <a:ea typeface="宋体" pitchFamily="0" charset="0"/>
              <a:cs typeface="Times New Roman" pitchFamily="0" charset="0"/>
            </a:endParaRPr>
          </a:p>
          <a:p>
            <a:pPr marL="0" indent="0" algn="ctr" defTabSz="914146" eaLnBrk="1" fontAlgn="base" latinLnBrk="0" hangingPunct="1">
              <a:lnSpc>
                <a:spcPct val="100000"/>
              </a:lnSpc>
              <a:spcBef>
                <a:spcPts val="0"/>
              </a:spcBef>
              <a:spcAft>
                <a:spcPts val="0"/>
              </a:spcAft>
              <a:buNone/>
            </a:pPr>
            <a:r>
              <a:rPr lang="en-US" altLang="zh-CN" sz="3732" b="1" i="0" u="none" strike="noStrike" kern="1200" cap="none" spc="0" baseline="0">
                <a:solidFill>
                  <a:srgbClr val="FFFF00"/>
                </a:solidFill>
                <a:effectLst>
                  <a:outerShdw sx="100000" sy="100000" blurRad="38100" dir="2700000" dist="38100" algn="tl">
                    <a:srgbClr val="000000">
                      <a:alpha val="43000"/>
                    </a:srgbClr>
                  </a:outerShdw>
                </a:effectLst>
                <a:latin typeface="Coiny" pitchFamily="2" charset="0"/>
                <a:ea typeface="宋体" pitchFamily="0" charset="0"/>
                <a:cs typeface="Times New Roman" pitchFamily="0" charset="0"/>
              </a:rPr>
              <a:t>ĐỘNG VẬT SỐNG Ở ĐÂU (TIẾT 2)</a:t>
            </a:r>
            <a:endParaRPr lang="zh-CN" altLang="en-US" sz="4266" b="1" i="0" u="none" strike="noStrike" kern="1200" cap="none" spc="0" baseline="0">
              <a:solidFill>
                <a:srgbClr val="FFFF00"/>
              </a:solidFill>
              <a:effectLst>
                <a:outerShdw sx="100000" sy="100000" blurRad="38100" dir="2700000" dist="38100" algn="tl">
                  <a:srgbClr val="000000">
                    <a:alpha val="43000"/>
                  </a:srgbClr>
                </a:outerShdw>
              </a:effectLst>
              <a:latin typeface="Coiny" pitchFamily="2" charset="0"/>
              <a:ea typeface="宋体" pitchFamily="0" charset="0"/>
              <a:cs typeface="Times New Roman" pitchFamily="0" charset="0"/>
            </a:endParaRPr>
          </a:p>
        </p:txBody>
      </p:sp>
      <p:pic>
        <p:nvPicPr>
          <p:cNvPr id="496" name="图片" descr="Happy Good Morning Sticker by Rafs Design for iOS &amp; Android | GIPHY"/>
          <p:cNvPicPr>
            <a:picLocks noChangeAspect="1"/>
          </p:cNvPicPr>
          <p:nvPr/>
        </p:nvPicPr>
        <p:blipFill>
          <a:blip r:embed="rId2" cstate="print"/>
          <a:stretch>
            <a:fillRect/>
          </a:stretch>
        </p:blipFill>
        <p:spPr>
          <a:xfrm rot="0">
            <a:off x="10483751" y="-190149"/>
            <a:ext cx="1876459" cy="1876948"/>
          </a:xfrm>
          <a:prstGeom prst="rect"/>
          <a:noFill/>
          <a:ln w="12700" cmpd="sng" cap="flat">
            <a:noFill/>
            <a:prstDash val="solid"/>
            <a:miter/>
          </a:ln>
        </p:spPr>
      </p:pic>
    </p:spTree>
    <p:extLst>
      <p:ext uri="{BB962C8B-B14F-4D97-AF65-F5344CB8AC3E}">
        <p14:creationId xmlns:p14="http://schemas.microsoft.com/office/powerpoint/2010/main" val="1883236196"/>
      </p:ext>
    </p:extLst>
  </p:cSld>
  <p:clrMapOvr>
    <a:masterClrMapping/>
  </p:clrMapOvr>
  <p:transition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wipe(down)">
                                      <p:cBhvr>
                                        <p:cTn id="7" dur="1450">
                                          <p:stCondLst>
                                            <p:cond delay="0"/>
                                          </p:stCondLst>
                                        </p:cTn>
                                        <p:tgtEl>
                                          <p:spTgt spid="495"/>
                                        </p:tgtEl>
                                      </p:cBhvr>
                                    </p:animEffect>
                                    <p:anim calcmode="lin" valueType="num">
                                      <p:cBhvr>
                                        <p:cTn id="8" dur="4555" tmFilter="0,0; 0.14,0.36; 0.43,0.73; 0.71,0.91; 1.0,1.0">
                                          <p:stCondLst>
                                            <p:cond delay="0"/>
                                          </p:stCondLst>
                                        </p:cTn>
                                        <p:tgtEl>
                                          <p:spTgt spid="495"/>
                                        </p:tgtEl>
                                        <p:attrNameLst>
                                          <p:attrName>ppt_x</p:attrName>
                                        </p:attrNameLst>
                                      </p:cBhvr>
                                      <p:tavLst>
                                        <p:tav tm="0">
                                          <p:val>
                                            <p:strVal val="#ppt_x-0.25"/>
                                          </p:val>
                                        </p:tav>
                                        <p:tav tm="100000">
                                          <p:val>
                                            <p:strVal val="#ppt_x"/>
                                          </p:val>
                                        </p:tav>
                                      </p:tavLst>
                                    </p:anim>
                                    <p:anim calcmode="lin" valueType="num">
                                      <p:cBhvr>
                                        <p:cTn id="9" dur="1660" tmFilter="0.0,0.0; 0.25,0.07; 0.50,0.2; 0.75,0.467; 1.0,1.0">
                                          <p:stCondLst>
                                            <p:cond delay="0"/>
                                          </p:stCondLst>
                                        </p:cTn>
                                        <p:tgtEl>
                                          <p:spTgt spid="495"/>
                                        </p:tgtEl>
                                        <p:attrNameLst>
                                          <p:attrName>ppt_y</p:attrName>
                                        </p:attrNameLst>
                                      </p:cBhvr>
                                      <p:tavLst>
                                        <p:tav tm="0" fmla="#ppt_y-sin(pi*$)/3">
                                          <p:val>
                                            <p:fltVal val="0.5"/>
                                          </p:val>
                                        </p:tav>
                                        <p:tav tm="100000">
                                          <p:val>
                                            <p:fltVal val="1"/>
                                          </p:val>
                                        </p:tav>
                                      </p:tavLst>
                                    </p:anim>
                                    <p:anim calcmode="lin" valueType="num">
                                      <p:cBhvr>
                                        <p:cTn id="10" dur="1660" tmFilter="0, 0; 0.125,0.2665; 0.25,0.4; 0.375,0.465; 0.5,0.5;  0.625,0.535; 0.75,0.6; 0.875,0.7335; 1,1">
                                          <p:stCondLst>
                                            <p:cond delay="1660"/>
                                          </p:stCondLst>
                                        </p:cTn>
                                        <p:tgtEl>
                                          <p:spTgt spid="495"/>
                                        </p:tgtEl>
                                        <p:attrNameLst>
                                          <p:attrName>ppt_y</p:attrName>
                                        </p:attrNameLst>
                                      </p:cBhvr>
                                      <p:tavLst>
                                        <p:tav tm="0" fmla="#ppt_y-sin(pi*$)/9">
                                          <p:val>
                                            <p:fltVal val="0"/>
                                          </p:val>
                                        </p:tav>
                                        <p:tav tm="100000">
                                          <p:val>
                                            <p:fltVal val="1"/>
                                          </p:val>
                                        </p:tav>
                                      </p:tavLst>
                                    </p:anim>
                                    <p:anim calcmode="lin" valueType="num">
                                      <p:cBhvr>
                                        <p:cTn id="11" dur="830" tmFilter="0, 0; 0.125,0.2665; 0.25,0.4; 0.375,0.465; 0.5,0.5;  0.625,0.535; 0.75,0.6; 0.875,0.7335; 1,1">
                                          <p:stCondLst>
                                            <p:cond delay="3310"/>
                                          </p:stCondLst>
                                        </p:cTn>
                                        <p:tgtEl>
                                          <p:spTgt spid="495"/>
                                        </p:tgtEl>
                                        <p:attrNameLst>
                                          <p:attrName>ppt_y</p:attrName>
                                        </p:attrNameLst>
                                      </p:cBhvr>
                                      <p:tavLst>
                                        <p:tav tm="0" fmla="#ppt_y-sin(pi*$)/27">
                                          <p:val>
                                            <p:fltVal val="0"/>
                                          </p:val>
                                        </p:tav>
                                        <p:tav tm="100000">
                                          <p:val>
                                            <p:fltVal val="1"/>
                                          </p:val>
                                        </p:tav>
                                      </p:tavLst>
                                    </p:anim>
                                    <p:anim calcmode="lin" valueType="num">
                                      <p:cBhvr>
                                        <p:cTn id="12" dur="410" tmFilter="0, 0; 0.125,0.2665; 0.25,0.4; 0.375,0.465; 0.5,0.5;  0.625,0.535; 0.75,0.6; 0.875,0.7335; 1,1">
                                          <p:stCondLst>
                                            <p:cond delay="4140"/>
                                          </p:stCondLst>
                                        </p:cTn>
                                        <p:tgtEl>
                                          <p:spTgt spid="495"/>
                                        </p:tgtEl>
                                        <p:attrNameLst>
                                          <p:attrName>ppt_y</p:attrName>
                                        </p:attrNameLst>
                                      </p:cBhvr>
                                      <p:tavLst>
                                        <p:tav tm="0" fmla="#ppt_y-sin(pi*$)/81">
                                          <p:val>
                                            <p:fltVal val="0"/>
                                          </p:val>
                                        </p:tav>
                                        <p:tav tm="100000">
                                          <p:val>
                                            <p:fltVal val="1"/>
                                          </p:val>
                                        </p:tav>
                                      </p:tavLst>
                                    </p:anim>
                                    <p:animScale>
                                      <p:cBhvr>
                                        <p:cTn id="13" dur="65">
                                          <p:stCondLst>
                                            <p:cond delay="1625"/>
                                          </p:stCondLst>
                                        </p:cTn>
                                        <p:tgtEl>
                                          <p:spTgt spid="495"/>
                                        </p:tgtEl>
                                      </p:cBhvr>
                                      <p:to x="100000" y="60000"/>
                                    </p:animScale>
                                    <p:animScale>
                                      <p:cBhvr>
                                        <p:cTn id="14" dur="415" decel="50000">
                                          <p:stCondLst>
                                            <p:cond delay="1690"/>
                                          </p:stCondLst>
                                        </p:cTn>
                                        <p:tgtEl>
                                          <p:spTgt spid="495"/>
                                        </p:tgtEl>
                                      </p:cBhvr>
                                      <p:to x="100000" y="100000"/>
                                    </p:animScale>
                                    <p:animScale>
                                      <p:cBhvr>
                                        <p:cTn id="15" dur="65">
                                          <p:stCondLst>
                                            <p:cond delay="3280"/>
                                          </p:stCondLst>
                                        </p:cTn>
                                        <p:tgtEl>
                                          <p:spTgt spid="495"/>
                                        </p:tgtEl>
                                      </p:cBhvr>
                                      <p:to x="100000" y="80000"/>
                                    </p:animScale>
                                    <p:animScale>
                                      <p:cBhvr>
                                        <p:cTn id="16" dur="415" decel="50000">
                                          <p:stCondLst>
                                            <p:cond delay="3345"/>
                                          </p:stCondLst>
                                        </p:cTn>
                                        <p:tgtEl>
                                          <p:spTgt spid="495"/>
                                        </p:tgtEl>
                                      </p:cBhvr>
                                      <p:to x="100000" y="100000"/>
                                    </p:animScale>
                                    <p:animScale>
                                      <p:cBhvr>
                                        <p:cTn id="17" dur="65">
                                          <p:stCondLst>
                                            <p:cond delay="4105"/>
                                          </p:stCondLst>
                                        </p:cTn>
                                        <p:tgtEl>
                                          <p:spTgt spid="495"/>
                                        </p:tgtEl>
                                      </p:cBhvr>
                                      <p:to x="100000" y="90000"/>
                                    </p:animScale>
                                    <p:animScale>
                                      <p:cBhvr>
                                        <p:cTn id="18" dur="415" decel="50000">
                                          <p:stCondLst>
                                            <p:cond delay="4170"/>
                                          </p:stCondLst>
                                        </p:cTn>
                                        <p:tgtEl>
                                          <p:spTgt spid="495"/>
                                        </p:tgtEl>
                                      </p:cBhvr>
                                      <p:to x="100000" y="100000"/>
                                    </p:animScale>
                                    <p:animScale>
                                      <p:cBhvr>
                                        <p:cTn id="19" dur="65">
                                          <p:stCondLst>
                                            <p:cond delay="4520"/>
                                          </p:stCondLst>
                                        </p:cTn>
                                        <p:tgtEl>
                                          <p:spTgt spid="495"/>
                                        </p:tgtEl>
                                      </p:cBhvr>
                                      <p:to x="100000" y="95000"/>
                                    </p:animScale>
                                    <p:animScale>
                                      <p:cBhvr>
                                        <p:cTn id="20" dur="415" decel="50000">
                                          <p:stCondLst>
                                            <p:cond delay="4585"/>
                                          </p:stCondLst>
                                        </p:cTn>
                                        <p:tgtEl>
                                          <p:spTgt spid="49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0"/>
    </p:bldLst>
  </p:timing>
</p:sld>
</file>

<file path=ppt/slides/slide9.xml><?xml version="1.0" encoding="utf-8"?>
<p:sld xmlns:p="http://schemas.openxmlformats.org/presentationml/2006/main" xmlns:r="http://schemas.openxmlformats.org/officeDocument/2006/relationships" xmlns:a="http://schemas.openxmlformats.org/drawingml/2006/main">
  <p:cSld>
    <p:bg>
      <p:bgPr>
        <a:solidFill>
          <a:schemeClr val="bg1"/>
        </a:solidFill>
      </p:bgPr>
    </p:bg>
    <p:spTree>
      <p:nvGrpSpPr>
        <p:cNvPr id="1" name=""/>
        <p:cNvGrpSpPr/>
        <p:nvPr/>
      </p:nvGrpSpPr>
      <p:grpSpPr>
        <a:xfrm>
          <a:off x="0" y="0"/>
          <a:ext cx="0" cy="0"/>
          <a:chOff x="0" y="0"/>
          <a:chExt cx="0" cy="0"/>
        </a:xfrm>
      </p:grpSpPr>
      <p:pic>
        <p:nvPicPr>
          <p:cNvPr id="502" name="图片" descr="Beautiful And Spring Background, Johui Spring, Meet The Spring, Hand  Painted Background Image for Free Download"/>
          <p:cNvPicPr>
            <a:picLocks noChangeAspect="1"/>
          </p:cNvPicPr>
          <p:nvPr/>
        </p:nvPicPr>
        <p:blipFill>
          <a:blip r:embed="rId1" cstate="print"/>
          <a:stretch>
            <a:fillRect/>
          </a:stretch>
        </p:blipFill>
        <p:spPr>
          <a:xfrm rot="0">
            <a:off x="1589" y="893"/>
            <a:ext cx="12185647" cy="6856214"/>
          </a:xfrm>
          <a:prstGeom prst="rect"/>
          <a:noFill/>
          <a:ln w="12700" cmpd="sng" cap="flat">
            <a:noFill/>
            <a:prstDash val="solid"/>
            <a:miter/>
          </a:ln>
        </p:spPr>
      </p:pic>
      <p:pic>
        <p:nvPicPr>
          <p:cNvPr id="503" name="图片"/>
          <p:cNvPicPr>
            <a:picLocks noChangeAspect="1"/>
          </p:cNvPicPr>
          <p:nvPr/>
        </p:nvPicPr>
        <p:blipFill>
          <a:blip r:embed="rId2" cstate="print"/>
          <a:stretch>
            <a:fillRect/>
          </a:stretch>
        </p:blipFill>
        <p:spPr>
          <a:xfrm flipH="1" rot="0">
            <a:off x="5027891" y="6205738"/>
            <a:ext cx="812810" cy="642570"/>
          </a:xfrm>
          <a:prstGeom prst="rect"/>
          <a:noFill/>
          <a:ln w="12700" cmpd="sng" cap="flat">
            <a:noFill/>
            <a:prstDash val="solid"/>
            <a:miter/>
          </a:ln>
        </p:spPr>
      </p:pic>
      <p:pic>
        <p:nvPicPr>
          <p:cNvPr id="504" name="图片" descr="Butterfly Papillon Sticker by OPI Schweiz for iOS &amp; Android | GIPHY"/>
          <p:cNvPicPr>
            <a:picLocks noChangeAspect="1"/>
          </p:cNvPicPr>
          <p:nvPr/>
        </p:nvPicPr>
        <p:blipFill>
          <a:blip r:embed="rId3" cstate="print"/>
          <a:stretch>
            <a:fillRect/>
          </a:stretch>
        </p:blipFill>
        <p:spPr>
          <a:xfrm rot="0">
            <a:off x="10368393" y="5514319"/>
            <a:ext cx="1040407" cy="1040407"/>
          </a:xfrm>
          <a:prstGeom prst="rect"/>
          <a:noFill/>
          <a:ln w="12700" cmpd="sng" cap="flat">
            <a:noFill/>
            <a:prstDash val="solid"/>
            <a:miter/>
          </a:ln>
        </p:spPr>
      </p:pic>
      <p:pic>
        <p:nvPicPr>
          <p:cNvPr id="505" name="图片" descr="YELLOW BUTTERFLY GIF papillon jaune - PicMix"/>
          <p:cNvPicPr>
            <a:picLocks noChangeAspect="1"/>
          </p:cNvPicPr>
          <p:nvPr/>
        </p:nvPicPr>
        <p:blipFill>
          <a:blip r:embed="rId4" cstate="print"/>
          <a:stretch>
            <a:fillRect/>
          </a:stretch>
        </p:blipFill>
        <p:spPr>
          <a:xfrm rot="0">
            <a:off x="457082" y="5490852"/>
            <a:ext cx="821778" cy="770418"/>
          </a:xfrm>
          <a:prstGeom prst="rect"/>
          <a:noFill/>
          <a:ln w="12700" cmpd="sng" cap="flat">
            <a:noFill/>
            <a:prstDash val="solid"/>
            <a:miter/>
          </a:ln>
        </p:spPr>
      </p:pic>
      <p:pic>
        <p:nvPicPr>
          <p:cNvPr id="506" name="图片"/>
          <p:cNvPicPr>
            <a:picLocks noChangeAspect="1"/>
          </p:cNvPicPr>
          <p:nvPr/>
        </p:nvPicPr>
        <p:blipFill>
          <a:blip r:embed="rId5" cstate="print"/>
          <a:stretch>
            <a:fillRect/>
          </a:stretch>
        </p:blipFill>
        <p:spPr>
          <a:xfrm rot="0">
            <a:off x="10161905" y="59791"/>
            <a:ext cx="1110451" cy="1396143"/>
          </a:xfrm>
          <a:prstGeom prst="rect"/>
          <a:noFill/>
          <a:ln w="12700" cmpd="sng" cap="flat">
            <a:noFill/>
            <a:prstDash val="solid"/>
            <a:miter/>
          </a:ln>
        </p:spPr>
      </p:pic>
      <p:pic>
        <p:nvPicPr>
          <p:cNvPr id="507" name="图片"/>
          <p:cNvPicPr>
            <a:picLocks noChangeAspect="1"/>
          </p:cNvPicPr>
          <p:nvPr/>
        </p:nvPicPr>
        <p:blipFill>
          <a:blip r:embed="rId6" cstate="print"/>
          <a:stretch>
            <a:fillRect/>
          </a:stretch>
        </p:blipFill>
        <p:spPr>
          <a:xfrm rot="0">
            <a:off x="8340623" y="1945530"/>
            <a:ext cx="1209989" cy="1263695"/>
          </a:xfrm>
          <a:prstGeom prst="rect"/>
          <a:noFill/>
          <a:ln w="12700" cmpd="sng" cap="flat">
            <a:noFill/>
            <a:prstDash val="solid"/>
            <a:miter/>
          </a:ln>
        </p:spPr>
      </p:pic>
      <p:pic>
        <p:nvPicPr>
          <p:cNvPr id="508" name="图片"/>
          <p:cNvPicPr>
            <a:picLocks noChangeAspect="1"/>
          </p:cNvPicPr>
          <p:nvPr/>
        </p:nvPicPr>
        <p:blipFill>
          <a:blip r:embed="rId7" cstate="print"/>
          <a:stretch>
            <a:fillRect/>
          </a:stretch>
        </p:blipFill>
        <p:spPr>
          <a:xfrm rot="0">
            <a:off x="2071383" y="3281615"/>
            <a:ext cx="1556340" cy="1556340"/>
          </a:xfrm>
          <a:prstGeom prst="rect"/>
          <a:noFill/>
          <a:ln w="12700" cmpd="sng" cap="flat">
            <a:noFill/>
            <a:prstDash val="solid"/>
            <a:miter/>
          </a:ln>
        </p:spPr>
      </p:pic>
      <p:pic>
        <p:nvPicPr>
          <p:cNvPr id="509" name="图片"/>
          <p:cNvPicPr>
            <a:picLocks noChangeAspect="1"/>
          </p:cNvPicPr>
          <p:nvPr/>
        </p:nvPicPr>
        <p:blipFill>
          <a:blip r:embed="rId8" cstate="print"/>
          <a:stretch>
            <a:fillRect/>
          </a:stretch>
        </p:blipFill>
        <p:spPr>
          <a:xfrm rot="0">
            <a:off x="520943" y="292896"/>
            <a:ext cx="1319097" cy="1263695"/>
          </a:xfrm>
          <a:prstGeom prst="rect"/>
          <a:noFill/>
          <a:ln w="12700" cmpd="sng" cap="flat">
            <a:noFill/>
            <a:prstDash val="solid"/>
            <a:miter/>
          </a:ln>
        </p:spPr>
      </p:pic>
      <p:grpSp>
        <p:nvGrpSpPr>
          <p:cNvPr id="512" name="组合"/>
          <p:cNvGrpSpPr>
            <a:grpSpLocks/>
          </p:cNvGrpSpPr>
          <p:nvPr/>
        </p:nvGrpSpPr>
        <p:grpSpPr>
          <a:xfrm>
            <a:off x="1733073" y="1184344"/>
            <a:ext cx="8384369" cy="4691717"/>
            <a:chOff x="1733073" y="1184344"/>
            <a:chExt cx="8384369" cy="4691717"/>
          </a:xfrm>
        </p:grpSpPr>
        <p:sp>
          <p:nvSpPr>
            <p:cNvPr id="510" name="曲线"/>
            <p:cNvSpPr>
              <a:spLocks/>
            </p:cNvSpPr>
            <p:nvPr/>
          </p:nvSpPr>
          <p:spPr>
            <a:xfrm rot="0">
              <a:off x="1733073" y="1184344"/>
              <a:ext cx="8384369" cy="4691717"/>
            </a:xfrm>
            <a:custGeom>
              <a:gdLst>
                <a:gd name="T1" fmla="*/ 0 w 21600"/>
                <a:gd name="T2" fmla="*/ 0 h 21600"/>
                <a:gd name="T3" fmla="*/ 21600 w 21600"/>
                <a:gd name="T4" fmla="*/ 21600 h 21600"/>
              </a:gdLst>
              <a:rect l="T1" t="T2" r="T3" b="T4"/>
              <a:pathLst>
                <a:path w="21600" h="21600">
                  <a:moveTo>
                    <a:pt x="28" y="1068"/>
                  </a:moveTo>
                  <a:cubicBezTo>
                    <a:pt x="241" y="-1503"/>
                    <a:pt x="1759" y="1368"/>
                    <a:pt x="2813" y="1428"/>
                  </a:cubicBezTo>
                  <a:cubicBezTo>
                    <a:pt x="3866" y="1488"/>
                    <a:pt x="5635" y="1111"/>
                    <a:pt x="6349" y="1428"/>
                  </a:cubicBezTo>
                  <a:cubicBezTo>
                    <a:pt x="7064" y="1745"/>
                    <a:pt x="5723" y="3366"/>
                    <a:pt x="7101" y="3332"/>
                  </a:cubicBezTo>
                  <a:cubicBezTo>
                    <a:pt x="8480" y="3297"/>
                    <a:pt x="11734" y="2166"/>
                    <a:pt x="14621" y="1222"/>
                  </a:cubicBezTo>
                  <a:cubicBezTo>
                    <a:pt x="17507" y="279"/>
                    <a:pt x="19870" y="271"/>
                    <a:pt x="20942" y="2406"/>
                  </a:cubicBezTo>
                  <a:cubicBezTo>
                    <a:pt x="22014" y="4541"/>
                    <a:pt x="21569" y="11074"/>
                    <a:pt x="21054" y="14033"/>
                  </a:cubicBezTo>
                  <a:cubicBezTo>
                    <a:pt x="20538" y="16991"/>
                    <a:pt x="18608" y="19330"/>
                    <a:pt x="17851" y="20155"/>
                  </a:cubicBezTo>
                  <a:cubicBezTo>
                    <a:pt x="17094" y="20980"/>
                    <a:pt x="16945" y="21744"/>
                    <a:pt x="18356" y="21576"/>
                  </a:cubicBezTo>
                  <a:cubicBezTo>
                    <a:pt x="19768" y="21408"/>
                    <a:pt x="18167" y="20349"/>
                    <a:pt x="17461" y="19795"/>
                  </a:cubicBezTo>
                  <a:cubicBezTo>
                    <a:pt x="16755" y="19241"/>
                    <a:pt x="15595" y="18303"/>
                    <a:pt x="14119" y="18251"/>
                  </a:cubicBezTo>
                  <a:cubicBezTo>
                    <a:pt x="12643" y="18200"/>
                    <a:pt x="8605" y="19486"/>
                    <a:pt x="8605" y="19486"/>
                  </a:cubicBezTo>
                  <a:cubicBezTo>
                    <a:pt x="6934" y="19863"/>
                    <a:pt x="5208" y="20558"/>
                    <a:pt x="4094" y="20515"/>
                  </a:cubicBezTo>
                  <a:cubicBezTo>
                    <a:pt x="2980" y="20472"/>
                    <a:pt x="2209" y="20103"/>
                    <a:pt x="1532" y="16862"/>
                  </a:cubicBezTo>
                  <a:cubicBezTo>
                    <a:pt x="854" y="13621"/>
                    <a:pt x="-185" y="3640"/>
                    <a:pt x="28" y="1068"/>
                  </a:cubicBezTo>
                  <a:close/>
                </a:path>
              </a:pathLst>
            </a:custGeom>
            <a:solidFill>
              <a:srgbClr val="FFFFFF"/>
            </a:solidFill>
            <a:ln w="12700" cmpd="sng" cap="flat">
              <a:solidFill>
                <a:srgbClr val="41719C"/>
              </a:solidFill>
              <a:prstDash val="solid"/>
              <a:miter/>
            </a:ln>
          </p:spPr>
        </p:sp>
        <p:sp>
          <p:nvSpPr>
            <p:cNvPr id="511" name="曲线"/>
            <p:cNvSpPr>
              <a:spLocks/>
            </p:cNvSpPr>
            <p:nvPr/>
          </p:nvSpPr>
          <p:spPr>
            <a:xfrm rot="0">
              <a:off x="1945699" y="1329088"/>
              <a:ext cx="8171743" cy="4546972"/>
            </a:xfrm>
            <a:custGeom>
              <a:gdLst>
                <a:gd name="T1" fmla="*/ 0 w 21600"/>
                <a:gd name="T2" fmla="*/ 0 h 21600"/>
                <a:gd name="T3" fmla="*/ 21600 w 21600"/>
                <a:gd name="T4" fmla="*/ 21600 h 21600"/>
              </a:gdLst>
              <a:rect l="T1" t="T2" r="T3" b="T4"/>
              <a:pathLst>
                <a:path w="21600" h="21600">
                  <a:moveTo>
                    <a:pt x="1200" y="17011"/>
                  </a:moveTo>
                  <a:cubicBezTo>
                    <a:pt x="1285" y="18643"/>
                    <a:pt x="1371" y="20276"/>
                    <a:pt x="3428" y="20514"/>
                  </a:cubicBezTo>
                  <a:cubicBezTo>
                    <a:pt x="5486" y="20753"/>
                    <a:pt x="10981" y="18338"/>
                    <a:pt x="13543" y="18444"/>
                  </a:cubicBezTo>
                  <a:cubicBezTo>
                    <a:pt x="16105" y="18550"/>
                    <a:pt x="18182" y="20727"/>
                    <a:pt x="18801" y="21151"/>
                  </a:cubicBezTo>
                  <a:cubicBezTo>
                    <a:pt x="19420" y="21576"/>
                    <a:pt x="16953" y="21965"/>
                    <a:pt x="17258" y="20992"/>
                  </a:cubicBezTo>
                  <a:cubicBezTo>
                    <a:pt x="17562" y="20019"/>
                    <a:pt x="19953" y="18276"/>
                    <a:pt x="20629" y="15312"/>
                  </a:cubicBezTo>
                  <a:cubicBezTo>
                    <a:pt x="21306" y="12348"/>
                    <a:pt x="22006" y="5686"/>
                    <a:pt x="21315" y="3209"/>
                  </a:cubicBezTo>
                  <a:cubicBezTo>
                    <a:pt x="20625" y="732"/>
                    <a:pt x="18882" y="546"/>
                    <a:pt x="16486" y="448"/>
                  </a:cubicBezTo>
                  <a:cubicBezTo>
                    <a:pt x="14091" y="351"/>
                    <a:pt x="8710" y="2563"/>
                    <a:pt x="6943" y="2625"/>
                  </a:cubicBezTo>
                  <a:cubicBezTo>
                    <a:pt x="5176" y="2687"/>
                    <a:pt x="6762" y="1059"/>
                    <a:pt x="5886" y="820"/>
                  </a:cubicBezTo>
                  <a:cubicBezTo>
                    <a:pt x="5009" y="581"/>
                    <a:pt x="2666" y="1324"/>
                    <a:pt x="1685" y="1192"/>
                  </a:cubicBezTo>
                  <a:cubicBezTo>
                    <a:pt x="704" y="1059"/>
                    <a:pt x="185" y="-188"/>
                    <a:pt x="0" y="24"/>
                  </a:cubicBezTo>
                </a:path>
              </a:pathLst>
            </a:custGeom>
            <a:noFill/>
            <a:ln w="12700" cmpd="sng" cap="flat">
              <a:solidFill>
                <a:srgbClr val="41719C"/>
              </a:solidFill>
              <a:prstDash val="dash"/>
              <a:miter/>
            </a:ln>
          </p:spPr>
        </p:sp>
      </p:grpSp>
      <p:pic>
        <p:nvPicPr>
          <p:cNvPr id="513" name="图片"/>
          <p:cNvPicPr>
            <a:picLocks noChangeAspect="1"/>
          </p:cNvPicPr>
          <p:nvPr/>
        </p:nvPicPr>
        <p:blipFill>
          <a:blip r:embed="rId9" cstate="print"/>
          <a:stretch>
            <a:fillRect/>
          </a:stretch>
        </p:blipFill>
        <p:spPr>
          <a:xfrm rot="0">
            <a:off x="1807738" y="-49421"/>
            <a:ext cx="1943523" cy="1634193"/>
          </a:xfrm>
          <a:prstGeom prst="rect"/>
          <a:noFill/>
          <a:ln w="12700" cmpd="sng" cap="flat">
            <a:noFill/>
            <a:prstDash val="solid"/>
            <a:miter/>
          </a:ln>
        </p:spPr>
      </p:pic>
      <p:sp>
        <p:nvSpPr>
          <p:cNvPr id="514" name="矩形"/>
          <p:cNvSpPr>
            <a:spLocks/>
          </p:cNvSpPr>
          <p:nvPr/>
        </p:nvSpPr>
        <p:spPr>
          <a:xfrm rot="0">
            <a:off x="1960656" y="1767786"/>
            <a:ext cx="8756475" cy="1230754"/>
          </a:xfrm>
          <a:prstGeom prst="rect"/>
          <a:noFill/>
          <a:ln w="12700" cmpd="sng" cap="flat">
            <a:noFill/>
            <a:prstDash val="solid"/>
            <a:miter/>
          </a:ln>
        </p:spPr>
        <p:txBody>
          <a:bodyPr vert="horz" wrap="square" lIns="121888" tIns="60944" rIns="121888" bIns="60944" anchor="t" anchorCtr="0">
            <a:prstTxWarp prst="textNoShape"/>
            <a:spAutoFit/>
          </a:bodyPr>
          <a:lstStyle/>
          <a:p>
            <a:pPr marL="0" indent="0" algn="ctr" defTabSz="1218819">
              <a:lnSpc>
                <a:spcPct val="100000"/>
              </a:lnSpc>
              <a:spcBef>
                <a:spcPts val="0"/>
              </a:spcBef>
              <a:spcAft>
                <a:spcPts val="0"/>
              </a:spcAft>
              <a:buNone/>
            </a:pPr>
            <a:r>
              <a:rPr lang="en-US" altLang="zh-CN" sz="71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rPr>
              <a:t>HOẠT ĐỘNG 1:</a:t>
            </a:r>
            <a:endParaRPr lang="zh-CN" altLang="en-US" sz="7198" b="1" i="0" u="none" strike="noStrike" kern="1200" cap="none" spc="0" baseline="0">
              <a:solidFill>
                <a:srgbClr val="FF000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endParaRPr>
          </a:p>
        </p:txBody>
      </p:sp>
      <p:sp>
        <p:nvSpPr>
          <p:cNvPr id="515" name="矩形"/>
          <p:cNvSpPr>
            <a:spLocks/>
          </p:cNvSpPr>
          <p:nvPr/>
        </p:nvSpPr>
        <p:spPr>
          <a:xfrm rot="0">
            <a:off x="2305408" y="2879081"/>
            <a:ext cx="7718803" cy="2092207"/>
          </a:xfrm>
          <a:prstGeom prst="rect"/>
          <a:noFill/>
          <a:ln w="12700" cmpd="sng" cap="flat">
            <a:noFill/>
            <a:prstDash val="solid"/>
            <a:miter/>
          </a:ln>
        </p:spPr>
        <p:txBody>
          <a:bodyPr vert="horz" wrap="square" lIns="121888" tIns="60944" rIns="121888" bIns="60944" anchor="t" anchorCtr="0">
            <a:prstTxWarp prst="textNoShape"/>
            <a:spAutoFit/>
          </a:bodyPr>
          <a:lstStyle/>
          <a:p>
            <a:pPr marL="0" indent="0" algn="ctr" defTabSz="1218819">
              <a:lnSpc>
                <a:spcPct val="100000"/>
              </a:lnSpc>
              <a:spcBef>
                <a:spcPts val="0"/>
              </a:spcBef>
              <a:spcAft>
                <a:spcPts val="0"/>
              </a:spcAft>
              <a:buNone/>
            </a:pPr>
            <a:r>
              <a:rPr lang="en-US" altLang="zh-CN" sz="6398" b="1" i="0" u="none" strike="noStrike" kern="1200" cap="none" spc="0" baseline="0">
                <a:solidFill>
                  <a:srgbClr val="7030A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rPr>
              <a:t>Phân loại động vật theo môi trường sống</a:t>
            </a:r>
            <a:endParaRPr lang="zh-CN" altLang="en-US" sz="6398" b="1" i="0" u="none" strike="noStrike" kern="1200" cap="none" spc="0" baseline="0">
              <a:solidFill>
                <a:srgbClr val="7030A0"/>
              </a:solidFill>
              <a:effectLst>
                <a:outerShdw sx="100000" sy="100000" blurRad="38100" dir="5400000" dist="25400" algn="ctr">
                  <a:srgbClr val="6E747A">
                    <a:alpha val="43000"/>
                  </a:srgbClr>
                </a:outerShdw>
              </a:effectLst>
              <a:latin typeface="Times New Roman" pitchFamily="0" charset="0"/>
              <a:ea typeface="宋体" pitchFamily="0" charset="0"/>
              <a:cs typeface="Times New Roman" pitchFamily="0" charset="0"/>
            </a:endParaRPr>
          </a:p>
        </p:txBody>
      </p:sp>
    </p:spTree>
    <p:extLst>
      <p:ext uri="{BB962C8B-B14F-4D97-AF65-F5344CB8AC3E}">
        <p14:creationId xmlns:p14="http://schemas.microsoft.com/office/powerpoint/2010/main" val="487194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Clr clrSpc="rgb" dir="cw">
                                      <p:cBhvr override="childStyle">
                                        <p:cTn id="6" dur="100" fill="hold"/>
                                        <p:tgtEl>
                                          <p:spTgt spid="506"/>
                                        </p:tgtEl>
                                        <p:attrNameLst>
                                          <p:attrName>style.color</p:attrName>
                                        </p:attrNameLst>
                                      </p:cBhvr>
                                      <p:to>
                                        <a:srgbClr val="FFFFFF"/>
                                      </p:to>
                                    </p:animClr>
                                    <p:animClr clrSpc="rgb" dir="cw">
                                      <p:cBhvr>
                                        <p:cTn id="7" dur="100" fill="hold"/>
                                        <p:tgtEl>
                                          <p:spTgt spid="506"/>
                                        </p:tgtEl>
                                        <p:attrNameLst>
                                          <p:attrName>fillcolor</p:attrName>
                                        </p:attrNameLst>
                                      </p:cBhvr>
                                      <p:to>
                                        <a:srgbClr val="FFFFFF"/>
                                      </p:to>
                                    </p:animClr>
                                    <p:set>
                                      <p:cBhvr>
                                        <p:cTn id="8" dur="100" fill="hold"/>
                                        <p:tgtEl>
                                          <p:spTgt spid="506"/>
                                        </p:tgtEl>
                                        <p:attrNameLst>
                                          <p:attrName>fill.type</p:attrName>
                                        </p:attrNameLst>
                                      </p:cBhvr>
                                      <p:to>
                                        <p:strVal val="solid"/>
                                      </p:to>
                                    </p:set>
                                    <p:set>
                                      <p:cBhvr>
                                        <p:cTn id="9" dur="100" fill="hold"/>
                                        <p:tgtEl>
                                          <p:spTgt spid="506"/>
                                        </p:tgtEl>
                                        <p:attrNameLst>
                                          <p:attrName>fill.on</p:attrName>
                                        </p:attrNameLst>
                                      </p:cBhvr>
                                      <p:to>
                                        <p:strVal val="true"/>
                                      </p:to>
                                    </p:set>
                                    <p:animRot by="120000">
                                      <p:cBhvr>
                                        <p:cTn id="10" dur="100" fill="hold">
                                          <p:stCondLst>
                                            <p:cond delay="0"/>
                                          </p:stCondLst>
                                        </p:cTn>
                                        <p:tgtEl>
                                          <p:spTgt spid="506"/>
                                        </p:tgtEl>
                                        <p:attrNameLst>
                                          <p:attrName>r</p:attrName>
                                        </p:attrNameLst>
                                      </p:cBhvr>
                                    </p:animRot>
                                    <p:animRot by="-240000">
                                      <p:cBhvr>
                                        <p:cTn id="11" dur="200" fill="hold">
                                          <p:stCondLst>
                                            <p:cond delay="200"/>
                                          </p:stCondLst>
                                        </p:cTn>
                                        <p:tgtEl>
                                          <p:spTgt spid="506"/>
                                        </p:tgtEl>
                                        <p:attrNameLst>
                                          <p:attrName>r</p:attrName>
                                        </p:attrNameLst>
                                      </p:cBhvr>
                                    </p:animRot>
                                    <p:animRot by="240000">
                                      <p:cBhvr>
                                        <p:cTn id="12" dur="200" fill="hold">
                                          <p:stCondLst>
                                            <p:cond delay="400"/>
                                          </p:stCondLst>
                                        </p:cTn>
                                        <p:tgtEl>
                                          <p:spTgt spid="506"/>
                                        </p:tgtEl>
                                        <p:attrNameLst>
                                          <p:attrName>r</p:attrName>
                                        </p:attrNameLst>
                                      </p:cBhvr>
                                    </p:animRot>
                                    <p:animRot by="-240000">
                                      <p:cBhvr>
                                        <p:cTn id="13" dur="200" fill="hold">
                                          <p:stCondLst>
                                            <p:cond delay="600"/>
                                          </p:stCondLst>
                                        </p:cTn>
                                        <p:tgtEl>
                                          <p:spTgt spid="506"/>
                                        </p:tgtEl>
                                        <p:attrNameLst>
                                          <p:attrName>r</p:attrName>
                                        </p:attrNameLst>
                                      </p:cBhvr>
                                    </p:animRot>
                                    <p:animRot by="120000">
                                      <p:cBhvr>
                                        <p:cTn id="14" dur="200" fill="hold">
                                          <p:stCondLst>
                                            <p:cond delay="800"/>
                                          </p:stCondLst>
                                        </p:cTn>
                                        <p:tgtEl>
                                          <p:spTgt spid="506"/>
                                        </p:tgtEl>
                                        <p:attrNameLst>
                                          <p:attrName>r</p:attrName>
                                        </p:attrNameLst>
                                      </p:cBhvr>
                                    </p:animRot>
                                  </p:childTnLst>
                                </p:cTn>
                              </p:par>
                              <p:par>
                                <p:cTn id="15" presetID="32" presetClass="emph" presetSubtype="0" fill="hold" grpId="0" nodeType="withEffect">
                                  <p:stCondLst>
                                    <p:cond delay="0"/>
                                  </p:stCondLst>
                                  <p:childTnLst>
                                    <p:animClr clrSpc="rgb" dir="cw">
                                      <p:cBhvr override="childStyle">
                                        <p:cTn id="16" dur="100" fill="hold"/>
                                        <p:tgtEl>
                                          <p:spTgt spid="514"/>
                                        </p:tgtEl>
                                        <p:attrNameLst>
                                          <p:attrName>style.color</p:attrName>
                                        </p:attrNameLst>
                                      </p:cBhvr>
                                      <p:to>
                                        <a:srgbClr val="FFFFFF"/>
                                      </p:to>
                                    </p:animClr>
                                    <p:animClr clrSpc="rgb" dir="cw">
                                      <p:cBhvr>
                                        <p:cTn id="17" dur="100" fill="hold"/>
                                        <p:tgtEl>
                                          <p:spTgt spid="514"/>
                                        </p:tgtEl>
                                        <p:attrNameLst>
                                          <p:attrName>fillcolor</p:attrName>
                                        </p:attrNameLst>
                                      </p:cBhvr>
                                      <p:to>
                                        <a:srgbClr val="FFFFFF"/>
                                      </p:to>
                                    </p:animClr>
                                    <p:set>
                                      <p:cBhvr>
                                        <p:cTn id="18" dur="100" fill="hold"/>
                                        <p:tgtEl>
                                          <p:spTgt spid="514"/>
                                        </p:tgtEl>
                                        <p:attrNameLst>
                                          <p:attrName>fill.type</p:attrName>
                                        </p:attrNameLst>
                                      </p:cBhvr>
                                      <p:to>
                                        <p:strVal val="solid"/>
                                      </p:to>
                                    </p:set>
                                    <p:set>
                                      <p:cBhvr>
                                        <p:cTn id="19" dur="100" fill="hold"/>
                                        <p:tgtEl>
                                          <p:spTgt spid="514"/>
                                        </p:tgtEl>
                                        <p:attrNameLst>
                                          <p:attrName>fill.on</p:attrName>
                                        </p:attrNameLst>
                                      </p:cBhvr>
                                      <p:to>
                                        <p:strVal val="true"/>
                                      </p:to>
                                    </p:set>
                                    <p:animRot by="120000">
                                      <p:cBhvr>
                                        <p:cTn id="20" dur="100" fill="hold">
                                          <p:stCondLst>
                                            <p:cond delay="0"/>
                                          </p:stCondLst>
                                        </p:cTn>
                                        <p:tgtEl>
                                          <p:spTgt spid="514"/>
                                        </p:tgtEl>
                                        <p:attrNameLst>
                                          <p:attrName>r</p:attrName>
                                        </p:attrNameLst>
                                      </p:cBhvr>
                                    </p:animRot>
                                    <p:animRot by="-240000">
                                      <p:cBhvr>
                                        <p:cTn id="21" dur="200" fill="hold">
                                          <p:stCondLst>
                                            <p:cond delay="200"/>
                                          </p:stCondLst>
                                        </p:cTn>
                                        <p:tgtEl>
                                          <p:spTgt spid="514"/>
                                        </p:tgtEl>
                                        <p:attrNameLst>
                                          <p:attrName>r</p:attrName>
                                        </p:attrNameLst>
                                      </p:cBhvr>
                                    </p:animRot>
                                    <p:animRot by="240000">
                                      <p:cBhvr>
                                        <p:cTn id="22" dur="200" fill="hold">
                                          <p:stCondLst>
                                            <p:cond delay="400"/>
                                          </p:stCondLst>
                                        </p:cTn>
                                        <p:tgtEl>
                                          <p:spTgt spid="514"/>
                                        </p:tgtEl>
                                        <p:attrNameLst>
                                          <p:attrName>r</p:attrName>
                                        </p:attrNameLst>
                                      </p:cBhvr>
                                    </p:animRot>
                                    <p:animRot by="-240000">
                                      <p:cBhvr>
                                        <p:cTn id="23" dur="200" fill="hold">
                                          <p:stCondLst>
                                            <p:cond delay="600"/>
                                          </p:stCondLst>
                                        </p:cTn>
                                        <p:tgtEl>
                                          <p:spTgt spid="514"/>
                                        </p:tgtEl>
                                        <p:attrNameLst>
                                          <p:attrName>r</p:attrName>
                                        </p:attrNameLst>
                                      </p:cBhvr>
                                    </p:animRot>
                                    <p:animRot by="120000">
                                      <p:cBhvr>
                                        <p:cTn id="24" dur="200" fill="hold">
                                          <p:stCondLst>
                                            <p:cond delay="800"/>
                                          </p:stCondLst>
                                        </p:cTn>
                                        <p:tgtEl>
                                          <p:spTgt spid="5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0"/>
    </p:bldLst>
  </p:timing>
</p:sld>
</file>

<file path=ppt/theme/theme1.xml><?xml version="1.0" encoding="utf-8"?>
<a:theme xmlns:a="http://schemas.openxmlformats.org/drawingml/2006/main" name="Hoạt động">
  <a:themeElements>
    <a:clrScheme name="Hoạt động">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oạt động">
      <a:majorFont>
        <a:latin typeface=""/>
        <a:ea typeface=""/>
        <a:cs typeface=""/>
      </a:majorFont>
      <a:minorFont>
        <a:latin typeface=""/>
        <a:ea typeface=""/>
        <a:cs typeface=""/>
      </a:minorFont>
    </a:fontScheme>
    <a:fmtScheme name="Hoạt động">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10.xml><?xml version="1.0" encoding="utf-8"?>
<a:theme xmlns:a="http://schemas.openxmlformats.org/drawingml/2006/main" name="3_Office 主题">
  <a:themeElements>
    <a:clrScheme name="3_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_Office 主题">
      <a:majorFont>
        <a:latin typeface=""/>
        <a:ea typeface=""/>
        <a:cs typeface=""/>
      </a:majorFont>
      <a:minorFont>
        <a:latin typeface=""/>
        <a:ea typeface=""/>
        <a:cs typeface=""/>
      </a:minorFont>
    </a:fontScheme>
    <a:fmtScheme name="3_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11.xml><?xml version="1.0" encoding="utf-8"?>
<a:theme xmlns:a="http://schemas.openxmlformats.org/drawingml/2006/main" name="notesMaster1">
  <a:themeElements>
    <a:clrScheme name="notesMaster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otesMaster1">
      <a:majorFont>
        <a:latin typeface=""/>
        <a:ea typeface=""/>
        <a:cs typeface=""/>
      </a:majorFont>
      <a:minorFont>
        <a:latin typeface=""/>
        <a:ea typeface=""/>
        <a:cs typeface=""/>
      </a:minorFont>
    </a:fontScheme>
    <a:fmtScheme name="notesMaster1">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2.xml><?xml version="1.0" encoding="utf-8"?>
<a:theme xmlns:a="http://schemas.openxmlformats.org/drawingml/2006/main" name="1_包图主题2">
  <a:themeElements>
    <a:clrScheme name="1_包图主题2">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1_包图主题2">
      <a:majorFont>
        <a:latin typeface=""/>
        <a:ea typeface=""/>
        <a:cs typeface=""/>
      </a:majorFont>
      <a:minorFont>
        <a:latin typeface=""/>
        <a:ea typeface=""/>
        <a:cs typeface=""/>
      </a:minorFont>
    </a:fontScheme>
    <a:fmtScheme name="1_包图主题2">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3.xml><?xml version="1.0" encoding="utf-8"?>
<a:theme xmlns:a="http://schemas.openxmlformats.org/drawingml/2006/main" name="7_Office 主题​​">
  <a:themeElements>
    <a:clrScheme name="7_Office 主题​​">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7_Office 主题​​">
      <a:majorFont>
        <a:latin typeface=""/>
        <a:ea typeface=""/>
        <a:cs typeface=""/>
      </a:majorFont>
      <a:minorFont>
        <a:latin typeface=""/>
        <a:ea typeface=""/>
        <a:cs typeface=""/>
      </a:minorFont>
    </a:fontScheme>
    <a:fmtScheme name="7_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4.xml><?xml version="1.0" encoding="utf-8"?>
<a:theme xmlns:a="http://schemas.openxmlformats.org/drawingml/2006/main" name="8_Office Theme">
  <a:themeElements>
    <a:clrScheme name="8_Office Them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8_Office Theme">
      <a:majorFont>
        <a:latin typeface=""/>
        <a:ea typeface=""/>
        <a:cs typeface=""/>
      </a:majorFont>
      <a:minorFont>
        <a:latin typeface=""/>
        <a:ea typeface=""/>
        <a:cs typeface=""/>
      </a:minorFont>
    </a:fontScheme>
    <a:fmtScheme name="8_Office Theme">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5.xml><?xml version="1.0" encoding="utf-8"?>
<a:theme xmlns:a="http://schemas.openxmlformats.org/drawingml/2006/main" name="2_Office 主题">
  <a:themeElements>
    <a:clrScheme name="2_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_Office 主题">
      <a:majorFont>
        <a:latin typeface=""/>
        <a:ea typeface=""/>
        <a:cs typeface=""/>
      </a:majorFont>
      <a:minorFont>
        <a:latin typeface=""/>
        <a:ea typeface=""/>
        <a:cs typeface=""/>
      </a:minorFont>
    </a:fontScheme>
    <a:fmtScheme name="2_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6.xml><?xml version="1.0" encoding="utf-8"?>
<a:theme xmlns:a="http://schemas.openxmlformats.org/drawingml/2006/main" name="1_jeppt.com">
  <a:themeElements>
    <a:clrScheme name="1_jeppt.com">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1_jeppt.com">
      <a:majorFont>
        <a:latin typeface=""/>
        <a:ea typeface=""/>
        <a:cs typeface=""/>
      </a:majorFont>
      <a:minorFont>
        <a:latin typeface=""/>
        <a:ea typeface=""/>
        <a:cs typeface=""/>
      </a:minorFont>
    </a:fontScheme>
    <a:fmtScheme name="1_jeppt.com">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7.xml><?xml version="1.0" encoding="utf-8"?>
<a:theme xmlns:a="http://schemas.openxmlformats.org/drawingml/2006/main" name="Office 主题​​">
  <a:themeElements>
    <a:clrScheme name="Office 主题​​">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主题​​">
      <a:majorFont>
        <a:latin typeface=""/>
        <a:ea typeface=""/>
        <a:cs typeface=""/>
      </a:majorFont>
      <a:minorFont>
        <a:latin typeface=""/>
        <a:ea typeface=""/>
        <a:cs typeface=""/>
      </a:minorFont>
    </a:fontScheme>
    <a:fmtScheme name="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8.xml><?xml version="1.0" encoding="utf-8"?>
<a:theme xmlns:a="http://schemas.openxmlformats.org/drawingml/2006/main" name="1_Office Theme">
  <a:themeElements>
    <a:clrScheme name="1_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_Office Theme">
      <a:majorFont>
        <a:latin typeface=""/>
        <a:ea typeface=""/>
        <a:cs typeface=""/>
      </a:majorFont>
      <a:minorFont>
        <a:latin typeface=""/>
        <a:ea typeface=""/>
        <a:cs typeface=""/>
      </a:minorFont>
    </a:fontScheme>
    <a:fmtScheme name="1_Office Theme">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ppt/theme/theme9.xml><?xml version="1.0" encoding="utf-8"?>
<a:theme xmlns:a="http://schemas.openxmlformats.org/drawingml/2006/main" name="4_Office 主题​​">
  <a:themeElements>
    <a:clrScheme name="4_Office 主题​​">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4_Office 主题​​">
      <a:majorFont>
        <a:latin typeface=""/>
        <a:ea typeface=""/>
        <a:cs typeface=""/>
      </a:majorFont>
      <a:minorFont>
        <a:latin typeface=""/>
        <a:ea typeface=""/>
        <a:cs typeface=""/>
      </a:minorFont>
    </a:fontScheme>
    <a:fmtScheme name="4_Office 主题​​">
      <a:fillStyleLst>
        <a:solidFill>
          <a:schemeClr val="phClr"/>
        </a:solidFill>
        <a:gradFill/>
        <a:gradFill/>
      </a:fillStyleLst>
      <a:lnStyleLst>
        <a:ln/>
        <a:ln/>
        <a:ln/>
      </a:lnStyleLst>
      <a:effectStyleLst>
        <a:effectStyle>
          <a:effectLst/>
        </a:effectStyle>
        <a:effectStyle>
          <a:effectLst/>
        </a:effectStyle>
        <a:effectStyle>
          <a:effectLst/>
        </a:effectStyle>
      </a:effectStyleLst>
      <a:bgFillStyleLst>
        <a:solidFill>
          <a:schemeClr val="phClr"/>
        </a:solidFill>
        <a:gradFill/>
        <a:gradFill/>
      </a:bgFillStyleLst>
    </a:fmtScheme>
  </a:themeElements>
</a:theme>
</file>

<file path=docProps/app.xml><?xml version="1.0" encoding="utf-8"?>
<Properties xmlns="http://schemas.openxmlformats.org/officeDocument/2006/extended-properties">
  <Template>Normal.eit</Template>
  <TotalTime>838</TotalTime>
  <Application>Yozo_Office</Applicat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Lan Hương;0354473852</dc:creator>
  <cp:lastModifiedBy>root</cp:lastModifiedBy>
  <cp:revision>361</cp:revision>
  <dcterms:created xsi:type="dcterms:W3CDTF">2020-10-17T01:03:04Z</dcterms:created>
  <dcterms:modified xsi:type="dcterms:W3CDTF">2025-05-09T01:35:14Z</dcterms:modified>
</cp:coreProperties>
</file>