
<file path=[Content_Types].xml><?xml version="1.0" encoding="utf-8"?>
<Types xmlns="http://schemas.openxmlformats.org/package/2006/content-types">
  <Default Extension="rels" ContentType="application/vnd.openxmlformats-package.relationships+xml"/>
  <Default Extension="xml" ContentType="application/xml"/>
  <Default Extension="png" ContentType="image/png"/>
  <Default Extension="jpeg" ContentType="image/jpeg"/>
  <Default Extension="jpg" ContentType="image/jpg"/>
  <Default Extension="gif" ContentType="image/gif"/>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1.xml" ContentType="application/vnd.openxmlformats-officedocument.theme+xml"/>
  <Override PartName="/ppt/slideMasters/slideMaster1.xml" ContentType="application/vnd.openxmlformats-officedocument.presentationml.slideMaster+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Masters/slideMaster2.xml" ContentType="application/vnd.openxmlformats-officedocument.presentationml.slideMaster+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Masters/slideMaster3.xml" ContentType="application/vnd.openxmlformats-officedocument.presentationml.slideMaster+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Masters/slideMaster4.xml" ContentType="application/vnd.openxmlformats-officedocument.presentationml.slideMaster+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Masters/slideMaster5.xml" ContentType="application/vnd.openxmlformats-officedocument.presentationml.slideMaster+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Masters/slideMaster6.xml" ContentType="application/vnd.openxmlformats-officedocument.presentationml.slideMaster+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Masters/slideMaster7.xml" ContentType="application/vnd.openxmlformats-officedocument.presentationml.slideMaster+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Masters/slideMaster8.xml" ContentType="application/vnd.openxmlformats-officedocument.presentationml.slideMaster+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Masters/slideMaster9.xml" ContentType="application/vnd.openxmlformats-officedocument.presentationml.slideMaster+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Masters/slideMaster10.xml" ContentType="application/vnd.openxmlformats-officedocument.presentationml.slideMaster+xml"/>
  <Override PartName="/ppt/theme/theme1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notesSlides/notesSlide2.xml" ContentType="application/vnd.openxmlformats-officedocument.presentationml.notes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Slides/notesSlide15.xml" ContentType="application/vnd.openxmlformats-officedocument.presentationml.notesSlide+xml"/>
  <Override PartName="/ppt/slides/slide15.xml" ContentType="application/vnd.openxmlformats-officedocument.presentationml.slide+xml"/>
  <Override PartName="/ppt/notesSlides/notesSlide16.xml" ContentType="application/vnd.openxmlformats-officedocument.presentationml.notesSlide+xml"/>
  <Override PartName="/ppt/slides/slide16.xml" ContentType="application/vnd.openxmlformats-officedocument.presentationml.slide+xml"/>
  <Override PartName="/ppt/notesSlides/notesSlide17.xml" ContentType="application/vnd.openxmlformats-officedocument.presentationml.notesSlide+xml"/>
  <Override PartName="/ppt/slides/slide17.xml" ContentType="application/vnd.openxmlformats-officedocument.presentationml.slide+xml"/>
  <Override PartName="/ppt/notesSlides/notesSlide18.xml" ContentType="application/vnd.openxmlformats-officedocument.presentationml.notesSlide+xml"/>
  <Override PartName="/ppt/slides/slide18.xml" ContentType="application/vnd.openxmlformats-officedocument.presentationml.slide+xml"/>
  <Override PartName="/ppt/notesSlides/notesSlide19.xml" ContentType="application/vnd.openxmlformats-officedocument.presentationml.notesSlide+xml"/>
  <Override PartName="/ppt/slides/slide19.xml" ContentType="application/vnd.openxmlformats-officedocument.presentationml.slide+xml"/>
  <Override PartName="/ppt/notesSlides/notesSlide20.xml" ContentType="application/vnd.openxmlformats-officedocument.presentationml.notesSlide+xml"/>
  <Override PartName="/ppt/slides/slide20.xml" ContentType="application/vnd.openxmlformats-officedocument.presentationml.slide+xml"/>
  <Override PartName="/ppt/notesSlides/notesSlide21.xml" ContentType="application/vnd.openxmlformats-officedocument.presentationml.notesSlide+xml"/>
  <Override PartName="/ppt/slides/slide21.xml" ContentType="application/vnd.openxmlformats-officedocument.presentationml.slide+xml"/>
  <Override PartName="/ppt/notesSlides/notesSlide22.xml" ContentType="application/vnd.openxmlformats-officedocument.presentationml.notesSlide+xml"/>
  <Override PartName="/ppt/slides/slide22.xml" ContentType="application/vnd.openxmlformats-officedocument.presentationml.slide+xml"/>
  <Override PartName="/ppt/slides/slide23.xml" ContentType="application/vnd.openxmlformats-officedocument.presentationml.slide+xml"/>
  <Override PartName="/ppt/notesSlides/notesSlide24.xml" ContentType="application/vnd.openxmlformats-officedocument.presentationml.notesSlide+xml"/>
  <Override PartName="/ppt/slides/slide24.xml" ContentType="application/vnd.openxmlformats-officedocument.presentationml.slide+xml"/>
  <Override PartName="/ppt/slides/slide25.xml" ContentType="application/vnd.openxmlformats-officedocument.presentationml.slide+xml"/>
  <Override PartName="/ppt/notesSlides/notesSlide26.xml" ContentType="application/vnd.openxmlformats-officedocument.presentationml.notesSlide+xml"/>
  <Override PartName="/ppt/slides/slide26.xml" ContentType="application/vnd.openxmlformats-officedocument.presentationml.slide+xml"/>
  <Override PartName="/ppt/slides/slide27.xml" ContentType="application/vnd.openxmlformats-officedocument.presentationml.slide+xml"/>
  <Override PartName="/ppt/notesSlides/notesSlide28.xml" ContentType="application/vnd.openxmlformats-officedocument.presentationml.notesSlide+xml"/>
  <Override PartName="/ppt/slides/slide28.xml" ContentType="application/vnd.openxmlformats-officedocument.presentationml.slide+xml"/>
  <Override PartName="/ppt/notesSlides/notesSlide29.xml" ContentType="application/vnd.openxmlformats-officedocument.presentationml.notes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Slides/notesSlide33.xml" ContentType="application/vnd.openxmlformats-officedocument.presentationml.notesSlide+xml"/>
  <Override PartName="/ppt/slides/slide33.xml" ContentType="application/vnd.openxmlformats-officedocument.presentationml.slide+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p="http://schemas.openxmlformats.org/presentationml/2006/main" xmlns:r="http://schemas.openxmlformats.org/officeDocument/2006/relationships" xmlns:a="http://schemas.openxmlformats.org/drawingml/2006/main">
  <p:sldMasterIdLst>
    <p:sldMasterId id="2147483660" r:id="rId1"/>
    <p:sldMasterId id="2147483673" r:id="rId2"/>
    <p:sldMasterId id="2147483686" r:id="rId3"/>
    <p:sldMasterId id="2147483699" r:id="rId4"/>
    <p:sldMasterId id="2147483712" r:id="rId5"/>
    <p:sldMasterId id="2147483725" r:id="rId6"/>
    <p:sldMasterId id="2147483738" r:id="rId7"/>
    <p:sldMasterId id="2147483751" r:id="rId8"/>
    <p:sldMasterId id="2147483764" r:id="rId9"/>
    <p:sldMasterId id="2147483777" r:id="rId10"/>
  </p:sldMasterIdLst>
  <p:notesMasterIdLst>
    <p:notesMasterId r:id="rId11"/>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Lst>
  <p:sldSz cx="12188825" cy="6858000"/>
  <p:notesSz cx="6857895" cy="9143861"/>
  <p:kinsoku lang="zh-CN" invalStChars="!%),.:;?]}¨·ˇˉ་―‖’”…‰∶、。〃々〉》」』】〕〗！＂＇％），．：；？］｀｜｝～￠" invalEndChars="([{·‘“〈《「『【〔〖（．［｛￡￥"/>
  <p:defaultTextStyle>
    <a:defPPr>
      <a:defRPr lang="zh-CN"/>
    </a:defPPr>
    <a:lvl1pPr marL="0" indent="0" algn="l" defTabSz="914400" eaLnBrk="1" fontAlgn="auto" latinLnBrk="0" hangingPunct="1">
      <a:buNone/>
      <a:defRPr sz="1800" kern="1200">
        <a:solidFill>
          <a:schemeClr val="tx1"/>
        </a:solidFill>
        <a:latin typeface="Droid Sans" pitchFamily="0" charset="0"/>
        <a:ea typeface="宋体" pitchFamily="0" charset="0"/>
        <a:cs typeface="Droid Sans" pitchFamily="0" charset="0"/>
      </a:defRPr>
    </a:lvl1pPr>
    <a:lvl2pPr marL="457200" indent="0" algn="l" defTabSz="914400" eaLnBrk="1" fontAlgn="auto" latinLnBrk="0" hangingPunct="1">
      <a:buNone/>
      <a:defRPr sz="1800" kern="1200">
        <a:solidFill>
          <a:schemeClr val="tx1"/>
        </a:solidFill>
        <a:latin typeface="Droid Sans" pitchFamily="0" charset="0"/>
        <a:ea typeface="宋体" pitchFamily="0" charset="0"/>
        <a:cs typeface="Droid Sans" pitchFamily="0" charset="0"/>
      </a:defRPr>
    </a:lvl2pPr>
    <a:lvl3pPr marL="914400" indent="0" algn="l" defTabSz="914400" eaLnBrk="1" fontAlgn="auto" latinLnBrk="0" hangingPunct="1">
      <a:buNone/>
      <a:defRPr sz="1800" kern="1200">
        <a:solidFill>
          <a:schemeClr val="tx1"/>
        </a:solidFill>
        <a:latin typeface="Droid Sans" pitchFamily="0" charset="0"/>
        <a:ea typeface="宋体" pitchFamily="0" charset="0"/>
        <a:cs typeface="Droid Sans" pitchFamily="0" charset="0"/>
      </a:defRPr>
    </a:lvl3pPr>
    <a:lvl4pPr marL="1371600" indent="0" algn="l" defTabSz="914400" eaLnBrk="1" fontAlgn="auto" latinLnBrk="0" hangingPunct="1">
      <a:buNone/>
      <a:defRPr sz="1800" kern="1200">
        <a:solidFill>
          <a:schemeClr val="tx1"/>
        </a:solidFill>
        <a:latin typeface="Droid Sans" pitchFamily="0" charset="0"/>
        <a:ea typeface="宋体" pitchFamily="0" charset="0"/>
        <a:cs typeface="Droid Sans" pitchFamily="0" charset="0"/>
      </a:defRPr>
    </a:lvl4pPr>
    <a:lvl5pPr marL="1828800" indent="0" algn="l" defTabSz="914400" eaLnBrk="1" fontAlgn="auto" latinLnBrk="0" hangingPunct="1">
      <a:buNone/>
      <a:defRPr sz="1800" kern="1200">
        <a:solidFill>
          <a:schemeClr val="tx1"/>
        </a:solidFill>
        <a:latin typeface="Droid Sans" pitchFamily="0" charset="0"/>
        <a:ea typeface="宋体" pitchFamily="0" charset="0"/>
        <a:cs typeface="Droid Sans" pitchFamily="0" charset="0"/>
      </a:defRPr>
    </a:lvl5pPr>
    <a:lvl6pPr marL="2286000" indent="0" algn="l" defTabSz="914400" eaLnBrk="1" fontAlgn="auto" latinLnBrk="0" hangingPunct="1">
      <a:buNone/>
      <a:defRPr sz="1800" kern="1200">
        <a:solidFill>
          <a:schemeClr val="tx1"/>
        </a:solidFill>
        <a:latin typeface="Droid Sans" pitchFamily="0" charset="0"/>
        <a:ea typeface="宋体" pitchFamily="0" charset="0"/>
        <a:cs typeface="Droid Sans" pitchFamily="0" charset="0"/>
      </a:defRPr>
    </a:lvl6pPr>
    <a:lvl7pPr marL="2743200" indent="0" algn="l" defTabSz="914400" eaLnBrk="1" fontAlgn="auto" latinLnBrk="0" hangingPunct="1">
      <a:buNone/>
      <a:defRPr sz="1800" kern="1200">
        <a:solidFill>
          <a:schemeClr val="tx1"/>
        </a:solidFill>
        <a:latin typeface="Droid Sans" pitchFamily="0" charset="0"/>
        <a:ea typeface="宋体" pitchFamily="0" charset="0"/>
        <a:cs typeface="Droid Sans" pitchFamily="0" charset="0"/>
      </a:defRPr>
    </a:lvl7pPr>
    <a:lvl8pPr marL="3200400" indent="0" algn="l" defTabSz="914400" eaLnBrk="1" fontAlgn="auto" latinLnBrk="0" hangingPunct="1">
      <a:buNone/>
      <a:defRPr sz="1800" kern="1200">
        <a:solidFill>
          <a:schemeClr val="tx1"/>
        </a:solidFill>
        <a:latin typeface="Droid Sans" pitchFamily="0" charset="0"/>
        <a:ea typeface="宋体" pitchFamily="0" charset="0"/>
        <a:cs typeface="Droid Sans" pitchFamily="0" charset="0"/>
      </a:defRPr>
    </a:lvl8pPr>
    <a:lvl9pPr marL="3200400" indent="0" algn="l" defTabSz="914400" eaLnBrk="1" fontAlgn="auto" latinLnBrk="0" hangingPunct="1">
      <a:buNone/>
      <a:defRPr sz="1800" kern="1200">
        <a:solidFill>
          <a:schemeClr val="tx1"/>
        </a:solidFill>
        <a:latin typeface="Droid Sans" pitchFamily="0" charset="0"/>
        <a:ea typeface="宋体" pitchFamily="0" charset="0"/>
        <a:cs typeface="Droid Sans" pitchFamily="0" charset="0"/>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p:showPr useTimings="0">
    <p:penClr>
      <a:srgbClr val="FF0000"/>
    </p:penClr>
    <p:extLst>
      <p:ext uri="{EC167BDD-8182-4AB7-AECC-EB403E3ABB37}">
        <p14:laserClr xmlns:p14="http://schemas.microsoft.com/office/powerpoint/2010/main">
          <a:srgbClr val="FF0000"/>
        </p14:laserClr>
      </p:ext>
    </p:extLst>
  </p:showPr>
</p:presentationPr>
</file>

<file path=ppt/tableStyles.xml><?xml version="1.0" encoding="utf-8"?>
<a:tblStyleLst xmlns:a="http://schemas.openxmlformats.org/drawingml/2006/main" def="{5C22544A-7EE6-4342-B048-85BDC9FD1C3A}"/>
</file>

<file path=ppt/viewProps.xml><?xml version="1.0" encoding="utf-8"?>
<p:viewPr xmlns:p="http://schemas.openxmlformats.org/presentationml/2006/main" xmlns:r="http://schemas.openxmlformats.org/officeDocument/2006/relationships" xmlns:a="http://schemas.openxmlformats.org/drawingml/2006/main">
  <p:normalViewPr>
    <p:restoredLeft sz="14993" autoAdjust="0"/>
    <p:restoredTop sz="82608" autoAdjust="0"/>
  </p:normalViewPr>
  <p:slideViewPr>
    <p:cSldViewPr snapToGrid="0">
      <p:cViewPr varScale="1">
        <p:scale>
          <a:sx n="84" d="100"/>
          <a:sy n="84" d="100"/>
        </p:scale>
        <p:origin x="0" y="0"/>
      </p:cViewPr>
      <p:guideLst>
        <p:guide orient="horz" pos="2160"/>
        <p:guide pos="3832"/>
      </p:guideLst>
    </p:cSldViewPr>
  </p:slideViewPr>
  <p:outlineViewPr>
    <p:cViewPr>
      <p:scale>
        <a:sx n="33" d="100"/>
        <a:sy n="33" d="100"/>
      </p:scale>
      <p:origin x="0" y="0"/>
    </p:cViewPr>
    <p:sldLst/>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7" d="100"/>
          <a:sy n="57" d="100"/>
        </p:scale>
        <p:origin x="0" y="0"/>
      </p:cViewPr>
      <p:guideLst/>
    </p:cSldViewPr>
  </p:notesViewPr>
  <p:gridSpacing cx="72009" cy="72009"/>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notesMaster" Target="notesMasters/notesMaster1.xml"/><Relationship Id="rId12" Type="http://schemas.openxmlformats.org/officeDocument/2006/relationships/theme" Target="theme/theme1.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360" name="文本框"/>
          <p:cNvSpPr>
            <a:spLocks noGrp="1"/>
          </p:cNvSpPr>
          <p:nvPr>
            <p:ph type="hdr"/>
          </p:nvPr>
        </p:nvSpPr>
        <p:spPr>
          <a:xfrm rot="0">
            <a:off x="0" y="0"/>
            <a:ext cx="2971799" cy="458787"/>
          </a:xfrm>
          <a:prstGeom prst="rect"/>
          <a:noFill/>
          <a:ln w="12700" cmpd="sng" cap="flat">
            <a:noFill/>
            <a:prstDash val="solid"/>
            <a:miter/>
          </a:ln>
        </p:spPr>
        <p:txBody>
          <a:bodyPr vert="horz" wrap="square" lIns="91440" tIns="45720" rIns="91440" bIns="45720" anchor="t" anchorCtr="0">
            <a:prstTxWarp prst="textNoShape"/>
          </a:bodyPr>
          <a:lstStyle/>
          <a:p>
            <a:pPr algn="l"/>
            <a:endParaRPr lang="zh-CN" altLang="en-US" sz="1200">
              <a:latin typeface="Calibri" pitchFamily="0" charset="0"/>
              <a:ea typeface="等线" pitchFamily="0" charset="0"/>
              <a:cs typeface="Calibri" pitchFamily="0" charset="0"/>
            </a:endParaRPr>
          </a:p>
        </p:txBody>
      </p:sp>
      <p:sp>
        <p:nvSpPr>
          <p:cNvPr id="361" name="文本框"/>
          <p:cNvSpPr>
            <a:spLocks noGrp="1"/>
          </p:cNvSpPr>
          <p:nvPr>
            <p:ph type="dt" idx="1"/>
          </p:nvPr>
        </p:nvSpPr>
        <p:spPr>
          <a:xfrm rot="0">
            <a:off x="3884613" y="0"/>
            <a:ext cx="2971800" cy="458787"/>
          </a:xfrm>
          <a:prstGeom prst="rect"/>
          <a:noFill/>
          <a:ln w="12700" cmpd="sng" cap="flat">
            <a:noFill/>
            <a:prstDash val="solid"/>
            <a:miter/>
          </a:ln>
        </p:spPr>
        <p:txBody>
          <a:bodyPr vert="horz" wrap="square" lIns="91440" tIns="45720" rIns="91440" bIns="45720" anchor="t" anchorCtr="0">
            <a:prstTxWarp prst="textNoShape"/>
          </a:bodyPr>
          <a:lstStyle/>
          <a:p>
            <a:pPr algn="r"/>
            <a:fld id="{CAD2D6BD-DE1B-4B5F-8B41-2702339687B9}" type="datetime1">
              <a:rPr lang="en-US" altLang="zh-CN" sz="1200">
                <a:latin typeface="Calibri" pitchFamily="0" charset="0"/>
                <a:ea typeface="等线" pitchFamily="0" charset="0"/>
                <a:cs typeface="Calibri" pitchFamily="0" charset="0"/>
              </a:rPr>
              <a:t>5/9/2025</a:t>
            </a:fld>
            <a:endParaRPr lang="zh-CN" altLang="en-US" sz="1200">
              <a:latin typeface="Calibri" pitchFamily="0" charset="0"/>
              <a:ea typeface="等线" pitchFamily="0" charset="0"/>
              <a:cs typeface="Calibri" pitchFamily="0" charset="0"/>
            </a:endParaRPr>
          </a:p>
        </p:txBody>
      </p:sp>
      <p:sp>
        <p:nvSpPr>
          <p:cNvPr id="362" name="对象"/>
          <p:cNvSpPr>
            <a:spLocks noGrp="1" noChangeAspect="1"/>
          </p:cNvSpPr>
          <p:nvPr>
            <p:ph type="sldImg" idx="2"/>
          </p:nvPr>
        </p:nvSpPr>
        <p:spPr>
          <a:xfrm rot="0">
            <a:off x="685800" y="1143000"/>
            <a:ext cx="5486400" cy="3086100"/>
          </a:xfrm>
          <a:prstGeom prst="rect"/>
          <a:noFill/>
          <a:ln w="12700" cmpd="sng" cap="flat">
            <a:solidFill>
              <a:srgbClr val="000000"/>
            </a:solidFill>
            <a:prstDash val="solid"/>
            <a:round/>
          </a:ln>
        </p:spPr>
      </p:sp>
      <p:sp>
        <p:nvSpPr>
          <p:cNvPr id="363" name="文本框"/>
          <p:cNvSpPr>
            <a:spLocks noGrp="1"/>
          </p:cNvSpPr>
          <p:nvPr>
            <p:ph type="body" idx="3"/>
          </p:nvPr>
        </p:nvSpPr>
        <p:spPr>
          <a:xfrm rot="0">
            <a:off x="685800" y="4400550"/>
            <a:ext cx="5486400" cy="3600450"/>
          </a:xfrm>
          <a:prstGeom prst="rect"/>
          <a:noFill/>
          <a:ln w="12700" cmpd="sng" cap="flat">
            <a:noFill/>
            <a:prstDash val="solid"/>
            <a:miter/>
          </a:ln>
        </p:spPr>
        <p:txBody>
          <a:bodyPr vert="horz" wrap="square" lIns="91440" tIns="45720" rIns="91440" bIns="45720" anchor="t" anchorCtr="0">
            <a:prstTxWarp prst="textNoShape"/>
          </a:bodyPr>
          <a:lstStyle/>
          <a:p>
            <a:r>
              <a:rPr lang="en-US" altLang="zh-CN"/>
              <a:t>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364" name="文本框"/>
          <p:cNvSpPr>
            <a:spLocks noGrp="1"/>
          </p:cNvSpPr>
          <p:nvPr>
            <p:ph type="ftr" idx="4"/>
          </p:nvPr>
        </p:nvSpPr>
        <p:spPr>
          <a:xfrm rot="0">
            <a:off x="0" y="8685213"/>
            <a:ext cx="2971799" cy="458787"/>
          </a:xfrm>
          <a:prstGeom prst="rect"/>
          <a:noFill/>
          <a:ln w="12700" cmpd="sng" cap="flat">
            <a:noFill/>
            <a:prstDash val="solid"/>
            <a:miter/>
          </a:ln>
        </p:spPr>
        <p:txBody>
          <a:bodyPr vert="horz" wrap="square" lIns="91440" tIns="45720" rIns="91440" bIns="45720" anchor="b" anchorCtr="0">
            <a:prstTxWarp prst="textNoShape"/>
          </a:bodyPr>
          <a:lstStyle/>
          <a:p>
            <a:pPr algn="l"/>
            <a:endParaRPr lang="zh-CN" altLang="en-US" sz="1200">
              <a:latin typeface="Calibri" pitchFamily="0" charset="0"/>
              <a:ea typeface="等线" pitchFamily="0" charset="0"/>
              <a:cs typeface="Calibri" pitchFamily="0" charset="0"/>
            </a:endParaRPr>
          </a:p>
        </p:txBody>
      </p:sp>
      <p:sp>
        <p:nvSpPr>
          <p:cNvPr id="365" name="文本框"/>
          <p:cNvSpPr>
            <a:spLocks noGrp="1"/>
          </p:cNvSpPr>
          <p:nvPr>
            <p:ph type="sldNum" idx="5"/>
          </p:nvPr>
        </p:nvSpPr>
        <p:spPr>
          <a:xfrm rot="0">
            <a:off x="3884613" y="8685213"/>
            <a:ext cx="2971800" cy="458787"/>
          </a:xfrm>
          <a:prstGeom prst="rect"/>
          <a:noFill/>
          <a:ln w="12700" cmpd="sng" cap="flat">
            <a:noFill/>
            <a:prstDash val="solid"/>
            <a:miter/>
          </a:ln>
        </p:spPr>
        <p:txBody>
          <a:bodyPr vert="horz" wrap="square" lIns="91440" tIns="45720" rIns="91440" bIns="45720" anchor="b" anchorCtr="0">
            <a:prstTxWarp prst="textNoShape"/>
          </a:bodyPr>
          <a:lstStyle/>
          <a:p>
            <a:pPr algn="r"/>
            <a:fld id="{CAD2D6BD-DE1B-4B5F-8B41-2702339687B9}" type="slidenum">
              <a:rPr lang="en-US" altLang="zh-CN" sz="1200" b="0" i="0" u="none" strike="noStrike" kern="1200" cap="none" spc="0" baseline="0">
                <a:solidFill>
                  <a:schemeClr val="tx1"/>
                </a:solidFill>
                <a:latin typeface="Calibri" pitchFamily="0" charset="0"/>
                <a:ea typeface="等线" pitchFamily="0" charset="0"/>
                <a:cs typeface="Calibri" pitchFamily="0" charset="0"/>
              </a:rPr>
              <a:t>&lt;#&gt;</a:t>
            </a:fld>
            <a:endParaRPr lang="zh-CN" altLang="en-US" sz="1200">
              <a:latin typeface="Calibri" pitchFamily="0" charset="0"/>
              <a:ea typeface="等线" pitchFamily="0" charset="0"/>
              <a:cs typeface="Calibri" pitchFamily="0" charset="0"/>
            </a:endParaRPr>
          </a:p>
        </p:txBody>
      </p:sp>
    </p:spTree>
    <p:extLst>
      <p:ext uri="{BB962C8B-B14F-4D97-AF65-F5344CB8AC3E}">
        <p14:creationId xmlns:p14="http://schemas.microsoft.com/office/powerpoint/2010/main" val="1624857805"/>
      </p:ext>
    </p:extLst>
  </p:cSld>
  <p:clrMap bg1="lt1" tx1="dk1" bg2="lt2" tx2="dk2" accent1="accent1" accent2="accent2" accent3="accent3" accent4="accent4" accent5="accent5" accent6="accent6" hlink="hlink" folHlink="folHlink"/>
  <p:hf sldNum="0" hdr="0" ftr="0" dt="0"/>
  <p:notesStyle>
    <a:lvl1pPr marL="0" indent="0" algn="l" defTabSz="914400" eaLnBrk="1" fontAlgn="auto" latinLnBrk="0" hangingPunct="1">
      <a:lnSpc>
        <a:spcPct val="100000"/>
      </a:lnSpc>
      <a:spcBef>
        <a:spcPts val="0"/>
      </a:spcBef>
      <a:spcAft>
        <a:spcPts val="0"/>
      </a:spcAft>
      <a:buNone/>
      <a:defRPr sz="1200" b="0" i="0" u="none" strike="noStrike" kern="1200" cap="none" spc="0" baseline="0">
        <a:solidFill>
          <a:schemeClr val="tx1"/>
        </a:solidFill>
        <a:latin typeface="Calibri" pitchFamily="0" charset="0"/>
        <a:ea typeface="等线" pitchFamily="0" charset="0"/>
        <a:cs typeface="Calibri" pitchFamily="0" charset="0"/>
      </a:defRPr>
    </a:lvl1pPr>
    <a:lvl2pPr marL="457200" indent="0" algn="l" defTabSz="914400" eaLnBrk="1" fontAlgn="auto" latinLnBrk="0" hangingPunct="1">
      <a:lnSpc>
        <a:spcPct val="100000"/>
      </a:lnSpc>
      <a:spcBef>
        <a:spcPts val="0"/>
      </a:spcBef>
      <a:spcAft>
        <a:spcPts val="0"/>
      </a:spcAft>
      <a:buNone/>
      <a:defRPr sz="1200" b="0" i="0" u="none" strike="noStrike" kern="1200" cap="none" spc="0" baseline="0">
        <a:solidFill>
          <a:schemeClr val="tx1"/>
        </a:solidFill>
        <a:latin typeface="Calibri" pitchFamily="0" charset="0"/>
        <a:ea typeface="等线" pitchFamily="0" charset="0"/>
        <a:cs typeface="Calibri" pitchFamily="0" charset="0"/>
      </a:defRPr>
    </a:lvl2pPr>
    <a:lvl3pPr marL="914400" indent="0" algn="l" defTabSz="914400" eaLnBrk="1" fontAlgn="auto" latinLnBrk="0" hangingPunct="1">
      <a:lnSpc>
        <a:spcPct val="100000"/>
      </a:lnSpc>
      <a:spcBef>
        <a:spcPts val="0"/>
      </a:spcBef>
      <a:spcAft>
        <a:spcPts val="0"/>
      </a:spcAft>
      <a:buNone/>
      <a:defRPr sz="1200" b="0" i="0" u="none" strike="noStrike" kern="1200" cap="none" spc="0" baseline="0">
        <a:solidFill>
          <a:schemeClr val="tx1"/>
        </a:solidFill>
        <a:latin typeface="Calibri" pitchFamily="0" charset="0"/>
        <a:ea typeface="等线" pitchFamily="0" charset="0"/>
        <a:cs typeface="Calibri" pitchFamily="0" charset="0"/>
      </a:defRPr>
    </a:lvl3pPr>
    <a:lvl4pPr marL="1371600" indent="0" algn="l" defTabSz="914400" eaLnBrk="1" fontAlgn="auto" latinLnBrk="0" hangingPunct="1">
      <a:lnSpc>
        <a:spcPct val="100000"/>
      </a:lnSpc>
      <a:spcBef>
        <a:spcPts val="0"/>
      </a:spcBef>
      <a:spcAft>
        <a:spcPts val="0"/>
      </a:spcAft>
      <a:buNone/>
      <a:defRPr sz="1200" b="0" i="0" u="none" strike="noStrike" kern="1200" cap="none" spc="0" baseline="0">
        <a:solidFill>
          <a:schemeClr val="tx1"/>
        </a:solidFill>
        <a:latin typeface="Calibri" pitchFamily="0" charset="0"/>
        <a:ea typeface="等线" pitchFamily="0" charset="0"/>
        <a:cs typeface="Calibri" pitchFamily="0" charset="0"/>
      </a:defRPr>
    </a:lvl4pPr>
    <a:lvl5pPr marL="1828800" indent="0" algn="l" defTabSz="914400" eaLnBrk="1" fontAlgn="auto" latinLnBrk="0" hangingPunct="1">
      <a:lnSpc>
        <a:spcPct val="100000"/>
      </a:lnSpc>
      <a:spcBef>
        <a:spcPts val="0"/>
      </a:spcBef>
      <a:spcAft>
        <a:spcPts val="0"/>
      </a:spcAft>
      <a:buNone/>
      <a:defRPr sz="1200" b="0" i="0" u="none" strike="noStrike" kern="1200" cap="none" spc="0" baseline="0">
        <a:solidFill>
          <a:schemeClr val="tx1"/>
        </a:solidFill>
        <a:latin typeface="Calibri" pitchFamily="0" charset="0"/>
        <a:ea typeface="等线" pitchFamily="0" charset="0"/>
        <a:cs typeface="Calibri" pitchFamily="0" charset="0"/>
      </a:defRPr>
    </a:lvl5pPr>
    <a:lvl6pPr marL="2286000" indent="0" algn="l" defTabSz="914400" eaLnBrk="1" fontAlgn="auto" latinLnBrk="0" hangingPunct="1">
      <a:lnSpc>
        <a:spcPct val="100000"/>
      </a:lnSpc>
      <a:spcBef>
        <a:spcPts val="0"/>
      </a:spcBef>
      <a:spcAft>
        <a:spcPts val="0"/>
      </a:spcAft>
      <a:buNone/>
      <a:defRPr sz="1200" b="0" i="0" u="none" strike="noStrike" kern="1200" cap="none" spc="0" baseline="0">
        <a:solidFill>
          <a:schemeClr val="tx1"/>
        </a:solidFill>
        <a:latin typeface="Calibri" pitchFamily="0" charset="0"/>
        <a:ea typeface="等线" pitchFamily="0" charset="0"/>
        <a:cs typeface="Calibri" pitchFamily="0" charset="0"/>
      </a:defRPr>
    </a:lvl6pPr>
    <a:lvl7pPr marL="2743200" indent="0" algn="l" defTabSz="914400" eaLnBrk="1" fontAlgn="auto" latinLnBrk="0" hangingPunct="1">
      <a:lnSpc>
        <a:spcPct val="100000"/>
      </a:lnSpc>
      <a:spcBef>
        <a:spcPts val="0"/>
      </a:spcBef>
      <a:spcAft>
        <a:spcPts val="0"/>
      </a:spcAft>
      <a:buNone/>
      <a:defRPr sz="1200" b="0" i="0" u="none" strike="noStrike" kern="1200" cap="none" spc="0" baseline="0">
        <a:solidFill>
          <a:schemeClr val="tx1"/>
        </a:solidFill>
        <a:latin typeface="Calibri" pitchFamily="0" charset="0"/>
        <a:ea typeface="等线" pitchFamily="0" charset="0"/>
        <a:cs typeface="Calibri" pitchFamily="0" charset="0"/>
      </a:defRPr>
    </a:lvl7pPr>
    <a:lvl8pPr marL="3200400" indent="0" algn="l" defTabSz="914400" eaLnBrk="1" fontAlgn="auto" latinLnBrk="0" hangingPunct="1">
      <a:lnSpc>
        <a:spcPct val="100000"/>
      </a:lnSpc>
      <a:spcBef>
        <a:spcPts val="0"/>
      </a:spcBef>
      <a:spcAft>
        <a:spcPts val="0"/>
      </a:spcAft>
      <a:buNone/>
      <a:defRPr sz="1200" b="0" i="0" u="none" strike="noStrike" kern="1200" cap="none" spc="0" baseline="0">
        <a:solidFill>
          <a:schemeClr val="tx1"/>
        </a:solidFill>
        <a:latin typeface="Calibri" pitchFamily="0" charset="0"/>
        <a:ea typeface="等线" pitchFamily="0" charset="0"/>
        <a:cs typeface="Calibri" pitchFamily="0" charset="0"/>
      </a:defRPr>
    </a:lvl8pPr>
    <a:lvl9pPr marL="3200400" indent="0" algn="l" defTabSz="914400" eaLnBrk="1" fontAlgn="auto" latinLnBrk="0" hangingPunct="1">
      <a:lnSpc>
        <a:spcPct val="100000"/>
      </a:lnSpc>
      <a:spcBef>
        <a:spcPts val="0"/>
      </a:spcBef>
      <a:spcAft>
        <a:spcPts val="0"/>
      </a:spcAft>
      <a:buNone/>
      <a:defRPr sz="1200" b="0" i="0" u="none" strike="noStrike" kern="1200" cap="none" spc="0" baseline="0">
        <a:solidFill>
          <a:schemeClr val="tx1"/>
        </a:solidFill>
        <a:latin typeface="Calibri" pitchFamily="0" charset="0"/>
        <a:ea typeface="等线" pitchFamily="0" charset="0"/>
        <a:cs typeface="Calibri" pitchFamily="0" charset="0"/>
      </a:defRPr>
    </a:lvl9pPr>
  </p:notesStyle>
</p:notesMaster>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5.xml><?xml version="1.0" encoding="utf-8"?>
<p:notes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814" name="对象"/>
          <p:cNvSpPr>
            <a:spLocks noGrp="1" noChangeAspect="1"/>
          </p:cNvSpPr>
          <p:nvPr>
            <p:ph type="sldImg"/>
          </p:nvPr>
        </p:nvSpPr>
        <p:spPr>
          <a:xfrm rot="0">
            <a:off x="685800" y="1143000"/>
            <a:ext cx="5486400" cy="3086100"/>
          </a:xfrm>
          <a:prstGeom prst="rect"/>
          <a:noFill/>
          <a:ln w="12700" cmpd="sng" cap="flat">
            <a:noFill/>
            <a:prstDash val="solid"/>
            <a:miter/>
          </a:ln>
        </p:spPr>
      </p:sp>
      <p:sp>
        <p:nvSpPr>
          <p:cNvPr id="815" name="文本框"/>
          <p:cNvSpPr>
            <a:spLocks noGrp="1"/>
          </p:cNvSpPr>
          <p:nvPr>
            <p:ph type="body" idx="1"/>
          </p:nvPr>
        </p:nvSpPr>
        <p:spPr>
          <a:xfrm rot="0">
            <a:off x="685800" y="4400550"/>
            <a:ext cx="5486400" cy="3600450"/>
          </a:xfrm>
          <a:prstGeom prst="rect"/>
          <a:noFill/>
          <a:ln w="12700" cmpd="sng" cap="flat">
            <a:noFill/>
            <a:prstDash val="solid"/>
            <a:miter/>
          </a:ln>
        </p:spPr>
        <p:txBody>
          <a:bodyPr vert="horz" wrap="square" lIns="91440" tIns="45720" rIns="91440" bIns="45720" anchor="t" anchorCtr="0">
            <a:prstTxWarp prst="textNoShape"/>
          </a:bodyPr>
          <a:lstStyle/>
          <a:p>
            <a:r>
              <a:rPr lang="en-US" altLang="zh-CN" i="1"/>
              <a:t>Video - Báo săn Cheetah, </a:t>
            </a:r>
            <a:r>
              <a:rPr lang="en-US" altLang="zh-CN"/>
              <a:t>là một loài thuộc Họ Mèo. Chúng là loài động vật chạy nhanh nhất trên đất liền, và là một trong những tay săn mồi cừ khôi nhất trên thảo nguyên Châu Phi.</a:t>
            </a:r>
            <a:endParaRPr lang="zh-CN" altLang="en-US" i="1"/>
          </a:p>
        </p:txBody>
      </p:sp>
    </p:spTree>
    <p:extLst>
      <p:ext uri="{BB962C8B-B14F-4D97-AF65-F5344CB8AC3E}">
        <p14:creationId xmlns:p14="http://schemas.microsoft.com/office/powerpoint/2010/main" val="480522118"/>
      </p:ext>
    </p:extLst>
  </p:cSld>
  <p:clrMapOvr>
    <a:masterClrMapping/>
  </p:clrMapOvr>
</p:notes>
</file>

<file path=ppt/notesSlides/notesSlide16.xml><?xml version="1.0" encoding="utf-8"?>
<p:notes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819" name="对象"/>
          <p:cNvSpPr>
            <a:spLocks noGrp="1" noChangeAspect="1"/>
          </p:cNvSpPr>
          <p:nvPr>
            <p:ph type="sldImg"/>
          </p:nvPr>
        </p:nvSpPr>
        <p:spPr>
          <a:xfrm rot="0">
            <a:off x="685800" y="1143000"/>
            <a:ext cx="5486400" cy="3086100"/>
          </a:xfrm>
          <a:prstGeom prst="rect"/>
          <a:noFill/>
          <a:ln w="12700" cmpd="sng" cap="flat">
            <a:noFill/>
            <a:prstDash val="solid"/>
            <a:miter/>
          </a:ln>
        </p:spPr>
      </p:sp>
      <p:sp>
        <p:nvSpPr>
          <p:cNvPr id="820" name="文本框"/>
          <p:cNvSpPr>
            <a:spLocks noGrp="1"/>
          </p:cNvSpPr>
          <p:nvPr>
            <p:ph type="body" idx="1"/>
          </p:nvPr>
        </p:nvSpPr>
        <p:spPr>
          <a:xfrm rot="0">
            <a:off x="685800" y="4400550"/>
            <a:ext cx="5486400" cy="3600450"/>
          </a:xfrm>
          <a:prstGeom prst="rect"/>
          <a:noFill/>
          <a:ln w="12700" cmpd="sng" cap="flat">
            <a:noFill/>
            <a:prstDash val="solid"/>
            <a:miter/>
          </a:ln>
        </p:spPr>
        <p:txBody>
          <a:bodyPr vert="horz" wrap="square" lIns="91440" tIns="45720" rIns="91440" bIns="45720" anchor="t" anchorCtr="0">
            <a:prstTxWarp prst="textNoShape"/>
          </a:bodyPr>
          <a:lstStyle/>
          <a:p>
            <a:r>
              <a:rPr lang="en-US" altLang="zh-CN" i="1"/>
              <a:t>Video - Cá Koi tung tăng bơi lội</a:t>
            </a:r>
            <a:endParaRPr lang="zh-CN" altLang="en-US" i="1"/>
          </a:p>
        </p:txBody>
      </p:sp>
    </p:spTree>
    <p:extLst>
      <p:ext uri="{BB962C8B-B14F-4D97-AF65-F5344CB8AC3E}">
        <p14:creationId xmlns:p14="http://schemas.microsoft.com/office/powerpoint/2010/main" val="1475387424"/>
      </p:ext>
    </p:extLst>
  </p:cSld>
  <p:clrMapOvr>
    <a:masterClrMapping/>
  </p:clrMapOvr>
</p:notes>
</file>

<file path=ppt/notesSlides/notesSlide17.xml><?xml version="1.0" encoding="utf-8"?>
<p:notes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824" name="对象"/>
          <p:cNvSpPr>
            <a:spLocks noGrp="1" noChangeAspect="1"/>
          </p:cNvSpPr>
          <p:nvPr>
            <p:ph type="sldImg"/>
          </p:nvPr>
        </p:nvSpPr>
        <p:spPr>
          <a:xfrm rot="0">
            <a:off x="685800" y="1143000"/>
            <a:ext cx="5486400" cy="3086100"/>
          </a:xfrm>
          <a:prstGeom prst="rect"/>
          <a:noFill/>
          <a:ln w="12700" cmpd="sng" cap="flat">
            <a:noFill/>
            <a:prstDash val="solid"/>
            <a:miter/>
          </a:ln>
        </p:spPr>
      </p:sp>
      <p:sp>
        <p:nvSpPr>
          <p:cNvPr id="825" name="文本框"/>
          <p:cNvSpPr>
            <a:spLocks noGrp="1"/>
          </p:cNvSpPr>
          <p:nvPr>
            <p:ph type="body" idx="1"/>
          </p:nvPr>
        </p:nvSpPr>
        <p:spPr>
          <a:xfrm rot="0">
            <a:off x="685800" y="4400550"/>
            <a:ext cx="5486400" cy="3600450"/>
          </a:xfrm>
          <a:prstGeom prst="rect"/>
          <a:noFill/>
          <a:ln w="12700" cmpd="sng" cap="flat">
            <a:noFill/>
            <a:prstDash val="solid"/>
            <a:miter/>
          </a:ln>
        </p:spPr>
        <p:txBody>
          <a:bodyPr vert="horz" wrap="square" lIns="91440" tIns="45720" rIns="91440" bIns="45720" anchor="t" anchorCtr="0">
            <a:prstTxWarp prst="textNoShape"/>
          </a:bodyPr>
          <a:lstStyle/>
          <a:p>
            <a:endParaRPr lang="zh-CN" altLang="en-US"/>
          </a:p>
        </p:txBody>
      </p:sp>
    </p:spTree>
    <p:extLst>
      <p:ext uri="{BB962C8B-B14F-4D97-AF65-F5344CB8AC3E}">
        <p14:creationId xmlns:p14="http://schemas.microsoft.com/office/powerpoint/2010/main" val="1867139166"/>
      </p:ext>
    </p:extLst>
  </p:cSld>
  <p:clrMapOvr>
    <a:masterClrMapping/>
  </p:clrMapOvr>
</p:notes>
</file>

<file path=ppt/notesSlides/notesSlide18.xml><?xml version="1.0" encoding="utf-8"?>
<p:notes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829" name="对象"/>
          <p:cNvSpPr>
            <a:spLocks noGrp="1" noChangeAspect="1"/>
          </p:cNvSpPr>
          <p:nvPr>
            <p:ph type="sldImg"/>
          </p:nvPr>
        </p:nvSpPr>
        <p:spPr>
          <a:xfrm rot="0">
            <a:off x="685800" y="1143000"/>
            <a:ext cx="5486400" cy="3086100"/>
          </a:xfrm>
          <a:prstGeom prst="rect"/>
          <a:noFill/>
          <a:ln w="12700" cmpd="sng" cap="flat">
            <a:noFill/>
            <a:prstDash val="solid"/>
            <a:miter/>
          </a:ln>
        </p:spPr>
      </p:sp>
      <p:sp>
        <p:nvSpPr>
          <p:cNvPr id="830" name="文本框"/>
          <p:cNvSpPr>
            <a:spLocks noGrp="1"/>
          </p:cNvSpPr>
          <p:nvPr>
            <p:ph type="body" idx="1"/>
          </p:nvPr>
        </p:nvSpPr>
        <p:spPr>
          <a:xfrm rot="0">
            <a:off x="685800" y="4400550"/>
            <a:ext cx="5486400" cy="3600450"/>
          </a:xfrm>
          <a:prstGeom prst="rect"/>
          <a:noFill/>
          <a:ln w="12700" cmpd="sng" cap="flat">
            <a:noFill/>
            <a:prstDash val="solid"/>
            <a:miter/>
          </a:ln>
        </p:spPr>
        <p:txBody>
          <a:bodyPr vert="horz" wrap="square" lIns="91440" tIns="45720" rIns="91440" bIns="45720" anchor="t" anchorCtr="0">
            <a:prstTxWarp prst="textNoShape"/>
          </a:bodyPr>
          <a:lstStyle/>
          <a:p>
            <a:r>
              <a:rPr lang="en-US" altLang="zh-CN" b="0" i="1"/>
              <a:t>Video - Bướm bay trên cánh đồng đầy hoa</a:t>
            </a:r>
            <a:endParaRPr lang="zh-CN" altLang="en-US" b="0" i="1"/>
          </a:p>
        </p:txBody>
      </p:sp>
    </p:spTree>
    <p:extLst>
      <p:ext uri="{BB962C8B-B14F-4D97-AF65-F5344CB8AC3E}">
        <p14:creationId xmlns:p14="http://schemas.microsoft.com/office/powerpoint/2010/main" val="1638365515"/>
      </p:ext>
    </p:extLst>
  </p:cSld>
  <p:clrMapOvr>
    <a:masterClrMapping/>
  </p:clrMapOvr>
</p:notes>
</file>

<file path=ppt/notesSlides/notesSlide19.xml><?xml version="1.0" encoding="utf-8"?>
<p:notes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834" name="对象"/>
          <p:cNvSpPr>
            <a:spLocks noGrp="1" noChangeAspect="1"/>
          </p:cNvSpPr>
          <p:nvPr>
            <p:ph type="sldImg"/>
          </p:nvPr>
        </p:nvSpPr>
        <p:spPr>
          <a:xfrm rot="0">
            <a:off x="685800" y="1143000"/>
            <a:ext cx="5486400" cy="3086100"/>
          </a:xfrm>
          <a:prstGeom prst="rect"/>
          <a:noFill/>
          <a:ln w="12700" cmpd="sng" cap="flat">
            <a:noFill/>
            <a:prstDash val="solid"/>
            <a:miter/>
          </a:ln>
        </p:spPr>
      </p:sp>
      <p:sp>
        <p:nvSpPr>
          <p:cNvPr id="835" name="文本框"/>
          <p:cNvSpPr>
            <a:spLocks noGrp="1"/>
          </p:cNvSpPr>
          <p:nvPr>
            <p:ph type="body" idx="1"/>
          </p:nvPr>
        </p:nvSpPr>
        <p:spPr>
          <a:xfrm rot="0">
            <a:off x="685800" y="4400550"/>
            <a:ext cx="5486400" cy="3600450"/>
          </a:xfrm>
          <a:prstGeom prst="rect"/>
          <a:noFill/>
          <a:ln w="12700" cmpd="sng" cap="flat">
            <a:noFill/>
            <a:prstDash val="solid"/>
            <a:miter/>
          </a:ln>
        </p:spPr>
        <p:txBody>
          <a:bodyPr vert="horz" wrap="square" lIns="91440" tIns="45720" rIns="91440" bIns="45720" anchor="t" anchorCtr="0">
            <a:prstTxWarp prst="textNoShape"/>
          </a:bodyPr>
          <a:lstStyle/>
          <a:p>
            <a:r>
              <a:rPr lang="en-US" altLang="zh-CN" b="0" i="1"/>
              <a:t>Video - Cá ngựa</a:t>
            </a:r>
            <a:endParaRPr lang="zh-CN" altLang="en-US" b="0" i="1"/>
          </a:p>
        </p:txBody>
      </p:sp>
    </p:spTree>
    <p:extLst>
      <p:ext uri="{BB962C8B-B14F-4D97-AF65-F5344CB8AC3E}">
        <p14:creationId xmlns:p14="http://schemas.microsoft.com/office/powerpoint/2010/main" val="787318650"/>
      </p:ext>
    </p:extLst>
  </p:cSld>
  <p:clrMapOvr>
    <a:masterClrMapping/>
  </p:clrMapOvr>
</p:notes>
</file>

<file path=ppt/notesSlides/notesSlide2.xml><?xml version="1.0" encoding="utf-8"?>
<p:notes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381" name="对象"/>
          <p:cNvSpPr>
            <a:spLocks noGrp="1" noChangeAspect="1"/>
          </p:cNvSpPr>
          <p:nvPr>
            <p:ph type="sldImg"/>
          </p:nvPr>
        </p:nvSpPr>
        <p:spPr>
          <a:xfrm rot="0">
            <a:off x="685800" y="1143000"/>
            <a:ext cx="5486400" cy="3086100"/>
          </a:xfrm>
          <a:prstGeom prst="rect"/>
          <a:noFill/>
          <a:ln w="12700" cmpd="sng" cap="flat">
            <a:noFill/>
            <a:prstDash val="solid"/>
            <a:miter/>
          </a:ln>
        </p:spPr>
      </p:sp>
      <p:sp>
        <p:nvSpPr>
          <p:cNvPr id="382" name="文本框"/>
          <p:cNvSpPr>
            <a:spLocks noGrp="1"/>
          </p:cNvSpPr>
          <p:nvPr>
            <p:ph type="body" idx="1"/>
          </p:nvPr>
        </p:nvSpPr>
        <p:spPr>
          <a:xfrm rot="0">
            <a:off x="685800" y="4400550"/>
            <a:ext cx="5486400" cy="3600450"/>
          </a:xfrm>
          <a:prstGeom prst="rect"/>
          <a:noFill/>
          <a:ln w="12700" cmpd="sng" cap="flat">
            <a:noFill/>
            <a:prstDash val="solid"/>
            <a:miter/>
          </a:ln>
        </p:spPr>
        <p:txBody>
          <a:bodyPr vert="horz" wrap="square" lIns="91440" tIns="45720" rIns="91440" bIns="45720" anchor="t" anchorCtr="0">
            <a:prstTxWarp prst="textNoShape"/>
          </a:bodyPr>
          <a:lstStyle/>
          <a:p>
            <a:endParaRPr lang="zh-CN" altLang="en-US"/>
          </a:p>
        </p:txBody>
      </p:sp>
    </p:spTree>
    <p:extLst>
      <p:ext uri="{BB962C8B-B14F-4D97-AF65-F5344CB8AC3E}">
        <p14:creationId xmlns:p14="http://schemas.microsoft.com/office/powerpoint/2010/main" val="536512040"/>
      </p:ext>
    </p:extLst>
  </p:cSld>
  <p:clrMapOvr>
    <a:masterClrMapping/>
  </p:clrMapOvr>
</p:notes>
</file>

<file path=ppt/notesSlides/notesSlide20.xml><?xml version="1.0" encoding="utf-8"?>
<p:notes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839" name="对象"/>
          <p:cNvSpPr>
            <a:spLocks noGrp="1" noChangeAspect="1"/>
          </p:cNvSpPr>
          <p:nvPr>
            <p:ph type="sldImg"/>
          </p:nvPr>
        </p:nvSpPr>
        <p:spPr>
          <a:xfrm rot="0">
            <a:off x="685800" y="1143000"/>
            <a:ext cx="5486400" cy="3086100"/>
          </a:xfrm>
          <a:prstGeom prst="rect"/>
          <a:noFill/>
          <a:ln w="12700" cmpd="sng" cap="flat">
            <a:noFill/>
            <a:prstDash val="solid"/>
            <a:miter/>
          </a:ln>
        </p:spPr>
      </p:sp>
      <p:sp>
        <p:nvSpPr>
          <p:cNvPr id="840" name="文本框"/>
          <p:cNvSpPr>
            <a:spLocks noGrp="1"/>
          </p:cNvSpPr>
          <p:nvPr>
            <p:ph type="body" idx="1"/>
          </p:nvPr>
        </p:nvSpPr>
        <p:spPr>
          <a:xfrm rot="0">
            <a:off x="685800" y="4400550"/>
            <a:ext cx="5486400" cy="3600450"/>
          </a:xfrm>
          <a:prstGeom prst="rect"/>
          <a:noFill/>
          <a:ln w="12700" cmpd="sng" cap="flat">
            <a:noFill/>
            <a:prstDash val="solid"/>
            <a:miter/>
          </a:ln>
        </p:spPr>
        <p:txBody>
          <a:bodyPr vert="horz" wrap="square" lIns="91440" tIns="45720" rIns="91440" bIns="45720" anchor="t" anchorCtr="0">
            <a:prstTxWarp prst="textNoShape"/>
          </a:bodyPr>
          <a:lstStyle/>
          <a:p>
            <a:r>
              <a:rPr lang="en-US" altLang="zh-CN" i="1"/>
              <a:t>Video - Rùa biển</a:t>
            </a:r>
            <a:endParaRPr lang="zh-CN" altLang="en-US" i="1"/>
          </a:p>
        </p:txBody>
      </p:sp>
    </p:spTree>
    <p:extLst>
      <p:ext uri="{BB962C8B-B14F-4D97-AF65-F5344CB8AC3E}">
        <p14:creationId xmlns:p14="http://schemas.microsoft.com/office/powerpoint/2010/main" val="1328370090"/>
      </p:ext>
    </p:extLst>
  </p:cSld>
  <p:clrMapOvr>
    <a:masterClrMapping/>
  </p:clrMapOvr>
</p:notes>
</file>

<file path=ppt/notesSlides/notesSlide21.xml><?xml version="1.0" encoding="utf-8"?>
<p:notes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844" name="对象"/>
          <p:cNvSpPr>
            <a:spLocks noGrp="1" noChangeAspect="1"/>
          </p:cNvSpPr>
          <p:nvPr>
            <p:ph type="sldImg"/>
          </p:nvPr>
        </p:nvSpPr>
        <p:spPr>
          <a:xfrm rot="0">
            <a:off x="685800" y="1143000"/>
            <a:ext cx="5486400" cy="3086100"/>
          </a:xfrm>
          <a:prstGeom prst="rect"/>
          <a:noFill/>
          <a:ln w="12700" cmpd="sng" cap="flat">
            <a:noFill/>
            <a:prstDash val="solid"/>
            <a:miter/>
          </a:ln>
        </p:spPr>
      </p:sp>
      <p:sp>
        <p:nvSpPr>
          <p:cNvPr id="845" name="文本框"/>
          <p:cNvSpPr>
            <a:spLocks noGrp="1"/>
          </p:cNvSpPr>
          <p:nvPr>
            <p:ph type="body" idx="1"/>
          </p:nvPr>
        </p:nvSpPr>
        <p:spPr>
          <a:xfrm rot="0">
            <a:off x="685800" y="4400550"/>
            <a:ext cx="5486400" cy="3600450"/>
          </a:xfrm>
          <a:prstGeom prst="rect"/>
          <a:noFill/>
          <a:ln w="12700" cmpd="sng" cap="flat">
            <a:noFill/>
            <a:prstDash val="solid"/>
            <a:miter/>
          </a:ln>
        </p:spPr>
        <p:txBody>
          <a:bodyPr vert="horz" wrap="square" lIns="91440" tIns="45720" rIns="91440" bIns="45720" anchor="t" anchorCtr="0">
            <a:prstTxWarp prst="textNoShape"/>
          </a:bodyPr>
          <a:lstStyle/>
          <a:p>
            <a:r>
              <a:rPr lang="en-US" altLang="zh-CN" i="1"/>
              <a:t>Video - Thiên nga</a:t>
            </a:r>
            <a:endParaRPr lang="zh-CN" altLang="en-US" i="1"/>
          </a:p>
        </p:txBody>
      </p:sp>
    </p:spTree>
    <p:extLst>
      <p:ext uri="{BB962C8B-B14F-4D97-AF65-F5344CB8AC3E}">
        <p14:creationId xmlns:p14="http://schemas.microsoft.com/office/powerpoint/2010/main" val="1659249367"/>
      </p:ext>
    </p:extLst>
  </p:cSld>
  <p:clrMapOvr>
    <a:masterClrMapping/>
  </p:clrMapOvr>
</p:notes>
</file>

<file path=ppt/notesSlides/notesSlide22.xml><?xml version="1.0" encoding="utf-8"?>
<p:notes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849" name="对象"/>
          <p:cNvSpPr>
            <a:spLocks noGrp="1" noChangeAspect="1"/>
          </p:cNvSpPr>
          <p:nvPr>
            <p:ph type="sldImg"/>
          </p:nvPr>
        </p:nvSpPr>
        <p:spPr>
          <a:xfrm rot="0">
            <a:off x="685800" y="1143000"/>
            <a:ext cx="5486400" cy="3086100"/>
          </a:xfrm>
          <a:prstGeom prst="rect"/>
          <a:noFill/>
          <a:ln w="12700" cmpd="sng" cap="flat">
            <a:noFill/>
            <a:prstDash val="solid"/>
            <a:miter/>
          </a:ln>
        </p:spPr>
      </p:sp>
      <p:sp>
        <p:nvSpPr>
          <p:cNvPr id="850" name="文本框"/>
          <p:cNvSpPr>
            <a:spLocks noGrp="1"/>
          </p:cNvSpPr>
          <p:nvPr>
            <p:ph type="body" idx="1"/>
          </p:nvPr>
        </p:nvSpPr>
        <p:spPr>
          <a:xfrm rot="0">
            <a:off x="685800" y="4400550"/>
            <a:ext cx="5486400" cy="3600450"/>
          </a:xfrm>
          <a:prstGeom prst="rect"/>
          <a:noFill/>
          <a:ln w="12700" cmpd="sng" cap="flat">
            <a:noFill/>
            <a:prstDash val="solid"/>
            <a:miter/>
          </a:ln>
        </p:spPr>
        <p:txBody>
          <a:bodyPr vert="horz" wrap="square" lIns="91440" tIns="45720" rIns="91440" bIns="45720" anchor="t" anchorCtr="0">
            <a:prstTxWarp prst="textNoShape"/>
          </a:bodyPr>
          <a:lstStyle/>
          <a:p>
            <a:r>
              <a:rPr lang="en-US" altLang="zh-CN" i="1"/>
              <a:t>Video - Chim cánh cụt</a:t>
            </a:r>
            <a:endParaRPr lang="zh-CN" altLang="en-US" i="1"/>
          </a:p>
        </p:txBody>
      </p:sp>
    </p:spTree>
    <p:extLst>
      <p:ext uri="{BB962C8B-B14F-4D97-AF65-F5344CB8AC3E}">
        <p14:creationId xmlns:p14="http://schemas.microsoft.com/office/powerpoint/2010/main" val="413378680"/>
      </p:ext>
    </p:extLst>
  </p:cSld>
  <p:clrMapOvr>
    <a:masterClrMapping/>
  </p:clrMapOvr>
</p:notes>
</file>

<file path=ppt/notesSlides/notesSlide24.xml><?xml version="1.0" encoding="utf-8"?>
<p:notes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860" name="对象"/>
          <p:cNvSpPr>
            <a:spLocks noGrp="1" noChangeAspect="1"/>
          </p:cNvSpPr>
          <p:nvPr>
            <p:ph type="sldImg" idx="2"/>
          </p:nvPr>
        </p:nvSpPr>
        <p:spPr>
          <a:xfrm rot="0">
            <a:off x="685800" y="1143000"/>
            <a:ext cx="5486400" cy="3086100"/>
          </a:xfrm>
          <a:prstGeom prst="rect"/>
          <a:noFill/>
          <a:ln w="12700" cmpd="sng" cap="flat">
            <a:noFill/>
            <a:prstDash val="solid"/>
            <a:miter/>
          </a:ln>
        </p:spPr>
      </p:sp>
      <p:sp>
        <p:nvSpPr>
          <p:cNvPr id="861" name="文本框"/>
          <p:cNvSpPr>
            <a:spLocks noGrp="1"/>
          </p:cNvSpPr>
          <p:nvPr>
            <p:ph type="body" idx="3"/>
          </p:nvPr>
        </p:nvSpPr>
        <p:spPr>
          <a:xfrm rot="0">
            <a:off x="685800" y="4400550"/>
            <a:ext cx="5486400" cy="3600450"/>
          </a:xfrm>
          <a:prstGeom prst="rect"/>
          <a:noFill/>
          <a:ln w="12700" cmpd="sng" cap="flat">
            <a:noFill/>
            <a:prstDash val="solid"/>
            <a:miter/>
          </a:ln>
        </p:spPr>
        <p:txBody>
          <a:bodyPr vert="horz" wrap="square" lIns="91440" tIns="45720" rIns="91440" bIns="45720" anchor="t" anchorCtr="0">
            <a:prstTxWarp prst="textNoShape"/>
          </a:bodyPr>
          <a:lstStyle/>
          <a:p>
            <a:endParaRPr lang="zh-CN" altLang="en-US"/>
          </a:p>
        </p:txBody>
      </p:sp>
    </p:spTree>
    <p:extLst>
      <p:ext uri="{BB962C8B-B14F-4D97-AF65-F5344CB8AC3E}">
        <p14:creationId xmlns:p14="http://schemas.microsoft.com/office/powerpoint/2010/main" val="1271190294"/>
      </p:ext>
    </p:extLst>
  </p:cSld>
  <p:clrMapOvr>
    <a:masterClrMapping/>
  </p:clrMapOvr>
</p:notes>
</file>

<file path=ppt/notesSlides/notesSlide26.xml><?xml version="1.0" encoding="utf-8"?>
<p:notes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908" name="对象"/>
          <p:cNvSpPr>
            <a:spLocks noGrp="1" noChangeAspect="1"/>
          </p:cNvSpPr>
          <p:nvPr>
            <p:ph type="sldImg"/>
          </p:nvPr>
        </p:nvSpPr>
        <p:spPr>
          <a:xfrm rot="0">
            <a:off x="685800" y="1143000"/>
            <a:ext cx="5486400" cy="3086100"/>
          </a:xfrm>
          <a:prstGeom prst="rect"/>
          <a:noFill/>
          <a:ln w="12700" cmpd="sng" cap="flat">
            <a:noFill/>
            <a:prstDash val="solid"/>
            <a:miter/>
          </a:ln>
        </p:spPr>
      </p:sp>
      <p:sp>
        <p:nvSpPr>
          <p:cNvPr id="909" name="文本框"/>
          <p:cNvSpPr>
            <a:spLocks noGrp="1"/>
          </p:cNvSpPr>
          <p:nvPr>
            <p:ph type="body" idx="1"/>
          </p:nvPr>
        </p:nvSpPr>
        <p:spPr>
          <a:xfrm rot="0">
            <a:off x="685800" y="4400550"/>
            <a:ext cx="5486400" cy="3600450"/>
          </a:xfrm>
          <a:prstGeom prst="rect"/>
          <a:noFill/>
          <a:ln w="12700" cmpd="sng" cap="flat">
            <a:noFill/>
            <a:prstDash val="solid"/>
            <a:miter/>
          </a:ln>
        </p:spPr>
        <p:txBody>
          <a:bodyPr vert="horz" wrap="square" lIns="91440" tIns="45720" rIns="91440" bIns="45720" anchor="t" anchorCtr="0">
            <a:prstTxWarp prst="textNoShape"/>
          </a:bodyPr>
          <a:lstStyle/>
          <a:p>
            <a:endParaRPr lang="zh-CN" altLang="en-US"/>
          </a:p>
        </p:txBody>
      </p:sp>
    </p:spTree>
    <p:extLst>
      <p:ext uri="{BB962C8B-B14F-4D97-AF65-F5344CB8AC3E}">
        <p14:creationId xmlns:p14="http://schemas.microsoft.com/office/powerpoint/2010/main" val="728099047"/>
      </p:ext>
    </p:extLst>
  </p:cSld>
  <p:clrMapOvr>
    <a:masterClrMapping/>
  </p:clrMapOvr>
</p:notes>
</file>

<file path=ppt/notesSlides/notesSlide28.xml><?xml version="1.0" encoding="utf-8"?>
<p:notes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918" name="对象"/>
          <p:cNvSpPr>
            <a:spLocks noGrp="1" noChangeAspect="1"/>
          </p:cNvSpPr>
          <p:nvPr>
            <p:ph type="sldImg"/>
          </p:nvPr>
        </p:nvSpPr>
        <p:spPr>
          <a:xfrm rot="0">
            <a:off x="685800" y="1143000"/>
            <a:ext cx="5486400" cy="3086100"/>
          </a:xfrm>
          <a:prstGeom prst="rect"/>
          <a:noFill/>
          <a:ln w="12700" cmpd="sng" cap="flat">
            <a:noFill/>
            <a:prstDash val="solid"/>
            <a:miter/>
          </a:ln>
        </p:spPr>
      </p:sp>
      <p:sp>
        <p:nvSpPr>
          <p:cNvPr id="919" name="文本框"/>
          <p:cNvSpPr>
            <a:spLocks noGrp="1"/>
          </p:cNvSpPr>
          <p:nvPr>
            <p:ph type="body" idx="1"/>
          </p:nvPr>
        </p:nvSpPr>
        <p:spPr>
          <a:xfrm rot="0">
            <a:off x="685800" y="4400550"/>
            <a:ext cx="5486400" cy="3600450"/>
          </a:xfrm>
          <a:prstGeom prst="rect"/>
          <a:noFill/>
          <a:ln w="12700" cmpd="sng" cap="flat">
            <a:noFill/>
            <a:prstDash val="solid"/>
            <a:miter/>
          </a:ln>
        </p:spPr>
        <p:txBody>
          <a:bodyPr vert="horz" wrap="square" lIns="91440" tIns="45720" rIns="91440" bIns="45720" anchor="t" anchorCtr="0">
            <a:prstTxWarp prst="textNoShape"/>
          </a:bodyPr>
          <a:lstStyle/>
          <a:p>
            <a:endParaRPr lang="zh-CN" altLang="en-US"/>
          </a:p>
        </p:txBody>
      </p:sp>
    </p:spTree>
    <p:extLst>
      <p:ext uri="{BB962C8B-B14F-4D97-AF65-F5344CB8AC3E}">
        <p14:creationId xmlns:p14="http://schemas.microsoft.com/office/powerpoint/2010/main" val="944184440"/>
      </p:ext>
    </p:extLst>
  </p:cSld>
  <p:clrMapOvr>
    <a:masterClrMapping/>
  </p:clrMapOvr>
</p:notes>
</file>

<file path=ppt/notesSlides/notesSlide29.xml><?xml version="1.0" encoding="utf-8"?>
<p:notes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936" name="对象"/>
          <p:cNvSpPr>
            <a:spLocks noGrp="1" noChangeAspect="1"/>
          </p:cNvSpPr>
          <p:nvPr>
            <p:ph type="sldImg"/>
          </p:nvPr>
        </p:nvSpPr>
        <p:spPr>
          <a:xfrm rot="0">
            <a:off x="685800" y="1143000"/>
            <a:ext cx="5486400" cy="3086100"/>
          </a:xfrm>
          <a:prstGeom prst="rect"/>
          <a:noFill/>
          <a:ln w="12700" cmpd="sng" cap="flat">
            <a:noFill/>
            <a:prstDash val="solid"/>
            <a:miter/>
          </a:ln>
        </p:spPr>
      </p:sp>
      <p:sp>
        <p:nvSpPr>
          <p:cNvPr id="937" name="文本框"/>
          <p:cNvSpPr>
            <a:spLocks noGrp="1"/>
          </p:cNvSpPr>
          <p:nvPr>
            <p:ph type="body" idx="1"/>
          </p:nvPr>
        </p:nvSpPr>
        <p:spPr>
          <a:xfrm rot="0">
            <a:off x="685800" y="4400550"/>
            <a:ext cx="5486400" cy="3600450"/>
          </a:xfrm>
          <a:prstGeom prst="rect"/>
          <a:noFill/>
          <a:ln w="12700" cmpd="sng" cap="flat">
            <a:noFill/>
            <a:prstDash val="solid"/>
            <a:miter/>
          </a:ln>
        </p:spPr>
        <p:txBody>
          <a:bodyPr vert="horz" wrap="square" lIns="91440" tIns="45720" rIns="91440" bIns="45720" anchor="t" anchorCtr="0">
            <a:prstTxWarp prst="textNoShape"/>
          </a:bodyPr>
          <a:lstStyle/>
          <a:p>
            <a:endParaRPr lang="zh-CN" altLang="en-US"/>
          </a:p>
        </p:txBody>
      </p:sp>
    </p:spTree>
    <p:extLst>
      <p:ext uri="{BB962C8B-B14F-4D97-AF65-F5344CB8AC3E}">
        <p14:creationId xmlns:p14="http://schemas.microsoft.com/office/powerpoint/2010/main" val="497461235"/>
      </p:ext>
    </p:extLst>
  </p:cSld>
  <p:clrMapOvr>
    <a:masterClrMapping/>
  </p:clrMapOvr>
</p:notes>
</file>

<file path=ppt/notesSlides/notesSlide33.xml><?xml version="1.0" encoding="utf-8"?>
<p:notes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973" name="对象"/>
          <p:cNvSpPr>
            <a:spLocks noGrp="1" noChangeAspect="1"/>
          </p:cNvSpPr>
          <p:nvPr>
            <p:ph type="sldImg"/>
          </p:nvPr>
        </p:nvSpPr>
        <p:spPr>
          <a:xfrm rot="0">
            <a:off x="685800" y="1143000"/>
            <a:ext cx="5486400" cy="3086100"/>
          </a:xfrm>
          <a:prstGeom prst="rect"/>
          <a:noFill/>
          <a:ln w="12700" cmpd="sng" cap="flat">
            <a:noFill/>
            <a:prstDash val="solid"/>
            <a:miter/>
          </a:ln>
        </p:spPr>
      </p:sp>
      <p:sp>
        <p:nvSpPr>
          <p:cNvPr id="974" name="文本框"/>
          <p:cNvSpPr>
            <a:spLocks noGrp="1"/>
          </p:cNvSpPr>
          <p:nvPr>
            <p:ph type="body" idx="1"/>
          </p:nvPr>
        </p:nvSpPr>
        <p:spPr>
          <a:xfrm rot="0">
            <a:off x="685800" y="4400550"/>
            <a:ext cx="5486400" cy="3600450"/>
          </a:xfrm>
          <a:prstGeom prst="rect"/>
          <a:noFill/>
          <a:ln w="12700" cmpd="sng" cap="flat">
            <a:noFill/>
            <a:prstDash val="solid"/>
            <a:miter/>
          </a:ln>
        </p:spPr>
        <p:txBody>
          <a:bodyPr vert="horz" wrap="square" lIns="91440" tIns="45720" rIns="91440" bIns="45720" anchor="t" anchorCtr="0">
            <a:prstTxWarp prst="textNoShape"/>
          </a:bodyPr>
          <a:lstStyle/>
          <a:p>
            <a:endParaRPr lang="zh-CN" altLang="en-US"/>
          </a:p>
        </p:txBody>
      </p:sp>
    </p:spTree>
    <p:extLst>
      <p:ext uri="{BB962C8B-B14F-4D97-AF65-F5344CB8AC3E}">
        <p14:creationId xmlns:p14="http://schemas.microsoft.com/office/powerpoint/2010/main" val="893761579"/>
      </p:ext>
    </p:extLst>
  </p:cSld>
  <p:clrMapOvr>
    <a:masterClrMapping/>
  </p:clrMapOvr>
</p:notes>
</file>

<file path=ppt/notesSlides/notesSlide7.xml><?xml version="1.0" encoding="utf-8"?>
<p:notes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455" name="对象"/>
          <p:cNvSpPr>
            <a:spLocks noGrp="1" noChangeAspect="1"/>
          </p:cNvSpPr>
          <p:nvPr>
            <p:ph type="sldImg"/>
          </p:nvPr>
        </p:nvSpPr>
        <p:spPr>
          <a:xfrm rot="0">
            <a:off x="685800" y="1143000"/>
            <a:ext cx="5486400" cy="3086100"/>
          </a:xfrm>
          <a:prstGeom prst="rect"/>
          <a:noFill/>
          <a:ln w="12700" cmpd="sng" cap="flat">
            <a:noFill/>
            <a:prstDash val="solid"/>
            <a:miter/>
          </a:ln>
        </p:spPr>
      </p:sp>
      <p:sp>
        <p:nvSpPr>
          <p:cNvPr id="456" name="文本框"/>
          <p:cNvSpPr>
            <a:spLocks noGrp="1"/>
          </p:cNvSpPr>
          <p:nvPr>
            <p:ph type="body" idx="1"/>
          </p:nvPr>
        </p:nvSpPr>
        <p:spPr>
          <a:xfrm rot="0">
            <a:off x="685800" y="4400550"/>
            <a:ext cx="5486400" cy="3600450"/>
          </a:xfrm>
          <a:prstGeom prst="rect"/>
          <a:noFill/>
          <a:ln w="12700" cmpd="sng" cap="flat">
            <a:noFill/>
            <a:prstDash val="solid"/>
            <a:miter/>
          </a:ln>
        </p:spPr>
        <p:txBody>
          <a:bodyPr vert="horz" wrap="square" lIns="91440" tIns="45720" rIns="91440" bIns="45720" anchor="t" anchorCtr="0">
            <a:prstTxWarp prst="textNoShape"/>
          </a:bodyPr>
          <a:lstStyle/>
          <a:p>
            <a:r>
              <a:rPr lang="en-US" altLang="zh-CN"/>
              <a:t>Bấm</a:t>
            </a:r>
            <a:r>
              <a:rPr lang="en-US" altLang="zh-CN"/>
              <a:t> </a:t>
            </a:r>
            <a:r>
              <a:rPr lang="en-US" altLang="zh-CN"/>
              <a:t>vào</a:t>
            </a:r>
            <a:r>
              <a:rPr lang="en-US" altLang="zh-CN"/>
              <a:t> 1 </a:t>
            </a:r>
            <a:r>
              <a:rPr lang="en-US" altLang="zh-CN"/>
              <a:t>trong</a:t>
            </a:r>
            <a:r>
              <a:rPr lang="en-US" altLang="zh-CN"/>
              <a:t> </a:t>
            </a:r>
            <a:r>
              <a:rPr lang="en-US" altLang="zh-CN"/>
              <a:t>số</a:t>
            </a:r>
            <a:r>
              <a:rPr lang="en-US" altLang="zh-CN"/>
              <a:t> </a:t>
            </a:r>
            <a:r>
              <a:rPr lang="en-US" altLang="zh-CN"/>
              <a:t>các</a:t>
            </a:r>
            <a:r>
              <a:rPr lang="en-US" altLang="zh-CN"/>
              <a:t> con </a:t>
            </a:r>
            <a:r>
              <a:rPr lang="en-US" altLang="zh-CN"/>
              <a:t>vật</a:t>
            </a:r>
            <a:r>
              <a:rPr lang="en-US" altLang="zh-CN"/>
              <a:t> </a:t>
            </a:r>
            <a:r>
              <a:rPr lang="en-US" altLang="zh-CN"/>
              <a:t>tới</a:t>
            </a:r>
            <a:r>
              <a:rPr lang="en-US" altLang="zh-CN"/>
              <a:t> </a:t>
            </a:r>
            <a:r>
              <a:rPr lang="en-US" altLang="zh-CN"/>
              <a:t>câu</a:t>
            </a:r>
            <a:r>
              <a:rPr lang="en-US" altLang="zh-CN"/>
              <a:t>. TRL </a:t>
            </a:r>
            <a:r>
              <a:rPr lang="en-US" altLang="zh-CN"/>
              <a:t>xong</a:t>
            </a:r>
            <a:r>
              <a:rPr lang="en-US" altLang="zh-CN"/>
              <a:t> </a:t>
            </a:r>
            <a:r>
              <a:rPr lang="en-US" altLang="zh-CN"/>
              <a:t>bấm</a:t>
            </a:r>
            <a:r>
              <a:rPr lang="en-US" altLang="zh-CN"/>
              <a:t> </a:t>
            </a:r>
            <a:r>
              <a:rPr lang="en-US" altLang="zh-CN"/>
              <a:t>mũi</a:t>
            </a:r>
            <a:r>
              <a:rPr lang="en-US" altLang="zh-CN"/>
              <a:t> </a:t>
            </a:r>
            <a:r>
              <a:rPr lang="en-US" altLang="zh-CN"/>
              <a:t>tên</a:t>
            </a:r>
            <a:r>
              <a:rPr lang="en-US" altLang="zh-CN"/>
              <a:t> quay </a:t>
            </a:r>
            <a:r>
              <a:rPr lang="en-US" altLang="zh-CN"/>
              <a:t>về</a:t>
            </a:r>
            <a:r>
              <a:rPr lang="en-US" altLang="zh-CN"/>
              <a:t>. </a:t>
            </a:r>
            <a:endParaRPr lang="zh-CN" altLang="en-US"/>
          </a:p>
        </p:txBody>
      </p:sp>
    </p:spTree>
    <p:extLst>
      <p:ext uri="{BB962C8B-B14F-4D97-AF65-F5344CB8AC3E}">
        <p14:creationId xmlns:p14="http://schemas.microsoft.com/office/powerpoint/2010/main" val="1197854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1.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2.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3.jpe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p="http://schemas.openxmlformats.org/presentationml/2006/main" xmlns:a="http://schemas.openxmlformats.org/drawingml/2006/main" xmlns:r="http://schemas.openxmlformats.org/officeDocument/2006/relationships" type="title" preserve="1">
  <p:cSld name="标题幻灯片">
    <p:spTree>
      <p:nvGrpSpPr>
        <p:cNvPr id="1" name=""/>
        <p:cNvGrpSpPr/>
        <p:nvPr/>
      </p:nvGrpSpPr>
      <p:grpSpPr>
        <a:xfrm>
          <a:off x="0" y="0"/>
          <a:ext cx="0" cy="0"/>
          <a:chOff x="0" y="0"/>
          <a:chExt cx="0" cy="0"/>
        </a:xfrm>
      </p:grpSpPr>
      <p:sp>
        <p:nvSpPr>
          <p:cNvPr id="2" name="文本框"/>
          <p:cNvSpPr>
            <a:spLocks noGrp="1"/>
          </p:cNvSpPr>
          <p:nvPr>
            <p:ph type="ctrTitle"/>
          </p:nvPr>
        </p:nvSpPr>
        <p:spPr>
          <a:xfrm>
            <a:off x="914161" y="2130425"/>
            <a:ext cx="10360501" cy="1470025"/>
          </a:xfrm>
        </p:spPr>
        <p:txBody>
          <a:bodyPr/>
          <a:lstStyle/>
          <a:p>
            <a:r>
              <a:rPr lang="zh-CN" altLang="en-US" smtClean="0"/>
              <a:t>单击此处编辑母版标题样式</a:t>
            </a:r>
            <a:endParaRPr lang="zh-CN" altLang="en-US"/>
          </a:p>
        </p:txBody>
      </p:sp>
      <p:sp>
        <p:nvSpPr>
          <p:cNvPr id="3" name="文本框"/>
          <p:cNvSpPr>
            <a:spLocks noGrp="1"/>
          </p:cNvSpPr>
          <p:nvPr>
            <p:ph type="subTitle" idx="1"/>
          </p:nvPr>
        </p:nvSpPr>
        <p:spPr>
          <a:xfrm>
            <a:off x="1828323" y="3886199"/>
            <a:ext cx="8532177"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677204560"/>
      </p:ext>
    </p:extLst>
  </p:cSld>
  <p:clrMapOvr>
    <a:masterClrMapping/>
  </p:clrMapOvr>
</p:sldLayout>
</file>

<file path=ppt/slideLayouts/slideLayout10.xml><?xml version="1.0" encoding="utf-8"?>
<p:sldLayout xmlns:p="http://schemas.openxmlformats.org/presentationml/2006/main" type="vertTx" preserve="1">
  <p:cSld name="标题和竖排文本">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orient="vert" idx="1"/>
          </p:nvPr>
        </p:nvSpPr>
        <p:spPr/>
        <p:txBody>
          <a:bodyPr xmlns:a="http://schemas.openxmlformats.org/drawingml/2006/main" vert="eaVert"/>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Tree>
    <p:extLst>
      <p:ext uri="{BB962C8B-B14F-4D97-AF65-F5344CB8AC3E}">
        <p14:creationId xmlns:p14="http://schemas.microsoft.com/office/powerpoint/2010/main" val="775442878"/>
      </p:ext>
    </p:extLst>
  </p:cSld>
  <p:clrMapOvr>
    <a:masterClrMapping xmlns:a="http://schemas.openxmlformats.org/drawingml/2006/main"/>
  </p:clrMapOvr>
</p:sldLayout>
</file>

<file path=ppt/slideLayouts/slideLayout100.xml><?xml version="1.0" encoding="utf-8"?>
<p:sldLayout xmlns:p="http://schemas.openxmlformats.org/presentationml/2006/main" type="twoObj" preserve="1">
  <p:cSld name="两栏内容">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sz="half" idx="1"/>
          </p:nvPr>
        </p:nvSpPr>
        <p:spPr>
          <a:xfrm xmlns:a="http://schemas.openxmlformats.org/drawingml/2006/main">
            <a:off x="457200" y="1600200"/>
            <a:ext cx="4038600" cy="4525963"/>
          </a:xfrm>
        </p:spPr>
        <p:txBody>
          <a:bodyPr xmlns:a="http://schemas.openxmlformats.org/drawingml/2006/main"/>
          <a:lstStyle xmlns:a="http://schemas.openxmlformats.org/drawingml/2006/main">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sz="half" idx="2"/>
          </p:nvPr>
        </p:nvSpPr>
        <p:spPr>
          <a:xfrm xmlns:a="http://schemas.openxmlformats.org/drawingml/2006/main">
            <a:off x="4648200" y="1600200"/>
            <a:ext cx="4038600" cy="4525963"/>
          </a:xfrm>
        </p:spPr>
        <p:txBody>
          <a:bodyPr xmlns:a="http://schemas.openxmlformats.org/drawingml/2006/main"/>
          <a:lstStyle xmlns:a="http://schemas.openxmlformats.org/drawingml/2006/main">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5"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6"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7"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87299320"/>
      </p:ext>
    </p:extLst>
  </p:cSld>
  <p:clrMapOvr>
    <a:masterClrMapping xmlns:a="http://schemas.openxmlformats.org/drawingml/2006/main"/>
  </p:clrMapOvr>
</p:sldLayout>
</file>

<file path=ppt/slideLayouts/slideLayout101.xml><?xml version="1.0" encoding="utf-8"?>
<p:sldLayout xmlns:p="http://schemas.openxmlformats.org/presentationml/2006/main" type="twoTxTwoObj" preserve="1">
  <p:cSld name="比较">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lvl1pPr>
              <a:defRPr/>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idx="1"/>
          </p:nvPr>
        </p:nvSpPr>
        <p:spPr>
          <a:xfrm xmlns:a="http://schemas.openxmlformats.org/drawingml/2006/main">
            <a:off x="457200" y="1535113"/>
            <a:ext cx="4040188" cy="639762"/>
          </a:xfrm>
        </p:spPr>
        <p:txBody>
          <a:bodyPr xmlns:a="http://schemas.openxmlformats.org/drawingml/2006/main" anchor="b"/>
          <a:lstStyle xmlns:a="http://schemas.openxmlformats.org/drawingml/2006/main">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xmlns:a="http://schemas.openxmlformats.org/drawingml/2006/main">
            <a:pPr lvl="0"/>
            <a:r>
              <a:rPr lang="zh-CN" altLang="en-US" smtClean="0"/>
              <a:t>单击此处编辑母版文本样式</a:t>
            </a:r>
          </a:p>
        </p:txBody>
      </p:sp>
      <p:sp>
        <p:nvSpPr>
          <p:cNvPr id="4" name="文本框"/>
          <p:cNvSpPr>
            <a:spLocks xmlns:a="http://schemas.openxmlformats.org/drawingml/2006/main" noGrp="1"/>
          </p:cNvSpPr>
          <p:nvPr>
            <p:ph sz="half" idx="2"/>
          </p:nvPr>
        </p:nvSpPr>
        <p:spPr>
          <a:xfrm xmlns:a="http://schemas.openxmlformats.org/drawingml/2006/main">
            <a:off x="457200" y="2174875"/>
            <a:ext cx="4040188" cy="3951288"/>
          </a:xfrm>
        </p:spPr>
        <p:txBody>
          <a:bodyPr xmlns:a="http://schemas.openxmlformats.org/drawingml/2006/main"/>
          <a:lstStyle xmlns:a="http://schemas.openxmlformats.org/drawingml/2006/main">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5" name="文本框"/>
          <p:cNvSpPr>
            <a:spLocks xmlns:a="http://schemas.openxmlformats.org/drawingml/2006/main" noGrp="1"/>
          </p:cNvSpPr>
          <p:nvPr>
            <p:ph type="body" sz="quarter" idx="3"/>
          </p:nvPr>
        </p:nvSpPr>
        <p:spPr>
          <a:xfrm xmlns:a="http://schemas.openxmlformats.org/drawingml/2006/main">
            <a:off x="4645025" y="1535113"/>
            <a:ext cx="4041775" cy="639762"/>
          </a:xfrm>
        </p:spPr>
        <p:txBody>
          <a:bodyPr xmlns:a="http://schemas.openxmlformats.org/drawingml/2006/main" anchor="b"/>
          <a:lstStyle xmlns:a="http://schemas.openxmlformats.org/drawingml/2006/main">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xmlns:a="http://schemas.openxmlformats.org/drawingml/2006/main">
            <a:pPr lvl="0"/>
            <a:r>
              <a:rPr lang="zh-CN" altLang="en-US" smtClean="0"/>
              <a:t>单击此处编辑母版文本样式</a:t>
            </a:r>
          </a:p>
        </p:txBody>
      </p:sp>
      <p:sp>
        <p:nvSpPr>
          <p:cNvPr id="6" name="文本框"/>
          <p:cNvSpPr>
            <a:spLocks xmlns:a="http://schemas.openxmlformats.org/drawingml/2006/main" noGrp="1"/>
          </p:cNvSpPr>
          <p:nvPr>
            <p:ph sz="quarter" idx="4"/>
          </p:nvPr>
        </p:nvSpPr>
        <p:spPr>
          <a:xfrm xmlns:a="http://schemas.openxmlformats.org/drawingml/2006/main">
            <a:off x="4645025" y="2174875"/>
            <a:ext cx="4041775" cy="3951288"/>
          </a:xfrm>
        </p:spPr>
        <p:txBody>
          <a:bodyPr xmlns:a="http://schemas.openxmlformats.org/drawingml/2006/main"/>
          <a:lstStyle xmlns:a="http://schemas.openxmlformats.org/drawingml/2006/main">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7"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8"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9"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924292245"/>
      </p:ext>
    </p:extLst>
  </p:cSld>
  <p:clrMapOvr>
    <a:masterClrMapping xmlns:a="http://schemas.openxmlformats.org/drawingml/2006/main"/>
  </p:clrMapOvr>
</p:sldLayout>
</file>

<file path=ppt/slideLayouts/slideLayout102.xml><?xml version="1.0" encoding="utf-8"?>
<p:sldLayout xmlns:p="http://schemas.openxmlformats.org/presentationml/2006/main" type="titleOnly" preserve="1">
  <p:cSld name="仅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4"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5"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160511791"/>
      </p:ext>
    </p:extLst>
  </p:cSld>
  <p:clrMapOvr>
    <a:masterClrMapping xmlns:a="http://schemas.openxmlformats.org/drawingml/2006/main"/>
  </p:clrMapOvr>
</p:sldLayout>
</file>

<file path=ppt/slideLayouts/slideLayout103.xml><?xml version="1.0" encoding="utf-8"?>
<p:sldLayout xmlns:p="http://schemas.openxmlformats.org/presentationml/2006/main" type="blank" preserve="1">
  <p:cSld name="空白">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3"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4"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219691016"/>
      </p:ext>
    </p:extLst>
  </p:cSld>
  <p:clrMapOvr>
    <a:masterClrMapping xmlns:a="http://schemas.openxmlformats.org/drawingml/2006/main"/>
  </p:clrMapOvr>
</p:sldLayout>
</file>

<file path=ppt/slideLayouts/slideLayout104.xml><?xml version="1.0" encoding="utf-8"?>
<p:sldLayout xmlns:p="http://schemas.openxmlformats.org/presentationml/2006/main" type="objTx" preserve="1">
  <p:cSld name="内容与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457200" y="273050"/>
            <a:ext cx="3008313" cy="1162050"/>
          </a:xfrm>
        </p:spPr>
        <p:txBody>
          <a:bodyPr xmlns:a="http://schemas.openxmlformats.org/drawingml/2006/main" anchor="b"/>
          <a:lstStyle xmlns:a="http://schemas.openxmlformats.org/drawingml/2006/main">
            <a:lvl1pPr algn="l">
              <a:defRPr sz="2000" b="1"/>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idx="1"/>
          </p:nvPr>
        </p:nvSpPr>
        <p:spPr>
          <a:xfrm xmlns:a="http://schemas.openxmlformats.org/drawingml/2006/main">
            <a:off x="3575050" y="273050"/>
            <a:ext cx="5111750" cy="5853113"/>
          </a:xfrm>
        </p:spPr>
        <p:txBody>
          <a:bodyPr xmlns:a="http://schemas.openxmlformats.org/drawingml/2006/main"/>
          <a:lstStyle xmlns:a="http://schemas.openxmlformats.org/drawingml/2006/main">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body" sz="half" idx="2"/>
          </p:nvPr>
        </p:nvSpPr>
        <p:spPr>
          <a:xfrm xmlns:a="http://schemas.openxmlformats.org/drawingml/2006/main">
            <a:off x="457200" y="1435100"/>
            <a:ext cx="3008313" cy="4691063"/>
          </a:xfrm>
        </p:spPr>
        <p:txBody>
          <a:bodyPr xmlns:a="http://schemas.openxmlformats.org/drawingml/2006/main"/>
          <a:lstStyle xmlns:a="http://schemas.openxmlformats.org/drawingml/2006/main">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xmlns:a="http://schemas.openxmlformats.org/drawingml/2006/main">
            <a:pPr lvl="0"/>
            <a:r>
              <a:rPr lang="zh-CN" altLang="en-US" smtClean="0"/>
              <a:t>单击此处编辑母版文本样式</a:t>
            </a:r>
          </a:p>
        </p:txBody>
      </p:sp>
      <p:sp>
        <p:nvSpPr>
          <p:cNvPr id="5"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6"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7"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745215389"/>
      </p:ext>
    </p:extLst>
  </p:cSld>
  <p:clrMapOvr>
    <a:masterClrMapping xmlns:a="http://schemas.openxmlformats.org/drawingml/2006/main"/>
  </p:clrMapOvr>
</p:sldLayout>
</file>

<file path=ppt/slideLayouts/slideLayout105.xml><?xml version="1.0" encoding="utf-8"?>
<p:sldLayout xmlns:p="http://schemas.openxmlformats.org/presentationml/2006/main" type="picTx" preserve="1">
  <p:cSld name="图片与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1792288" y="4800600"/>
            <a:ext cx="5486400" cy="566738"/>
          </a:xfrm>
        </p:spPr>
        <p:txBody>
          <a:bodyPr xmlns:a="http://schemas.openxmlformats.org/drawingml/2006/main" anchor="b"/>
          <a:lstStyle xmlns:a="http://schemas.openxmlformats.org/drawingml/2006/main">
            <a:lvl1pPr algn="l">
              <a:defRPr sz="2000" b="1"/>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pic" idx="1"/>
          </p:nvPr>
        </p:nvSpPr>
        <p:spPr>
          <a:xfrm xmlns:a="http://schemas.openxmlformats.org/drawingml/2006/main">
            <a:off x="1792288" y="612775"/>
            <a:ext cx="5486400" cy="4114800"/>
          </a:xfrm>
        </p:spPr>
        <p:txBody>
          <a:bodyPr xmlns:a="http://schemas.openxmlformats.org/drawingml/2006/main"/>
          <a:lstStyle xmlns:a="http://schemas.openxmlformats.org/drawingml/2006/main">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xmlns:a="http://schemas.openxmlformats.org/drawingml/2006/main">
            <a:endParaRPr lang="zh-CN" altLang="en-US"/>
          </a:p>
        </p:txBody>
      </p:sp>
      <p:sp>
        <p:nvSpPr>
          <p:cNvPr id="4" name="文本框"/>
          <p:cNvSpPr>
            <a:spLocks xmlns:a="http://schemas.openxmlformats.org/drawingml/2006/main" noGrp="1"/>
          </p:cNvSpPr>
          <p:nvPr>
            <p:ph type="body" sz="half" idx="2"/>
          </p:nvPr>
        </p:nvSpPr>
        <p:spPr>
          <a:xfrm xmlns:a="http://schemas.openxmlformats.org/drawingml/2006/main">
            <a:off x="1792288" y="5367338"/>
            <a:ext cx="5486400" cy="804862"/>
          </a:xfrm>
        </p:spPr>
        <p:txBody>
          <a:bodyPr xmlns:a="http://schemas.openxmlformats.org/drawingml/2006/main"/>
          <a:lstStyle xmlns:a="http://schemas.openxmlformats.org/drawingml/2006/main">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xmlns:a="http://schemas.openxmlformats.org/drawingml/2006/main">
            <a:pPr lvl="0"/>
            <a:r>
              <a:rPr lang="zh-CN" altLang="en-US" smtClean="0"/>
              <a:t>单击此处编辑母版文本样式</a:t>
            </a:r>
          </a:p>
        </p:txBody>
      </p:sp>
      <p:sp>
        <p:nvSpPr>
          <p:cNvPr id="5"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6"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7"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216756363"/>
      </p:ext>
    </p:extLst>
  </p:cSld>
  <p:clrMapOvr>
    <a:masterClrMapping xmlns:a="http://schemas.openxmlformats.org/drawingml/2006/main"/>
  </p:clrMapOvr>
</p:sldLayout>
</file>

<file path=ppt/slideLayouts/slideLayout106.xml><?xml version="1.0" encoding="utf-8"?>
<p:sldLayout xmlns:p="http://schemas.openxmlformats.org/presentationml/2006/main" type="vertTx" preserve="1">
  <p:cSld name="标题和竖排文本">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orient="vert" idx="1"/>
          </p:nvPr>
        </p:nvSpPr>
        <p:spPr/>
        <p:txBody>
          <a:bodyPr xmlns:a="http://schemas.openxmlformats.org/drawingml/2006/main" vert="eaVert"/>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562440619"/>
      </p:ext>
    </p:extLst>
  </p:cSld>
  <p:clrMapOvr>
    <a:masterClrMapping xmlns:a="http://schemas.openxmlformats.org/drawingml/2006/main"/>
  </p:clrMapOvr>
</p:sldLayout>
</file>

<file path=ppt/slideLayouts/slideLayout107.xml><?xml version="1.0" encoding="utf-8"?>
<p:sldLayout xmlns:p="http://schemas.openxmlformats.org/presentationml/2006/main" type="vertTitleAndTx" preserve="1">
  <p:cSld name="垂直排列标题与文本">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orient="vert"/>
          </p:nvPr>
        </p:nvSpPr>
        <p:spPr>
          <a:xfrm xmlns:a="http://schemas.openxmlformats.org/drawingml/2006/main">
            <a:off x="6629400" y="274638"/>
            <a:ext cx="2057400" cy="5851525"/>
          </a:xfrm>
        </p:spPr>
        <p:txBody>
          <a:bodyPr xmlns:a="http://schemas.openxmlformats.org/drawingml/2006/main" vert="eaVert"/>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orient="vert" idx="1"/>
          </p:nvPr>
        </p:nvSpPr>
        <p:spPr>
          <a:xfrm xmlns:a="http://schemas.openxmlformats.org/drawingml/2006/main">
            <a:off x="457200" y="274638"/>
            <a:ext cx="6019800" cy="5851525"/>
          </a:xfrm>
        </p:spPr>
        <p:txBody>
          <a:bodyPr xmlns:a="http://schemas.openxmlformats.org/drawingml/2006/main" vert="eaVert"/>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978858333"/>
      </p:ext>
    </p:extLst>
  </p:cSld>
  <p:clrMapOvr>
    <a:masterClrMapping xmlns:a="http://schemas.openxmlformats.org/drawingml/2006/main"/>
  </p:clrMapOvr>
</p:sldLayout>
</file>

<file path=ppt/slideLayouts/slideLayout108.xml><?xml version="1.0" encoding="utf-8"?>
<p:sldLayout xmlns:p="http://schemas.openxmlformats.org/presentationml/2006/main" showMasterSp="0" preserve="1">
  <p:cSld name="自定义版式">
    <p:bg>
      <p:bgPr>
        <a:solidFill xmlns:a="http://schemas.openxmlformats.org/drawingml/2006/main">
          <a:schemeClr val="bg1"/>
        </a:solidFill>
      </p:bgPr>
    </p:bg>
    <p:spTree>
      <p:nvGrpSpPr>
        <p:cNvPr id="1" name=""/>
        <p:cNvGrpSpPr/>
        <p:nvPr/>
      </p:nvGrpSpPr>
      <p:grpSpPr>
        <a:xfrm xmlns:a="http://schemas.openxmlformats.org/drawingml/2006/main">
          <a:off x="0" y="0"/>
          <a:ext cx="0" cy="0"/>
          <a:chOff x="0" y="0"/>
          <a:chExt cx="0" cy="0"/>
        </a:xfrm>
      </p:grpSpPr>
      <p:sp>
        <p:nvSpPr>
          <p:cNvPr id="808" name="文本框"/>
          <p:cNvSpPr>
            <a:spLocks xmlns:a="http://schemas.openxmlformats.org/drawingml/2006/main" noGrp="1"/>
          </p:cNvSpPr>
          <p:nvPr>
            <p:ph type="dt" idx="10"/>
          </p:nvPr>
        </p:nvSpPr>
        <p:spPr>
          <a:xfrm xmlns:a="http://schemas.openxmlformats.org/drawingml/2006/main" rot="0">
            <a:off x="837982" y="6356351"/>
            <a:ext cx="2742486" cy="365125"/>
          </a:xfrm>
          <a:prstGeom xmlns:a="http://schemas.openxmlformats.org/drawingml/2006/main" prst="rect"/>
          <a:noFill xmlns:a="http://schemas.openxmlformats.org/drawingml/2006/main"/>
          <a:ln xmlns:a="http://schemas.openxmlformats.org/drawingml/2006/main" cmpd="sng" cap="flat">
            <a:noFill/>
            <a:prstDash val="solid"/>
            <a:miter/>
          </a:ln>
        </p:spPr>
        <p:txBody>
          <a:bodyPr xmlns:a="http://schemas.openxmlformats.org/drawingml/2006/main" vert="horz" wrap="square" lIns="91440" tIns="45720" rIns="91440" bIns="45720" anchor="ctr" anchorCtr="0">
            <a:prstTxWarp prst="textNoShape"/>
          </a:bodyPr>
          <a:lstStyle xmlns:a="http://schemas.openxmlformats.org/drawingml/2006/main"/>
          <a:p xmlns:a="http://schemas.openxmlformats.org/drawingml/2006/main">
            <a:pPr algn="l"/>
            <a:endParaRPr lang="zh-CN" altLang="en-US" sz="1200">
              <a:solidFill>
                <a:srgbClr val="898989"/>
              </a:solidFill>
              <a:latin typeface="Calibri" pitchFamily="0" charset="0"/>
              <a:ea typeface="等线" pitchFamily="0" charset="0"/>
              <a:cs typeface="Calibri" pitchFamily="0" charset="0"/>
            </a:endParaRPr>
          </a:p>
        </p:txBody>
      </p:sp>
      <p:sp>
        <p:nvSpPr>
          <p:cNvPr id="809" name="文本框"/>
          <p:cNvSpPr>
            <a:spLocks xmlns:a="http://schemas.openxmlformats.org/drawingml/2006/main" noGrp="1"/>
          </p:cNvSpPr>
          <p:nvPr>
            <p:ph type="ftr"/>
          </p:nvPr>
        </p:nvSpPr>
        <p:spPr>
          <a:xfrm xmlns:a="http://schemas.openxmlformats.org/drawingml/2006/main" rot="0">
            <a:off x="4037549" y="6356351"/>
            <a:ext cx="4113727" cy="365125"/>
          </a:xfrm>
          <a:prstGeom xmlns:a="http://schemas.openxmlformats.org/drawingml/2006/main" prst="rect"/>
          <a:noFill xmlns:a="http://schemas.openxmlformats.org/drawingml/2006/main"/>
          <a:ln xmlns:a="http://schemas.openxmlformats.org/drawingml/2006/main" cmpd="sng" cap="flat">
            <a:noFill/>
            <a:prstDash val="solid"/>
            <a:miter/>
          </a:ln>
        </p:spPr>
        <p:txBody>
          <a:bodyPr xmlns:a="http://schemas.openxmlformats.org/drawingml/2006/main" vert="horz" wrap="square" lIns="91440" tIns="45720" rIns="91440" bIns="45720" anchor="ctr" anchorCtr="0">
            <a:prstTxWarp prst="textNoShape"/>
          </a:bodyPr>
          <a:lstStyle xmlns:a="http://schemas.openxmlformats.org/drawingml/2006/main"/>
          <a:p xmlns:a="http://schemas.openxmlformats.org/drawingml/2006/main">
            <a:pPr algn="ctr"/>
            <a:endParaRPr lang="zh-CN" altLang="en-US" sz="1200">
              <a:solidFill>
                <a:srgbClr val="898989"/>
              </a:solidFill>
              <a:latin typeface="Calibri" pitchFamily="0" charset="0"/>
              <a:ea typeface="等线" pitchFamily="0" charset="0"/>
              <a:cs typeface="Calibri" pitchFamily="0" charset="0"/>
            </a:endParaRPr>
          </a:p>
        </p:txBody>
      </p:sp>
      <p:sp>
        <p:nvSpPr>
          <p:cNvPr id="810" name="文本框"/>
          <p:cNvSpPr>
            <a:spLocks xmlns:a="http://schemas.openxmlformats.org/drawingml/2006/main" noGrp="1"/>
          </p:cNvSpPr>
          <p:nvPr>
            <p:ph type="sldNum"/>
          </p:nvPr>
        </p:nvSpPr>
        <p:spPr>
          <a:xfrm xmlns:a="http://schemas.openxmlformats.org/drawingml/2006/main" rot="0">
            <a:off x="8608357" y="6356351"/>
            <a:ext cx="2742486" cy="365125"/>
          </a:xfrm>
          <a:prstGeom xmlns:a="http://schemas.openxmlformats.org/drawingml/2006/main" prst="rect"/>
          <a:noFill xmlns:a="http://schemas.openxmlformats.org/drawingml/2006/main"/>
          <a:ln xmlns:a="http://schemas.openxmlformats.org/drawingml/2006/main" cmpd="sng" cap="flat">
            <a:noFill/>
            <a:prstDash val="solid"/>
            <a:miter/>
          </a:ln>
        </p:spPr>
        <p:txBody>
          <a:bodyPr xmlns:a="http://schemas.openxmlformats.org/drawingml/2006/main" vert="horz" wrap="square" lIns="91440" tIns="45720" rIns="91440" bIns="45720" anchor="ctr" anchorCtr="0">
            <a:prstTxWarp prst="textNoShape"/>
          </a:bodyPr>
          <a:lstStyle xmlns:a="http://schemas.openxmlformats.org/drawingml/2006/main"/>
          <a:p xmlns:a="http://schemas.openxmlformats.org/drawingml/2006/main">
            <a:pPr algn="r"/>
            <a:fld id="{CAD2D6BD-DE1B-4B5F-8B41-2702339687B9}" type="slidenum">
              <a:rPr lang="en-US" altLang="zh-CN" sz="1200" b="0" i="0" u="none" strike="noStrike" kern="1200" cap="none" spc="0" baseline="0">
                <a:solidFill>
                  <a:srgbClr val="898989"/>
                </a:solidFill>
                <a:latin typeface="Calibri" pitchFamily="0" charset="0"/>
                <a:ea typeface="等线" pitchFamily="0" charset="0"/>
                <a:cs typeface="Calibri" pitchFamily="0" charset="0"/>
              </a:rPr>
              <a:t>&lt;#&gt;</a:t>
            </a:fld>
            <a:endParaRPr lang="zh-CN" altLang="en-US" sz="1200">
              <a:solidFill>
                <a:srgbClr val="898989"/>
              </a:solidFill>
              <a:latin typeface="Calibri" pitchFamily="0" charset="0"/>
              <a:ea typeface="等线" pitchFamily="0" charset="0"/>
              <a:cs typeface="Calibri" pitchFamily="0" charset="0"/>
            </a:endParaRPr>
          </a:p>
        </p:txBody>
      </p:sp>
    </p:spTree>
    <p:extLst>
      <p:ext uri="{BB962C8B-B14F-4D97-AF65-F5344CB8AC3E}">
        <p14:creationId xmlns:p14="http://schemas.microsoft.com/office/powerpoint/2010/main" val="7733705"/>
      </p:ext>
    </p:extLst>
  </p:cSld>
  <p:clrMapOvr>
    <a:masterClrMapping xmlns:a="http://schemas.openxmlformats.org/drawingml/2006/main"/>
  </p:clrMapOvr>
</p:sldLayout>
</file>

<file path=ppt/slideLayouts/slideLayout109.xml><?xml version="1.0" encoding="utf-8"?>
<p:sldLayout xmlns:p="http://schemas.openxmlformats.org/presentationml/2006/main" type="title" preserve="1">
  <p:cSld name="标题幻灯片">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ctrTitle"/>
          </p:nvPr>
        </p:nvSpPr>
        <p:spPr>
          <a:xfrm xmlns:a="http://schemas.openxmlformats.org/drawingml/2006/main">
            <a:off x="914161" y="2130425"/>
            <a:ext cx="10360501" cy="1470025"/>
          </a:xfrm>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subTitle" idx="1"/>
          </p:nvPr>
        </p:nvSpPr>
        <p:spPr>
          <a:xfrm xmlns:a="http://schemas.openxmlformats.org/drawingml/2006/main">
            <a:off x="1828323" y="3886199"/>
            <a:ext cx="8532177" cy="1752600"/>
          </a:xfrm>
        </p:spPr>
        <p:txBody>
          <a:bodyPr xmlns:a="http://schemas.openxmlformats.org/drawingml/2006/main"/>
          <a:lstStyle xmlns:a="http://schemas.openxmlformats.org/drawingml/2006/main">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xmlns:a="http://schemas.openxmlformats.org/drawingml/2006/main">
            <a:r>
              <a:rPr lang="zh-CN" altLang="en-US" smtClean="0"/>
              <a:t>单击此处编辑母版副标题样式</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317685633"/>
      </p:ext>
    </p:extLst>
  </p:cSld>
  <p:clrMapOvr>
    <a:masterClrMapping xmlns:a="http://schemas.openxmlformats.org/drawingml/2006/main"/>
  </p:clrMapOvr>
</p:sldLayout>
</file>

<file path=ppt/slideLayouts/slideLayout11.xml><?xml version="1.0" encoding="utf-8"?>
<p:sldLayout xmlns:p="http://schemas.openxmlformats.org/presentationml/2006/main" type="vertTitleAndTx" preserve="1">
  <p:cSld name="垂直排列标题与文本">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orient="vert"/>
          </p:nvPr>
        </p:nvSpPr>
        <p:spPr>
          <a:xfrm xmlns:a="http://schemas.openxmlformats.org/drawingml/2006/main">
            <a:off x="6629400" y="274638"/>
            <a:ext cx="2057400" cy="5851525"/>
          </a:xfrm>
        </p:spPr>
        <p:txBody>
          <a:bodyPr xmlns:a="http://schemas.openxmlformats.org/drawingml/2006/main" vert="eaVert"/>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orient="vert" idx="1"/>
          </p:nvPr>
        </p:nvSpPr>
        <p:spPr>
          <a:xfrm xmlns:a="http://schemas.openxmlformats.org/drawingml/2006/main">
            <a:off x="457200" y="274638"/>
            <a:ext cx="6019800" cy="5851525"/>
          </a:xfrm>
        </p:spPr>
        <p:txBody>
          <a:bodyPr xmlns:a="http://schemas.openxmlformats.org/drawingml/2006/main" vert="eaVert"/>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Tree>
    <p:extLst>
      <p:ext uri="{BB962C8B-B14F-4D97-AF65-F5344CB8AC3E}">
        <p14:creationId xmlns:p14="http://schemas.microsoft.com/office/powerpoint/2010/main" val="952754108"/>
      </p:ext>
    </p:extLst>
  </p:cSld>
  <p:clrMapOvr>
    <a:masterClrMapping xmlns:a="http://schemas.openxmlformats.org/drawingml/2006/main"/>
  </p:clrMapOvr>
</p:sldLayout>
</file>

<file path=ppt/slideLayouts/slideLayout110.xml><?xml version="1.0" encoding="utf-8"?>
<p:sldLayout xmlns:p="http://schemas.openxmlformats.org/presentationml/2006/main" type="obj" preserve="1">
  <p:cSld name="标题和内容">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idx="1"/>
          </p:nvPr>
        </p:nvSpPr>
        <p:spPr/>
        <p:txBody>
          <a:bodyPr xmlns:a="http://schemas.openxmlformats.org/drawingml/2006/main"/>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364436472"/>
      </p:ext>
    </p:extLst>
  </p:cSld>
  <p:clrMapOvr>
    <a:masterClrMapping xmlns:a="http://schemas.openxmlformats.org/drawingml/2006/main"/>
  </p:clrMapOvr>
</p:sldLayout>
</file>

<file path=ppt/slideLayouts/slideLayout111.xml><?xml version="1.0" encoding="utf-8"?>
<p:sldLayout xmlns:p="http://schemas.openxmlformats.org/presentationml/2006/main" type="secHead" preserve="1">
  <p:cSld name="节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722313" y="4406900"/>
            <a:ext cx="7772400" cy="1362075"/>
          </a:xfrm>
        </p:spPr>
        <p:txBody>
          <a:bodyPr xmlns:a="http://schemas.openxmlformats.org/drawingml/2006/main" anchor="t"/>
          <a:lstStyle xmlns:a="http://schemas.openxmlformats.org/drawingml/2006/main">
            <a:lvl1pPr algn="l">
              <a:defRPr sz="4000" b="1" cap="all"/>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idx="1"/>
          </p:nvPr>
        </p:nvSpPr>
        <p:spPr>
          <a:xfrm xmlns:a="http://schemas.openxmlformats.org/drawingml/2006/main">
            <a:off x="722313" y="2906713"/>
            <a:ext cx="7772400" cy="1500187"/>
          </a:xfrm>
        </p:spPr>
        <p:txBody>
          <a:bodyPr xmlns:a="http://schemas.openxmlformats.org/drawingml/2006/main" anchor="b"/>
          <a:lstStyle xmlns:a="http://schemas.openxmlformats.org/drawingml/2006/main">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xmlns:a="http://schemas.openxmlformats.org/drawingml/2006/main">
            <a:pPr lvl="0"/>
            <a:r>
              <a:rPr lang="zh-CN" altLang="en-US" smtClean="0"/>
              <a:t>单击此处编辑母版文本样式</a:t>
            </a:r>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189481216"/>
      </p:ext>
    </p:extLst>
  </p:cSld>
  <p:clrMapOvr>
    <a:masterClrMapping xmlns:a="http://schemas.openxmlformats.org/drawingml/2006/main"/>
  </p:clrMapOvr>
</p:sldLayout>
</file>

<file path=ppt/slideLayouts/slideLayout112.xml><?xml version="1.0" encoding="utf-8"?>
<p:sldLayout xmlns:p="http://schemas.openxmlformats.org/presentationml/2006/main" type="twoObj" preserve="1">
  <p:cSld name="两栏内容">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sz="half" idx="1"/>
          </p:nvPr>
        </p:nvSpPr>
        <p:spPr>
          <a:xfrm xmlns:a="http://schemas.openxmlformats.org/drawingml/2006/main">
            <a:off x="457200" y="1600200"/>
            <a:ext cx="4038600" cy="4525963"/>
          </a:xfrm>
        </p:spPr>
        <p:txBody>
          <a:bodyPr xmlns:a="http://schemas.openxmlformats.org/drawingml/2006/main"/>
          <a:lstStyle xmlns:a="http://schemas.openxmlformats.org/drawingml/2006/main">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sz="half" idx="2"/>
          </p:nvPr>
        </p:nvSpPr>
        <p:spPr>
          <a:xfrm xmlns:a="http://schemas.openxmlformats.org/drawingml/2006/main">
            <a:off x="4648200" y="1600200"/>
            <a:ext cx="4038600" cy="4525963"/>
          </a:xfrm>
        </p:spPr>
        <p:txBody>
          <a:bodyPr xmlns:a="http://schemas.openxmlformats.org/drawingml/2006/main"/>
          <a:lstStyle xmlns:a="http://schemas.openxmlformats.org/drawingml/2006/main">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5"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6"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7"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324198412"/>
      </p:ext>
    </p:extLst>
  </p:cSld>
  <p:clrMapOvr>
    <a:masterClrMapping xmlns:a="http://schemas.openxmlformats.org/drawingml/2006/main"/>
  </p:clrMapOvr>
</p:sldLayout>
</file>

<file path=ppt/slideLayouts/slideLayout113.xml><?xml version="1.0" encoding="utf-8"?>
<p:sldLayout xmlns:p="http://schemas.openxmlformats.org/presentationml/2006/main" type="twoTxTwoObj" preserve="1">
  <p:cSld name="比较">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lvl1pPr>
              <a:defRPr/>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idx="1"/>
          </p:nvPr>
        </p:nvSpPr>
        <p:spPr>
          <a:xfrm xmlns:a="http://schemas.openxmlformats.org/drawingml/2006/main">
            <a:off x="457200" y="1535113"/>
            <a:ext cx="4040188" cy="639762"/>
          </a:xfrm>
        </p:spPr>
        <p:txBody>
          <a:bodyPr xmlns:a="http://schemas.openxmlformats.org/drawingml/2006/main" anchor="b"/>
          <a:lstStyle xmlns:a="http://schemas.openxmlformats.org/drawingml/2006/main">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xmlns:a="http://schemas.openxmlformats.org/drawingml/2006/main">
            <a:pPr lvl="0"/>
            <a:r>
              <a:rPr lang="zh-CN" altLang="en-US" smtClean="0"/>
              <a:t>单击此处编辑母版文本样式</a:t>
            </a:r>
          </a:p>
        </p:txBody>
      </p:sp>
      <p:sp>
        <p:nvSpPr>
          <p:cNvPr id="4" name="文本框"/>
          <p:cNvSpPr>
            <a:spLocks xmlns:a="http://schemas.openxmlformats.org/drawingml/2006/main" noGrp="1"/>
          </p:cNvSpPr>
          <p:nvPr>
            <p:ph sz="half" idx="2"/>
          </p:nvPr>
        </p:nvSpPr>
        <p:spPr>
          <a:xfrm xmlns:a="http://schemas.openxmlformats.org/drawingml/2006/main">
            <a:off x="457200" y="2174875"/>
            <a:ext cx="4040188" cy="3951288"/>
          </a:xfrm>
        </p:spPr>
        <p:txBody>
          <a:bodyPr xmlns:a="http://schemas.openxmlformats.org/drawingml/2006/main"/>
          <a:lstStyle xmlns:a="http://schemas.openxmlformats.org/drawingml/2006/main">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5" name="文本框"/>
          <p:cNvSpPr>
            <a:spLocks xmlns:a="http://schemas.openxmlformats.org/drawingml/2006/main" noGrp="1"/>
          </p:cNvSpPr>
          <p:nvPr>
            <p:ph type="body" sz="quarter" idx="3"/>
          </p:nvPr>
        </p:nvSpPr>
        <p:spPr>
          <a:xfrm xmlns:a="http://schemas.openxmlformats.org/drawingml/2006/main">
            <a:off x="4645025" y="1535113"/>
            <a:ext cx="4041775" cy="639762"/>
          </a:xfrm>
        </p:spPr>
        <p:txBody>
          <a:bodyPr xmlns:a="http://schemas.openxmlformats.org/drawingml/2006/main" anchor="b"/>
          <a:lstStyle xmlns:a="http://schemas.openxmlformats.org/drawingml/2006/main">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xmlns:a="http://schemas.openxmlformats.org/drawingml/2006/main">
            <a:pPr lvl="0"/>
            <a:r>
              <a:rPr lang="zh-CN" altLang="en-US" smtClean="0"/>
              <a:t>单击此处编辑母版文本样式</a:t>
            </a:r>
          </a:p>
        </p:txBody>
      </p:sp>
      <p:sp>
        <p:nvSpPr>
          <p:cNvPr id="6" name="文本框"/>
          <p:cNvSpPr>
            <a:spLocks xmlns:a="http://schemas.openxmlformats.org/drawingml/2006/main" noGrp="1"/>
          </p:cNvSpPr>
          <p:nvPr>
            <p:ph sz="quarter" idx="4"/>
          </p:nvPr>
        </p:nvSpPr>
        <p:spPr>
          <a:xfrm xmlns:a="http://schemas.openxmlformats.org/drawingml/2006/main">
            <a:off x="4645025" y="2174875"/>
            <a:ext cx="4041775" cy="3951288"/>
          </a:xfrm>
        </p:spPr>
        <p:txBody>
          <a:bodyPr xmlns:a="http://schemas.openxmlformats.org/drawingml/2006/main"/>
          <a:lstStyle xmlns:a="http://schemas.openxmlformats.org/drawingml/2006/main">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7"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8"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9"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330873388"/>
      </p:ext>
    </p:extLst>
  </p:cSld>
  <p:clrMapOvr>
    <a:masterClrMapping xmlns:a="http://schemas.openxmlformats.org/drawingml/2006/main"/>
  </p:clrMapOvr>
</p:sldLayout>
</file>

<file path=ppt/slideLayouts/slideLayout114.xml><?xml version="1.0" encoding="utf-8"?>
<p:sldLayout xmlns:p="http://schemas.openxmlformats.org/presentationml/2006/main" type="titleOnly" preserve="1">
  <p:cSld name="仅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4"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5"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490776576"/>
      </p:ext>
    </p:extLst>
  </p:cSld>
  <p:clrMapOvr>
    <a:masterClrMapping xmlns:a="http://schemas.openxmlformats.org/drawingml/2006/main"/>
  </p:clrMapOvr>
</p:sldLayout>
</file>

<file path=ppt/slideLayouts/slideLayout115.xml><?xml version="1.0" encoding="utf-8"?>
<p:sldLayout xmlns:p="http://schemas.openxmlformats.org/presentationml/2006/main" type="blank" preserve="1">
  <p:cSld name="空白">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3"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4"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763014162"/>
      </p:ext>
    </p:extLst>
  </p:cSld>
  <p:clrMapOvr>
    <a:masterClrMapping xmlns:a="http://schemas.openxmlformats.org/drawingml/2006/main"/>
  </p:clrMapOvr>
</p:sldLayout>
</file>

<file path=ppt/slideLayouts/slideLayout116.xml><?xml version="1.0" encoding="utf-8"?>
<p:sldLayout xmlns:p="http://schemas.openxmlformats.org/presentationml/2006/main" type="objTx" preserve="1">
  <p:cSld name="内容与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457200" y="273050"/>
            <a:ext cx="3008313" cy="1162050"/>
          </a:xfrm>
        </p:spPr>
        <p:txBody>
          <a:bodyPr xmlns:a="http://schemas.openxmlformats.org/drawingml/2006/main" anchor="b"/>
          <a:lstStyle xmlns:a="http://schemas.openxmlformats.org/drawingml/2006/main">
            <a:lvl1pPr algn="l">
              <a:defRPr sz="2000" b="1"/>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idx="1"/>
          </p:nvPr>
        </p:nvSpPr>
        <p:spPr>
          <a:xfrm xmlns:a="http://schemas.openxmlformats.org/drawingml/2006/main">
            <a:off x="3575050" y="273050"/>
            <a:ext cx="5111750" cy="5853113"/>
          </a:xfrm>
        </p:spPr>
        <p:txBody>
          <a:bodyPr xmlns:a="http://schemas.openxmlformats.org/drawingml/2006/main"/>
          <a:lstStyle xmlns:a="http://schemas.openxmlformats.org/drawingml/2006/main">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body" sz="half" idx="2"/>
          </p:nvPr>
        </p:nvSpPr>
        <p:spPr>
          <a:xfrm xmlns:a="http://schemas.openxmlformats.org/drawingml/2006/main">
            <a:off x="457200" y="1435100"/>
            <a:ext cx="3008313" cy="4691063"/>
          </a:xfrm>
        </p:spPr>
        <p:txBody>
          <a:bodyPr xmlns:a="http://schemas.openxmlformats.org/drawingml/2006/main"/>
          <a:lstStyle xmlns:a="http://schemas.openxmlformats.org/drawingml/2006/main">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xmlns:a="http://schemas.openxmlformats.org/drawingml/2006/main">
            <a:pPr lvl="0"/>
            <a:r>
              <a:rPr lang="zh-CN" altLang="en-US" smtClean="0"/>
              <a:t>单击此处编辑母版文本样式</a:t>
            </a:r>
          </a:p>
        </p:txBody>
      </p:sp>
      <p:sp>
        <p:nvSpPr>
          <p:cNvPr id="5"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6"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7"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639061895"/>
      </p:ext>
    </p:extLst>
  </p:cSld>
  <p:clrMapOvr>
    <a:masterClrMapping xmlns:a="http://schemas.openxmlformats.org/drawingml/2006/main"/>
  </p:clrMapOvr>
</p:sldLayout>
</file>

<file path=ppt/slideLayouts/slideLayout117.xml><?xml version="1.0" encoding="utf-8"?>
<p:sldLayout xmlns:p="http://schemas.openxmlformats.org/presentationml/2006/main" type="picTx" preserve="1">
  <p:cSld name="图片与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1792288" y="4800600"/>
            <a:ext cx="5486400" cy="566738"/>
          </a:xfrm>
        </p:spPr>
        <p:txBody>
          <a:bodyPr xmlns:a="http://schemas.openxmlformats.org/drawingml/2006/main" anchor="b"/>
          <a:lstStyle xmlns:a="http://schemas.openxmlformats.org/drawingml/2006/main">
            <a:lvl1pPr algn="l">
              <a:defRPr sz="2000" b="1"/>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pic" idx="1"/>
          </p:nvPr>
        </p:nvSpPr>
        <p:spPr>
          <a:xfrm xmlns:a="http://schemas.openxmlformats.org/drawingml/2006/main">
            <a:off x="1792288" y="612775"/>
            <a:ext cx="5486400" cy="4114800"/>
          </a:xfrm>
        </p:spPr>
        <p:txBody>
          <a:bodyPr xmlns:a="http://schemas.openxmlformats.org/drawingml/2006/main"/>
          <a:lstStyle xmlns:a="http://schemas.openxmlformats.org/drawingml/2006/main">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xmlns:a="http://schemas.openxmlformats.org/drawingml/2006/main">
            <a:endParaRPr lang="zh-CN" altLang="en-US"/>
          </a:p>
        </p:txBody>
      </p:sp>
      <p:sp>
        <p:nvSpPr>
          <p:cNvPr id="4" name="文本框"/>
          <p:cNvSpPr>
            <a:spLocks xmlns:a="http://schemas.openxmlformats.org/drawingml/2006/main" noGrp="1"/>
          </p:cNvSpPr>
          <p:nvPr>
            <p:ph type="body" sz="half" idx="2"/>
          </p:nvPr>
        </p:nvSpPr>
        <p:spPr>
          <a:xfrm xmlns:a="http://schemas.openxmlformats.org/drawingml/2006/main">
            <a:off x="1792288" y="5367338"/>
            <a:ext cx="5486400" cy="804862"/>
          </a:xfrm>
        </p:spPr>
        <p:txBody>
          <a:bodyPr xmlns:a="http://schemas.openxmlformats.org/drawingml/2006/main"/>
          <a:lstStyle xmlns:a="http://schemas.openxmlformats.org/drawingml/2006/main">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xmlns:a="http://schemas.openxmlformats.org/drawingml/2006/main">
            <a:pPr lvl="0"/>
            <a:r>
              <a:rPr lang="zh-CN" altLang="en-US" smtClean="0"/>
              <a:t>单击此处编辑母版文本样式</a:t>
            </a:r>
          </a:p>
        </p:txBody>
      </p:sp>
      <p:sp>
        <p:nvSpPr>
          <p:cNvPr id="5"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6"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7"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904517140"/>
      </p:ext>
    </p:extLst>
  </p:cSld>
  <p:clrMapOvr>
    <a:masterClrMapping xmlns:a="http://schemas.openxmlformats.org/drawingml/2006/main"/>
  </p:clrMapOvr>
</p:sldLayout>
</file>

<file path=ppt/slideLayouts/slideLayout118.xml><?xml version="1.0" encoding="utf-8"?>
<p:sldLayout xmlns:p="http://schemas.openxmlformats.org/presentationml/2006/main" type="vertTx" preserve="1">
  <p:cSld name="标题和竖排文本">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orient="vert" idx="1"/>
          </p:nvPr>
        </p:nvSpPr>
        <p:spPr/>
        <p:txBody>
          <a:bodyPr xmlns:a="http://schemas.openxmlformats.org/drawingml/2006/main" vert="eaVert"/>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611336703"/>
      </p:ext>
    </p:extLst>
  </p:cSld>
  <p:clrMapOvr>
    <a:masterClrMapping xmlns:a="http://schemas.openxmlformats.org/drawingml/2006/main"/>
  </p:clrMapOvr>
</p:sldLayout>
</file>

<file path=ppt/slideLayouts/slideLayout119.xml><?xml version="1.0" encoding="utf-8"?>
<p:sldLayout xmlns:p="http://schemas.openxmlformats.org/presentationml/2006/main" type="vertTitleAndTx" preserve="1">
  <p:cSld name="垂直排列标题与文本">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orient="vert"/>
          </p:nvPr>
        </p:nvSpPr>
        <p:spPr>
          <a:xfrm xmlns:a="http://schemas.openxmlformats.org/drawingml/2006/main">
            <a:off x="6629400" y="274638"/>
            <a:ext cx="2057400" cy="5851525"/>
          </a:xfrm>
        </p:spPr>
        <p:txBody>
          <a:bodyPr xmlns:a="http://schemas.openxmlformats.org/drawingml/2006/main" vert="eaVert"/>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orient="vert" idx="1"/>
          </p:nvPr>
        </p:nvSpPr>
        <p:spPr>
          <a:xfrm xmlns:a="http://schemas.openxmlformats.org/drawingml/2006/main">
            <a:off x="457200" y="274638"/>
            <a:ext cx="6019800" cy="5851525"/>
          </a:xfrm>
        </p:spPr>
        <p:txBody>
          <a:bodyPr xmlns:a="http://schemas.openxmlformats.org/drawingml/2006/main" vert="eaVert"/>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705464498"/>
      </p:ext>
    </p:extLst>
  </p:cSld>
  <p:clrMapOvr>
    <a:masterClrMapping xmlns:a="http://schemas.openxmlformats.org/drawingml/2006/main"/>
  </p:clrMapOvr>
</p:sldLayout>
</file>

<file path=ppt/slideLayouts/slideLayout12.xml><?xml version="1.0" encoding="utf-8"?>
<p:sldLayout xmlns:p="http://schemas.openxmlformats.org/presentationml/2006/main" showMasterSp="0" preserve="1">
  <p:cSld name="自定义版式">
    <p:bg>
      <p:bgPr>
        <a:blipFill xmlns:a="http://schemas.openxmlformats.org/drawingml/2006/main">
          <a:blip xmlns:r="http://schemas.openxmlformats.org/officeDocument/2006/relationships" r:embed="rId2"/>
          <a:stretch/>
        </a:blipFill>
      </p:bgPr>
    </p:bg>
    <p:spTree>
      <p:nvGrpSpPr>
        <p:cNvPr id="1" name=""/>
        <p:cNvGrpSpPr/>
        <p:nvPr/>
      </p:nvGrpSpPr>
      <p:grpSpPr>
        <a:xfrm xmlns:a="http://schemas.openxmlformats.org/drawingml/2006/main">
          <a:off x="0" y="0"/>
          <a:ext cx="0" cy="0"/>
          <a:chOff x="0" y="0"/>
          <a:chExt cx="0" cy="0"/>
        </a:xfrm>
      </p:grpSpPr>
    </p:spTree>
    <p:extLst>
      <p:ext uri="{BB962C8B-B14F-4D97-AF65-F5344CB8AC3E}">
        <p14:creationId xmlns:p14="http://schemas.microsoft.com/office/powerpoint/2010/main" val="292255641"/>
      </p:ext>
    </p:extLst>
  </p:cSld>
  <p:clrMapOvr>
    <a:masterClrMapping xmlns:a="http://schemas.openxmlformats.org/drawingml/2006/main"/>
  </p:clrMapOvr>
</p:sldLayout>
</file>

<file path=ppt/slideLayouts/slideLayout120.xml><?xml version="1.0" encoding="utf-8"?>
<p:sldLayout xmlns:p="http://schemas.openxmlformats.org/presentationml/2006/main" showMasterSp="0" preserve="1">
  <p:cSld name="自定义版式">
    <p:bg>
      <p:bgPr>
        <a:solidFill xmlns:a="http://schemas.openxmlformats.org/drawingml/2006/main">
          <a:schemeClr val="bg1"/>
        </a:solidFill>
      </p:bgPr>
    </p:bg>
    <p:spTree>
      <p:nvGrpSpPr>
        <p:cNvPr id="1" name=""/>
        <p:cNvGrpSpPr/>
        <p:nvPr/>
      </p:nvGrpSpPr>
      <p:grpSpPr>
        <a:xfrm xmlns:a="http://schemas.openxmlformats.org/drawingml/2006/main">
          <a:off x="0" y="0"/>
          <a:ext cx="0" cy="0"/>
          <a:chOff x="0" y="0"/>
          <a:chExt cx="0" cy="0"/>
        </a:xfrm>
      </p:grpSpPr>
      <p:pic>
        <p:nvPicPr>
          <p:cNvPr id="920" name="图片"/>
          <p:cNvPicPr>
            <a:picLocks xmlns:a="http://schemas.openxmlformats.org/drawingml/2006/main" noChangeAspect="1"/>
          </p:cNvPicPr>
          <p:nvPr/>
        </p:nvPicPr>
        <p:blipFill>
          <a:blip xmlns:a="http://schemas.openxmlformats.org/drawingml/2006/main" xmlns:r="http://schemas.openxmlformats.org/officeDocument/2006/relationships" r:embed="rId2" cstate="print"/>
          <a:srcRect xmlns:a="http://schemas.openxmlformats.org/drawingml/2006/main" t="34293" b="34292" l="24398" r="24399"/>
          <a:stretch xmlns:a="http://schemas.openxmlformats.org/drawingml/2006/main">
            <a:fillRect/>
          </a:stretch>
        </p:blipFill>
        <p:spPr>
          <a:xfrm xmlns:a="http://schemas.openxmlformats.org/drawingml/2006/main" rot="0">
            <a:off x="0" y="0"/>
            <a:ext cx="12188825" cy="6858000"/>
          </a:xfrm>
          <a:prstGeom xmlns:a="http://schemas.openxmlformats.org/drawingml/2006/main" prst="rect"/>
          <a:noFill xmlns:a="http://schemas.openxmlformats.org/drawingml/2006/main"/>
          <a:ln xmlns:a="http://schemas.openxmlformats.org/drawingml/2006/main" w="12700" cmpd="sng" cap="flat">
            <a:noFill/>
            <a:prstDash val="solid"/>
            <a:miter/>
          </a:ln>
        </p:spPr>
      </p:pic>
      <p:sp>
        <p:nvSpPr>
          <p:cNvPr id="921" name="矩形"/>
          <p:cNvSpPr>
            <a:spLocks xmlns:a="http://schemas.openxmlformats.org/drawingml/2006/main"/>
          </p:cNvSpPr>
          <p:nvPr/>
        </p:nvSpPr>
        <p:spPr>
          <a:xfrm xmlns:a="http://schemas.openxmlformats.org/drawingml/2006/main" rot="0">
            <a:off x="0" y="0"/>
            <a:ext cx="12188825" cy="6858000"/>
          </a:xfrm>
          <a:prstGeom xmlns:a="http://schemas.openxmlformats.org/drawingml/2006/main" prst="rect"/>
          <a:solidFill xmlns:a="http://schemas.openxmlformats.org/drawingml/2006/main">
            <a:srgbClr val="FFFFFF">
              <a:alpha val="48000"/>
            </a:srgbClr>
          </a:solidFill>
          <a:ln xmlns:a="http://schemas.openxmlformats.org/drawingml/2006/main" w="25400" cmpd="sng" cap="flat">
            <a:noFill/>
            <a:prstDash val="solid"/>
            <a:round/>
          </a:ln>
        </p:spPr>
      </p:sp>
    </p:spTree>
    <p:extLst>
      <p:ext uri="{BB962C8B-B14F-4D97-AF65-F5344CB8AC3E}">
        <p14:creationId xmlns:p14="http://schemas.microsoft.com/office/powerpoint/2010/main" val="495659032"/>
      </p:ext>
    </p:extLst>
  </p:cSld>
  <p:clrMapOvr>
    <a:masterClrMapping xmlns:a="http://schemas.openxmlformats.org/drawingml/2006/main"/>
  </p:clrMapOvr>
</p:sldLayout>
</file>

<file path=ppt/slideLayouts/slideLayout13.xml><?xml version="1.0" encoding="utf-8"?>
<p:sldLayout xmlns:p="http://schemas.openxmlformats.org/presentationml/2006/main" type="title" preserve="1">
  <p:cSld name="标题幻灯片">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ctrTitle"/>
          </p:nvPr>
        </p:nvSpPr>
        <p:spPr>
          <a:xfrm xmlns:a="http://schemas.openxmlformats.org/drawingml/2006/main">
            <a:off x="914161" y="2130425"/>
            <a:ext cx="10360501" cy="1470025"/>
          </a:xfrm>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subTitle" idx="1"/>
          </p:nvPr>
        </p:nvSpPr>
        <p:spPr>
          <a:xfrm xmlns:a="http://schemas.openxmlformats.org/drawingml/2006/main">
            <a:off x="1828323" y="3886199"/>
            <a:ext cx="8532177" cy="1752600"/>
          </a:xfrm>
        </p:spPr>
        <p:txBody>
          <a:bodyPr xmlns:a="http://schemas.openxmlformats.org/drawingml/2006/main"/>
          <a:lstStyle xmlns:a="http://schemas.openxmlformats.org/drawingml/2006/main">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xmlns:a="http://schemas.openxmlformats.org/drawingml/2006/main">
            <a:r>
              <a:rPr lang="zh-CN" altLang="en-US" smtClean="0"/>
              <a:t>单击此处编辑母版副标题样式</a:t>
            </a:r>
            <a:endParaRPr lang="zh-CN" altLang="en-US"/>
          </a:p>
        </p:txBody>
      </p:sp>
    </p:spTree>
    <p:extLst>
      <p:ext uri="{BB962C8B-B14F-4D97-AF65-F5344CB8AC3E}">
        <p14:creationId xmlns:p14="http://schemas.microsoft.com/office/powerpoint/2010/main" val="1764326163"/>
      </p:ext>
    </p:extLst>
  </p:cSld>
  <p:clrMapOvr>
    <a:masterClrMapping xmlns:a="http://schemas.openxmlformats.org/drawingml/2006/main"/>
  </p:clrMapOvr>
</p:sldLayout>
</file>

<file path=ppt/slideLayouts/slideLayout14.xml><?xml version="1.0" encoding="utf-8"?>
<p:sldLayout xmlns:p="http://schemas.openxmlformats.org/presentationml/2006/main" type="obj" preserve="1">
  <p:cSld name="标题和内容">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idx="1"/>
          </p:nvPr>
        </p:nvSpPr>
        <p:spPr/>
        <p:txBody>
          <a:bodyPr xmlns:a="http://schemas.openxmlformats.org/drawingml/2006/main"/>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Tree>
    <p:extLst>
      <p:ext uri="{BB962C8B-B14F-4D97-AF65-F5344CB8AC3E}">
        <p14:creationId xmlns:p14="http://schemas.microsoft.com/office/powerpoint/2010/main" val="1901258617"/>
      </p:ext>
    </p:extLst>
  </p:cSld>
  <p:clrMapOvr>
    <a:masterClrMapping xmlns:a="http://schemas.openxmlformats.org/drawingml/2006/main"/>
  </p:clrMapOvr>
</p:sldLayout>
</file>

<file path=ppt/slideLayouts/slideLayout15.xml><?xml version="1.0" encoding="utf-8"?>
<p:sldLayout xmlns:p="http://schemas.openxmlformats.org/presentationml/2006/main" type="secHead" preserve="1">
  <p:cSld name="节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722313" y="4406900"/>
            <a:ext cx="7772400" cy="1362075"/>
          </a:xfrm>
        </p:spPr>
        <p:txBody>
          <a:bodyPr xmlns:a="http://schemas.openxmlformats.org/drawingml/2006/main" anchor="t"/>
          <a:lstStyle xmlns:a="http://schemas.openxmlformats.org/drawingml/2006/main">
            <a:lvl1pPr algn="l">
              <a:defRPr sz="4000" b="1" cap="all"/>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idx="1"/>
          </p:nvPr>
        </p:nvSpPr>
        <p:spPr>
          <a:xfrm xmlns:a="http://schemas.openxmlformats.org/drawingml/2006/main">
            <a:off x="722313" y="2906713"/>
            <a:ext cx="7772400" cy="1500187"/>
          </a:xfrm>
        </p:spPr>
        <p:txBody>
          <a:bodyPr xmlns:a="http://schemas.openxmlformats.org/drawingml/2006/main" anchor="b"/>
          <a:lstStyle xmlns:a="http://schemas.openxmlformats.org/drawingml/2006/main">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xmlns:a="http://schemas.openxmlformats.org/drawingml/2006/main">
            <a:pPr lvl="0"/>
            <a:r>
              <a:rPr lang="zh-CN" altLang="en-US" smtClean="0"/>
              <a:t>单击此处编辑母版文本样式</a:t>
            </a:r>
          </a:p>
        </p:txBody>
      </p:sp>
    </p:spTree>
    <p:extLst>
      <p:ext uri="{BB962C8B-B14F-4D97-AF65-F5344CB8AC3E}">
        <p14:creationId xmlns:p14="http://schemas.microsoft.com/office/powerpoint/2010/main" val="1709392913"/>
      </p:ext>
    </p:extLst>
  </p:cSld>
  <p:clrMapOvr>
    <a:masterClrMapping xmlns:a="http://schemas.openxmlformats.org/drawingml/2006/main"/>
  </p:clrMapOvr>
</p:sldLayout>
</file>

<file path=ppt/slideLayouts/slideLayout16.xml><?xml version="1.0" encoding="utf-8"?>
<p:sldLayout xmlns:p="http://schemas.openxmlformats.org/presentationml/2006/main" type="twoObj" preserve="1">
  <p:cSld name="两栏内容">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sz="half" idx="1"/>
          </p:nvPr>
        </p:nvSpPr>
        <p:spPr>
          <a:xfrm xmlns:a="http://schemas.openxmlformats.org/drawingml/2006/main">
            <a:off x="457200" y="1600200"/>
            <a:ext cx="4038600" cy="4525963"/>
          </a:xfrm>
        </p:spPr>
        <p:txBody>
          <a:bodyPr xmlns:a="http://schemas.openxmlformats.org/drawingml/2006/main"/>
          <a:lstStyle xmlns:a="http://schemas.openxmlformats.org/drawingml/2006/main">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sz="half" idx="2"/>
          </p:nvPr>
        </p:nvSpPr>
        <p:spPr>
          <a:xfrm xmlns:a="http://schemas.openxmlformats.org/drawingml/2006/main">
            <a:off x="4648200" y="1600200"/>
            <a:ext cx="4038600" cy="4525963"/>
          </a:xfrm>
        </p:spPr>
        <p:txBody>
          <a:bodyPr xmlns:a="http://schemas.openxmlformats.org/drawingml/2006/main"/>
          <a:lstStyle xmlns:a="http://schemas.openxmlformats.org/drawingml/2006/main">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Tree>
    <p:extLst>
      <p:ext uri="{BB962C8B-B14F-4D97-AF65-F5344CB8AC3E}">
        <p14:creationId xmlns:p14="http://schemas.microsoft.com/office/powerpoint/2010/main" val="1067920652"/>
      </p:ext>
    </p:extLst>
  </p:cSld>
  <p:clrMapOvr>
    <a:masterClrMapping xmlns:a="http://schemas.openxmlformats.org/drawingml/2006/main"/>
  </p:clrMapOvr>
</p:sldLayout>
</file>

<file path=ppt/slideLayouts/slideLayout17.xml><?xml version="1.0" encoding="utf-8"?>
<p:sldLayout xmlns:p="http://schemas.openxmlformats.org/presentationml/2006/main" type="twoTxTwoObj" preserve="1">
  <p:cSld name="比较">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lvl1pPr>
              <a:defRPr/>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idx="1"/>
          </p:nvPr>
        </p:nvSpPr>
        <p:spPr>
          <a:xfrm xmlns:a="http://schemas.openxmlformats.org/drawingml/2006/main">
            <a:off x="457200" y="1535113"/>
            <a:ext cx="4040188" cy="639762"/>
          </a:xfrm>
        </p:spPr>
        <p:txBody>
          <a:bodyPr xmlns:a="http://schemas.openxmlformats.org/drawingml/2006/main" anchor="b"/>
          <a:lstStyle xmlns:a="http://schemas.openxmlformats.org/drawingml/2006/main">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xmlns:a="http://schemas.openxmlformats.org/drawingml/2006/main">
            <a:pPr lvl="0"/>
            <a:r>
              <a:rPr lang="zh-CN" altLang="en-US" smtClean="0"/>
              <a:t>单击此处编辑母版文本样式</a:t>
            </a:r>
          </a:p>
        </p:txBody>
      </p:sp>
      <p:sp>
        <p:nvSpPr>
          <p:cNvPr id="4" name="文本框"/>
          <p:cNvSpPr>
            <a:spLocks xmlns:a="http://schemas.openxmlformats.org/drawingml/2006/main" noGrp="1"/>
          </p:cNvSpPr>
          <p:nvPr>
            <p:ph sz="half" idx="2"/>
          </p:nvPr>
        </p:nvSpPr>
        <p:spPr>
          <a:xfrm xmlns:a="http://schemas.openxmlformats.org/drawingml/2006/main">
            <a:off x="457200" y="2174875"/>
            <a:ext cx="4040188" cy="3951288"/>
          </a:xfrm>
        </p:spPr>
        <p:txBody>
          <a:bodyPr xmlns:a="http://schemas.openxmlformats.org/drawingml/2006/main"/>
          <a:lstStyle xmlns:a="http://schemas.openxmlformats.org/drawingml/2006/main">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5" name="文本框"/>
          <p:cNvSpPr>
            <a:spLocks xmlns:a="http://schemas.openxmlformats.org/drawingml/2006/main" noGrp="1"/>
          </p:cNvSpPr>
          <p:nvPr>
            <p:ph type="body" sz="quarter" idx="3"/>
          </p:nvPr>
        </p:nvSpPr>
        <p:spPr>
          <a:xfrm xmlns:a="http://schemas.openxmlformats.org/drawingml/2006/main">
            <a:off x="4645025" y="1535113"/>
            <a:ext cx="4041775" cy="639762"/>
          </a:xfrm>
        </p:spPr>
        <p:txBody>
          <a:bodyPr xmlns:a="http://schemas.openxmlformats.org/drawingml/2006/main" anchor="b"/>
          <a:lstStyle xmlns:a="http://schemas.openxmlformats.org/drawingml/2006/main">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xmlns:a="http://schemas.openxmlformats.org/drawingml/2006/main">
            <a:pPr lvl="0"/>
            <a:r>
              <a:rPr lang="zh-CN" altLang="en-US" smtClean="0"/>
              <a:t>单击此处编辑母版文本样式</a:t>
            </a:r>
          </a:p>
        </p:txBody>
      </p:sp>
      <p:sp>
        <p:nvSpPr>
          <p:cNvPr id="6" name="文本框"/>
          <p:cNvSpPr>
            <a:spLocks xmlns:a="http://schemas.openxmlformats.org/drawingml/2006/main" noGrp="1"/>
          </p:cNvSpPr>
          <p:nvPr>
            <p:ph sz="quarter" idx="4"/>
          </p:nvPr>
        </p:nvSpPr>
        <p:spPr>
          <a:xfrm xmlns:a="http://schemas.openxmlformats.org/drawingml/2006/main">
            <a:off x="4645025" y="2174875"/>
            <a:ext cx="4041775" cy="3951288"/>
          </a:xfrm>
        </p:spPr>
        <p:txBody>
          <a:bodyPr xmlns:a="http://schemas.openxmlformats.org/drawingml/2006/main"/>
          <a:lstStyle xmlns:a="http://schemas.openxmlformats.org/drawingml/2006/main">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Tree>
    <p:extLst>
      <p:ext uri="{BB962C8B-B14F-4D97-AF65-F5344CB8AC3E}">
        <p14:creationId xmlns:p14="http://schemas.microsoft.com/office/powerpoint/2010/main" val="1070132735"/>
      </p:ext>
    </p:extLst>
  </p:cSld>
  <p:clrMapOvr>
    <a:masterClrMapping xmlns:a="http://schemas.openxmlformats.org/drawingml/2006/main"/>
  </p:clrMapOvr>
</p:sldLayout>
</file>

<file path=ppt/slideLayouts/slideLayout18.xml><?xml version="1.0" encoding="utf-8"?>
<p:sldLayout xmlns:p="http://schemas.openxmlformats.org/presentationml/2006/main" type="titleOnly" preserve="1">
  <p:cSld name="仅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Tree>
    <p:extLst>
      <p:ext uri="{BB962C8B-B14F-4D97-AF65-F5344CB8AC3E}">
        <p14:creationId xmlns:p14="http://schemas.microsoft.com/office/powerpoint/2010/main" val="1970272397"/>
      </p:ext>
    </p:extLst>
  </p:cSld>
  <p:clrMapOvr>
    <a:masterClrMapping xmlns:a="http://schemas.openxmlformats.org/drawingml/2006/main"/>
  </p:clrMapOvr>
</p:sldLayout>
</file>

<file path=ppt/slideLayouts/slideLayout19.xml><?xml version="1.0" encoding="utf-8"?>
<p:sldLayout xmlns:p="http://schemas.openxmlformats.org/presentationml/2006/main" type="blank" preserve="1">
  <p:cSld name="空白">
    <p:spTree>
      <p:nvGrpSpPr>
        <p:cNvPr id="1" name=""/>
        <p:cNvGrpSpPr/>
        <p:nvPr/>
      </p:nvGrpSpPr>
      <p:grpSpPr>
        <a:xfrm xmlns:a="http://schemas.openxmlformats.org/drawingml/2006/main">
          <a:off x="0" y="0"/>
          <a:ext cx="0" cy="0"/>
          <a:chOff x="0" y="0"/>
          <a:chExt cx="0" cy="0"/>
        </a:xfrm>
      </p:grpSpPr>
    </p:spTree>
    <p:extLst>
      <p:ext uri="{BB962C8B-B14F-4D97-AF65-F5344CB8AC3E}">
        <p14:creationId xmlns:p14="http://schemas.microsoft.com/office/powerpoint/2010/main" val="98451874"/>
      </p:ext>
    </p:extLst>
  </p:cSld>
  <p:clrMapOvr>
    <a:masterClrMapping xmlns:a="http://schemas.openxmlformats.org/drawingml/2006/main"/>
  </p:clrMapOvr>
</p:sldLayout>
</file>

<file path=ppt/slideLayouts/slideLayout2.xml><?xml version="1.0" encoding="utf-8"?>
<p:sldLayout xmlns:p="http://schemas.openxmlformats.org/presentationml/2006/main" type="obj" preserve="1">
  <p:cSld name="标题和内容">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idx="1"/>
          </p:nvPr>
        </p:nvSpPr>
        <p:spPr/>
        <p:txBody>
          <a:bodyPr xmlns:a="http://schemas.openxmlformats.org/drawingml/2006/main"/>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Tree>
    <p:extLst>
      <p:ext uri="{BB962C8B-B14F-4D97-AF65-F5344CB8AC3E}">
        <p14:creationId xmlns:p14="http://schemas.microsoft.com/office/powerpoint/2010/main" val="1861268329"/>
      </p:ext>
    </p:extLst>
  </p:cSld>
  <p:clrMapOvr>
    <a:masterClrMapping xmlns:a="http://schemas.openxmlformats.org/drawingml/2006/main"/>
  </p:clrMapOvr>
</p:sldLayout>
</file>

<file path=ppt/slideLayouts/slideLayout20.xml><?xml version="1.0" encoding="utf-8"?>
<p:sldLayout xmlns:p="http://schemas.openxmlformats.org/presentationml/2006/main" type="objTx" preserve="1">
  <p:cSld name="内容与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457200" y="273050"/>
            <a:ext cx="3008313" cy="1162050"/>
          </a:xfrm>
        </p:spPr>
        <p:txBody>
          <a:bodyPr xmlns:a="http://schemas.openxmlformats.org/drawingml/2006/main" anchor="b"/>
          <a:lstStyle xmlns:a="http://schemas.openxmlformats.org/drawingml/2006/main">
            <a:lvl1pPr algn="l">
              <a:defRPr sz="2000" b="1"/>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idx="1"/>
          </p:nvPr>
        </p:nvSpPr>
        <p:spPr>
          <a:xfrm xmlns:a="http://schemas.openxmlformats.org/drawingml/2006/main">
            <a:off x="3575050" y="273050"/>
            <a:ext cx="5111750" cy="5853113"/>
          </a:xfrm>
        </p:spPr>
        <p:txBody>
          <a:bodyPr xmlns:a="http://schemas.openxmlformats.org/drawingml/2006/main"/>
          <a:lstStyle xmlns:a="http://schemas.openxmlformats.org/drawingml/2006/main">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body" sz="half" idx="2"/>
          </p:nvPr>
        </p:nvSpPr>
        <p:spPr>
          <a:xfrm xmlns:a="http://schemas.openxmlformats.org/drawingml/2006/main">
            <a:off x="457200" y="1435100"/>
            <a:ext cx="3008313" cy="4691063"/>
          </a:xfrm>
        </p:spPr>
        <p:txBody>
          <a:bodyPr xmlns:a="http://schemas.openxmlformats.org/drawingml/2006/main"/>
          <a:lstStyle xmlns:a="http://schemas.openxmlformats.org/drawingml/2006/main">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xmlns:a="http://schemas.openxmlformats.org/drawingml/2006/main">
            <a:pPr lvl="0"/>
            <a:r>
              <a:rPr lang="zh-CN" altLang="en-US" smtClean="0"/>
              <a:t>单击此处编辑母版文本样式</a:t>
            </a:r>
          </a:p>
        </p:txBody>
      </p:sp>
    </p:spTree>
    <p:extLst>
      <p:ext uri="{BB962C8B-B14F-4D97-AF65-F5344CB8AC3E}">
        <p14:creationId xmlns:p14="http://schemas.microsoft.com/office/powerpoint/2010/main" val="501074270"/>
      </p:ext>
    </p:extLst>
  </p:cSld>
  <p:clrMapOvr>
    <a:masterClrMapping xmlns:a="http://schemas.openxmlformats.org/drawingml/2006/main"/>
  </p:clrMapOvr>
</p:sldLayout>
</file>

<file path=ppt/slideLayouts/slideLayout21.xml><?xml version="1.0" encoding="utf-8"?>
<p:sldLayout xmlns:p="http://schemas.openxmlformats.org/presentationml/2006/main" type="picTx" preserve="1">
  <p:cSld name="图片与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1792288" y="4800600"/>
            <a:ext cx="5486400" cy="566738"/>
          </a:xfrm>
        </p:spPr>
        <p:txBody>
          <a:bodyPr xmlns:a="http://schemas.openxmlformats.org/drawingml/2006/main" anchor="b"/>
          <a:lstStyle xmlns:a="http://schemas.openxmlformats.org/drawingml/2006/main">
            <a:lvl1pPr algn="l">
              <a:defRPr sz="2000" b="1"/>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pic" idx="1"/>
          </p:nvPr>
        </p:nvSpPr>
        <p:spPr>
          <a:xfrm xmlns:a="http://schemas.openxmlformats.org/drawingml/2006/main">
            <a:off x="1792288" y="612775"/>
            <a:ext cx="5486400" cy="4114800"/>
          </a:xfrm>
        </p:spPr>
        <p:txBody>
          <a:bodyPr xmlns:a="http://schemas.openxmlformats.org/drawingml/2006/main"/>
          <a:lstStyle xmlns:a="http://schemas.openxmlformats.org/drawingml/2006/main">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xmlns:a="http://schemas.openxmlformats.org/drawingml/2006/main">
            <a:endParaRPr lang="zh-CN" altLang="en-US"/>
          </a:p>
        </p:txBody>
      </p:sp>
      <p:sp>
        <p:nvSpPr>
          <p:cNvPr id="4" name="文本框"/>
          <p:cNvSpPr>
            <a:spLocks xmlns:a="http://schemas.openxmlformats.org/drawingml/2006/main" noGrp="1"/>
          </p:cNvSpPr>
          <p:nvPr>
            <p:ph type="body" sz="half" idx="2"/>
          </p:nvPr>
        </p:nvSpPr>
        <p:spPr>
          <a:xfrm xmlns:a="http://schemas.openxmlformats.org/drawingml/2006/main">
            <a:off x="1792288" y="5367338"/>
            <a:ext cx="5486400" cy="804862"/>
          </a:xfrm>
        </p:spPr>
        <p:txBody>
          <a:bodyPr xmlns:a="http://schemas.openxmlformats.org/drawingml/2006/main"/>
          <a:lstStyle xmlns:a="http://schemas.openxmlformats.org/drawingml/2006/main">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xmlns:a="http://schemas.openxmlformats.org/drawingml/2006/main">
            <a:pPr lvl="0"/>
            <a:r>
              <a:rPr lang="zh-CN" altLang="en-US" smtClean="0"/>
              <a:t>单击此处编辑母版文本样式</a:t>
            </a:r>
          </a:p>
        </p:txBody>
      </p:sp>
    </p:spTree>
    <p:extLst>
      <p:ext uri="{BB962C8B-B14F-4D97-AF65-F5344CB8AC3E}">
        <p14:creationId xmlns:p14="http://schemas.microsoft.com/office/powerpoint/2010/main" val="117717870"/>
      </p:ext>
    </p:extLst>
  </p:cSld>
  <p:clrMapOvr>
    <a:masterClrMapping xmlns:a="http://schemas.openxmlformats.org/drawingml/2006/main"/>
  </p:clrMapOvr>
</p:sldLayout>
</file>

<file path=ppt/slideLayouts/slideLayout22.xml><?xml version="1.0" encoding="utf-8"?>
<p:sldLayout xmlns:p="http://schemas.openxmlformats.org/presentationml/2006/main" type="vertTx" preserve="1">
  <p:cSld name="标题和竖排文本">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orient="vert" idx="1"/>
          </p:nvPr>
        </p:nvSpPr>
        <p:spPr/>
        <p:txBody>
          <a:bodyPr xmlns:a="http://schemas.openxmlformats.org/drawingml/2006/main" vert="eaVert"/>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Tree>
    <p:extLst>
      <p:ext uri="{BB962C8B-B14F-4D97-AF65-F5344CB8AC3E}">
        <p14:creationId xmlns:p14="http://schemas.microsoft.com/office/powerpoint/2010/main" val="2090793957"/>
      </p:ext>
    </p:extLst>
  </p:cSld>
  <p:clrMapOvr>
    <a:masterClrMapping xmlns:a="http://schemas.openxmlformats.org/drawingml/2006/main"/>
  </p:clrMapOvr>
</p:sldLayout>
</file>

<file path=ppt/slideLayouts/slideLayout23.xml><?xml version="1.0" encoding="utf-8"?>
<p:sldLayout xmlns:p="http://schemas.openxmlformats.org/presentationml/2006/main" type="vertTitleAndTx" preserve="1">
  <p:cSld name="垂直排列标题与文本">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orient="vert"/>
          </p:nvPr>
        </p:nvSpPr>
        <p:spPr>
          <a:xfrm xmlns:a="http://schemas.openxmlformats.org/drawingml/2006/main">
            <a:off x="6629400" y="274638"/>
            <a:ext cx="2057400" cy="5851525"/>
          </a:xfrm>
        </p:spPr>
        <p:txBody>
          <a:bodyPr xmlns:a="http://schemas.openxmlformats.org/drawingml/2006/main" vert="eaVert"/>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orient="vert" idx="1"/>
          </p:nvPr>
        </p:nvSpPr>
        <p:spPr>
          <a:xfrm xmlns:a="http://schemas.openxmlformats.org/drawingml/2006/main">
            <a:off x="457200" y="274638"/>
            <a:ext cx="6019800" cy="5851525"/>
          </a:xfrm>
        </p:spPr>
        <p:txBody>
          <a:bodyPr xmlns:a="http://schemas.openxmlformats.org/drawingml/2006/main" vert="eaVert"/>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Tree>
    <p:extLst>
      <p:ext uri="{BB962C8B-B14F-4D97-AF65-F5344CB8AC3E}">
        <p14:creationId xmlns:p14="http://schemas.microsoft.com/office/powerpoint/2010/main" val="1675535816"/>
      </p:ext>
    </p:extLst>
  </p:cSld>
  <p:clrMapOvr>
    <a:masterClrMapping xmlns:a="http://schemas.openxmlformats.org/drawingml/2006/main"/>
  </p:clrMapOvr>
</p:sldLayout>
</file>

<file path=ppt/slideLayouts/slideLayout24.xml><?xml version="1.0" encoding="utf-8"?>
<p:sldLayout xmlns:p="http://schemas.openxmlformats.org/presentationml/2006/main" showMasterSp="0" preserve="1">
  <p:cSld name="自定义版式">
    <p:bg>
      <p:bgPr>
        <a:solidFill xmlns:a="http://schemas.openxmlformats.org/drawingml/2006/main">
          <a:schemeClr val="bg1"/>
        </a:solidFill>
      </p:bgPr>
    </p:bg>
    <p:spTree>
      <p:nvGrpSpPr>
        <p:cNvPr id="1" name=""/>
        <p:cNvGrpSpPr/>
        <p:nvPr/>
      </p:nvGrpSpPr>
      <p:grpSpPr>
        <a:xfrm xmlns:a="http://schemas.openxmlformats.org/drawingml/2006/main">
          <a:off x="0" y="0"/>
          <a:ext cx="0" cy="0"/>
          <a:chOff x="0" y="0"/>
          <a:chExt cx="0" cy="0"/>
        </a:xfrm>
      </p:grpSpPr>
      <p:sp>
        <p:nvSpPr>
          <p:cNvPr id="789" name="矩形"/>
          <p:cNvSpPr>
            <a:spLocks xmlns:a="http://schemas.openxmlformats.org/drawingml/2006/main"/>
          </p:cNvSpPr>
          <p:nvPr/>
        </p:nvSpPr>
        <p:spPr>
          <a:xfrm xmlns:a="http://schemas.openxmlformats.org/drawingml/2006/main" rot="0">
            <a:off x="4316876" y="2971799"/>
            <a:ext cx="3555074" cy="229869"/>
          </a:xfrm>
          <a:prstGeom xmlns:a="http://schemas.openxmlformats.org/drawingml/2006/main" prst="rect"/>
          <a:noFill xmlns:a="http://schemas.openxmlformats.org/drawingml/2006/main"/>
          <a:ln xmlns:a="http://schemas.openxmlformats.org/drawingml/2006/main" w="12700" cmpd="sng" cap="flat">
            <a:noFill/>
            <a:prstDash val="solid"/>
            <a:miter/>
          </a:ln>
        </p:spPr>
        <p:txBody>
          <a:bodyPr xmlns:a="http://schemas.openxmlformats.org/drawingml/2006/main" vert="horz" wrap="square" lIns="91440" tIns="45720" rIns="91440" bIns="45720" anchor="t" anchorCtr="0">
            <a:prstTxWarp prst="textNoShape"/>
            <a:spAutoFit/>
          </a:bodyPr>
          <a:lstStyle xmlns:a="http://schemas.openxmlformats.org/drawingml/2006/main"/>
          <a:p xmlns:a="http://schemas.openxmlformats.org/drawingml/2006/main">
            <a:pPr marL="0" indent="0" algn="l" defTabSz="456946">
              <a:lnSpc>
                <a:spcPct val="100000"/>
              </a:lnSpc>
              <a:spcBef>
                <a:spcPts val="0"/>
              </a:spcBef>
              <a:spcAft>
                <a:spcPts val="0"/>
              </a:spcAft>
              <a:buNone/>
            </a:pPr>
            <a:r>
              <a:rPr lang="zh-CN" altLang="en-US" sz="300" b="0" i="0" u="none" strike="noStrike" kern="1200" cap="none" spc="0" baseline="0">
                <a:solidFill>
                  <a:srgbClr val="FFFFFF"/>
                </a:solidFill>
                <a:latin typeface="微软雅黑" pitchFamily="0" charset="0"/>
                <a:ea typeface="微软雅黑" pitchFamily="0" charset="0"/>
                <a:cs typeface="Arial" pitchFamily="34" charset="0"/>
                <a:sym typeface="微软雅黑" pitchFamily="0" charset="0"/>
              </a:rPr>
              <a:t>感谢您下载包图网平台上提供的</a:t>
            </a:r>
            <a:r>
              <a:rPr lang="en-US" altLang="zh-CN" sz="300" b="0" i="0" u="none" strike="noStrike" kern="1200" cap="none" spc="0" baseline="0">
                <a:solidFill>
                  <a:srgbClr val="FFFFFF"/>
                </a:solidFill>
                <a:latin typeface="微软雅黑" pitchFamily="0" charset="0"/>
                <a:ea typeface="微软雅黑" pitchFamily="0" charset="0"/>
                <a:cs typeface="Arial" pitchFamily="34" charset="0"/>
                <a:sym typeface="微软雅黑" pitchFamily="0" charset="0"/>
              </a:rPr>
              <a:t>PPT</a:t>
            </a:r>
            <a:r>
              <a:rPr lang="zh-CN" altLang="en-US" sz="300" b="0" i="0" u="none" strike="noStrike" kern="1200" cap="none" spc="0" baseline="0">
                <a:solidFill>
                  <a:srgbClr val="FFFFFF"/>
                </a:solidFill>
                <a:latin typeface="微软雅黑" pitchFamily="0" charset="0"/>
                <a:ea typeface="微软雅黑" pitchFamily="0" charset="0"/>
                <a:cs typeface="Arial" pitchFamily="34" charset="0"/>
                <a:sym typeface="微软雅黑" pitchFamily="0" charset="0"/>
              </a:rPr>
              <a:t>作品，为了您和包图网以及原创作者的利益，请勿复制、传播、销售，否则将承担法律责任！包图网将对作品进行维权，按照传播下载次数进行十倍的索取赔偿！</a:t>
            </a:r>
            <a:endParaRPr lang="en-US" altLang="zh-CN" sz="300" b="0" i="0" u="none" strike="noStrike" kern="1200" cap="none" spc="0" baseline="0">
              <a:solidFill>
                <a:srgbClr val="FFFFFF"/>
              </a:solidFill>
              <a:latin typeface="微软雅黑" pitchFamily="0" charset="0"/>
              <a:ea typeface="微软雅黑" pitchFamily="0" charset="0"/>
              <a:cs typeface="Arial" pitchFamily="34" charset="0"/>
              <a:sym typeface="微软雅黑" pitchFamily="0" charset="0"/>
            </a:endParaRPr>
          </a:p>
          <a:p xmlns:a="http://schemas.openxmlformats.org/drawingml/2006/main">
            <a:pPr marL="0" indent="0" algn="l" defTabSz="456946">
              <a:lnSpc>
                <a:spcPct val="100000"/>
              </a:lnSpc>
              <a:spcBef>
                <a:spcPts val="0"/>
              </a:spcBef>
              <a:spcAft>
                <a:spcPts val="0"/>
              </a:spcAft>
              <a:buNone/>
            </a:pPr>
            <a:r>
              <a:rPr lang="en-US" altLang="zh-CN" sz="600" b="0" i="0" u="none" strike="noStrike" kern="1200" cap="none" spc="0" baseline="0">
                <a:solidFill>
                  <a:srgbClr val="FFFFFF"/>
                </a:solidFill>
                <a:latin typeface="微软雅黑" pitchFamily="0" charset="0"/>
                <a:ea typeface="微软雅黑" pitchFamily="0" charset="0"/>
                <a:cs typeface="Arial" pitchFamily="34" charset="0"/>
                <a:sym typeface="微软雅黑" pitchFamily="0" charset="0"/>
              </a:rPr>
              <a:t>ibaotu.com</a:t>
            </a:r>
            <a:endParaRPr lang="zh-CN" altLang="en-US" sz="600" b="0" i="0" u="none" strike="noStrike" kern="1200" cap="none" spc="0" baseline="0">
              <a:solidFill>
                <a:srgbClr val="FFFFFF"/>
              </a:solidFill>
              <a:latin typeface="微软雅黑" pitchFamily="0" charset="0"/>
              <a:ea typeface="微软雅黑" pitchFamily="0" charset="0"/>
              <a:cs typeface="Arial" pitchFamily="34" charset="0"/>
              <a:sym typeface="微软雅黑" pitchFamily="0" charset="0"/>
            </a:endParaRPr>
          </a:p>
        </p:txBody>
      </p:sp>
      <p:grpSp>
        <p:nvGrpSpPr>
          <p:cNvPr id="788" name="组合"/>
          <p:cNvGrpSpPr>
            <a:grpSpLocks xmlns:a="http://schemas.openxmlformats.org/drawingml/2006/main"/>
          </p:cNvGrpSpPr>
          <p:nvPr/>
        </p:nvGrpSpPr>
        <p:grpSpPr>
          <a:xfrm xmlns:a="http://schemas.openxmlformats.org/drawingml/2006/main">
            <a:off x="0" y="0"/>
            <a:ext cx="12188825" cy="6858000"/>
            <a:chOff x="0" y="0"/>
            <a:chExt cx="12188825" cy="6858000"/>
          </a:xfrm>
        </p:grpSpPr>
        <p:sp>
          <p:nvSpPr>
            <p:cNvPr id="774" name="矩形"/>
            <p:cNvSpPr>
              <a:spLocks xmlns:a="http://schemas.openxmlformats.org/drawingml/2006/main"/>
            </p:cNvSpPr>
            <p:nvPr/>
          </p:nvSpPr>
          <p:spPr>
            <a:xfrm xmlns:a="http://schemas.openxmlformats.org/drawingml/2006/main" rot="0">
              <a:off x="0" y="0"/>
              <a:ext cx="12188825" cy="489857"/>
            </a:xfrm>
            <a:prstGeom xmlns:a="http://schemas.openxmlformats.org/drawingml/2006/main" prst="rect"/>
            <a:solidFill xmlns:a="http://schemas.openxmlformats.org/drawingml/2006/main">
              <a:srgbClr val="DFFAFD"/>
            </a:solidFill>
            <a:ln xmlns:a="http://schemas.openxmlformats.org/drawingml/2006/main" w="12700" cmpd="sng" cap="flat">
              <a:noFill/>
              <a:prstDash val="solid"/>
              <a:round/>
            </a:ln>
          </p:spPr>
        </p:sp>
        <p:sp>
          <p:nvSpPr>
            <p:cNvPr id="775" name="矩形"/>
            <p:cNvSpPr>
              <a:spLocks xmlns:a="http://schemas.openxmlformats.org/drawingml/2006/main"/>
            </p:cNvSpPr>
            <p:nvPr/>
          </p:nvSpPr>
          <p:spPr>
            <a:xfrm xmlns:a="http://schemas.openxmlformats.org/drawingml/2006/main" rot="0">
              <a:off x="0" y="489857"/>
              <a:ext cx="12188825" cy="489857"/>
            </a:xfrm>
            <a:prstGeom xmlns:a="http://schemas.openxmlformats.org/drawingml/2006/main" prst="rect"/>
            <a:solidFill xmlns:a="http://schemas.openxmlformats.org/drawingml/2006/main">
              <a:srgbClr val="FAF9FE"/>
            </a:solidFill>
            <a:ln xmlns:a="http://schemas.openxmlformats.org/drawingml/2006/main" w="12700" cmpd="sng" cap="flat">
              <a:noFill/>
              <a:prstDash val="solid"/>
              <a:round/>
            </a:ln>
          </p:spPr>
        </p:sp>
        <p:sp>
          <p:nvSpPr>
            <p:cNvPr id="776" name="矩形"/>
            <p:cNvSpPr>
              <a:spLocks xmlns:a="http://schemas.openxmlformats.org/drawingml/2006/main"/>
            </p:cNvSpPr>
            <p:nvPr/>
          </p:nvSpPr>
          <p:spPr>
            <a:xfrm xmlns:a="http://schemas.openxmlformats.org/drawingml/2006/main" rot="0">
              <a:off x="0" y="979714"/>
              <a:ext cx="12188825" cy="489857"/>
            </a:xfrm>
            <a:prstGeom xmlns:a="http://schemas.openxmlformats.org/drawingml/2006/main" prst="rect"/>
            <a:solidFill xmlns:a="http://schemas.openxmlformats.org/drawingml/2006/main">
              <a:srgbClr val="DFFAFD"/>
            </a:solidFill>
            <a:ln xmlns:a="http://schemas.openxmlformats.org/drawingml/2006/main" w="12700" cmpd="sng" cap="flat">
              <a:noFill/>
              <a:prstDash val="solid"/>
              <a:round/>
            </a:ln>
          </p:spPr>
        </p:sp>
        <p:sp>
          <p:nvSpPr>
            <p:cNvPr id="777" name="矩形"/>
            <p:cNvSpPr>
              <a:spLocks xmlns:a="http://schemas.openxmlformats.org/drawingml/2006/main"/>
            </p:cNvSpPr>
            <p:nvPr/>
          </p:nvSpPr>
          <p:spPr>
            <a:xfrm xmlns:a="http://schemas.openxmlformats.org/drawingml/2006/main" rot="0">
              <a:off x="0" y="1469571"/>
              <a:ext cx="12188825" cy="489857"/>
            </a:xfrm>
            <a:prstGeom xmlns:a="http://schemas.openxmlformats.org/drawingml/2006/main" prst="rect"/>
            <a:solidFill xmlns:a="http://schemas.openxmlformats.org/drawingml/2006/main">
              <a:srgbClr val="FAF9FE"/>
            </a:solidFill>
            <a:ln xmlns:a="http://schemas.openxmlformats.org/drawingml/2006/main" w="12700" cmpd="sng" cap="flat">
              <a:noFill/>
              <a:prstDash val="solid"/>
              <a:round/>
            </a:ln>
          </p:spPr>
        </p:sp>
        <p:sp>
          <p:nvSpPr>
            <p:cNvPr id="778" name="矩形"/>
            <p:cNvSpPr>
              <a:spLocks xmlns:a="http://schemas.openxmlformats.org/drawingml/2006/main"/>
            </p:cNvSpPr>
            <p:nvPr/>
          </p:nvSpPr>
          <p:spPr>
            <a:xfrm xmlns:a="http://schemas.openxmlformats.org/drawingml/2006/main" rot="0">
              <a:off x="0" y="1959428"/>
              <a:ext cx="12188825" cy="489856"/>
            </a:xfrm>
            <a:prstGeom xmlns:a="http://schemas.openxmlformats.org/drawingml/2006/main" prst="rect"/>
            <a:solidFill xmlns:a="http://schemas.openxmlformats.org/drawingml/2006/main">
              <a:srgbClr val="DFFAFD"/>
            </a:solidFill>
            <a:ln xmlns:a="http://schemas.openxmlformats.org/drawingml/2006/main" w="12700" cmpd="sng" cap="flat">
              <a:noFill/>
              <a:prstDash val="solid"/>
              <a:round/>
            </a:ln>
          </p:spPr>
        </p:sp>
        <p:sp>
          <p:nvSpPr>
            <p:cNvPr id="779" name="矩形"/>
            <p:cNvSpPr>
              <a:spLocks xmlns:a="http://schemas.openxmlformats.org/drawingml/2006/main"/>
            </p:cNvSpPr>
            <p:nvPr/>
          </p:nvSpPr>
          <p:spPr>
            <a:xfrm xmlns:a="http://schemas.openxmlformats.org/drawingml/2006/main" rot="0">
              <a:off x="0" y="2449285"/>
              <a:ext cx="12188825" cy="489857"/>
            </a:xfrm>
            <a:prstGeom xmlns:a="http://schemas.openxmlformats.org/drawingml/2006/main" prst="rect"/>
            <a:solidFill xmlns:a="http://schemas.openxmlformats.org/drawingml/2006/main">
              <a:srgbClr val="FAF9FE"/>
            </a:solidFill>
            <a:ln xmlns:a="http://schemas.openxmlformats.org/drawingml/2006/main" w="12700" cmpd="sng" cap="flat">
              <a:noFill/>
              <a:prstDash val="solid"/>
              <a:round/>
            </a:ln>
          </p:spPr>
        </p:sp>
        <p:sp>
          <p:nvSpPr>
            <p:cNvPr id="780" name="矩形"/>
            <p:cNvSpPr>
              <a:spLocks xmlns:a="http://schemas.openxmlformats.org/drawingml/2006/main"/>
            </p:cNvSpPr>
            <p:nvPr/>
          </p:nvSpPr>
          <p:spPr>
            <a:xfrm xmlns:a="http://schemas.openxmlformats.org/drawingml/2006/main" rot="0">
              <a:off x="0" y="2939142"/>
              <a:ext cx="12188825" cy="489857"/>
            </a:xfrm>
            <a:prstGeom xmlns:a="http://schemas.openxmlformats.org/drawingml/2006/main" prst="rect"/>
            <a:solidFill xmlns:a="http://schemas.openxmlformats.org/drawingml/2006/main">
              <a:srgbClr val="DFFAFD"/>
            </a:solidFill>
            <a:ln xmlns:a="http://schemas.openxmlformats.org/drawingml/2006/main" w="12700" cmpd="sng" cap="flat">
              <a:noFill/>
              <a:prstDash val="solid"/>
              <a:round/>
            </a:ln>
          </p:spPr>
        </p:sp>
        <p:sp>
          <p:nvSpPr>
            <p:cNvPr id="781" name="矩形"/>
            <p:cNvSpPr>
              <a:spLocks xmlns:a="http://schemas.openxmlformats.org/drawingml/2006/main"/>
            </p:cNvSpPr>
            <p:nvPr/>
          </p:nvSpPr>
          <p:spPr>
            <a:xfrm xmlns:a="http://schemas.openxmlformats.org/drawingml/2006/main" rot="0">
              <a:off x="0" y="3429000"/>
              <a:ext cx="12188825" cy="489857"/>
            </a:xfrm>
            <a:prstGeom xmlns:a="http://schemas.openxmlformats.org/drawingml/2006/main" prst="rect"/>
            <a:solidFill xmlns:a="http://schemas.openxmlformats.org/drawingml/2006/main">
              <a:srgbClr val="FAF9FE"/>
            </a:solidFill>
            <a:ln xmlns:a="http://schemas.openxmlformats.org/drawingml/2006/main" w="12700" cmpd="sng" cap="flat">
              <a:noFill/>
              <a:prstDash val="solid"/>
              <a:round/>
            </a:ln>
          </p:spPr>
        </p:sp>
        <p:sp>
          <p:nvSpPr>
            <p:cNvPr id="782" name="矩形"/>
            <p:cNvSpPr>
              <a:spLocks xmlns:a="http://schemas.openxmlformats.org/drawingml/2006/main"/>
            </p:cNvSpPr>
            <p:nvPr/>
          </p:nvSpPr>
          <p:spPr>
            <a:xfrm xmlns:a="http://schemas.openxmlformats.org/drawingml/2006/main" rot="0">
              <a:off x="0" y="3918857"/>
              <a:ext cx="12188825" cy="489857"/>
            </a:xfrm>
            <a:prstGeom xmlns:a="http://schemas.openxmlformats.org/drawingml/2006/main" prst="rect"/>
            <a:solidFill xmlns:a="http://schemas.openxmlformats.org/drawingml/2006/main">
              <a:srgbClr val="DFFAFD"/>
            </a:solidFill>
            <a:ln xmlns:a="http://schemas.openxmlformats.org/drawingml/2006/main" w="12700" cmpd="sng" cap="flat">
              <a:noFill/>
              <a:prstDash val="solid"/>
              <a:round/>
            </a:ln>
          </p:spPr>
        </p:sp>
        <p:sp>
          <p:nvSpPr>
            <p:cNvPr id="783" name="矩形"/>
            <p:cNvSpPr>
              <a:spLocks xmlns:a="http://schemas.openxmlformats.org/drawingml/2006/main"/>
            </p:cNvSpPr>
            <p:nvPr/>
          </p:nvSpPr>
          <p:spPr>
            <a:xfrm xmlns:a="http://schemas.openxmlformats.org/drawingml/2006/main" rot="0">
              <a:off x="0" y="4408714"/>
              <a:ext cx="12188825" cy="489857"/>
            </a:xfrm>
            <a:prstGeom xmlns:a="http://schemas.openxmlformats.org/drawingml/2006/main" prst="rect"/>
            <a:solidFill xmlns:a="http://schemas.openxmlformats.org/drawingml/2006/main">
              <a:srgbClr val="FAF9FE"/>
            </a:solidFill>
            <a:ln xmlns:a="http://schemas.openxmlformats.org/drawingml/2006/main" w="12700" cmpd="sng" cap="flat">
              <a:noFill/>
              <a:prstDash val="solid"/>
              <a:round/>
            </a:ln>
          </p:spPr>
        </p:sp>
        <p:sp>
          <p:nvSpPr>
            <p:cNvPr id="784" name="矩形"/>
            <p:cNvSpPr>
              <a:spLocks xmlns:a="http://schemas.openxmlformats.org/drawingml/2006/main"/>
            </p:cNvSpPr>
            <p:nvPr/>
          </p:nvSpPr>
          <p:spPr>
            <a:xfrm xmlns:a="http://schemas.openxmlformats.org/drawingml/2006/main" rot="0">
              <a:off x="0" y="4898571"/>
              <a:ext cx="12188825" cy="489857"/>
            </a:xfrm>
            <a:prstGeom xmlns:a="http://schemas.openxmlformats.org/drawingml/2006/main" prst="rect"/>
            <a:solidFill xmlns:a="http://schemas.openxmlformats.org/drawingml/2006/main">
              <a:srgbClr val="DFFAFD"/>
            </a:solidFill>
            <a:ln xmlns:a="http://schemas.openxmlformats.org/drawingml/2006/main" w="12700" cmpd="sng" cap="flat">
              <a:noFill/>
              <a:prstDash val="solid"/>
              <a:round/>
            </a:ln>
          </p:spPr>
        </p:sp>
        <p:sp>
          <p:nvSpPr>
            <p:cNvPr id="785" name="矩形"/>
            <p:cNvSpPr>
              <a:spLocks xmlns:a="http://schemas.openxmlformats.org/drawingml/2006/main"/>
            </p:cNvSpPr>
            <p:nvPr/>
          </p:nvSpPr>
          <p:spPr>
            <a:xfrm xmlns:a="http://schemas.openxmlformats.org/drawingml/2006/main" rot="0">
              <a:off x="0" y="5388429"/>
              <a:ext cx="12188825" cy="489856"/>
            </a:xfrm>
            <a:prstGeom xmlns:a="http://schemas.openxmlformats.org/drawingml/2006/main" prst="rect"/>
            <a:solidFill xmlns:a="http://schemas.openxmlformats.org/drawingml/2006/main">
              <a:srgbClr val="FAF9FE"/>
            </a:solidFill>
            <a:ln xmlns:a="http://schemas.openxmlformats.org/drawingml/2006/main" w="12700" cmpd="sng" cap="flat">
              <a:noFill/>
              <a:prstDash val="solid"/>
              <a:round/>
            </a:ln>
          </p:spPr>
        </p:sp>
        <p:sp>
          <p:nvSpPr>
            <p:cNvPr id="786" name="矩形"/>
            <p:cNvSpPr>
              <a:spLocks xmlns:a="http://schemas.openxmlformats.org/drawingml/2006/main"/>
            </p:cNvSpPr>
            <p:nvPr/>
          </p:nvSpPr>
          <p:spPr>
            <a:xfrm xmlns:a="http://schemas.openxmlformats.org/drawingml/2006/main" rot="0">
              <a:off x="0" y="5878285"/>
              <a:ext cx="12188825" cy="489857"/>
            </a:xfrm>
            <a:prstGeom xmlns:a="http://schemas.openxmlformats.org/drawingml/2006/main" prst="rect"/>
            <a:solidFill xmlns:a="http://schemas.openxmlformats.org/drawingml/2006/main">
              <a:srgbClr val="DFFAFD"/>
            </a:solidFill>
            <a:ln xmlns:a="http://schemas.openxmlformats.org/drawingml/2006/main" w="12700" cmpd="sng" cap="flat">
              <a:noFill/>
              <a:prstDash val="solid"/>
              <a:round/>
            </a:ln>
          </p:spPr>
        </p:sp>
        <p:sp>
          <p:nvSpPr>
            <p:cNvPr id="787" name="矩形"/>
            <p:cNvSpPr>
              <a:spLocks xmlns:a="http://schemas.openxmlformats.org/drawingml/2006/main"/>
            </p:cNvSpPr>
            <p:nvPr/>
          </p:nvSpPr>
          <p:spPr>
            <a:xfrm xmlns:a="http://schemas.openxmlformats.org/drawingml/2006/main" rot="0">
              <a:off x="0" y="6368142"/>
              <a:ext cx="12188825" cy="489857"/>
            </a:xfrm>
            <a:prstGeom xmlns:a="http://schemas.openxmlformats.org/drawingml/2006/main" prst="rect"/>
            <a:solidFill xmlns:a="http://schemas.openxmlformats.org/drawingml/2006/main">
              <a:srgbClr val="FAF9FE"/>
            </a:solidFill>
            <a:ln xmlns:a="http://schemas.openxmlformats.org/drawingml/2006/main" w="12700" cmpd="sng" cap="flat">
              <a:noFill/>
              <a:prstDash val="solid"/>
              <a:round/>
            </a:ln>
          </p:spPr>
        </p:sp>
      </p:grpSp>
      <p:grpSp>
        <p:nvGrpSpPr>
          <p:cNvPr id="773" name="组合"/>
          <p:cNvGrpSpPr>
            <a:grpSpLocks xmlns:a="http://schemas.openxmlformats.org/drawingml/2006/main"/>
          </p:cNvGrpSpPr>
          <p:nvPr/>
        </p:nvGrpSpPr>
        <p:grpSpPr>
          <a:xfrm xmlns:a="http://schemas.openxmlformats.org/drawingml/2006/main">
            <a:off x="-319465" y="5517738"/>
            <a:ext cx="12827755" cy="1340262"/>
            <a:chOff x="-319465" y="5517738"/>
            <a:chExt cx="12827755" cy="1340262"/>
          </a:xfrm>
        </p:grpSpPr>
        <p:grpSp>
          <p:nvGrpSpPr>
            <p:cNvPr id="672" name="组合"/>
            <p:cNvGrpSpPr>
              <a:grpSpLocks xmlns:a="http://schemas.openxmlformats.org/drawingml/2006/main"/>
            </p:cNvGrpSpPr>
            <p:nvPr/>
          </p:nvGrpSpPr>
          <p:grpSpPr>
            <a:xfrm xmlns:a="http://schemas.openxmlformats.org/drawingml/2006/main">
              <a:off x="-319465" y="5517738"/>
              <a:ext cx="12827755" cy="1340262"/>
              <a:chOff x="-319465" y="5517738"/>
              <a:chExt cx="12827755" cy="1340262"/>
            </a:xfrm>
          </p:grpSpPr>
          <p:sp>
            <p:nvSpPr>
              <p:cNvPr id="472" name="曲线"/>
              <p:cNvSpPr>
                <a:spLocks xmlns:a="http://schemas.openxmlformats.org/drawingml/2006/main"/>
              </p:cNvSpPr>
              <p:nvPr/>
            </p:nvSpPr>
            <p:spPr>
              <a:xfrm xmlns:a="http://schemas.openxmlformats.org/drawingml/2006/main" rot="0">
                <a:off x="866743" y="6012398"/>
                <a:ext cx="268985" cy="240645"/>
              </a:xfrm>
              <a:custGeom xmlns:a="http://schemas.openxmlformats.org/drawingml/2006/main">
                <a:gdLst>
                  <a:gd name="T1" fmla="*/ 0 w 21600"/>
                  <a:gd name="T2" fmla="*/ 0 h 21600"/>
                  <a:gd name="T3" fmla="*/ 21600 w 21600"/>
                  <a:gd name="T4" fmla="*/ 21600 h 21600"/>
                </a:gdLst>
                <a:rect l="T1" t="T2" r="T3" b="T4"/>
                <a:pathLst>
                  <a:path w="21600" h="21600">
                    <a:moveTo>
                      <a:pt x="6171" y="4877"/>
                    </a:moveTo>
                    <a:cubicBezTo>
                      <a:pt x="12034" y="0"/>
                      <a:pt x="21600" y="696"/>
                      <a:pt x="21600" y="696"/>
                    </a:cubicBezTo>
                    <a:cubicBezTo>
                      <a:pt x="21600" y="696"/>
                      <a:pt x="19748" y="11496"/>
                      <a:pt x="13885" y="16374"/>
                    </a:cubicBezTo>
                    <a:cubicBezTo>
                      <a:pt x="7714" y="21600"/>
                      <a:pt x="1851" y="17419"/>
                      <a:pt x="1851" y="17419"/>
                    </a:cubicBezTo>
                    <a:cubicBezTo>
                      <a:pt x="1851" y="17419"/>
                      <a:pt x="0" y="10103"/>
                      <a:pt x="6171" y="4877"/>
                    </a:cubicBezTo>
                  </a:path>
                </a:pathLst>
              </a:custGeom>
              <a:solidFill xmlns:a="http://schemas.openxmlformats.org/drawingml/2006/main">
                <a:srgbClr val="94BD30"/>
              </a:solidFill>
              <a:ln xmlns:a="http://schemas.openxmlformats.org/drawingml/2006/main" cmpd="sng" cap="flat">
                <a:noFill/>
                <a:prstDash val="solid"/>
                <a:round/>
              </a:ln>
            </p:spPr>
          </p:sp>
          <p:sp>
            <p:nvSpPr>
              <p:cNvPr id="473" name="曲线"/>
              <p:cNvSpPr>
                <a:spLocks xmlns:a="http://schemas.openxmlformats.org/drawingml/2006/main"/>
              </p:cNvSpPr>
              <p:nvPr/>
            </p:nvSpPr>
            <p:spPr>
              <a:xfrm xmlns:a="http://schemas.openxmlformats.org/drawingml/2006/main" rot="0">
                <a:off x="677952" y="6104312"/>
                <a:ext cx="215522" cy="178813"/>
              </a:xfrm>
              <a:custGeom xmlns:a="http://schemas.openxmlformats.org/drawingml/2006/main">
                <a:gdLst>
                  <a:gd name="T1" fmla="*/ 0 w 21600"/>
                  <a:gd name="T2" fmla="*/ 0 h 21600"/>
                  <a:gd name="T3" fmla="*/ 21600 w 21600"/>
                  <a:gd name="T4" fmla="*/ 21600 h 21600"/>
                </a:gdLst>
                <a:rect l="T1" t="T2" r="T3" b="T4"/>
                <a:pathLst>
                  <a:path w="21600" h="21600">
                    <a:moveTo>
                      <a:pt x="15428" y="4226"/>
                    </a:moveTo>
                    <a:cubicBezTo>
                      <a:pt x="21600" y="7982"/>
                      <a:pt x="21214" y="16434"/>
                      <a:pt x="21214" y="16434"/>
                    </a:cubicBezTo>
                    <a:cubicBezTo>
                      <a:pt x="21214" y="16434"/>
                      <a:pt x="15814" y="21600"/>
                      <a:pt x="9642" y="17373"/>
                    </a:cubicBezTo>
                    <a:cubicBezTo>
                      <a:pt x="3471" y="13617"/>
                      <a:pt x="0" y="2817"/>
                      <a:pt x="0" y="2817"/>
                    </a:cubicBezTo>
                    <a:cubicBezTo>
                      <a:pt x="0" y="2817"/>
                      <a:pt x="8871" y="0"/>
                      <a:pt x="15428" y="4226"/>
                    </a:cubicBezTo>
                  </a:path>
                </a:pathLst>
              </a:custGeom>
              <a:solidFill xmlns:a="http://schemas.openxmlformats.org/drawingml/2006/main">
                <a:srgbClr val="94BD30"/>
              </a:solidFill>
              <a:ln xmlns:a="http://schemas.openxmlformats.org/drawingml/2006/main" cmpd="sng" cap="flat">
                <a:noFill/>
                <a:prstDash val="solid"/>
                <a:round/>
              </a:ln>
            </p:spPr>
          </p:sp>
          <p:sp>
            <p:nvSpPr>
              <p:cNvPr id="474" name="矩形"/>
              <p:cNvSpPr>
                <a:spLocks xmlns:a="http://schemas.openxmlformats.org/drawingml/2006/main"/>
              </p:cNvSpPr>
              <p:nvPr/>
            </p:nvSpPr>
            <p:spPr>
              <a:xfrm xmlns:a="http://schemas.openxmlformats.org/drawingml/2006/main" rot="0">
                <a:off x="873426" y="5883720"/>
                <a:ext cx="20048" cy="745333"/>
              </a:xfrm>
              <a:prstGeom xmlns:a="http://schemas.openxmlformats.org/drawingml/2006/main" prst="rect"/>
              <a:solidFill xmlns:a="http://schemas.openxmlformats.org/drawingml/2006/main">
                <a:srgbClr val="708F23"/>
              </a:solidFill>
              <a:ln xmlns:a="http://schemas.openxmlformats.org/drawingml/2006/main" w="12700" cmpd="sng" cap="flat">
                <a:noFill/>
                <a:prstDash val="solid"/>
                <a:round/>
              </a:ln>
            </p:spPr>
          </p:sp>
          <p:sp>
            <p:nvSpPr>
              <p:cNvPr id="475" name="曲线"/>
              <p:cNvSpPr>
                <a:spLocks xmlns:a="http://schemas.openxmlformats.org/drawingml/2006/main"/>
              </p:cNvSpPr>
              <p:nvPr/>
            </p:nvSpPr>
            <p:spPr>
              <a:xfrm xmlns:a="http://schemas.openxmlformats.org/drawingml/2006/main" rot="0">
                <a:off x="681293" y="5634718"/>
                <a:ext cx="407654" cy="396062"/>
              </a:xfrm>
              <a:custGeom xmlns:a="http://schemas.openxmlformats.org/drawingml/2006/main">
                <a:gdLst>
                  <a:gd name="T1" fmla="*/ 0 w 21600"/>
                  <a:gd name="T2" fmla="*/ 0 h 21600"/>
                  <a:gd name="T3" fmla="*/ 21600 w 21600"/>
                  <a:gd name="T4" fmla="*/ 21600 h 21600"/>
                </a:gdLst>
                <a:rect l="T1" t="T2" r="T3" b="T4"/>
                <a:pathLst>
                  <a:path w="21600" h="21600">
                    <a:moveTo>
                      <a:pt x="18543" y="3811"/>
                    </a:moveTo>
                    <a:cubicBezTo>
                      <a:pt x="16505" y="847"/>
                      <a:pt x="13856" y="2752"/>
                      <a:pt x="13856" y="2752"/>
                    </a:cubicBezTo>
                    <a:cubicBezTo>
                      <a:pt x="14264" y="1905"/>
                      <a:pt x="12633" y="0"/>
                      <a:pt x="10799" y="0"/>
                    </a:cubicBezTo>
                    <a:cubicBezTo>
                      <a:pt x="8966" y="0"/>
                      <a:pt x="7132" y="1905"/>
                      <a:pt x="7539" y="2752"/>
                    </a:cubicBezTo>
                    <a:cubicBezTo>
                      <a:pt x="7539" y="2752"/>
                      <a:pt x="4890" y="847"/>
                      <a:pt x="2852" y="3811"/>
                    </a:cubicBezTo>
                    <a:cubicBezTo>
                      <a:pt x="0" y="8258"/>
                      <a:pt x="3871" y="21600"/>
                      <a:pt x="10799" y="21600"/>
                    </a:cubicBezTo>
                    <a:cubicBezTo>
                      <a:pt x="17524" y="21600"/>
                      <a:pt x="21600" y="8258"/>
                      <a:pt x="18543" y="3811"/>
                    </a:cubicBezTo>
                  </a:path>
                </a:pathLst>
              </a:custGeom>
              <a:solidFill xmlns:a="http://schemas.openxmlformats.org/drawingml/2006/main">
                <a:srgbClr val="FF4D67"/>
              </a:solidFill>
              <a:ln xmlns:a="http://schemas.openxmlformats.org/drawingml/2006/main" cmpd="sng" cap="flat">
                <a:noFill/>
                <a:prstDash val="solid"/>
                <a:round/>
              </a:ln>
            </p:spPr>
          </p:sp>
          <p:sp>
            <p:nvSpPr>
              <p:cNvPr id="476" name="曲线"/>
              <p:cNvSpPr>
                <a:spLocks xmlns:a="http://schemas.openxmlformats.org/drawingml/2006/main"/>
              </p:cNvSpPr>
              <p:nvPr/>
            </p:nvSpPr>
            <p:spPr>
              <a:xfrm xmlns:a="http://schemas.openxmlformats.org/drawingml/2006/main" rot="0">
                <a:off x="7918834" y="6012398"/>
                <a:ext cx="265644" cy="240645"/>
              </a:xfrm>
              <a:custGeom xmlns:a="http://schemas.openxmlformats.org/drawingml/2006/main">
                <a:gdLst>
                  <a:gd name="T1" fmla="*/ 0 w 21600"/>
                  <a:gd name="T2" fmla="*/ 0 h 21600"/>
                  <a:gd name="T3" fmla="*/ 21600 w 21600"/>
                  <a:gd name="T4" fmla="*/ 21600 h 21600"/>
                </a:gdLst>
                <a:rect l="T1" t="T2" r="T3" b="T4"/>
                <a:pathLst>
                  <a:path w="21600" h="21600">
                    <a:moveTo>
                      <a:pt x="5947" y="4877"/>
                    </a:moveTo>
                    <a:cubicBezTo>
                      <a:pt x="11895" y="0"/>
                      <a:pt x="21600" y="696"/>
                      <a:pt x="21600" y="696"/>
                    </a:cubicBezTo>
                    <a:cubicBezTo>
                      <a:pt x="21600" y="696"/>
                      <a:pt x="19721" y="11496"/>
                      <a:pt x="13773" y="16374"/>
                    </a:cubicBezTo>
                    <a:cubicBezTo>
                      <a:pt x="7826" y="21600"/>
                      <a:pt x="1565" y="17419"/>
                      <a:pt x="1565" y="17419"/>
                    </a:cubicBezTo>
                    <a:cubicBezTo>
                      <a:pt x="1565" y="17419"/>
                      <a:pt x="0" y="10103"/>
                      <a:pt x="5947" y="4877"/>
                    </a:cubicBezTo>
                  </a:path>
                </a:pathLst>
              </a:custGeom>
              <a:solidFill xmlns:a="http://schemas.openxmlformats.org/drawingml/2006/main">
                <a:srgbClr val="94BD30"/>
              </a:solidFill>
              <a:ln xmlns:a="http://schemas.openxmlformats.org/drawingml/2006/main" cmpd="sng" cap="flat">
                <a:noFill/>
                <a:prstDash val="solid"/>
                <a:round/>
              </a:ln>
            </p:spPr>
          </p:sp>
          <p:sp>
            <p:nvSpPr>
              <p:cNvPr id="477" name="曲线"/>
              <p:cNvSpPr>
                <a:spLocks xmlns:a="http://schemas.openxmlformats.org/drawingml/2006/main"/>
              </p:cNvSpPr>
              <p:nvPr/>
            </p:nvSpPr>
            <p:spPr>
              <a:xfrm xmlns:a="http://schemas.openxmlformats.org/drawingml/2006/main" rot="0">
                <a:off x="7730043" y="6104312"/>
                <a:ext cx="212180" cy="178813"/>
              </a:xfrm>
              <a:custGeom xmlns:a="http://schemas.openxmlformats.org/drawingml/2006/main">
                <a:gdLst>
                  <a:gd name="T1" fmla="*/ 0 w 21600"/>
                  <a:gd name="T2" fmla="*/ 0 h 21600"/>
                  <a:gd name="T3" fmla="*/ 21600 w 21600"/>
                  <a:gd name="T4" fmla="*/ 21600 h 21600"/>
                </a:gdLst>
                <a:rect l="T1" t="T2" r="T3" b="T4"/>
                <a:pathLst>
                  <a:path w="21600" h="21600">
                    <a:moveTo>
                      <a:pt x="15316" y="4226"/>
                    </a:moveTo>
                    <a:cubicBezTo>
                      <a:pt x="21600" y="7982"/>
                      <a:pt x="21207" y="16434"/>
                      <a:pt x="21207" y="16434"/>
                    </a:cubicBezTo>
                    <a:cubicBezTo>
                      <a:pt x="21207" y="16434"/>
                      <a:pt x="15709" y="21600"/>
                      <a:pt x="9425" y="17373"/>
                    </a:cubicBezTo>
                    <a:cubicBezTo>
                      <a:pt x="3141" y="13617"/>
                      <a:pt x="0" y="2817"/>
                      <a:pt x="0" y="2817"/>
                    </a:cubicBezTo>
                    <a:cubicBezTo>
                      <a:pt x="0" y="2817"/>
                      <a:pt x="8640" y="0"/>
                      <a:pt x="15316" y="4226"/>
                    </a:cubicBezTo>
                  </a:path>
                </a:pathLst>
              </a:custGeom>
              <a:solidFill xmlns:a="http://schemas.openxmlformats.org/drawingml/2006/main">
                <a:srgbClr val="94BD30"/>
              </a:solidFill>
              <a:ln xmlns:a="http://schemas.openxmlformats.org/drawingml/2006/main" cmpd="sng" cap="flat">
                <a:noFill/>
                <a:prstDash val="solid"/>
                <a:round/>
              </a:ln>
            </p:spPr>
          </p:sp>
          <p:sp>
            <p:nvSpPr>
              <p:cNvPr id="478" name="矩形"/>
              <p:cNvSpPr>
                <a:spLocks xmlns:a="http://schemas.openxmlformats.org/drawingml/2006/main"/>
              </p:cNvSpPr>
              <p:nvPr/>
            </p:nvSpPr>
            <p:spPr>
              <a:xfrm xmlns:a="http://schemas.openxmlformats.org/drawingml/2006/main" rot="0">
                <a:off x="7922175" y="5883720"/>
                <a:ext cx="23390" cy="745333"/>
              </a:xfrm>
              <a:prstGeom xmlns:a="http://schemas.openxmlformats.org/drawingml/2006/main" prst="rect"/>
              <a:solidFill xmlns:a="http://schemas.openxmlformats.org/drawingml/2006/main">
                <a:srgbClr val="708F23"/>
              </a:solidFill>
              <a:ln xmlns:a="http://schemas.openxmlformats.org/drawingml/2006/main" w="12700" cmpd="sng" cap="flat">
                <a:noFill/>
                <a:prstDash val="solid"/>
                <a:round/>
              </a:ln>
            </p:spPr>
          </p:sp>
          <p:sp>
            <p:nvSpPr>
              <p:cNvPr id="479" name="曲线"/>
              <p:cNvSpPr>
                <a:spLocks xmlns:a="http://schemas.openxmlformats.org/drawingml/2006/main"/>
              </p:cNvSpPr>
              <p:nvPr/>
            </p:nvSpPr>
            <p:spPr>
              <a:xfrm xmlns:a="http://schemas.openxmlformats.org/drawingml/2006/main" rot="0">
                <a:off x="7730043" y="5634718"/>
                <a:ext cx="407654" cy="396062"/>
              </a:xfrm>
              <a:custGeom xmlns:a="http://schemas.openxmlformats.org/drawingml/2006/main">
                <a:gdLst>
                  <a:gd name="T1" fmla="*/ 0 w 21600"/>
                  <a:gd name="T2" fmla="*/ 0 h 21600"/>
                  <a:gd name="T3" fmla="*/ 21600 w 21600"/>
                  <a:gd name="T4" fmla="*/ 21600 h 21600"/>
                </a:gdLst>
                <a:rect l="T1" t="T2" r="T3" b="T4"/>
                <a:pathLst>
                  <a:path w="21600" h="21600">
                    <a:moveTo>
                      <a:pt x="18543" y="3811"/>
                    </a:moveTo>
                    <a:cubicBezTo>
                      <a:pt x="16505" y="847"/>
                      <a:pt x="13856" y="2752"/>
                      <a:pt x="13856" y="2752"/>
                    </a:cubicBezTo>
                    <a:cubicBezTo>
                      <a:pt x="14264" y="1905"/>
                      <a:pt x="12633" y="0"/>
                      <a:pt x="10800" y="0"/>
                    </a:cubicBezTo>
                    <a:cubicBezTo>
                      <a:pt x="8966" y="0"/>
                      <a:pt x="7335" y="1905"/>
                      <a:pt x="7539" y="2752"/>
                    </a:cubicBezTo>
                    <a:cubicBezTo>
                      <a:pt x="7539" y="2752"/>
                      <a:pt x="4890" y="847"/>
                      <a:pt x="2852" y="3811"/>
                    </a:cubicBezTo>
                    <a:cubicBezTo>
                      <a:pt x="0" y="8258"/>
                      <a:pt x="3871" y="21600"/>
                      <a:pt x="10800" y="21600"/>
                    </a:cubicBezTo>
                    <a:cubicBezTo>
                      <a:pt x="17728" y="21600"/>
                      <a:pt x="21600" y="8258"/>
                      <a:pt x="18543" y="3811"/>
                    </a:cubicBezTo>
                  </a:path>
                </a:pathLst>
              </a:custGeom>
              <a:solidFill xmlns:a="http://schemas.openxmlformats.org/drawingml/2006/main">
                <a:srgbClr val="FF4D67"/>
              </a:solidFill>
              <a:ln xmlns:a="http://schemas.openxmlformats.org/drawingml/2006/main" cmpd="sng" cap="flat">
                <a:noFill/>
                <a:prstDash val="solid"/>
                <a:round/>
              </a:ln>
            </p:spPr>
          </p:sp>
          <p:sp>
            <p:nvSpPr>
              <p:cNvPr id="480" name="曲线"/>
              <p:cNvSpPr>
                <a:spLocks xmlns:a="http://schemas.openxmlformats.org/drawingml/2006/main"/>
              </p:cNvSpPr>
              <p:nvPr/>
            </p:nvSpPr>
            <p:spPr>
              <a:xfrm xmlns:a="http://schemas.openxmlformats.org/drawingml/2006/main" rot="0">
                <a:off x="3907445" y="5918814"/>
                <a:ext cx="265644" cy="243987"/>
              </a:xfrm>
              <a:custGeom xmlns:a="http://schemas.openxmlformats.org/drawingml/2006/main">
                <a:gdLst>
                  <a:gd name="T1" fmla="*/ 0 w 21600"/>
                  <a:gd name="T2" fmla="*/ 0 h 21600"/>
                  <a:gd name="T3" fmla="*/ 21600 w 21600"/>
                  <a:gd name="T4" fmla="*/ 21600 h 21600"/>
                </a:gdLst>
                <a:rect l="T1" t="T2" r="T3" b="T4"/>
                <a:pathLst>
                  <a:path w="21600" h="21600">
                    <a:moveTo>
                      <a:pt x="5947" y="5142"/>
                    </a:moveTo>
                    <a:cubicBezTo>
                      <a:pt x="11895" y="0"/>
                      <a:pt x="21600" y="1028"/>
                      <a:pt x="21600" y="1028"/>
                    </a:cubicBezTo>
                    <a:cubicBezTo>
                      <a:pt x="21600" y="1028"/>
                      <a:pt x="19721" y="11657"/>
                      <a:pt x="13773" y="16457"/>
                    </a:cubicBezTo>
                    <a:cubicBezTo>
                      <a:pt x="7826" y="21600"/>
                      <a:pt x="1565" y="17485"/>
                      <a:pt x="1565" y="17485"/>
                    </a:cubicBezTo>
                    <a:cubicBezTo>
                      <a:pt x="1565" y="17485"/>
                      <a:pt x="0" y="9942"/>
                      <a:pt x="5947" y="5142"/>
                    </a:cubicBezTo>
                  </a:path>
                </a:pathLst>
              </a:custGeom>
              <a:solidFill xmlns:a="http://schemas.openxmlformats.org/drawingml/2006/main">
                <a:srgbClr val="94BD30"/>
              </a:solidFill>
              <a:ln xmlns:a="http://schemas.openxmlformats.org/drawingml/2006/main" cmpd="sng" cap="flat">
                <a:noFill/>
                <a:prstDash val="solid"/>
                <a:round/>
              </a:ln>
            </p:spPr>
          </p:sp>
          <p:sp>
            <p:nvSpPr>
              <p:cNvPr id="481" name="曲线"/>
              <p:cNvSpPr>
                <a:spLocks xmlns:a="http://schemas.openxmlformats.org/drawingml/2006/main"/>
              </p:cNvSpPr>
              <p:nvPr/>
            </p:nvSpPr>
            <p:spPr>
              <a:xfrm xmlns:a="http://schemas.openxmlformats.org/drawingml/2006/main" rot="0">
                <a:off x="3718654" y="6015741"/>
                <a:ext cx="212180" cy="173799"/>
              </a:xfrm>
              <a:custGeom xmlns:a="http://schemas.openxmlformats.org/drawingml/2006/main">
                <a:gdLst>
                  <a:gd name="T1" fmla="*/ 0 w 21600"/>
                  <a:gd name="T2" fmla="*/ 0 h 21600"/>
                  <a:gd name="T3" fmla="*/ 21600 w 21600"/>
                  <a:gd name="T4" fmla="*/ 21600 h 21600"/>
                </a:gdLst>
                <a:rect l="T1" t="T2" r="T3" b="T4"/>
                <a:pathLst>
                  <a:path w="21600" h="21600">
                    <a:moveTo>
                      <a:pt x="15316" y="4320"/>
                    </a:moveTo>
                    <a:cubicBezTo>
                      <a:pt x="21600" y="8159"/>
                      <a:pt x="21207" y="16320"/>
                      <a:pt x="21207" y="16320"/>
                    </a:cubicBezTo>
                    <a:cubicBezTo>
                      <a:pt x="21207" y="16320"/>
                      <a:pt x="16101" y="21600"/>
                      <a:pt x="9425" y="17760"/>
                    </a:cubicBezTo>
                    <a:cubicBezTo>
                      <a:pt x="3141" y="13440"/>
                      <a:pt x="0" y="2879"/>
                      <a:pt x="0" y="2879"/>
                    </a:cubicBezTo>
                    <a:cubicBezTo>
                      <a:pt x="0" y="2879"/>
                      <a:pt x="9032" y="0"/>
                      <a:pt x="15316" y="4320"/>
                    </a:cubicBezTo>
                  </a:path>
                </a:pathLst>
              </a:custGeom>
              <a:solidFill xmlns:a="http://schemas.openxmlformats.org/drawingml/2006/main">
                <a:srgbClr val="94BD30"/>
              </a:solidFill>
              <a:ln xmlns:a="http://schemas.openxmlformats.org/drawingml/2006/main" cmpd="sng" cap="flat">
                <a:noFill/>
                <a:prstDash val="solid"/>
                <a:round/>
              </a:ln>
            </p:spPr>
          </p:sp>
          <p:sp>
            <p:nvSpPr>
              <p:cNvPr id="482" name="矩形"/>
              <p:cNvSpPr>
                <a:spLocks xmlns:a="http://schemas.openxmlformats.org/drawingml/2006/main"/>
              </p:cNvSpPr>
              <p:nvPr/>
            </p:nvSpPr>
            <p:spPr>
              <a:xfrm xmlns:a="http://schemas.openxmlformats.org/drawingml/2006/main" rot="0">
                <a:off x="3910787" y="5793478"/>
                <a:ext cx="23390" cy="747004"/>
              </a:xfrm>
              <a:prstGeom xmlns:a="http://schemas.openxmlformats.org/drawingml/2006/main" prst="rect"/>
              <a:solidFill xmlns:a="http://schemas.openxmlformats.org/drawingml/2006/main">
                <a:srgbClr val="708F23"/>
              </a:solidFill>
              <a:ln xmlns:a="http://schemas.openxmlformats.org/drawingml/2006/main" w="12700" cmpd="sng" cap="flat">
                <a:noFill/>
                <a:prstDash val="solid"/>
                <a:round/>
              </a:ln>
            </p:spPr>
          </p:sp>
          <p:sp>
            <p:nvSpPr>
              <p:cNvPr id="483" name="曲线"/>
              <p:cNvSpPr>
                <a:spLocks xmlns:a="http://schemas.openxmlformats.org/drawingml/2006/main"/>
              </p:cNvSpPr>
              <p:nvPr/>
            </p:nvSpPr>
            <p:spPr>
              <a:xfrm xmlns:a="http://schemas.openxmlformats.org/drawingml/2006/main" rot="0">
                <a:off x="3718654" y="5546148"/>
                <a:ext cx="407654" cy="396062"/>
              </a:xfrm>
              <a:custGeom xmlns:a="http://schemas.openxmlformats.org/drawingml/2006/main">
                <a:gdLst>
                  <a:gd name="T1" fmla="*/ 0 w 21600"/>
                  <a:gd name="T2" fmla="*/ 0 h 21600"/>
                  <a:gd name="T3" fmla="*/ 21600 w 21600"/>
                  <a:gd name="T4" fmla="*/ 21600 h 21600"/>
                </a:gdLst>
                <a:rect l="T1" t="T2" r="T3" b="T4"/>
                <a:pathLst>
                  <a:path w="21600" h="21600">
                    <a:moveTo>
                      <a:pt x="18747" y="3811"/>
                    </a:moveTo>
                    <a:cubicBezTo>
                      <a:pt x="16709" y="847"/>
                      <a:pt x="13856" y="2541"/>
                      <a:pt x="13856" y="2541"/>
                    </a:cubicBezTo>
                    <a:cubicBezTo>
                      <a:pt x="14264" y="1905"/>
                      <a:pt x="12633" y="0"/>
                      <a:pt x="10799" y="0"/>
                    </a:cubicBezTo>
                    <a:cubicBezTo>
                      <a:pt x="8966" y="0"/>
                      <a:pt x="7335" y="1905"/>
                      <a:pt x="7743" y="2541"/>
                    </a:cubicBezTo>
                    <a:cubicBezTo>
                      <a:pt x="7743" y="2541"/>
                      <a:pt x="5094" y="847"/>
                      <a:pt x="3056" y="3811"/>
                    </a:cubicBezTo>
                    <a:cubicBezTo>
                      <a:pt x="0" y="8047"/>
                      <a:pt x="3871" y="21600"/>
                      <a:pt x="10799" y="21600"/>
                    </a:cubicBezTo>
                    <a:cubicBezTo>
                      <a:pt x="17728" y="21600"/>
                      <a:pt x="21600" y="8047"/>
                      <a:pt x="18747" y="3811"/>
                    </a:cubicBezTo>
                  </a:path>
                </a:pathLst>
              </a:custGeom>
              <a:solidFill xmlns:a="http://schemas.openxmlformats.org/drawingml/2006/main">
                <a:srgbClr val="FF4D67"/>
              </a:solidFill>
              <a:ln xmlns:a="http://schemas.openxmlformats.org/drawingml/2006/main" cmpd="sng" cap="flat">
                <a:noFill/>
                <a:prstDash val="solid"/>
                <a:round/>
              </a:ln>
            </p:spPr>
          </p:sp>
          <p:sp>
            <p:nvSpPr>
              <p:cNvPr id="484" name="曲线"/>
              <p:cNvSpPr>
                <a:spLocks xmlns:a="http://schemas.openxmlformats.org/drawingml/2006/main"/>
              </p:cNvSpPr>
              <p:nvPr/>
            </p:nvSpPr>
            <p:spPr>
              <a:xfrm xmlns:a="http://schemas.openxmlformats.org/drawingml/2006/main" rot="0">
                <a:off x="5297481" y="6062533"/>
                <a:ext cx="242253" cy="220591"/>
              </a:xfrm>
              <a:custGeom xmlns:a="http://schemas.openxmlformats.org/drawingml/2006/main">
                <a:gdLst>
                  <a:gd name="T1" fmla="*/ 0 w 21600"/>
                  <a:gd name="T2" fmla="*/ 0 h 21600"/>
                  <a:gd name="T3" fmla="*/ 21600 w 21600"/>
                  <a:gd name="T4" fmla="*/ 21600 h 21600"/>
                </a:gdLst>
                <a:rect l="T1" t="T2" r="T3" b="T4"/>
                <a:pathLst>
                  <a:path w="21600" h="21600">
                    <a:moveTo>
                      <a:pt x="15428" y="4926"/>
                    </a:moveTo>
                    <a:cubicBezTo>
                      <a:pt x="9599" y="0"/>
                      <a:pt x="0" y="1136"/>
                      <a:pt x="0" y="1136"/>
                    </a:cubicBezTo>
                    <a:cubicBezTo>
                      <a:pt x="0" y="1136"/>
                      <a:pt x="1714" y="11747"/>
                      <a:pt x="7885" y="16673"/>
                    </a:cubicBezTo>
                    <a:cubicBezTo>
                      <a:pt x="13714" y="21600"/>
                      <a:pt x="19885" y="17810"/>
                      <a:pt x="19885" y="17810"/>
                    </a:cubicBezTo>
                    <a:cubicBezTo>
                      <a:pt x="19885" y="17810"/>
                      <a:pt x="21600" y="10231"/>
                      <a:pt x="15428" y="4926"/>
                    </a:cubicBezTo>
                  </a:path>
                </a:pathLst>
              </a:custGeom>
              <a:solidFill xmlns:a="http://schemas.openxmlformats.org/drawingml/2006/main">
                <a:srgbClr val="94BD30"/>
              </a:solidFill>
              <a:ln xmlns:a="http://schemas.openxmlformats.org/drawingml/2006/main" cmpd="sng" cap="flat">
                <a:noFill/>
                <a:prstDash val="solid"/>
                <a:round/>
              </a:ln>
            </p:spPr>
          </p:sp>
          <p:sp>
            <p:nvSpPr>
              <p:cNvPr id="485" name="曲线"/>
              <p:cNvSpPr>
                <a:spLocks xmlns:a="http://schemas.openxmlformats.org/drawingml/2006/main"/>
              </p:cNvSpPr>
              <p:nvPr/>
            </p:nvSpPr>
            <p:spPr>
              <a:xfrm xmlns:a="http://schemas.openxmlformats.org/drawingml/2006/main" rot="0">
                <a:off x="5516345" y="6151103"/>
                <a:ext cx="197144" cy="160430"/>
              </a:xfrm>
              <a:custGeom xmlns:a="http://schemas.openxmlformats.org/drawingml/2006/main">
                <a:gdLst>
                  <a:gd name="T1" fmla="*/ 0 w 21600"/>
                  <a:gd name="T2" fmla="*/ 0 h 21600"/>
                  <a:gd name="T3" fmla="*/ 21600 w 21600"/>
                  <a:gd name="T4" fmla="*/ 21600 h 21600"/>
                </a:gdLst>
                <a:rect l="T1" t="T2" r="T3" b="T4"/>
                <a:pathLst>
                  <a:path w="21600" h="21600">
                    <a:moveTo>
                      <a:pt x="6352" y="4214"/>
                    </a:moveTo>
                    <a:cubicBezTo>
                      <a:pt x="0" y="7902"/>
                      <a:pt x="423" y="16331"/>
                      <a:pt x="423" y="16331"/>
                    </a:cubicBezTo>
                    <a:cubicBezTo>
                      <a:pt x="423" y="16331"/>
                      <a:pt x="5929" y="21600"/>
                      <a:pt x="11858" y="17385"/>
                    </a:cubicBezTo>
                    <a:cubicBezTo>
                      <a:pt x="18211" y="13697"/>
                      <a:pt x="21600" y="2634"/>
                      <a:pt x="21600" y="2634"/>
                    </a:cubicBezTo>
                    <a:cubicBezTo>
                      <a:pt x="21600" y="2634"/>
                      <a:pt x="12705" y="0"/>
                      <a:pt x="6352" y="4214"/>
                    </a:cubicBezTo>
                  </a:path>
                </a:pathLst>
              </a:custGeom>
              <a:solidFill xmlns:a="http://schemas.openxmlformats.org/drawingml/2006/main">
                <a:srgbClr val="94BD30"/>
              </a:solidFill>
              <a:ln xmlns:a="http://schemas.openxmlformats.org/drawingml/2006/main" cmpd="sng" cap="flat">
                <a:noFill/>
                <a:prstDash val="solid"/>
                <a:round/>
              </a:ln>
            </p:spPr>
          </p:sp>
          <p:sp>
            <p:nvSpPr>
              <p:cNvPr id="486" name="矩形"/>
              <p:cNvSpPr>
                <a:spLocks xmlns:a="http://schemas.openxmlformats.org/drawingml/2006/main"/>
              </p:cNvSpPr>
              <p:nvPr/>
            </p:nvSpPr>
            <p:spPr>
              <a:xfrm xmlns:a="http://schemas.openxmlformats.org/drawingml/2006/main" rot="0">
                <a:off x="5516345" y="5948894"/>
                <a:ext cx="20048" cy="680158"/>
              </a:xfrm>
              <a:prstGeom xmlns:a="http://schemas.openxmlformats.org/drawingml/2006/main" prst="rect"/>
              <a:solidFill xmlns:a="http://schemas.openxmlformats.org/drawingml/2006/main">
                <a:srgbClr val="708F23"/>
              </a:solidFill>
              <a:ln xmlns:a="http://schemas.openxmlformats.org/drawingml/2006/main" w="12700" cmpd="sng" cap="flat">
                <a:noFill/>
                <a:prstDash val="solid"/>
                <a:round/>
              </a:ln>
            </p:spPr>
          </p:sp>
          <p:sp>
            <p:nvSpPr>
              <p:cNvPr id="487" name="曲线"/>
              <p:cNvSpPr>
                <a:spLocks xmlns:a="http://schemas.openxmlformats.org/drawingml/2006/main"/>
              </p:cNvSpPr>
              <p:nvPr/>
            </p:nvSpPr>
            <p:spPr>
              <a:xfrm xmlns:a="http://schemas.openxmlformats.org/drawingml/2006/main" rot="0">
                <a:off x="5282445" y="5634718"/>
                <a:ext cx="487848" cy="381022"/>
              </a:xfrm>
              <a:custGeom xmlns:a="http://schemas.openxmlformats.org/drawingml/2006/main">
                <a:gdLst>
                  <a:gd name="T1" fmla="*/ 0 w 21600"/>
                  <a:gd name="T2" fmla="*/ 0 h 21600"/>
                  <a:gd name="T3" fmla="*/ 21600 w 21600"/>
                  <a:gd name="T4" fmla="*/ 21600 h 21600"/>
                </a:gdLst>
                <a:rect l="T1" t="T2" r="T3" b="T4"/>
                <a:pathLst>
                  <a:path w="21600" h="21600">
                    <a:moveTo>
                      <a:pt x="20579" y="5951"/>
                    </a:moveTo>
                    <a:cubicBezTo>
                      <a:pt x="15647" y="9257"/>
                      <a:pt x="15647" y="9257"/>
                      <a:pt x="15647" y="9257"/>
                    </a:cubicBezTo>
                    <a:cubicBezTo>
                      <a:pt x="10714" y="0"/>
                      <a:pt x="10714" y="0"/>
                      <a:pt x="10714" y="0"/>
                    </a:cubicBezTo>
                    <a:cubicBezTo>
                      <a:pt x="5952" y="9257"/>
                      <a:pt x="5952" y="9257"/>
                      <a:pt x="5952" y="9257"/>
                    </a:cubicBezTo>
                    <a:cubicBezTo>
                      <a:pt x="1020" y="5951"/>
                      <a:pt x="1020" y="5951"/>
                      <a:pt x="1020" y="5951"/>
                    </a:cubicBezTo>
                    <a:cubicBezTo>
                      <a:pt x="1020" y="5951"/>
                      <a:pt x="0" y="21600"/>
                      <a:pt x="10714" y="21600"/>
                    </a:cubicBezTo>
                    <a:cubicBezTo>
                      <a:pt x="21600" y="21600"/>
                      <a:pt x="20579" y="5951"/>
                      <a:pt x="20579" y="5951"/>
                    </a:cubicBezTo>
                  </a:path>
                </a:pathLst>
              </a:custGeom>
              <a:solidFill xmlns:a="http://schemas.openxmlformats.org/drawingml/2006/main">
                <a:srgbClr val="FF70AD"/>
              </a:solidFill>
              <a:ln xmlns:a="http://schemas.openxmlformats.org/drawingml/2006/main" cmpd="sng" cap="flat">
                <a:noFill/>
                <a:prstDash val="solid"/>
                <a:round/>
              </a:ln>
            </p:spPr>
          </p:sp>
          <p:sp>
            <p:nvSpPr>
              <p:cNvPr id="488" name="曲线"/>
              <p:cNvSpPr>
                <a:spLocks xmlns:a="http://schemas.openxmlformats.org/drawingml/2006/main"/>
              </p:cNvSpPr>
              <p:nvPr/>
            </p:nvSpPr>
            <p:spPr>
              <a:xfrm xmlns:a="http://schemas.openxmlformats.org/drawingml/2006/main" rot="0">
                <a:off x="10775759" y="6097627"/>
                <a:ext cx="227216" cy="208893"/>
              </a:xfrm>
              <a:custGeom xmlns:a="http://schemas.openxmlformats.org/drawingml/2006/main">
                <a:gdLst>
                  <a:gd name="T1" fmla="*/ 0 w 21600"/>
                  <a:gd name="T2" fmla="*/ 0 h 21600"/>
                  <a:gd name="T3" fmla="*/ 21600 w 21600"/>
                  <a:gd name="T4" fmla="*/ 21600 h 21600"/>
                </a:gdLst>
                <a:rect l="T1" t="T2" r="T3" b="T4"/>
                <a:pathLst>
                  <a:path w="21600" h="21600">
                    <a:moveTo>
                      <a:pt x="15742" y="5200"/>
                    </a:moveTo>
                    <a:cubicBezTo>
                      <a:pt x="9518" y="0"/>
                      <a:pt x="0" y="1199"/>
                      <a:pt x="0" y="1199"/>
                    </a:cubicBezTo>
                    <a:cubicBezTo>
                      <a:pt x="0" y="1199"/>
                      <a:pt x="1830" y="11599"/>
                      <a:pt x="7688" y="16399"/>
                    </a:cubicBezTo>
                    <a:cubicBezTo>
                      <a:pt x="13911" y="21600"/>
                      <a:pt x="20135" y="17599"/>
                      <a:pt x="20135" y="17599"/>
                    </a:cubicBezTo>
                    <a:cubicBezTo>
                      <a:pt x="20135" y="17599"/>
                      <a:pt x="21600" y="10000"/>
                      <a:pt x="15742" y="5200"/>
                    </a:cubicBezTo>
                  </a:path>
                </a:pathLst>
              </a:custGeom>
              <a:solidFill xmlns:a="http://schemas.openxmlformats.org/drawingml/2006/main">
                <a:srgbClr val="94BD30"/>
              </a:solidFill>
              <a:ln xmlns:a="http://schemas.openxmlformats.org/drawingml/2006/main" cmpd="sng" cap="flat">
                <a:noFill/>
                <a:prstDash val="solid"/>
                <a:round/>
              </a:ln>
            </p:spPr>
          </p:sp>
          <p:sp>
            <p:nvSpPr>
              <p:cNvPr id="489" name="曲线"/>
              <p:cNvSpPr>
                <a:spLocks xmlns:a="http://schemas.openxmlformats.org/drawingml/2006/main"/>
              </p:cNvSpPr>
              <p:nvPr/>
            </p:nvSpPr>
            <p:spPr>
              <a:xfrm xmlns:a="http://schemas.openxmlformats.org/drawingml/2006/main" rot="0">
                <a:off x="10982926" y="6182855"/>
                <a:ext cx="180437" cy="147061"/>
              </a:xfrm>
              <a:custGeom xmlns:a="http://schemas.openxmlformats.org/drawingml/2006/main">
                <a:gdLst>
                  <a:gd name="T1" fmla="*/ 0 w 21600"/>
                  <a:gd name="T2" fmla="*/ 0 h 21600"/>
                  <a:gd name="T3" fmla="*/ 21600 w 21600"/>
                  <a:gd name="T4" fmla="*/ 21600 h 21600"/>
                </a:gdLst>
                <a:rect l="T1" t="T2" r="T3" b="T4"/>
                <a:pathLst>
                  <a:path w="21600" h="21600">
                    <a:moveTo>
                      <a:pt x="6434" y="3978"/>
                    </a:moveTo>
                    <a:cubicBezTo>
                      <a:pt x="0" y="7957"/>
                      <a:pt x="459" y="16484"/>
                      <a:pt x="459" y="16484"/>
                    </a:cubicBezTo>
                    <a:cubicBezTo>
                      <a:pt x="459" y="16484"/>
                      <a:pt x="5514" y="21600"/>
                      <a:pt x="11948" y="17621"/>
                    </a:cubicBezTo>
                    <a:cubicBezTo>
                      <a:pt x="18382" y="13642"/>
                      <a:pt x="21600" y="2842"/>
                      <a:pt x="21600" y="2842"/>
                    </a:cubicBezTo>
                    <a:cubicBezTo>
                      <a:pt x="21600" y="2842"/>
                      <a:pt x="12868" y="0"/>
                      <a:pt x="6434" y="3978"/>
                    </a:cubicBezTo>
                  </a:path>
                </a:pathLst>
              </a:custGeom>
              <a:solidFill xmlns:a="http://schemas.openxmlformats.org/drawingml/2006/main">
                <a:srgbClr val="94BD30"/>
              </a:solidFill>
              <a:ln xmlns:a="http://schemas.openxmlformats.org/drawingml/2006/main" cmpd="sng" cap="flat">
                <a:noFill/>
                <a:prstDash val="solid"/>
                <a:round/>
              </a:ln>
            </p:spPr>
          </p:sp>
          <p:sp>
            <p:nvSpPr>
              <p:cNvPr id="490" name="矩形"/>
              <p:cNvSpPr>
                <a:spLocks xmlns:a="http://schemas.openxmlformats.org/drawingml/2006/main"/>
              </p:cNvSpPr>
              <p:nvPr/>
            </p:nvSpPr>
            <p:spPr>
              <a:xfrm xmlns:a="http://schemas.openxmlformats.org/drawingml/2006/main" rot="0">
                <a:off x="10979585" y="5989002"/>
                <a:ext cx="18378" cy="640050"/>
              </a:xfrm>
              <a:prstGeom xmlns:a="http://schemas.openxmlformats.org/drawingml/2006/main" prst="rect"/>
              <a:solidFill xmlns:a="http://schemas.openxmlformats.org/drawingml/2006/main">
                <a:srgbClr val="708F23"/>
              </a:solidFill>
              <a:ln xmlns:a="http://schemas.openxmlformats.org/drawingml/2006/main" w="12700" cmpd="sng" cap="flat">
                <a:noFill/>
                <a:prstDash val="solid"/>
                <a:round/>
              </a:ln>
            </p:spPr>
          </p:sp>
          <p:sp>
            <p:nvSpPr>
              <p:cNvPr id="491" name="曲线"/>
              <p:cNvSpPr>
                <a:spLocks xmlns:a="http://schemas.openxmlformats.org/drawingml/2006/main"/>
              </p:cNvSpPr>
              <p:nvPr/>
            </p:nvSpPr>
            <p:spPr>
              <a:xfrm xmlns:a="http://schemas.openxmlformats.org/drawingml/2006/main" rot="0">
                <a:off x="10759050" y="5696551"/>
                <a:ext cx="462787" cy="354284"/>
              </a:xfrm>
              <a:custGeom xmlns:a="http://schemas.openxmlformats.org/drawingml/2006/main">
                <a:gdLst>
                  <a:gd name="T1" fmla="*/ 0 w 21600"/>
                  <a:gd name="T2" fmla="*/ 0 h 21600"/>
                  <a:gd name="T3" fmla="*/ 21600 w 21600"/>
                  <a:gd name="T4" fmla="*/ 21600 h 21600"/>
                </a:gdLst>
                <a:rect l="T1" t="T2" r="T3" b="T4"/>
                <a:pathLst>
                  <a:path w="21600" h="21600">
                    <a:moveTo>
                      <a:pt x="20340" y="5934"/>
                    </a:moveTo>
                    <a:cubicBezTo>
                      <a:pt x="15660" y="9257"/>
                      <a:pt x="15660" y="9257"/>
                      <a:pt x="15660" y="9257"/>
                    </a:cubicBezTo>
                    <a:cubicBezTo>
                      <a:pt x="10800" y="0"/>
                      <a:pt x="10800" y="0"/>
                      <a:pt x="10800" y="0"/>
                    </a:cubicBezTo>
                    <a:cubicBezTo>
                      <a:pt x="5939" y="9257"/>
                      <a:pt x="5939" y="9257"/>
                      <a:pt x="5939" y="9257"/>
                    </a:cubicBezTo>
                    <a:cubicBezTo>
                      <a:pt x="1080" y="5934"/>
                      <a:pt x="1080" y="5934"/>
                      <a:pt x="1080" y="5934"/>
                    </a:cubicBezTo>
                    <a:cubicBezTo>
                      <a:pt x="1080" y="5934"/>
                      <a:pt x="0" y="21600"/>
                      <a:pt x="10800" y="21600"/>
                    </a:cubicBezTo>
                    <a:cubicBezTo>
                      <a:pt x="21600" y="21600"/>
                      <a:pt x="20340" y="5934"/>
                      <a:pt x="20340" y="5934"/>
                    </a:cubicBezTo>
                  </a:path>
                </a:pathLst>
              </a:custGeom>
              <a:solidFill xmlns:a="http://schemas.openxmlformats.org/drawingml/2006/main">
                <a:srgbClr val="FF70AD"/>
              </a:solidFill>
              <a:ln xmlns:a="http://schemas.openxmlformats.org/drawingml/2006/main" cmpd="sng" cap="flat">
                <a:noFill/>
                <a:prstDash val="solid"/>
                <a:round/>
              </a:ln>
            </p:spPr>
          </p:sp>
          <p:sp>
            <p:nvSpPr>
              <p:cNvPr id="492" name="矩形"/>
              <p:cNvSpPr>
                <a:spLocks xmlns:a="http://schemas.openxmlformats.org/drawingml/2006/main"/>
              </p:cNvSpPr>
              <p:nvPr/>
            </p:nvSpPr>
            <p:spPr>
              <a:xfrm xmlns:a="http://schemas.openxmlformats.org/drawingml/2006/main" rot="0">
                <a:off x="4665951" y="6174500"/>
                <a:ext cx="23390" cy="498002"/>
              </a:xfrm>
              <a:prstGeom xmlns:a="http://schemas.openxmlformats.org/drawingml/2006/main" prst="rect"/>
              <a:solidFill xmlns:a="http://schemas.openxmlformats.org/drawingml/2006/main">
                <a:srgbClr val="708F23"/>
              </a:solidFill>
              <a:ln xmlns:a="http://schemas.openxmlformats.org/drawingml/2006/main" w="12700" cmpd="sng" cap="flat">
                <a:noFill/>
                <a:prstDash val="solid"/>
                <a:round/>
              </a:ln>
            </p:spPr>
          </p:sp>
          <p:sp>
            <p:nvSpPr>
              <p:cNvPr id="493" name="椭圆"/>
              <p:cNvSpPr>
                <a:spLocks xmlns:a="http://schemas.openxmlformats.org/drawingml/2006/main"/>
              </p:cNvSpPr>
              <p:nvPr/>
            </p:nvSpPr>
            <p:spPr>
              <a:xfrm xmlns:a="http://schemas.openxmlformats.org/drawingml/2006/main" rot="0">
                <a:off x="4595781" y="5856982"/>
                <a:ext cx="162059" cy="317518"/>
              </a:xfrm>
              <a:prstGeom xmlns:a="http://schemas.openxmlformats.org/drawingml/2006/main" prst="ellipse"/>
              <a:solidFill xmlns:a="http://schemas.openxmlformats.org/drawingml/2006/main">
                <a:srgbClr val="A0CC34"/>
              </a:solidFill>
              <a:ln xmlns:a="http://schemas.openxmlformats.org/drawingml/2006/main" w="12700" cmpd="sng" cap="flat">
                <a:noFill/>
                <a:prstDash val="solid"/>
                <a:round/>
              </a:ln>
            </p:spPr>
          </p:sp>
          <p:sp>
            <p:nvSpPr>
              <p:cNvPr id="494" name="曲线"/>
              <p:cNvSpPr>
                <a:spLocks xmlns:a="http://schemas.openxmlformats.org/drawingml/2006/main"/>
              </p:cNvSpPr>
              <p:nvPr/>
            </p:nvSpPr>
            <p:spPr>
              <a:xfrm xmlns:a="http://schemas.openxmlformats.org/drawingml/2006/main" rot="0">
                <a:off x="4423696" y="6019083"/>
                <a:ext cx="272326" cy="249001"/>
              </a:xfrm>
              <a:custGeom xmlns:a="http://schemas.openxmlformats.org/drawingml/2006/main">
                <a:gdLst>
                  <a:gd name="T1" fmla="*/ 0 w 21600"/>
                  <a:gd name="T2" fmla="*/ 0 h 21600"/>
                  <a:gd name="T3" fmla="*/ 21600 w 21600"/>
                  <a:gd name="T4" fmla="*/ 21600 h 21600"/>
                </a:gdLst>
                <a:rect l="T1" t="T2" r="T3" b="T4"/>
                <a:pathLst>
                  <a:path w="21600" h="21600">
                    <a:moveTo>
                      <a:pt x="0" y="1012"/>
                    </a:moveTo>
                    <a:cubicBezTo>
                      <a:pt x="0" y="1012"/>
                      <a:pt x="1825" y="11474"/>
                      <a:pt x="7605" y="16537"/>
                    </a:cubicBezTo>
                    <a:cubicBezTo>
                      <a:pt x="13690" y="21600"/>
                      <a:pt x="19774" y="17550"/>
                      <a:pt x="19774" y="17550"/>
                    </a:cubicBezTo>
                    <a:cubicBezTo>
                      <a:pt x="19774" y="17550"/>
                      <a:pt x="21600" y="10125"/>
                      <a:pt x="15515" y="5062"/>
                    </a:cubicBezTo>
                    <a:cubicBezTo>
                      <a:pt x="9430" y="0"/>
                      <a:pt x="0" y="1012"/>
                      <a:pt x="0" y="1012"/>
                    </a:cubicBezTo>
                  </a:path>
                </a:pathLst>
              </a:custGeom>
              <a:solidFill xmlns:a="http://schemas.openxmlformats.org/drawingml/2006/main">
                <a:srgbClr val="94BD30"/>
              </a:solidFill>
              <a:ln xmlns:a="http://schemas.openxmlformats.org/drawingml/2006/main" cmpd="sng" cap="flat">
                <a:noFill/>
                <a:prstDash val="solid"/>
                <a:round/>
              </a:ln>
            </p:spPr>
          </p:sp>
          <p:sp>
            <p:nvSpPr>
              <p:cNvPr id="495" name="曲线"/>
              <p:cNvSpPr>
                <a:spLocks xmlns:a="http://schemas.openxmlformats.org/drawingml/2006/main"/>
              </p:cNvSpPr>
              <p:nvPr/>
            </p:nvSpPr>
            <p:spPr>
              <a:xfrm xmlns:a="http://schemas.openxmlformats.org/drawingml/2006/main" rot="0">
                <a:off x="4657597" y="6019083"/>
                <a:ext cx="273997" cy="249001"/>
              </a:xfrm>
              <a:custGeom xmlns:a="http://schemas.openxmlformats.org/drawingml/2006/main">
                <a:gdLst>
                  <a:gd name="T1" fmla="*/ 0 w 21600"/>
                  <a:gd name="T2" fmla="*/ 0 h 21600"/>
                  <a:gd name="T3" fmla="*/ 21600 w 21600"/>
                  <a:gd name="T4" fmla="*/ 21600 h 21600"/>
                </a:gdLst>
                <a:rect l="T1" t="T2" r="T3" b="T4"/>
                <a:pathLst>
                  <a:path w="21600" h="21600">
                    <a:moveTo>
                      <a:pt x="21600" y="1012"/>
                    </a:moveTo>
                    <a:cubicBezTo>
                      <a:pt x="21600" y="1012"/>
                      <a:pt x="19774" y="11474"/>
                      <a:pt x="13994" y="16537"/>
                    </a:cubicBezTo>
                    <a:cubicBezTo>
                      <a:pt x="7909" y="21600"/>
                      <a:pt x="1825" y="17550"/>
                      <a:pt x="1825" y="17550"/>
                    </a:cubicBezTo>
                    <a:cubicBezTo>
                      <a:pt x="1825" y="17550"/>
                      <a:pt x="0" y="10125"/>
                      <a:pt x="6084" y="5062"/>
                    </a:cubicBezTo>
                    <a:cubicBezTo>
                      <a:pt x="12168" y="0"/>
                      <a:pt x="21600" y="1012"/>
                      <a:pt x="21600" y="1012"/>
                    </a:cubicBezTo>
                  </a:path>
                </a:pathLst>
              </a:custGeom>
              <a:solidFill xmlns:a="http://schemas.openxmlformats.org/drawingml/2006/main">
                <a:srgbClr val="94BD30"/>
              </a:solidFill>
              <a:ln xmlns:a="http://schemas.openxmlformats.org/drawingml/2006/main" cmpd="sng" cap="flat">
                <a:noFill/>
                <a:prstDash val="solid"/>
                <a:round/>
              </a:ln>
            </p:spPr>
          </p:sp>
          <p:sp>
            <p:nvSpPr>
              <p:cNvPr id="496" name="矩形"/>
              <p:cNvSpPr>
                <a:spLocks xmlns:a="http://schemas.openxmlformats.org/drawingml/2006/main"/>
              </p:cNvSpPr>
              <p:nvPr/>
            </p:nvSpPr>
            <p:spPr>
              <a:xfrm xmlns:a="http://schemas.openxmlformats.org/drawingml/2006/main" rot="0">
                <a:off x="10286237" y="6100969"/>
                <a:ext cx="20048" cy="524741"/>
              </a:xfrm>
              <a:prstGeom xmlns:a="http://schemas.openxmlformats.org/drawingml/2006/main" prst="rect"/>
              <a:solidFill xmlns:a="http://schemas.openxmlformats.org/drawingml/2006/main">
                <a:srgbClr val="708F23"/>
              </a:solidFill>
              <a:ln xmlns:a="http://schemas.openxmlformats.org/drawingml/2006/main" w="12700" cmpd="sng" cap="flat">
                <a:noFill/>
                <a:prstDash val="solid"/>
                <a:round/>
              </a:ln>
            </p:spPr>
          </p:sp>
          <p:sp>
            <p:nvSpPr>
              <p:cNvPr id="497" name="椭圆"/>
              <p:cNvSpPr>
                <a:spLocks xmlns:a="http://schemas.openxmlformats.org/drawingml/2006/main"/>
              </p:cNvSpPr>
              <p:nvPr/>
            </p:nvSpPr>
            <p:spPr>
              <a:xfrm xmlns:a="http://schemas.openxmlformats.org/drawingml/2006/main" rot="0">
                <a:off x="10209385" y="5763397"/>
                <a:ext cx="173754" cy="337571"/>
              </a:xfrm>
              <a:prstGeom xmlns:a="http://schemas.openxmlformats.org/drawingml/2006/main" prst="ellipse"/>
              <a:solidFill xmlns:a="http://schemas.openxmlformats.org/drawingml/2006/main">
                <a:srgbClr val="A0CC34"/>
              </a:solidFill>
              <a:ln xmlns:a="http://schemas.openxmlformats.org/drawingml/2006/main" w="12700" cmpd="sng" cap="flat">
                <a:noFill/>
                <a:prstDash val="solid"/>
                <a:round/>
              </a:ln>
            </p:spPr>
          </p:sp>
          <p:sp>
            <p:nvSpPr>
              <p:cNvPr id="498" name="曲线"/>
              <p:cNvSpPr>
                <a:spLocks xmlns:a="http://schemas.openxmlformats.org/drawingml/2006/main"/>
              </p:cNvSpPr>
              <p:nvPr/>
            </p:nvSpPr>
            <p:spPr>
              <a:xfrm xmlns:a="http://schemas.openxmlformats.org/drawingml/2006/main" rot="0">
                <a:off x="10023936" y="5937196"/>
                <a:ext cx="289033" cy="260699"/>
              </a:xfrm>
              <a:custGeom xmlns:a="http://schemas.openxmlformats.org/drawingml/2006/main">
                <a:gdLst>
                  <a:gd name="T1" fmla="*/ 0 w 21600"/>
                  <a:gd name="T2" fmla="*/ 0 h 21600"/>
                  <a:gd name="T3" fmla="*/ 21600 w 21600"/>
                  <a:gd name="T4" fmla="*/ 21600 h 21600"/>
                </a:gdLst>
                <a:rect l="T1" t="T2" r="T3" b="T4"/>
                <a:pathLst>
                  <a:path w="21600" h="21600">
                    <a:moveTo>
                      <a:pt x="0" y="967"/>
                    </a:moveTo>
                    <a:cubicBezTo>
                      <a:pt x="0" y="967"/>
                      <a:pt x="2016" y="11605"/>
                      <a:pt x="8063" y="16441"/>
                    </a:cubicBezTo>
                    <a:cubicBezTo>
                      <a:pt x="13823" y="21600"/>
                      <a:pt x="20159" y="17731"/>
                      <a:pt x="20159" y="17731"/>
                    </a:cubicBezTo>
                    <a:cubicBezTo>
                      <a:pt x="20159" y="17731"/>
                      <a:pt x="21600" y="9994"/>
                      <a:pt x="15840" y="4835"/>
                    </a:cubicBezTo>
                    <a:cubicBezTo>
                      <a:pt x="9791" y="0"/>
                      <a:pt x="0" y="967"/>
                      <a:pt x="0" y="967"/>
                    </a:cubicBezTo>
                  </a:path>
                </a:pathLst>
              </a:custGeom>
              <a:solidFill xmlns:a="http://schemas.openxmlformats.org/drawingml/2006/main">
                <a:srgbClr val="94BD30"/>
              </a:solidFill>
              <a:ln xmlns:a="http://schemas.openxmlformats.org/drawingml/2006/main" cmpd="sng" cap="flat">
                <a:noFill/>
                <a:prstDash val="solid"/>
                <a:round/>
              </a:ln>
            </p:spPr>
          </p:sp>
          <p:sp>
            <p:nvSpPr>
              <p:cNvPr id="499" name="曲线"/>
              <p:cNvSpPr>
                <a:spLocks xmlns:a="http://schemas.openxmlformats.org/drawingml/2006/main"/>
              </p:cNvSpPr>
              <p:nvPr/>
            </p:nvSpPr>
            <p:spPr>
              <a:xfrm xmlns:a="http://schemas.openxmlformats.org/drawingml/2006/main" rot="0">
                <a:off x="10274544" y="5937196"/>
                <a:ext cx="292374" cy="260699"/>
              </a:xfrm>
              <a:custGeom xmlns:a="http://schemas.openxmlformats.org/drawingml/2006/main">
                <a:gdLst>
                  <a:gd name="T1" fmla="*/ 0 w 21600"/>
                  <a:gd name="T2" fmla="*/ 0 h 21600"/>
                  <a:gd name="T3" fmla="*/ 21600 w 21600"/>
                  <a:gd name="T4" fmla="*/ 21600 h 21600"/>
                </a:gdLst>
                <a:rect l="T1" t="T2" r="T3" b="T4"/>
                <a:pathLst>
                  <a:path w="21600" h="21600">
                    <a:moveTo>
                      <a:pt x="21600" y="967"/>
                    </a:moveTo>
                    <a:cubicBezTo>
                      <a:pt x="21600" y="967"/>
                      <a:pt x="19610" y="11605"/>
                      <a:pt x="13642" y="16441"/>
                    </a:cubicBezTo>
                    <a:cubicBezTo>
                      <a:pt x="7673" y="21600"/>
                      <a:pt x="1705" y="17731"/>
                      <a:pt x="1705" y="17731"/>
                    </a:cubicBezTo>
                    <a:cubicBezTo>
                      <a:pt x="1705" y="17731"/>
                      <a:pt x="0" y="9994"/>
                      <a:pt x="5968" y="4835"/>
                    </a:cubicBezTo>
                    <a:cubicBezTo>
                      <a:pt x="11936" y="0"/>
                      <a:pt x="21600" y="967"/>
                      <a:pt x="21600" y="967"/>
                    </a:cubicBezTo>
                  </a:path>
                </a:pathLst>
              </a:custGeom>
              <a:solidFill xmlns:a="http://schemas.openxmlformats.org/drawingml/2006/main">
                <a:srgbClr val="94BD30"/>
              </a:solidFill>
              <a:ln xmlns:a="http://schemas.openxmlformats.org/drawingml/2006/main" cmpd="sng" cap="flat">
                <a:noFill/>
                <a:prstDash val="solid"/>
                <a:round/>
              </a:ln>
            </p:spPr>
          </p:sp>
          <p:sp>
            <p:nvSpPr>
              <p:cNvPr id="500" name="矩形"/>
              <p:cNvSpPr>
                <a:spLocks xmlns:a="http://schemas.openxmlformats.org/drawingml/2006/main"/>
              </p:cNvSpPr>
              <p:nvPr/>
            </p:nvSpPr>
            <p:spPr>
              <a:xfrm xmlns:a="http://schemas.openxmlformats.org/drawingml/2006/main" rot="0">
                <a:off x="11552640" y="6174500"/>
                <a:ext cx="26732" cy="609970"/>
              </a:xfrm>
              <a:prstGeom xmlns:a="http://schemas.openxmlformats.org/drawingml/2006/main" prst="rect"/>
              <a:solidFill xmlns:a="http://schemas.openxmlformats.org/drawingml/2006/main">
                <a:srgbClr val="708F23"/>
              </a:solidFill>
              <a:ln xmlns:a="http://schemas.openxmlformats.org/drawingml/2006/main" w="12700" cmpd="sng" cap="flat">
                <a:noFill/>
                <a:prstDash val="solid"/>
                <a:round/>
              </a:ln>
            </p:spPr>
          </p:sp>
          <p:sp>
            <p:nvSpPr>
              <p:cNvPr id="501" name="椭圆"/>
              <p:cNvSpPr>
                <a:spLocks xmlns:a="http://schemas.openxmlformats.org/drawingml/2006/main"/>
              </p:cNvSpPr>
              <p:nvPr/>
            </p:nvSpPr>
            <p:spPr>
              <a:xfrm xmlns:a="http://schemas.openxmlformats.org/drawingml/2006/main" rot="0">
                <a:off x="11464093" y="5786793"/>
                <a:ext cx="200485" cy="387706"/>
              </a:xfrm>
              <a:prstGeom xmlns:a="http://schemas.openxmlformats.org/drawingml/2006/main" prst="ellipse"/>
              <a:solidFill xmlns:a="http://schemas.openxmlformats.org/drawingml/2006/main">
                <a:srgbClr val="A0CC34"/>
              </a:solidFill>
              <a:ln xmlns:a="http://schemas.openxmlformats.org/drawingml/2006/main" w="12700" cmpd="sng" cap="flat">
                <a:noFill/>
                <a:prstDash val="solid"/>
                <a:round/>
              </a:ln>
            </p:spPr>
          </p:sp>
          <p:sp>
            <p:nvSpPr>
              <p:cNvPr id="502" name="曲线"/>
              <p:cNvSpPr>
                <a:spLocks xmlns:a="http://schemas.openxmlformats.org/drawingml/2006/main"/>
              </p:cNvSpPr>
              <p:nvPr/>
            </p:nvSpPr>
            <p:spPr>
              <a:xfrm xmlns:a="http://schemas.openxmlformats.org/drawingml/2006/main" rot="0">
                <a:off x="11251911" y="5983989"/>
                <a:ext cx="335813" cy="304149"/>
              </a:xfrm>
              <a:custGeom xmlns:a="http://schemas.openxmlformats.org/drawingml/2006/main">
                <a:gdLst>
                  <a:gd name="T1" fmla="*/ 0 w 21600"/>
                  <a:gd name="T2" fmla="*/ 0 h 21600"/>
                  <a:gd name="T3" fmla="*/ 21600 w 21600"/>
                  <a:gd name="T4" fmla="*/ 21600 h 21600"/>
                </a:gdLst>
                <a:rect l="T1" t="T2" r="T3" b="T4"/>
                <a:pathLst>
                  <a:path w="21600" h="21600">
                    <a:moveTo>
                      <a:pt x="0" y="1107"/>
                    </a:moveTo>
                    <a:cubicBezTo>
                      <a:pt x="0" y="1107"/>
                      <a:pt x="1737" y="11630"/>
                      <a:pt x="7944" y="16615"/>
                    </a:cubicBezTo>
                    <a:cubicBezTo>
                      <a:pt x="13903" y="21600"/>
                      <a:pt x="19862" y="17723"/>
                      <a:pt x="19862" y="17723"/>
                    </a:cubicBezTo>
                    <a:cubicBezTo>
                      <a:pt x="19862" y="17723"/>
                      <a:pt x="21600" y="10246"/>
                      <a:pt x="15641" y="4984"/>
                    </a:cubicBezTo>
                    <a:cubicBezTo>
                      <a:pt x="9682" y="0"/>
                      <a:pt x="0" y="1107"/>
                      <a:pt x="0" y="1107"/>
                    </a:cubicBezTo>
                  </a:path>
                </a:pathLst>
              </a:custGeom>
              <a:solidFill xmlns:a="http://schemas.openxmlformats.org/drawingml/2006/main">
                <a:srgbClr val="94BD30"/>
              </a:solidFill>
              <a:ln xmlns:a="http://schemas.openxmlformats.org/drawingml/2006/main" cmpd="sng" cap="flat">
                <a:noFill/>
                <a:prstDash val="solid"/>
                <a:round/>
              </a:ln>
            </p:spPr>
          </p:sp>
          <p:sp>
            <p:nvSpPr>
              <p:cNvPr id="503" name="曲线"/>
              <p:cNvSpPr>
                <a:spLocks xmlns:a="http://schemas.openxmlformats.org/drawingml/2006/main"/>
              </p:cNvSpPr>
              <p:nvPr/>
            </p:nvSpPr>
            <p:spPr>
              <a:xfrm xmlns:a="http://schemas.openxmlformats.org/drawingml/2006/main" rot="0">
                <a:off x="11540945" y="5983989"/>
                <a:ext cx="335813" cy="304149"/>
              </a:xfrm>
              <a:custGeom xmlns:a="http://schemas.openxmlformats.org/drawingml/2006/main">
                <a:gdLst>
                  <a:gd name="T1" fmla="*/ 0 w 21600"/>
                  <a:gd name="T2" fmla="*/ 0 h 21600"/>
                  <a:gd name="T3" fmla="*/ 21600 w 21600"/>
                  <a:gd name="T4" fmla="*/ 21600 h 21600"/>
                </a:gdLst>
                <a:rect l="T1" t="T2" r="T3" b="T4"/>
                <a:pathLst>
                  <a:path w="21600" h="21600">
                    <a:moveTo>
                      <a:pt x="21600" y="1107"/>
                    </a:moveTo>
                    <a:cubicBezTo>
                      <a:pt x="21600" y="1107"/>
                      <a:pt x="19862" y="11630"/>
                      <a:pt x="13903" y="16615"/>
                    </a:cubicBezTo>
                    <a:cubicBezTo>
                      <a:pt x="7944" y="21600"/>
                      <a:pt x="1737" y="17723"/>
                      <a:pt x="1737" y="17723"/>
                    </a:cubicBezTo>
                    <a:cubicBezTo>
                      <a:pt x="1737" y="17723"/>
                      <a:pt x="0" y="10246"/>
                      <a:pt x="6206" y="4984"/>
                    </a:cubicBezTo>
                    <a:cubicBezTo>
                      <a:pt x="12165" y="0"/>
                      <a:pt x="21600" y="1107"/>
                      <a:pt x="21600" y="1107"/>
                    </a:cubicBezTo>
                  </a:path>
                </a:pathLst>
              </a:custGeom>
              <a:solidFill xmlns:a="http://schemas.openxmlformats.org/drawingml/2006/main">
                <a:srgbClr val="94BD30"/>
              </a:solidFill>
              <a:ln xmlns:a="http://schemas.openxmlformats.org/drawingml/2006/main" cmpd="sng" cap="flat">
                <a:noFill/>
                <a:prstDash val="solid"/>
                <a:round/>
              </a:ln>
            </p:spPr>
          </p:sp>
          <p:sp>
            <p:nvSpPr>
              <p:cNvPr id="504" name="矩形"/>
              <p:cNvSpPr>
                <a:spLocks xmlns:a="http://schemas.openxmlformats.org/drawingml/2006/main"/>
              </p:cNvSpPr>
              <p:nvPr/>
            </p:nvSpPr>
            <p:spPr>
              <a:xfrm xmlns:a="http://schemas.openxmlformats.org/drawingml/2006/main" rot="0">
                <a:off x="2133145" y="5868680"/>
                <a:ext cx="23390" cy="807165"/>
              </a:xfrm>
              <a:prstGeom xmlns:a="http://schemas.openxmlformats.org/drawingml/2006/main" prst="rect"/>
              <a:solidFill xmlns:a="http://schemas.openxmlformats.org/drawingml/2006/main">
                <a:srgbClr val="708F23"/>
              </a:solidFill>
              <a:ln xmlns:a="http://schemas.openxmlformats.org/drawingml/2006/main" w="12700" cmpd="sng" cap="flat">
                <a:noFill/>
                <a:prstDash val="solid"/>
                <a:round/>
              </a:ln>
            </p:spPr>
          </p:sp>
          <p:sp>
            <p:nvSpPr>
              <p:cNvPr id="505" name="椭圆"/>
              <p:cNvSpPr>
                <a:spLocks xmlns:a="http://schemas.openxmlformats.org/drawingml/2006/main"/>
              </p:cNvSpPr>
              <p:nvPr/>
            </p:nvSpPr>
            <p:spPr>
              <a:xfrm xmlns:a="http://schemas.openxmlformats.org/drawingml/2006/main" rot="0">
                <a:off x="1997817" y="5611322"/>
                <a:ext cx="295716" cy="337572"/>
              </a:xfrm>
              <a:prstGeom xmlns:a="http://schemas.openxmlformats.org/drawingml/2006/main" prst="ellipse"/>
              <a:solidFill xmlns:a="http://schemas.openxmlformats.org/drawingml/2006/main">
                <a:srgbClr val="A0CC34"/>
              </a:solidFill>
              <a:ln xmlns:a="http://schemas.openxmlformats.org/drawingml/2006/main" w="12700" cmpd="sng" cap="flat">
                <a:noFill/>
                <a:prstDash val="solid"/>
                <a:round/>
              </a:ln>
            </p:spPr>
          </p:sp>
          <p:sp>
            <p:nvSpPr>
              <p:cNvPr id="506" name="曲线"/>
              <p:cNvSpPr>
                <a:spLocks xmlns:a="http://schemas.openxmlformats.org/drawingml/2006/main"/>
              </p:cNvSpPr>
              <p:nvPr/>
            </p:nvSpPr>
            <p:spPr>
              <a:xfrm xmlns:a="http://schemas.openxmlformats.org/drawingml/2006/main" rot="0">
                <a:off x="2001159" y="5989002"/>
                <a:ext cx="150364" cy="127007"/>
              </a:xfrm>
              <a:custGeom xmlns:a="http://schemas.openxmlformats.org/drawingml/2006/main">
                <a:gdLst>
                  <a:gd name="T1" fmla="*/ 0 w 21600"/>
                  <a:gd name="T2" fmla="*/ 0 h 21600"/>
                  <a:gd name="T3" fmla="*/ 21600 w 21600"/>
                  <a:gd name="T4" fmla="*/ 21600 h 21600"/>
                </a:gdLst>
                <a:rect l="T1" t="T2" r="T3" b="T4"/>
                <a:pathLst>
                  <a:path w="21600" h="21600">
                    <a:moveTo>
                      <a:pt x="21600" y="19610"/>
                    </a:moveTo>
                    <a:lnTo>
                      <a:pt x="19919" y="21600"/>
                    </a:lnTo>
                    <a:lnTo>
                      <a:pt x="0" y="1989"/>
                    </a:lnTo>
                    <a:lnTo>
                      <a:pt x="1680" y="0"/>
                    </a:lnTo>
                    <a:lnTo>
                      <a:pt x="21600" y="19610"/>
                    </a:lnTo>
                    <a:close/>
                  </a:path>
                </a:pathLst>
              </a:custGeom>
              <a:solidFill xmlns:a="http://schemas.openxmlformats.org/drawingml/2006/main">
                <a:srgbClr val="708F23"/>
              </a:solidFill>
              <a:ln xmlns:a="http://schemas.openxmlformats.org/drawingml/2006/main" cmpd="sng" cap="flat">
                <a:noFill/>
                <a:prstDash val="solid"/>
                <a:round/>
              </a:ln>
            </p:spPr>
          </p:sp>
          <p:sp>
            <p:nvSpPr>
              <p:cNvPr id="507" name="曲线"/>
              <p:cNvSpPr>
                <a:spLocks xmlns:a="http://schemas.openxmlformats.org/drawingml/2006/main"/>
              </p:cNvSpPr>
              <p:nvPr/>
            </p:nvSpPr>
            <p:spPr>
              <a:xfrm xmlns:a="http://schemas.openxmlformats.org/drawingml/2006/main" rot="0">
                <a:off x="1897574" y="5887062"/>
                <a:ext cx="185449" cy="190511"/>
              </a:xfrm>
              <a:custGeom xmlns:a="http://schemas.openxmlformats.org/drawingml/2006/main">
                <a:gdLst>
                  <a:gd name="T1" fmla="*/ 0 w 21600"/>
                  <a:gd name="T2" fmla="*/ 0 h 21600"/>
                  <a:gd name="T3" fmla="*/ 21600 w 21600"/>
                  <a:gd name="T4" fmla="*/ 21600 h 21600"/>
                </a:gdLst>
                <a:rect l="T1" t="T2" r="T3" b="T4"/>
                <a:pathLst>
                  <a:path w="21600" h="21600">
                    <a:moveTo>
                      <a:pt x="899" y="2644"/>
                    </a:moveTo>
                    <a:cubicBezTo>
                      <a:pt x="899" y="2644"/>
                      <a:pt x="0" y="13224"/>
                      <a:pt x="5400" y="17191"/>
                    </a:cubicBezTo>
                    <a:cubicBezTo>
                      <a:pt x="10350" y="21600"/>
                      <a:pt x="17549" y="16310"/>
                      <a:pt x="17549" y="16310"/>
                    </a:cubicBezTo>
                    <a:cubicBezTo>
                      <a:pt x="17549" y="16310"/>
                      <a:pt x="21600" y="8375"/>
                      <a:pt x="16200" y="4408"/>
                    </a:cubicBezTo>
                    <a:cubicBezTo>
                      <a:pt x="11249" y="0"/>
                      <a:pt x="899" y="2644"/>
                      <a:pt x="899" y="2644"/>
                    </a:cubicBezTo>
                  </a:path>
                </a:pathLst>
              </a:custGeom>
              <a:solidFill xmlns:a="http://schemas.openxmlformats.org/drawingml/2006/main">
                <a:srgbClr val="A0CC34"/>
              </a:solidFill>
              <a:ln xmlns:a="http://schemas.openxmlformats.org/drawingml/2006/main" cmpd="sng" cap="flat">
                <a:noFill/>
                <a:prstDash val="solid"/>
                <a:round/>
              </a:ln>
            </p:spPr>
          </p:sp>
          <p:sp>
            <p:nvSpPr>
              <p:cNvPr id="508" name="曲线"/>
              <p:cNvSpPr>
                <a:spLocks xmlns:a="http://schemas.openxmlformats.org/drawingml/2006/main"/>
              </p:cNvSpPr>
              <p:nvPr/>
            </p:nvSpPr>
            <p:spPr>
              <a:xfrm xmlns:a="http://schemas.openxmlformats.org/drawingml/2006/main" rot="0">
                <a:off x="2139828" y="5989002"/>
                <a:ext cx="150364" cy="127007"/>
              </a:xfrm>
              <a:custGeom xmlns:a="http://schemas.openxmlformats.org/drawingml/2006/main">
                <a:gdLst>
                  <a:gd name="T1" fmla="*/ 0 w 21600"/>
                  <a:gd name="T2" fmla="*/ 0 h 21600"/>
                  <a:gd name="T3" fmla="*/ 21600 w 21600"/>
                  <a:gd name="T4" fmla="*/ 21600 h 21600"/>
                </a:gdLst>
                <a:rect l="T1" t="T2" r="T3" b="T4"/>
                <a:pathLst>
                  <a:path w="21600" h="21600">
                    <a:moveTo>
                      <a:pt x="0" y="19610"/>
                    </a:moveTo>
                    <a:lnTo>
                      <a:pt x="1680" y="21600"/>
                    </a:lnTo>
                    <a:lnTo>
                      <a:pt x="21600" y="1989"/>
                    </a:lnTo>
                    <a:lnTo>
                      <a:pt x="19919" y="0"/>
                    </a:lnTo>
                    <a:lnTo>
                      <a:pt x="0" y="19610"/>
                    </a:lnTo>
                    <a:close/>
                  </a:path>
                </a:pathLst>
              </a:custGeom>
              <a:solidFill xmlns:a="http://schemas.openxmlformats.org/drawingml/2006/main">
                <a:srgbClr val="708F23"/>
              </a:solidFill>
              <a:ln xmlns:a="http://schemas.openxmlformats.org/drawingml/2006/main" cmpd="sng" cap="flat">
                <a:noFill/>
                <a:prstDash val="solid"/>
                <a:round/>
              </a:ln>
            </p:spPr>
          </p:sp>
          <p:sp>
            <p:nvSpPr>
              <p:cNvPr id="509" name="曲线"/>
              <p:cNvSpPr>
                <a:spLocks xmlns:a="http://schemas.openxmlformats.org/drawingml/2006/main"/>
              </p:cNvSpPr>
              <p:nvPr/>
            </p:nvSpPr>
            <p:spPr>
              <a:xfrm xmlns:a="http://schemas.openxmlformats.org/drawingml/2006/main" rot="0">
                <a:off x="2209998" y="5887062"/>
                <a:ext cx="183778" cy="190511"/>
              </a:xfrm>
              <a:custGeom xmlns:a="http://schemas.openxmlformats.org/drawingml/2006/main">
                <a:gdLst>
                  <a:gd name="T1" fmla="*/ 0 w 21600"/>
                  <a:gd name="T2" fmla="*/ 0 h 21600"/>
                  <a:gd name="T3" fmla="*/ 21600 w 21600"/>
                  <a:gd name="T4" fmla="*/ 21600 h 21600"/>
                </a:gdLst>
                <a:rect l="T1" t="T2" r="T3" b="T4"/>
                <a:pathLst>
                  <a:path w="21600" h="21600">
                    <a:moveTo>
                      <a:pt x="20699" y="2644"/>
                    </a:moveTo>
                    <a:cubicBezTo>
                      <a:pt x="20699" y="2644"/>
                      <a:pt x="21600" y="13224"/>
                      <a:pt x="16200" y="17191"/>
                    </a:cubicBezTo>
                    <a:cubicBezTo>
                      <a:pt x="11249" y="21600"/>
                      <a:pt x="3600" y="16310"/>
                      <a:pt x="3600" y="16310"/>
                    </a:cubicBezTo>
                    <a:cubicBezTo>
                      <a:pt x="3600" y="16310"/>
                      <a:pt x="0" y="8375"/>
                      <a:pt x="4950" y="4408"/>
                    </a:cubicBezTo>
                    <a:cubicBezTo>
                      <a:pt x="10350" y="0"/>
                      <a:pt x="20699" y="2644"/>
                      <a:pt x="20699" y="2644"/>
                    </a:cubicBezTo>
                  </a:path>
                </a:pathLst>
              </a:custGeom>
              <a:solidFill xmlns:a="http://schemas.openxmlformats.org/drawingml/2006/main">
                <a:srgbClr val="A0CC34"/>
              </a:solidFill>
              <a:ln xmlns:a="http://schemas.openxmlformats.org/drawingml/2006/main" cmpd="sng" cap="flat">
                <a:noFill/>
                <a:prstDash val="solid"/>
                <a:round/>
              </a:ln>
            </p:spPr>
          </p:sp>
          <p:sp>
            <p:nvSpPr>
              <p:cNvPr id="510" name="曲线"/>
              <p:cNvSpPr>
                <a:spLocks xmlns:a="http://schemas.openxmlformats.org/drawingml/2006/main"/>
              </p:cNvSpPr>
              <p:nvPr/>
            </p:nvSpPr>
            <p:spPr>
              <a:xfrm xmlns:a="http://schemas.openxmlformats.org/drawingml/2006/main" rot="0">
                <a:off x="2001159" y="6182855"/>
                <a:ext cx="150364" cy="132020"/>
              </a:xfrm>
              <a:custGeom xmlns:a="http://schemas.openxmlformats.org/drawingml/2006/main">
                <a:gdLst>
                  <a:gd name="T1" fmla="*/ 0 w 21600"/>
                  <a:gd name="T2" fmla="*/ 0 h 21600"/>
                  <a:gd name="T3" fmla="*/ 21600 w 21600"/>
                  <a:gd name="T4" fmla="*/ 21600 h 21600"/>
                </a:gdLst>
                <a:rect l="T1" t="T2" r="T3" b="T4"/>
                <a:pathLst>
                  <a:path w="21600" h="21600">
                    <a:moveTo>
                      <a:pt x="21600" y="19139"/>
                    </a:moveTo>
                    <a:lnTo>
                      <a:pt x="19919" y="21600"/>
                    </a:lnTo>
                    <a:lnTo>
                      <a:pt x="0" y="2460"/>
                    </a:lnTo>
                    <a:lnTo>
                      <a:pt x="1680" y="0"/>
                    </a:lnTo>
                    <a:lnTo>
                      <a:pt x="21600" y="19139"/>
                    </a:lnTo>
                    <a:close/>
                  </a:path>
                </a:pathLst>
              </a:custGeom>
              <a:solidFill xmlns:a="http://schemas.openxmlformats.org/drawingml/2006/main">
                <a:srgbClr val="708F23"/>
              </a:solidFill>
              <a:ln xmlns:a="http://schemas.openxmlformats.org/drawingml/2006/main" cmpd="sng" cap="flat">
                <a:noFill/>
                <a:prstDash val="solid"/>
                <a:round/>
              </a:ln>
            </p:spPr>
          </p:sp>
          <p:sp>
            <p:nvSpPr>
              <p:cNvPr id="511" name="曲线"/>
              <p:cNvSpPr>
                <a:spLocks xmlns:a="http://schemas.openxmlformats.org/drawingml/2006/main"/>
              </p:cNvSpPr>
              <p:nvPr/>
            </p:nvSpPr>
            <p:spPr>
              <a:xfrm xmlns:a="http://schemas.openxmlformats.org/drawingml/2006/main" rot="0">
                <a:off x="1897574" y="6085929"/>
                <a:ext cx="185449" cy="185498"/>
              </a:xfrm>
              <a:custGeom xmlns:a="http://schemas.openxmlformats.org/drawingml/2006/main">
                <a:gdLst>
                  <a:gd name="T1" fmla="*/ 0 w 21600"/>
                  <a:gd name="T2" fmla="*/ 0 h 21600"/>
                  <a:gd name="T3" fmla="*/ 21600 w 21600"/>
                  <a:gd name="T4" fmla="*/ 21600 h 21600"/>
                </a:gdLst>
                <a:rect l="T1" t="T2" r="T3" b="T4"/>
                <a:pathLst>
                  <a:path w="21600" h="21600">
                    <a:moveTo>
                      <a:pt x="899" y="2249"/>
                    </a:moveTo>
                    <a:cubicBezTo>
                      <a:pt x="899" y="2249"/>
                      <a:pt x="0" y="13049"/>
                      <a:pt x="5400" y="17549"/>
                    </a:cubicBezTo>
                    <a:cubicBezTo>
                      <a:pt x="10350" y="21600"/>
                      <a:pt x="17549" y="16649"/>
                      <a:pt x="17549" y="16649"/>
                    </a:cubicBezTo>
                    <a:cubicBezTo>
                      <a:pt x="17549" y="16649"/>
                      <a:pt x="21600" y="8100"/>
                      <a:pt x="16200" y="4050"/>
                    </a:cubicBezTo>
                    <a:cubicBezTo>
                      <a:pt x="11249" y="0"/>
                      <a:pt x="899" y="2249"/>
                      <a:pt x="899" y="2249"/>
                    </a:cubicBezTo>
                  </a:path>
                </a:pathLst>
              </a:custGeom>
              <a:solidFill xmlns:a="http://schemas.openxmlformats.org/drawingml/2006/main">
                <a:srgbClr val="A0CC34"/>
              </a:solidFill>
              <a:ln xmlns:a="http://schemas.openxmlformats.org/drawingml/2006/main" cmpd="sng" cap="flat">
                <a:noFill/>
                <a:prstDash val="solid"/>
                <a:round/>
              </a:ln>
            </p:spPr>
          </p:sp>
          <p:sp>
            <p:nvSpPr>
              <p:cNvPr id="512" name="曲线"/>
              <p:cNvSpPr>
                <a:spLocks xmlns:a="http://schemas.openxmlformats.org/drawingml/2006/main"/>
              </p:cNvSpPr>
              <p:nvPr/>
            </p:nvSpPr>
            <p:spPr>
              <a:xfrm xmlns:a="http://schemas.openxmlformats.org/drawingml/2006/main" rot="0">
                <a:off x="2139828" y="6182855"/>
                <a:ext cx="150364" cy="132020"/>
              </a:xfrm>
              <a:custGeom xmlns:a="http://schemas.openxmlformats.org/drawingml/2006/main">
                <a:gdLst>
                  <a:gd name="T1" fmla="*/ 0 w 21600"/>
                  <a:gd name="T2" fmla="*/ 0 h 21600"/>
                  <a:gd name="T3" fmla="*/ 21600 w 21600"/>
                  <a:gd name="T4" fmla="*/ 21600 h 21600"/>
                </a:gdLst>
                <a:rect l="T1" t="T2" r="T3" b="T4"/>
                <a:pathLst>
                  <a:path w="21600" h="21600">
                    <a:moveTo>
                      <a:pt x="0" y="19139"/>
                    </a:moveTo>
                    <a:lnTo>
                      <a:pt x="1680" y="21600"/>
                    </a:lnTo>
                    <a:lnTo>
                      <a:pt x="21600" y="2460"/>
                    </a:lnTo>
                    <a:lnTo>
                      <a:pt x="19919" y="0"/>
                    </a:lnTo>
                    <a:lnTo>
                      <a:pt x="0" y="19139"/>
                    </a:lnTo>
                    <a:close/>
                  </a:path>
                </a:pathLst>
              </a:custGeom>
              <a:solidFill xmlns:a="http://schemas.openxmlformats.org/drawingml/2006/main">
                <a:srgbClr val="708F23"/>
              </a:solidFill>
              <a:ln xmlns:a="http://schemas.openxmlformats.org/drawingml/2006/main" cmpd="sng" cap="flat">
                <a:noFill/>
                <a:prstDash val="solid"/>
                <a:round/>
              </a:ln>
            </p:spPr>
          </p:sp>
          <p:sp>
            <p:nvSpPr>
              <p:cNvPr id="513" name="曲线"/>
              <p:cNvSpPr>
                <a:spLocks xmlns:a="http://schemas.openxmlformats.org/drawingml/2006/main"/>
              </p:cNvSpPr>
              <p:nvPr/>
            </p:nvSpPr>
            <p:spPr>
              <a:xfrm xmlns:a="http://schemas.openxmlformats.org/drawingml/2006/main" rot="0">
                <a:off x="2209998" y="6085929"/>
                <a:ext cx="183778" cy="185498"/>
              </a:xfrm>
              <a:custGeom xmlns:a="http://schemas.openxmlformats.org/drawingml/2006/main">
                <a:gdLst>
                  <a:gd name="T1" fmla="*/ 0 w 21600"/>
                  <a:gd name="T2" fmla="*/ 0 h 21600"/>
                  <a:gd name="T3" fmla="*/ 21600 w 21600"/>
                  <a:gd name="T4" fmla="*/ 21600 h 21600"/>
                </a:gdLst>
                <a:rect l="T1" t="T2" r="T3" b="T4"/>
                <a:pathLst>
                  <a:path w="21600" h="21600">
                    <a:moveTo>
                      <a:pt x="20699" y="2249"/>
                    </a:moveTo>
                    <a:cubicBezTo>
                      <a:pt x="20699" y="2249"/>
                      <a:pt x="21600" y="13049"/>
                      <a:pt x="16200" y="17549"/>
                    </a:cubicBezTo>
                    <a:cubicBezTo>
                      <a:pt x="11249" y="21600"/>
                      <a:pt x="3600" y="16649"/>
                      <a:pt x="3600" y="16649"/>
                    </a:cubicBezTo>
                    <a:cubicBezTo>
                      <a:pt x="3600" y="16649"/>
                      <a:pt x="0" y="8100"/>
                      <a:pt x="4950" y="4050"/>
                    </a:cubicBezTo>
                    <a:cubicBezTo>
                      <a:pt x="10350" y="0"/>
                      <a:pt x="20699" y="2249"/>
                      <a:pt x="20699" y="2249"/>
                    </a:cubicBezTo>
                  </a:path>
                </a:pathLst>
              </a:custGeom>
              <a:solidFill xmlns:a="http://schemas.openxmlformats.org/drawingml/2006/main">
                <a:srgbClr val="A0CC34"/>
              </a:solidFill>
              <a:ln xmlns:a="http://schemas.openxmlformats.org/drawingml/2006/main" cmpd="sng" cap="flat">
                <a:noFill/>
                <a:prstDash val="solid"/>
                <a:round/>
              </a:ln>
            </p:spPr>
          </p:sp>
          <p:sp>
            <p:nvSpPr>
              <p:cNvPr id="514" name="矩形"/>
              <p:cNvSpPr>
                <a:spLocks xmlns:a="http://schemas.openxmlformats.org/drawingml/2006/main"/>
              </p:cNvSpPr>
              <p:nvPr/>
            </p:nvSpPr>
            <p:spPr>
              <a:xfrm xmlns:a="http://schemas.openxmlformats.org/drawingml/2006/main" rot="0">
                <a:off x="7210451" y="5868680"/>
                <a:ext cx="26731" cy="807165"/>
              </a:xfrm>
              <a:prstGeom xmlns:a="http://schemas.openxmlformats.org/drawingml/2006/main" prst="rect"/>
              <a:solidFill xmlns:a="http://schemas.openxmlformats.org/drawingml/2006/main">
                <a:srgbClr val="708F23"/>
              </a:solidFill>
              <a:ln xmlns:a="http://schemas.openxmlformats.org/drawingml/2006/main" w="12700" cmpd="sng" cap="flat">
                <a:noFill/>
                <a:prstDash val="solid"/>
                <a:round/>
              </a:ln>
            </p:spPr>
          </p:sp>
          <p:sp>
            <p:nvSpPr>
              <p:cNvPr id="515" name="椭圆"/>
              <p:cNvSpPr>
                <a:spLocks xmlns:a="http://schemas.openxmlformats.org/drawingml/2006/main"/>
              </p:cNvSpPr>
              <p:nvPr/>
            </p:nvSpPr>
            <p:spPr>
              <a:xfrm xmlns:a="http://schemas.openxmlformats.org/drawingml/2006/main" rot="0">
                <a:off x="7075122" y="5611322"/>
                <a:ext cx="297387" cy="337572"/>
              </a:xfrm>
              <a:prstGeom xmlns:a="http://schemas.openxmlformats.org/drawingml/2006/main" prst="ellipse"/>
              <a:solidFill xmlns:a="http://schemas.openxmlformats.org/drawingml/2006/main">
                <a:srgbClr val="A0CC34"/>
              </a:solidFill>
              <a:ln xmlns:a="http://schemas.openxmlformats.org/drawingml/2006/main" w="12700" cmpd="sng" cap="flat">
                <a:noFill/>
                <a:prstDash val="solid"/>
                <a:round/>
              </a:ln>
            </p:spPr>
          </p:sp>
          <p:sp>
            <p:nvSpPr>
              <p:cNvPr id="516" name="曲线"/>
              <p:cNvSpPr>
                <a:spLocks xmlns:a="http://schemas.openxmlformats.org/drawingml/2006/main"/>
              </p:cNvSpPr>
              <p:nvPr/>
            </p:nvSpPr>
            <p:spPr>
              <a:xfrm xmlns:a="http://schemas.openxmlformats.org/drawingml/2006/main" rot="0">
                <a:off x="7080134" y="5989002"/>
                <a:ext cx="148693" cy="127007"/>
              </a:xfrm>
              <a:custGeom xmlns:a="http://schemas.openxmlformats.org/drawingml/2006/main">
                <a:gdLst>
                  <a:gd name="T1" fmla="*/ 0 w 21600"/>
                  <a:gd name="T2" fmla="*/ 0 h 21600"/>
                  <a:gd name="T3" fmla="*/ 21600 w 21600"/>
                  <a:gd name="T4" fmla="*/ 21600 h 21600"/>
                </a:gdLst>
                <a:rect l="T1" t="T2" r="T3" b="T4"/>
                <a:pathLst>
                  <a:path w="21600" h="21600">
                    <a:moveTo>
                      <a:pt x="21600" y="19610"/>
                    </a:moveTo>
                    <a:lnTo>
                      <a:pt x="20143" y="21600"/>
                    </a:lnTo>
                    <a:lnTo>
                      <a:pt x="0" y="1989"/>
                    </a:lnTo>
                    <a:lnTo>
                      <a:pt x="1698" y="0"/>
                    </a:lnTo>
                    <a:lnTo>
                      <a:pt x="21600" y="19610"/>
                    </a:lnTo>
                    <a:close/>
                  </a:path>
                </a:pathLst>
              </a:custGeom>
              <a:solidFill xmlns:a="http://schemas.openxmlformats.org/drawingml/2006/main">
                <a:srgbClr val="708F23"/>
              </a:solidFill>
              <a:ln xmlns:a="http://schemas.openxmlformats.org/drawingml/2006/main" cmpd="sng" cap="flat">
                <a:noFill/>
                <a:prstDash val="solid"/>
                <a:round/>
              </a:ln>
            </p:spPr>
          </p:sp>
          <p:sp>
            <p:nvSpPr>
              <p:cNvPr id="517" name="曲线"/>
              <p:cNvSpPr>
                <a:spLocks xmlns:a="http://schemas.openxmlformats.org/drawingml/2006/main"/>
              </p:cNvSpPr>
              <p:nvPr/>
            </p:nvSpPr>
            <p:spPr>
              <a:xfrm xmlns:a="http://schemas.openxmlformats.org/drawingml/2006/main" rot="0">
                <a:off x="6974879" y="5887062"/>
                <a:ext cx="185449" cy="190511"/>
              </a:xfrm>
              <a:custGeom xmlns:a="http://schemas.openxmlformats.org/drawingml/2006/main">
                <a:gdLst>
                  <a:gd name="T1" fmla="*/ 0 w 21600"/>
                  <a:gd name="T2" fmla="*/ 0 h 21600"/>
                  <a:gd name="T3" fmla="*/ 21600 w 21600"/>
                  <a:gd name="T4" fmla="*/ 21600 h 21600"/>
                </a:gdLst>
                <a:rect l="T1" t="T2" r="T3" b="T4"/>
                <a:pathLst>
                  <a:path w="21600" h="21600">
                    <a:moveTo>
                      <a:pt x="899" y="2644"/>
                    </a:moveTo>
                    <a:cubicBezTo>
                      <a:pt x="899" y="2644"/>
                      <a:pt x="0" y="13224"/>
                      <a:pt x="5400" y="17191"/>
                    </a:cubicBezTo>
                    <a:cubicBezTo>
                      <a:pt x="10349" y="21600"/>
                      <a:pt x="18000" y="16310"/>
                      <a:pt x="18000" y="16310"/>
                    </a:cubicBezTo>
                    <a:cubicBezTo>
                      <a:pt x="18000" y="16310"/>
                      <a:pt x="21600" y="8375"/>
                      <a:pt x="16649" y="4408"/>
                    </a:cubicBezTo>
                    <a:cubicBezTo>
                      <a:pt x="11250" y="0"/>
                      <a:pt x="899" y="2644"/>
                      <a:pt x="899" y="2644"/>
                    </a:cubicBezTo>
                  </a:path>
                </a:pathLst>
              </a:custGeom>
              <a:solidFill xmlns:a="http://schemas.openxmlformats.org/drawingml/2006/main">
                <a:srgbClr val="A0CC34"/>
              </a:solidFill>
              <a:ln xmlns:a="http://schemas.openxmlformats.org/drawingml/2006/main" cmpd="sng" cap="flat">
                <a:noFill/>
                <a:prstDash val="solid"/>
                <a:round/>
              </a:ln>
            </p:spPr>
          </p:sp>
          <p:sp>
            <p:nvSpPr>
              <p:cNvPr id="518" name="曲线"/>
              <p:cNvSpPr>
                <a:spLocks xmlns:a="http://schemas.openxmlformats.org/drawingml/2006/main"/>
              </p:cNvSpPr>
              <p:nvPr/>
            </p:nvSpPr>
            <p:spPr>
              <a:xfrm xmlns:a="http://schemas.openxmlformats.org/drawingml/2006/main" rot="0">
                <a:off x="7218804" y="5989002"/>
                <a:ext cx="148693" cy="127007"/>
              </a:xfrm>
              <a:custGeom xmlns:a="http://schemas.openxmlformats.org/drawingml/2006/main">
                <a:gdLst>
                  <a:gd name="T1" fmla="*/ 0 w 21600"/>
                  <a:gd name="T2" fmla="*/ 0 h 21600"/>
                  <a:gd name="T3" fmla="*/ 21600 w 21600"/>
                  <a:gd name="T4" fmla="*/ 21600 h 21600"/>
                </a:gdLst>
                <a:rect l="T1" t="T2" r="T3" b="T4"/>
                <a:pathLst>
                  <a:path w="21600" h="21600">
                    <a:moveTo>
                      <a:pt x="0" y="19610"/>
                    </a:moveTo>
                    <a:lnTo>
                      <a:pt x="1456" y="21600"/>
                    </a:lnTo>
                    <a:lnTo>
                      <a:pt x="21600" y="1989"/>
                    </a:lnTo>
                    <a:lnTo>
                      <a:pt x="20143" y="0"/>
                    </a:lnTo>
                    <a:lnTo>
                      <a:pt x="0" y="19610"/>
                    </a:lnTo>
                    <a:close/>
                  </a:path>
                </a:pathLst>
              </a:custGeom>
              <a:solidFill xmlns:a="http://schemas.openxmlformats.org/drawingml/2006/main">
                <a:srgbClr val="708F23"/>
              </a:solidFill>
              <a:ln xmlns:a="http://schemas.openxmlformats.org/drawingml/2006/main" cmpd="sng" cap="flat">
                <a:noFill/>
                <a:prstDash val="solid"/>
                <a:round/>
              </a:ln>
            </p:spPr>
          </p:sp>
          <p:sp>
            <p:nvSpPr>
              <p:cNvPr id="519" name="曲线"/>
              <p:cNvSpPr>
                <a:spLocks xmlns:a="http://schemas.openxmlformats.org/drawingml/2006/main"/>
              </p:cNvSpPr>
              <p:nvPr/>
            </p:nvSpPr>
            <p:spPr>
              <a:xfrm xmlns:a="http://schemas.openxmlformats.org/drawingml/2006/main" rot="0">
                <a:off x="7287304" y="5887062"/>
                <a:ext cx="185449" cy="190511"/>
              </a:xfrm>
              <a:custGeom xmlns:a="http://schemas.openxmlformats.org/drawingml/2006/main">
                <a:gdLst>
                  <a:gd name="T1" fmla="*/ 0 w 21600"/>
                  <a:gd name="T2" fmla="*/ 0 h 21600"/>
                  <a:gd name="T3" fmla="*/ 21600 w 21600"/>
                  <a:gd name="T4" fmla="*/ 21600 h 21600"/>
                </a:gdLst>
                <a:rect l="T1" t="T2" r="T3" b="T4"/>
                <a:pathLst>
                  <a:path w="21600" h="21600">
                    <a:moveTo>
                      <a:pt x="20700" y="2644"/>
                    </a:moveTo>
                    <a:cubicBezTo>
                      <a:pt x="20700" y="2644"/>
                      <a:pt x="21600" y="13224"/>
                      <a:pt x="16200" y="17191"/>
                    </a:cubicBezTo>
                    <a:cubicBezTo>
                      <a:pt x="11250" y="21600"/>
                      <a:pt x="4050" y="16310"/>
                      <a:pt x="4050" y="16310"/>
                    </a:cubicBezTo>
                    <a:cubicBezTo>
                      <a:pt x="4050" y="16310"/>
                      <a:pt x="0" y="8375"/>
                      <a:pt x="5400" y="4408"/>
                    </a:cubicBezTo>
                    <a:cubicBezTo>
                      <a:pt x="10349" y="0"/>
                      <a:pt x="20700" y="2644"/>
                      <a:pt x="20700" y="2644"/>
                    </a:cubicBezTo>
                  </a:path>
                </a:pathLst>
              </a:custGeom>
              <a:solidFill xmlns:a="http://schemas.openxmlformats.org/drawingml/2006/main">
                <a:srgbClr val="A0CC34"/>
              </a:solidFill>
              <a:ln xmlns:a="http://schemas.openxmlformats.org/drawingml/2006/main" cmpd="sng" cap="flat">
                <a:noFill/>
                <a:prstDash val="solid"/>
                <a:round/>
              </a:ln>
            </p:spPr>
          </p:sp>
          <p:sp>
            <p:nvSpPr>
              <p:cNvPr id="520" name="曲线"/>
              <p:cNvSpPr>
                <a:spLocks xmlns:a="http://schemas.openxmlformats.org/drawingml/2006/main"/>
              </p:cNvSpPr>
              <p:nvPr/>
            </p:nvSpPr>
            <p:spPr>
              <a:xfrm xmlns:a="http://schemas.openxmlformats.org/drawingml/2006/main" rot="0">
                <a:off x="7080134" y="6182855"/>
                <a:ext cx="148693" cy="132020"/>
              </a:xfrm>
              <a:custGeom xmlns:a="http://schemas.openxmlformats.org/drawingml/2006/main">
                <a:gdLst>
                  <a:gd name="T1" fmla="*/ 0 w 21600"/>
                  <a:gd name="T2" fmla="*/ 0 h 21600"/>
                  <a:gd name="T3" fmla="*/ 21600 w 21600"/>
                  <a:gd name="T4" fmla="*/ 21600 h 21600"/>
                </a:gdLst>
                <a:rect l="T1" t="T2" r="T3" b="T4"/>
                <a:pathLst>
                  <a:path w="21600" h="21600">
                    <a:moveTo>
                      <a:pt x="21600" y="19139"/>
                    </a:moveTo>
                    <a:lnTo>
                      <a:pt x="20143" y="21600"/>
                    </a:lnTo>
                    <a:lnTo>
                      <a:pt x="0" y="2460"/>
                    </a:lnTo>
                    <a:lnTo>
                      <a:pt x="1698" y="0"/>
                    </a:lnTo>
                    <a:lnTo>
                      <a:pt x="21600" y="19139"/>
                    </a:lnTo>
                    <a:close/>
                  </a:path>
                </a:pathLst>
              </a:custGeom>
              <a:solidFill xmlns:a="http://schemas.openxmlformats.org/drawingml/2006/main">
                <a:srgbClr val="708F23"/>
              </a:solidFill>
              <a:ln xmlns:a="http://schemas.openxmlformats.org/drawingml/2006/main" cmpd="sng" cap="flat">
                <a:noFill/>
                <a:prstDash val="solid"/>
                <a:round/>
              </a:ln>
            </p:spPr>
          </p:sp>
          <p:sp>
            <p:nvSpPr>
              <p:cNvPr id="521" name="曲线"/>
              <p:cNvSpPr>
                <a:spLocks xmlns:a="http://schemas.openxmlformats.org/drawingml/2006/main"/>
              </p:cNvSpPr>
              <p:nvPr/>
            </p:nvSpPr>
            <p:spPr>
              <a:xfrm xmlns:a="http://schemas.openxmlformats.org/drawingml/2006/main" rot="0">
                <a:off x="6974879" y="6085929"/>
                <a:ext cx="185449" cy="185498"/>
              </a:xfrm>
              <a:custGeom xmlns:a="http://schemas.openxmlformats.org/drawingml/2006/main">
                <a:gdLst>
                  <a:gd name="T1" fmla="*/ 0 w 21600"/>
                  <a:gd name="T2" fmla="*/ 0 h 21600"/>
                  <a:gd name="T3" fmla="*/ 21600 w 21600"/>
                  <a:gd name="T4" fmla="*/ 21600 h 21600"/>
                </a:gdLst>
                <a:rect l="T1" t="T2" r="T3" b="T4"/>
                <a:pathLst>
                  <a:path w="21600" h="21600">
                    <a:moveTo>
                      <a:pt x="899" y="2249"/>
                    </a:moveTo>
                    <a:cubicBezTo>
                      <a:pt x="899" y="2249"/>
                      <a:pt x="0" y="13049"/>
                      <a:pt x="5400" y="17549"/>
                    </a:cubicBezTo>
                    <a:cubicBezTo>
                      <a:pt x="10349" y="21600"/>
                      <a:pt x="18000" y="16649"/>
                      <a:pt x="18000" y="16649"/>
                    </a:cubicBezTo>
                    <a:cubicBezTo>
                      <a:pt x="18000" y="16649"/>
                      <a:pt x="21600" y="8100"/>
                      <a:pt x="16649" y="4050"/>
                    </a:cubicBezTo>
                    <a:cubicBezTo>
                      <a:pt x="11250" y="0"/>
                      <a:pt x="899" y="2249"/>
                      <a:pt x="899" y="2249"/>
                    </a:cubicBezTo>
                  </a:path>
                </a:pathLst>
              </a:custGeom>
              <a:solidFill xmlns:a="http://schemas.openxmlformats.org/drawingml/2006/main">
                <a:srgbClr val="A0CC34"/>
              </a:solidFill>
              <a:ln xmlns:a="http://schemas.openxmlformats.org/drawingml/2006/main" cmpd="sng" cap="flat">
                <a:noFill/>
                <a:prstDash val="solid"/>
                <a:round/>
              </a:ln>
            </p:spPr>
          </p:sp>
          <p:sp>
            <p:nvSpPr>
              <p:cNvPr id="522" name="曲线"/>
              <p:cNvSpPr>
                <a:spLocks xmlns:a="http://schemas.openxmlformats.org/drawingml/2006/main"/>
              </p:cNvSpPr>
              <p:nvPr/>
            </p:nvSpPr>
            <p:spPr>
              <a:xfrm xmlns:a="http://schemas.openxmlformats.org/drawingml/2006/main" rot="0">
                <a:off x="7218804" y="6182855"/>
                <a:ext cx="148693" cy="132020"/>
              </a:xfrm>
              <a:custGeom xmlns:a="http://schemas.openxmlformats.org/drawingml/2006/main">
                <a:gdLst>
                  <a:gd name="T1" fmla="*/ 0 w 21600"/>
                  <a:gd name="T2" fmla="*/ 0 h 21600"/>
                  <a:gd name="T3" fmla="*/ 21600 w 21600"/>
                  <a:gd name="T4" fmla="*/ 21600 h 21600"/>
                </a:gdLst>
                <a:rect l="T1" t="T2" r="T3" b="T4"/>
                <a:pathLst>
                  <a:path w="21600" h="21600">
                    <a:moveTo>
                      <a:pt x="0" y="19139"/>
                    </a:moveTo>
                    <a:lnTo>
                      <a:pt x="1456" y="21600"/>
                    </a:lnTo>
                    <a:lnTo>
                      <a:pt x="21600" y="2460"/>
                    </a:lnTo>
                    <a:lnTo>
                      <a:pt x="20143" y="0"/>
                    </a:lnTo>
                    <a:lnTo>
                      <a:pt x="0" y="19139"/>
                    </a:lnTo>
                    <a:close/>
                  </a:path>
                </a:pathLst>
              </a:custGeom>
              <a:solidFill xmlns:a="http://schemas.openxmlformats.org/drawingml/2006/main">
                <a:srgbClr val="708F23"/>
              </a:solidFill>
              <a:ln xmlns:a="http://schemas.openxmlformats.org/drawingml/2006/main" cmpd="sng" cap="flat">
                <a:noFill/>
                <a:prstDash val="solid"/>
                <a:round/>
              </a:ln>
            </p:spPr>
          </p:sp>
          <p:sp>
            <p:nvSpPr>
              <p:cNvPr id="523" name="曲线"/>
              <p:cNvSpPr>
                <a:spLocks xmlns:a="http://schemas.openxmlformats.org/drawingml/2006/main"/>
              </p:cNvSpPr>
              <p:nvPr/>
            </p:nvSpPr>
            <p:spPr>
              <a:xfrm xmlns:a="http://schemas.openxmlformats.org/drawingml/2006/main" rot="0">
                <a:off x="7287304" y="6085929"/>
                <a:ext cx="185449" cy="185498"/>
              </a:xfrm>
              <a:custGeom xmlns:a="http://schemas.openxmlformats.org/drawingml/2006/main">
                <a:gdLst>
                  <a:gd name="T1" fmla="*/ 0 w 21600"/>
                  <a:gd name="T2" fmla="*/ 0 h 21600"/>
                  <a:gd name="T3" fmla="*/ 21600 w 21600"/>
                  <a:gd name="T4" fmla="*/ 21600 h 21600"/>
                </a:gdLst>
                <a:rect l="T1" t="T2" r="T3" b="T4"/>
                <a:pathLst>
                  <a:path w="21600" h="21600">
                    <a:moveTo>
                      <a:pt x="20700" y="2249"/>
                    </a:moveTo>
                    <a:cubicBezTo>
                      <a:pt x="20700" y="2249"/>
                      <a:pt x="21600" y="13049"/>
                      <a:pt x="16200" y="17549"/>
                    </a:cubicBezTo>
                    <a:cubicBezTo>
                      <a:pt x="11250" y="21600"/>
                      <a:pt x="4050" y="16649"/>
                      <a:pt x="4050" y="16649"/>
                    </a:cubicBezTo>
                    <a:cubicBezTo>
                      <a:pt x="4050" y="16649"/>
                      <a:pt x="0" y="8100"/>
                      <a:pt x="5400" y="4050"/>
                    </a:cubicBezTo>
                    <a:cubicBezTo>
                      <a:pt x="10349" y="0"/>
                      <a:pt x="20700" y="2249"/>
                      <a:pt x="20700" y="2249"/>
                    </a:cubicBezTo>
                  </a:path>
                </a:pathLst>
              </a:custGeom>
              <a:solidFill xmlns:a="http://schemas.openxmlformats.org/drawingml/2006/main">
                <a:srgbClr val="A0CC34"/>
              </a:solidFill>
              <a:ln xmlns:a="http://schemas.openxmlformats.org/drawingml/2006/main" cmpd="sng" cap="flat">
                <a:noFill/>
                <a:prstDash val="solid"/>
                <a:round/>
              </a:ln>
            </p:spPr>
          </p:sp>
          <p:sp>
            <p:nvSpPr>
              <p:cNvPr id="524" name="矩形"/>
              <p:cNvSpPr>
                <a:spLocks xmlns:a="http://schemas.openxmlformats.org/drawingml/2006/main"/>
              </p:cNvSpPr>
              <p:nvPr/>
            </p:nvSpPr>
            <p:spPr>
              <a:xfrm xmlns:a="http://schemas.openxmlformats.org/drawingml/2006/main" rot="0">
                <a:off x="9459234" y="5798491"/>
                <a:ext cx="26731" cy="874011"/>
              </a:xfrm>
              <a:prstGeom xmlns:a="http://schemas.openxmlformats.org/drawingml/2006/main" prst="rect"/>
              <a:solidFill xmlns:a="http://schemas.openxmlformats.org/drawingml/2006/main">
                <a:srgbClr val="708F23"/>
              </a:solidFill>
              <a:ln xmlns:a="http://schemas.openxmlformats.org/drawingml/2006/main" w="12700" cmpd="sng" cap="flat">
                <a:noFill/>
                <a:prstDash val="solid"/>
                <a:round/>
              </a:ln>
            </p:spPr>
          </p:sp>
          <p:sp>
            <p:nvSpPr>
              <p:cNvPr id="525" name="椭圆"/>
              <p:cNvSpPr>
                <a:spLocks xmlns:a="http://schemas.openxmlformats.org/drawingml/2006/main"/>
              </p:cNvSpPr>
              <p:nvPr/>
            </p:nvSpPr>
            <p:spPr>
              <a:xfrm xmlns:a="http://schemas.openxmlformats.org/drawingml/2006/main" rot="0">
                <a:off x="9312211" y="5517738"/>
                <a:ext cx="319106" cy="365981"/>
              </a:xfrm>
              <a:prstGeom xmlns:a="http://schemas.openxmlformats.org/drawingml/2006/main" prst="ellipse"/>
              <a:solidFill xmlns:a="http://schemas.openxmlformats.org/drawingml/2006/main">
                <a:srgbClr val="A0CC34"/>
              </a:solidFill>
              <a:ln xmlns:a="http://schemas.openxmlformats.org/drawingml/2006/main" w="12700" cmpd="sng" cap="flat">
                <a:noFill/>
                <a:prstDash val="solid"/>
                <a:round/>
              </a:ln>
            </p:spPr>
          </p:sp>
          <p:sp>
            <p:nvSpPr>
              <p:cNvPr id="526" name="曲线"/>
              <p:cNvSpPr>
                <a:spLocks xmlns:a="http://schemas.openxmlformats.org/drawingml/2006/main"/>
              </p:cNvSpPr>
              <p:nvPr/>
            </p:nvSpPr>
            <p:spPr>
              <a:xfrm xmlns:a="http://schemas.openxmlformats.org/drawingml/2006/main" rot="0">
                <a:off x="9315552" y="5925498"/>
                <a:ext cx="165400" cy="143719"/>
              </a:xfrm>
              <a:custGeom xmlns:a="http://schemas.openxmlformats.org/drawingml/2006/main">
                <a:gdLst>
                  <a:gd name="T1" fmla="*/ 0 w 21600"/>
                  <a:gd name="T2" fmla="*/ 0 h 21600"/>
                  <a:gd name="T3" fmla="*/ 21600 w 21600"/>
                  <a:gd name="T4" fmla="*/ 21600 h 21600"/>
                </a:gdLst>
                <a:rect l="T1" t="T2" r="T3" b="T4"/>
                <a:pathLst>
                  <a:path w="21600" h="21600">
                    <a:moveTo>
                      <a:pt x="21600" y="19339"/>
                    </a:moveTo>
                    <a:lnTo>
                      <a:pt x="19636" y="21600"/>
                    </a:lnTo>
                    <a:lnTo>
                      <a:pt x="0" y="2511"/>
                    </a:lnTo>
                    <a:lnTo>
                      <a:pt x="1527" y="0"/>
                    </a:lnTo>
                    <a:lnTo>
                      <a:pt x="21600" y="19339"/>
                    </a:lnTo>
                    <a:close/>
                  </a:path>
                </a:pathLst>
              </a:custGeom>
              <a:solidFill xmlns:a="http://schemas.openxmlformats.org/drawingml/2006/main">
                <a:srgbClr val="708F23"/>
              </a:solidFill>
              <a:ln xmlns:a="http://schemas.openxmlformats.org/drawingml/2006/main" cmpd="sng" cap="flat">
                <a:noFill/>
                <a:prstDash val="solid"/>
                <a:round/>
              </a:ln>
            </p:spPr>
          </p:sp>
          <p:sp>
            <p:nvSpPr>
              <p:cNvPr id="527" name="曲线"/>
              <p:cNvSpPr>
                <a:spLocks xmlns:a="http://schemas.openxmlformats.org/drawingml/2006/main"/>
              </p:cNvSpPr>
              <p:nvPr/>
            </p:nvSpPr>
            <p:spPr>
              <a:xfrm xmlns:a="http://schemas.openxmlformats.org/drawingml/2006/main" rot="0">
                <a:off x="9205285" y="5816874"/>
                <a:ext cx="198814" cy="207222"/>
              </a:xfrm>
              <a:custGeom xmlns:a="http://schemas.openxmlformats.org/drawingml/2006/main">
                <a:gdLst>
                  <a:gd name="T1" fmla="*/ 0 w 21600"/>
                  <a:gd name="T2" fmla="*/ 0 h 21600"/>
                  <a:gd name="T3" fmla="*/ 21600 w 21600"/>
                  <a:gd name="T4" fmla="*/ 21600 h 21600"/>
                </a:gdLst>
                <a:rect l="T1" t="T2" r="T3" b="T4"/>
                <a:pathLst>
                  <a:path w="21600" h="21600">
                    <a:moveTo>
                      <a:pt x="830" y="2852"/>
                    </a:moveTo>
                    <a:cubicBezTo>
                      <a:pt x="830" y="2852"/>
                      <a:pt x="0" y="13449"/>
                      <a:pt x="5400" y="17524"/>
                    </a:cubicBezTo>
                    <a:cubicBezTo>
                      <a:pt x="10384" y="21600"/>
                      <a:pt x="17861" y="16709"/>
                      <a:pt x="17861" y="16709"/>
                    </a:cubicBezTo>
                    <a:cubicBezTo>
                      <a:pt x="17861" y="16709"/>
                      <a:pt x="21600" y="8558"/>
                      <a:pt x="16615" y="4483"/>
                    </a:cubicBezTo>
                    <a:cubicBezTo>
                      <a:pt x="11215" y="0"/>
                      <a:pt x="830" y="2852"/>
                      <a:pt x="830" y="2852"/>
                    </a:cubicBezTo>
                  </a:path>
                </a:pathLst>
              </a:custGeom>
              <a:solidFill xmlns:a="http://schemas.openxmlformats.org/drawingml/2006/main">
                <a:srgbClr val="A0CC34"/>
              </a:solidFill>
              <a:ln xmlns:a="http://schemas.openxmlformats.org/drawingml/2006/main" cmpd="sng" cap="flat">
                <a:noFill/>
                <a:prstDash val="solid"/>
                <a:round/>
              </a:ln>
            </p:spPr>
          </p:sp>
          <p:sp>
            <p:nvSpPr>
              <p:cNvPr id="528" name="曲线"/>
              <p:cNvSpPr>
                <a:spLocks xmlns:a="http://schemas.openxmlformats.org/drawingml/2006/main"/>
              </p:cNvSpPr>
              <p:nvPr/>
            </p:nvSpPr>
            <p:spPr>
              <a:xfrm xmlns:a="http://schemas.openxmlformats.org/drawingml/2006/main" rot="0">
                <a:off x="9465917" y="5925498"/>
                <a:ext cx="165400" cy="143719"/>
              </a:xfrm>
              <a:custGeom xmlns:a="http://schemas.openxmlformats.org/drawingml/2006/main">
                <a:gdLst>
                  <a:gd name="T1" fmla="*/ 0 w 21600"/>
                  <a:gd name="T2" fmla="*/ 0 h 21600"/>
                  <a:gd name="T3" fmla="*/ 21600 w 21600"/>
                  <a:gd name="T4" fmla="*/ 21600 h 21600"/>
                </a:gdLst>
                <a:rect l="T1" t="T2" r="T3" b="T4"/>
                <a:pathLst>
                  <a:path w="21600" h="21600">
                    <a:moveTo>
                      <a:pt x="0" y="19339"/>
                    </a:moveTo>
                    <a:lnTo>
                      <a:pt x="1527" y="21600"/>
                    </a:lnTo>
                    <a:lnTo>
                      <a:pt x="21600" y="2511"/>
                    </a:lnTo>
                    <a:lnTo>
                      <a:pt x="20072" y="0"/>
                    </a:lnTo>
                    <a:lnTo>
                      <a:pt x="0" y="19339"/>
                    </a:lnTo>
                    <a:close/>
                  </a:path>
                </a:pathLst>
              </a:custGeom>
              <a:solidFill xmlns:a="http://schemas.openxmlformats.org/drawingml/2006/main">
                <a:srgbClr val="708F23"/>
              </a:solidFill>
              <a:ln xmlns:a="http://schemas.openxmlformats.org/drawingml/2006/main" cmpd="sng" cap="flat">
                <a:noFill/>
                <a:prstDash val="solid"/>
                <a:round/>
              </a:ln>
            </p:spPr>
          </p:sp>
          <p:sp>
            <p:nvSpPr>
              <p:cNvPr id="529" name="曲线"/>
              <p:cNvSpPr>
                <a:spLocks xmlns:a="http://schemas.openxmlformats.org/drawingml/2006/main"/>
              </p:cNvSpPr>
              <p:nvPr/>
            </p:nvSpPr>
            <p:spPr>
              <a:xfrm xmlns:a="http://schemas.openxmlformats.org/drawingml/2006/main" rot="0">
                <a:off x="9542770" y="5816874"/>
                <a:ext cx="197144" cy="207222"/>
              </a:xfrm>
              <a:custGeom xmlns:a="http://schemas.openxmlformats.org/drawingml/2006/main">
                <a:gdLst>
                  <a:gd name="T1" fmla="*/ 0 w 21600"/>
                  <a:gd name="T2" fmla="*/ 0 h 21600"/>
                  <a:gd name="T3" fmla="*/ 21600 w 21600"/>
                  <a:gd name="T4" fmla="*/ 21600 h 21600"/>
                </a:gdLst>
                <a:rect l="T1" t="T2" r="T3" b="T4"/>
                <a:pathLst>
                  <a:path w="21600" h="21600">
                    <a:moveTo>
                      <a:pt x="20752" y="2852"/>
                    </a:moveTo>
                    <a:cubicBezTo>
                      <a:pt x="20752" y="2852"/>
                      <a:pt x="21600" y="13449"/>
                      <a:pt x="16517" y="17524"/>
                    </a:cubicBezTo>
                    <a:cubicBezTo>
                      <a:pt x="11435" y="21600"/>
                      <a:pt x="3811" y="16709"/>
                      <a:pt x="3811" y="16709"/>
                    </a:cubicBezTo>
                    <a:cubicBezTo>
                      <a:pt x="3811" y="16709"/>
                      <a:pt x="0" y="8558"/>
                      <a:pt x="5082" y="4483"/>
                    </a:cubicBezTo>
                    <a:cubicBezTo>
                      <a:pt x="10164" y="0"/>
                      <a:pt x="20752" y="2852"/>
                      <a:pt x="20752" y="2852"/>
                    </a:cubicBezTo>
                  </a:path>
                </a:pathLst>
              </a:custGeom>
              <a:solidFill xmlns:a="http://schemas.openxmlformats.org/drawingml/2006/main">
                <a:srgbClr val="A0CC34"/>
              </a:solidFill>
              <a:ln xmlns:a="http://schemas.openxmlformats.org/drawingml/2006/main" cmpd="sng" cap="flat">
                <a:noFill/>
                <a:prstDash val="solid"/>
                <a:round/>
              </a:ln>
            </p:spPr>
          </p:sp>
          <p:sp>
            <p:nvSpPr>
              <p:cNvPr id="530" name="曲线"/>
              <p:cNvSpPr>
                <a:spLocks xmlns:a="http://schemas.openxmlformats.org/drawingml/2006/main"/>
              </p:cNvSpPr>
              <p:nvPr/>
            </p:nvSpPr>
            <p:spPr>
              <a:xfrm xmlns:a="http://schemas.openxmlformats.org/drawingml/2006/main" rot="0">
                <a:off x="9315552" y="6139406"/>
                <a:ext cx="165400" cy="140376"/>
              </a:xfrm>
              <a:custGeom xmlns:a="http://schemas.openxmlformats.org/drawingml/2006/main">
                <a:gdLst>
                  <a:gd name="T1" fmla="*/ 0 w 21600"/>
                  <a:gd name="T2" fmla="*/ 0 h 21600"/>
                  <a:gd name="T3" fmla="*/ 21600 w 21600"/>
                  <a:gd name="T4" fmla="*/ 21600 h 21600"/>
                </a:gdLst>
                <a:rect l="T1" t="T2" r="T3" b="T4"/>
                <a:pathLst>
                  <a:path w="21600" h="21600">
                    <a:moveTo>
                      <a:pt x="21600" y="19285"/>
                    </a:moveTo>
                    <a:lnTo>
                      <a:pt x="19636" y="21600"/>
                    </a:lnTo>
                    <a:lnTo>
                      <a:pt x="0" y="2571"/>
                    </a:lnTo>
                    <a:lnTo>
                      <a:pt x="1527" y="0"/>
                    </a:lnTo>
                    <a:lnTo>
                      <a:pt x="21600" y="19285"/>
                    </a:lnTo>
                    <a:close/>
                  </a:path>
                </a:pathLst>
              </a:custGeom>
              <a:solidFill xmlns:a="http://schemas.openxmlformats.org/drawingml/2006/main">
                <a:srgbClr val="708F23"/>
              </a:solidFill>
              <a:ln xmlns:a="http://schemas.openxmlformats.org/drawingml/2006/main" cmpd="sng" cap="flat">
                <a:noFill/>
                <a:prstDash val="solid"/>
                <a:round/>
              </a:ln>
            </p:spPr>
          </p:sp>
          <p:sp>
            <p:nvSpPr>
              <p:cNvPr id="531" name="曲线"/>
              <p:cNvSpPr>
                <a:spLocks xmlns:a="http://schemas.openxmlformats.org/drawingml/2006/main"/>
              </p:cNvSpPr>
              <p:nvPr/>
            </p:nvSpPr>
            <p:spPr>
              <a:xfrm xmlns:a="http://schemas.openxmlformats.org/drawingml/2006/main" rot="0">
                <a:off x="9205285" y="6030781"/>
                <a:ext cx="198814" cy="205551"/>
              </a:xfrm>
              <a:custGeom xmlns:a="http://schemas.openxmlformats.org/drawingml/2006/main">
                <a:gdLst>
                  <a:gd name="T1" fmla="*/ 0 w 21600"/>
                  <a:gd name="T2" fmla="*/ 0 h 21600"/>
                  <a:gd name="T3" fmla="*/ 21600 w 21600"/>
                  <a:gd name="T4" fmla="*/ 21600 h 21600"/>
                </a:gdLst>
                <a:rect l="T1" t="T2" r="T3" b="T4"/>
                <a:pathLst>
                  <a:path w="21600" h="21600">
                    <a:moveTo>
                      <a:pt x="830" y="2445"/>
                    </a:moveTo>
                    <a:cubicBezTo>
                      <a:pt x="830" y="2445"/>
                      <a:pt x="0" y="13041"/>
                      <a:pt x="5400" y="17116"/>
                    </a:cubicBezTo>
                    <a:cubicBezTo>
                      <a:pt x="10384" y="21600"/>
                      <a:pt x="17861" y="16301"/>
                      <a:pt x="17861" y="16301"/>
                    </a:cubicBezTo>
                    <a:cubicBezTo>
                      <a:pt x="17861" y="16301"/>
                      <a:pt x="21600" y="8558"/>
                      <a:pt x="16615" y="4075"/>
                    </a:cubicBezTo>
                    <a:cubicBezTo>
                      <a:pt x="11215" y="0"/>
                      <a:pt x="830" y="2445"/>
                      <a:pt x="830" y="2445"/>
                    </a:cubicBezTo>
                  </a:path>
                </a:pathLst>
              </a:custGeom>
              <a:solidFill xmlns:a="http://schemas.openxmlformats.org/drawingml/2006/main">
                <a:srgbClr val="A0CC34"/>
              </a:solidFill>
              <a:ln xmlns:a="http://schemas.openxmlformats.org/drawingml/2006/main" cmpd="sng" cap="flat">
                <a:noFill/>
                <a:prstDash val="solid"/>
                <a:round/>
              </a:ln>
            </p:spPr>
          </p:sp>
          <p:sp>
            <p:nvSpPr>
              <p:cNvPr id="532" name="曲线"/>
              <p:cNvSpPr>
                <a:spLocks xmlns:a="http://schemas.openxmlformats.org/drawingml/2006/main"/>
              </p:cNvSpPr>
              <p:nvPr/>
            </p:nvSpPr>
            <p:spPr>
              <a:xfrm xmlns:a="http://schemas.openxmlformats.org/drawingml/2006/main" rot="0">
                <a:off x="9465917" y="6139406"/>
                <a:ext cx="165400" cy="140376"/>
              </a:xfrm>
              <a:custGeom xmlns:a="http://schemas.openxmlformats.org/drawingml/2006/main">
                <a:gdLst>
                  <a:gd name="T1" fmla="*/ 0 w 21600"/>
                  <a:gd name="T2" fmla="*/ 0 h 21600"/>
                  <a:gd name="T3" fmla="*/ 21600 w 21600"/>
                  <a:gd name="T4" fmla="*/ 21600 h 21600"/>
                </a:gdLst>
                <a:rect l="T1" t="T2" r="T3" b="T4"/>
                <a:pathLst>
                  <a:path w="21600" h="21600">
                    <a:moveTo>
                      <a:pt x="0" y="19285"/>
                    </a:moveTo>
                    <a:lnTo>
                      <a:pt x="1527" y="21600"/>
                    </a:lnTo>
                    <a:lnTo>
                      <a:pt x="21600" y="2571"/>
                    </a:lnTo>
                    <a:lnTo>
                      <a:pt x="20072" y="0"/>
                    </a:lnTo>
                    <a:lnTo>
                      <a:pt x="0" y="19285"/>
                    </a:lnTo>
                    <a:close/>
                  </a:path>
                </a:pathLst>
              </a:custGeom>
              <a:solidFill xmlns:a="http://schemas.openxmlformats.org/drawingml/2006/main">
                <a:srgbClr val="708F23"/>
              </a:solidFill>
              <a:ln xmlns:a="http://schemas.openxmlformats.org/drawingml/2006/main" cmpd="sng" cap="flat">
                <a:noFill/>
                <a:prstDash val="solid"/>
                <a:round/>
              </a:ln>
            </p:spPr>
          </p:sp>
          <p:sp>
            <p:nvSpPr>
              <p:cNvPr id="533" name="曲线"/>
              <p:cNvSpPr>
                <a:spLocks xmlns:a="http://schemas.openxmlformats.org/drawingml/2006/main"/>
              </p:cNvSpPr>
              <p:nvPr/>
            </p:nvSpPr>
            <p:spPr>
              <a:xfrm xmlns:a="http://schemas.openxmlformats.org/drawingml/2006/main" rot="0">
                <a:off x="9542770" y="6030781"/>
                <a:ext cx="197144" cy="205551"/>
              </a:xfrm>
              <a:custGeom xmlns:a="http://schemas.openxmlformats.org/drawingml/2006/main">
                <a:gdLst>
                  <a:gd name="T1" fmla="*/ 0 w 21600"/>
                  <a:gd name="T2" fmla="*/ 0 h 21600"/>
                  <a:gd name="T3" fmla="*/ 21600 w 21600"/>
                  <a:gd name="T4" fmla="*/ 21600 h 21600"/>
                </a:gdLst>
                <a:rect l="T1" t="T2" r="T3" b="T4"/>
                <a:pathLst>
                  <a:path w="21600" h="21600">
                    <a:moveTo>
                      <a:pt x="20752" y="2445"/>
                    </a:moveTo>
                    <a:cubicBezTo>
                      <a:pt x="20752" y="2445"/>
                      <a:pt x="21600" y="13041"/>
                      <a:pt x="16517" y="17116"/>
                    </a:cubicBezTo>
                    <a:cubicBezTo>
                      <a:pt x="11435" y="21600"/>
                      <a:pt x="3811" y="16301"/>
                      <a:pt x="3811" y="16301"/>
                    </a:cubicBezTo>
                    <a:cubicBezTo>
                      <a:pt x="3811" y="16301"/>
                      <a:pt x="0" y="8558"/>
                      <a:pt x="5082" y="4075"/>
                    </a:cubicBezTo>
                    <a:cubicBezTo>
                      <a:pt x="10164" y="0"/>
                      <a:pt x="20752" y="2445"/>
                      <a:pt x="20752" y="2445"/>
                    </a:cubicBezTo>
                  </a:path>
                </a:pathLst>
              </a:custGeom>
              <a:solidFill xmlns:a="http://schemas.openxmlformats.org/drawingml/2006/main">
                <a:srgbClr val="A0CC34"/>
              </a:solidFill>
              <a:ln xmlns:a="http://schemas.openxmlformats.org/drawingml/2006/main" cmpd="sng" cap="flat">
                <a:noFill/>
                <a:prstDash val="solid"/>
                <a:round/>
              </a:ln>
            </p:spPr>
          </p:sp>
          <p:sp>
            <p:nvSpPr>
              <p:cNvPr id="534" name="曲线"/>
              <p:cNvSpPr>
                <a:spLocks xmlns:a="http://schemas.openxmlformats.org/drawingml/2006/main"/>
              </p:cNvSpPr>
              <p:nvPr/>
            </p:nvSpPr>
            <p:spPr>
              <a:xfrm xmlns:a="http://schemas.openxmlformats.org/drawingml/2006/main" rot="0">
                <a:off x="3057051" y="6097627"/>
                <a:ext cx="230558" cy="208893"/>
              </a:xfrm>
              <a:custGeom xmlns:a="http://schemas.openxmlformats.org/drawingml/2006/main">
                <a:gdLst>
                  <a:gd name="T1" fmla="*/ 0 w 21600"/>
                  <a:gd name="T2" fmla="*/ 0 h 21600"/>
                  <a:gd name="T3" fmla="*/ 21600 w 21600"/>
                  <a:gd name="T4" fmla="*/ 21600 h 21600"/>
                </a:gdLst>
                <a:rect l="T1" t="T2" r="T3" b="T4"/>
                <a:pathLst>
                  <a:path w="21600" h="21600">
                    <a:moveTo>
                      <a:pt x="15479" y="5200"/>
                    </a:moveTo>
                    <a:cubicBezTo>
                      <a:pt x="9720" y="0"/>
                      <a:pt x="0" y="1199"/>
                      <a:pt x="0" y="1199"/>
                    </a:cubicBezTo>
                    <a:cubicBezTo>
                      <a:pt x="0" y="1199"/>
                      <a:pt x="1800" y="11599"/>
                      <a:pt x="7920" y="16399"/>
                    </a:cubicBezTo>
                    <a:cubicBezTo>
                      <a:pt x="13679" y="21600"/>
                      <a:pt x="19799" y="17599"/>
                      <a:pt x="19799" y="17599"/>
                    </a:cubicBezTo>
                    <a:cubicBezTo>
                      <a:pt x="19799" y="17599"/>
                      <a:pt x="21600" y="10000"/>
                      <a:pt x="15479" y="5200"/>
                    </a:cubicBezTo>
                  </a:path>
                </a:pathLst>
              </a:custGeom>
              <a:solidFill xmlns:a="http://schemas.openxmlformats.org/drawingml/2006/main">
                <a:srgbClr val="94BD30"/>
              </a:solidFill>
              <a:ln xmlns:a="http://schemas.openxmlformats.org/drawingml/2006/main" cmpd="sng" cap="flat">
                <a:noFill/>
                <a:prstDash val="solid"/>
                <a:round/>
              </a:ln>
            </p:spPr>
          </p:sp>
          <p:sp>
            <p:nvSpPr>
              <p:cNvPr id="535" name="曲线"/>
              <p:cNvSpPr>
                <a:spLocks xmlns:a="http://schemas.openxmlformats.org/drawingml/2006/main"/>
              </p:cNvSpPr>
              <p:nvPr/>
            </p:nvSpPr>
            <p:spPr>
              <a:xfrm xmlns:a="http://schemas.openxmlformats.org/drawingml/2006/main" rot="0">
                <a:off x="3264220" y="6182855"/>
                <a:ext cx="185449" cy="147061"/>
              </a:xfrm>
              <a:custGeom xmlns:a="http://schemas.openxmlformats.org/drawingml/2006/main">
                <a:gdLst>
                  <a:gd name="T1" fmla="*/ 0 w 21600"/>
                  <a:gd name="T2" fmla="*/ 0 h 21600"/>
                  <a:gd name="T3" fmla="*/ 21600 w 21600"/>
                  <a:gd name="T4" fmla="*/ 21600 h 21600"/>
                </a:gdLst>
                <a:rect l="T1" t="T2" r="T3" b="T4"/>
                <a:pathLst>
                  <a:path w="21600" h="21600">
                    <a:moveTo>
                      <a:pt x="6300" y="3978"/>
                    </a:moveTo>
                    <a:cubicBezTo>
                      <a:pt x="0" y="7957"/>
                      <a:pt x="449" y="16484"/>
                      <a:pt x="449" y="16484"/>
                    </a:cubicBezTo>
                    <a:cubicBezTo>
                      <a:pt x="449" y="16484"/>
                      <a:pt x="5849" y="21600"/>
                      <a:pt x="12149" y="17621"/>
                    </a:cubicBezTo>
                    <a:cubicBezTo>
                      <a:pt x="18449" y="13642"/>
                      <a:pt x="21600" y="2842"/>
                      <a:pt x="21600" y="2842"/>
                    </a:cubicBezTo>
                    <a:cubicBezTo>
                      <a:pt x="21600" y="2842"/>
                      <a:pt x="12599" y="0"/>
                      <a:pt x="6300" y="3978"/>
                    </a:cubicBezTo>
                  </a:path>
                </a:pathLst>
              </a:custGeom>
              <a:solidFill xmlns:a="http://schemas.openxmlformats.org/drawingml/2006/main">
                <a:srgbClr val="94BD30"/>
              </a:solidFill>
              <a:ln xmlns:a="http://schemas.openxmlformats.org/drawingml/2006/main" cmpd="sng" cap="flat">
                <a:noFill/>
                <a:prstDash val="solid"/>
                <a:round/>
              </a:ln>
            </p:spPr>
          </p:sp>
          <p:sp>
            <p:nvSpPr>
              <p:cNvPr id="536" name="矩形"/>
              <p:cNvSpPr>
                <a:spLocks xmlns:a="http://schemas.openxmlformats.org/drawingml/2006/main"/>
              </p:cNvSpPr>
              <p:nvPr/>
            </p:nvSpPr>
            <p:spPr>
              <a:xfrm xmlns:a="http://schemas.openxmlformats.org/drawingml/2006/main" rot="0">
                <a:off x="3257537" y="5989002"/>
                <a:ext cx="18377" cy="640050"/>
              </a:xfrm>
              <a:prstGeom xmlns:a="http://schemas.openxmlformats.org/drawingml/2006/main" prst="rect"/>
              <a:solidFill xmlns:a="http://schemas.openxmlformats.org/drawingml/2006/main">
                <a:srgbClr val="708F23"/>
              </a:solidFill>
              <a:ln xmlns:a="http://schemas.openxmlformats.org/drawingml/2006/main" w="12700" cmpd="sng" cap="flat">
                <a:noFill/>
                <a:prstDash val="solid"/>
                <a:round/>
              </a:ln>
            </p:spPr>
          </p:sp>
          <p:sp>
            <p:nvSpPr>
              <p:cNvPr id="537" name="曲线"/>
              <p:cNvSpPr>
                <a:spLocks xmlns:a="http://schemas.openxmlformats.org/drawingml/2006/main"/>
              </p:cNvSpPr>
              <p:nvPr/>
            </p:nvSpPr>
            <p:spPr>
              <a:xfrm xmlns:a="http://schemas.openxmlformats.org/drawingml/2006/main" rot="0">
                <a:off x="3234147" y="5619678"/>
                <a:ext cx="106925" cy="225605"/>
              </a:xfrm>
              <a:custGeom xmlns:a="http://schemas.openxmlformats.org/drawingml/2006/main">
                <a:gdLst>
                  <a:gd name="T1" fmla="*/ 0 w 21600"/>
                  <a:gd name="T2" fmla="*/ 0 h 21600"/>
                  <a:gd name="T3" fmla="*/ 21600 w 21600"/>
                  <a:gd name="T4" fmla="*/ 21600 h 21600"/>
                </a:gdLst>
                <a:rect l="T1" t="T2" r="T3" b="T4"/>
                <a:pathLst>
                  <a:path w="21600" h="21600">
                    <a:moveTo>
                      <a:pt x="19285" y="11544"/>
                    </a:moveTo>
                    <a:cubicBezTo>
                      <a:pt x="16971" y="17503"/>
                      <a:pt x="10800" y="21600"/>
                      <a:pt x="6942" y="21227"/>
                    </a:cubicBezTo>
                    <a:cubicBezTo>
                      <a:pt x="2314" y="20855"/>
                      <a:pt x="0" y="15641"/>
                      <a:pt x="3085" y="10055"/>
                    </a:cubicBezTo>
                    <a:cubicBezTo>
                      <a:pt x="5400" y="4468"/>
                      <a:pt x="10800" y="0"/>
                      <a:pt x="15428" y="372"/>
                    </a:cubicBezTo>
                    <a:cubicBezTo>
                      <a:pt x="20057" y="1117"/>
                      <a:pt x="21600" y="5958"/>
                      <a:pt x="19285" y="11544"/>
                    </a:cubicBezTo>
                  </a:path>
                </a:pathLst>
              </a:custGeom>
              <a:solidFill xmlns:a="http://schemas.openxmlformats.org/drawingml/2006/main">
                <a:srgbClr val="9182FF"/>
              </a:solidFill>
              <a:ln xmlns:a="http://schemas.openxmlformats.org/drawingml/2006/main" cmpd="sng" cap="flat">
                <a:noFill/>
                <a:prstDash val="solid"/>
                <a:round/>
              </a:ln>
            </p:spPr>
          </p:sp>
          <p:sp>
            <p:nvSpPr>
              <p:cNvPr id="538" name="曲线"/>
              <p:cNvSpPr>
                <a:spLocks xmlns:a="http://schemas.openxmlformats.org/drawingml/2006/main"/>
              </p:cNvSpPr>
              <p:nvPr/>
            </p:nvSpPr>
            <p:spPr>
              <a:xfrm xmlns:a="http://schemas.openxmlformats.org/drawingml/2006/main" rot="0">
                <a:off x="3190708" y="5836927"/>
                <a:ext cx="108596" cy="225605"/>
              </a:xfrm>
              <a:custGeom xmlns:a="http://schemas.openxmlformats.org/drawingml/2006/main">
                <a:gdLst>
                  <a:gd name="T1" fmla="*/ 0 w 21600"/>
                  <a:gd name="T2" fmla="*/ 0 h 21600"/>
                  <a:gd name="T3" fmla="*/ 21600 w 21600"/>
                  <a:gd name="T4" fmla="*/ 21600 h 21600"/>
                </a:gdLst>
                <a:rect l="T1" t="T2" r="T3" b="T4"/>
                <a:pathLst>
                  <a:path w="21600" h="21600">
                    <a:moveTo>
                      <a:pt x="18514" y="11544"/>
                    </a:moveTo>
                    <a:cubicBezTo>
                      <a:pt x="16200" y="17131"/>
                      <a:pt x="10799" y="21600"/>
                      <a:pt x="6171" y="21227"/>
                    </a:cubicBezTo>
                    <a:cubicBezTo>
                      <a:pt x="1542" y="20482"/>
                      <a:pt x="0" y="15641"/>
                      <a:pt x="2314" y="10055"/>
                    </a:cubicBezTo>
                    <a:cubicBezTo>
                      <a:pt x="4628" y="4096"/>
                      <a:pt x="10799" y="0"/>
                      <a:pt x="15428" y="372"/>
                    </a:cubicBezTo>
                    <a:cubicBezTo>
                      <a:pt x="19285" y="744"/>
                      <a:pt x="21600" y="5958"/>
                      <a:pt x="18514" y="11544"/>
                    </a:cubicBezTo>
                  </a:path>
                </a:pathLst>
              </a:custGeom>
              <a:solidFill xmlns:a="http://schemas.openxmlformats.org/drawingml/2006/main">
                <a:srgbClr val="9182FF"/>
              </a:solidFill>
              <a:ln xmlns:a="http://schemas.openxmlformats.org/drawingml/2006/main" cmpd="sng" cap="flat">
                <a:noFill/>
                <a:prstDash val="solid"/>
                <a:round/>
              </a:ln>
            </p:spPr>
          </p:sp>
          <p:sp>
            <p:nvSpPr>
              <p:cNvPr id="539" name="曲线"/>
              <p:cNvSpPr>
                <a:spLocks xmlns:a="http://schemas.openxmlformats.org/drawingml/2006/main"/>
              </p:cNvSpPr>
              <p:nvPr/>
            </p:nvSpPr>
            <p:spPr>
              <a:xfrm xmlns:a="http://schemas.openxmlformats.org/drawingml/2006/main" rot="0">
                <a:off x="3048698" y="5763397"/>
                <a:ext cx="223875" cy="108624"/>
              </a:xfrm>
              <a:custGeom xmlns:a="http://schemas.openxmlformats.org/drawingml/2006/main">
                <a:gdLst>
                  <a:gd name="T1" fmla="*/ 0 w 21600"/>
                  <a:gd name="T2" fmla="*/ 0 h 21600"/>
                  <a:gd name="T3" fmla="*/ 21600 w 21600"/>
                  <a:gd name="T4" fmla="*/ 21600 h 21600"/>
                </a:gdLst>
                <a:rect l="T1" t="T2" r="T3" b="T4"/>
                <a:pathLst>
                  <a:path w="21600" h="21600">
                    <a:moveTo>
                      <a:pt x="11544" y="2314"/>
                    </a:moveTo>
                    <a:cubicBezTo>
                      <a:pt x="17131" y="5400"/>
                      <a:pt x="21600" y="10800"/>
                      <a:pt x="21227" y="15428"/>
                    </a:cubicBezTo>
                    <a:cubicBezTo>
                      <a:pt x="20482" y="20057"/>
                      <a:pt x="15641" y="21600"/>
                      <a:pt x="9682" y="19285"/>
                    </a:cubicBezTo>
                    <a:cubicBezTo>
                      <a:pt x="4096" y="16971"/>
                      <a:pt x="0" y="10800"/>
                      <a:pt x="372" y="6171"/>
                    </a:cubicBezTo>
                    <a:cubicBezTo>
                      <a:pt x="744" y="1542"/>
                      <a:pt x="5958" y="0"/>
                      <a:pt x="11544" y="2314"/>
                    </a:cubicBezTo>
                  </a:path>
                </a:pathLst>
              </a:custGeom>
              <a:solidFill xmlns:a="http://schemas.openxmlformats.org/drawingml/2006/main">
                <a:srgbClr val="9182FF"/>
              </a:solidFill>
              <a:ln xmlns:a="http://schemas.openxmlformats.org/drawingml/2006/main" cmpd="sng" cap="flat">
                <a:noFill/>
                <a:prstDash val="solid"/>
                <a:round/>
              </a:ln>
            </p:spPr>
          </p:sp>
          <p:sp>
            <p:nvSpPr>
              <p:cNvPr id="540" name="曲线"/>
              <p:cNvSpPr>
                <a:spLocks xmlns:a="http://schemas.openxmlformats.org/drawingml/2006/main"/>
              </p:cNvSpPr>
              <p:nvPr/>
            </p:nvSpPr>
            <p:spPr>
              <a:xfrm xmlns:a="http://schemas.openxmlformats.org/drawingml/2006/main" rot="0">
                <a:off x="3260879" y="5810189"/>
                <a:ext cx="222204" cy="108624"/>
              </a:xfrm>
              <a:custGeom xmlns:a="http://schemas.openxmlformats.org/drawingml/2006/main">
                <a:gdLst>
                  <a:gd name="T1" fmla="*/ 0 w 21600"/>
                  <a:gd name="T2" fmla="*/ 0 h 21600"/>
                  <a:gd name="T3" fmla="*/ 21600 w 21600"/>
                  <a:gd name="T4" fmla="*/ 21600 h 21600"/>
                </a:gdLst>
                <a:rect l="T1" t="T2" r="T3" b="T4"/>
                <a:pathLst>
                  <a:path w="21600" h="21600">
                    <a:moveTo>
                      <a:pt x="11917" y="2314"/>
                    </a:moveTo>
                    <a:cubicBezTo>
                      <a:pt x="17503" y="4628"/>
                      <a:pt x="21600" y="10800"/>
                      <a:pt x="21227" y="15428"/>
                    </a:cubicBezTo>
                    <a:cubicBezTo>
                      <a:pt x="20855" y="20057"/>
                      <a:pt x="15641" y="21600"/>
                      <a:pt x="10055" y="19285"/>
                    </a:cubicBezTo>
                    <a:cubicBezTo>
                      <a:pt x="4468" y="16200"/>
                      <a:pt x="0" y="10800"/>
                      <a:pt x="744" y="6171"/>
                    </a:cubicBezTo>
                    <a:cubicBezTo>
                      <a:pt x="1117" y="1542"/>
                      <a:pt x="5958" y="0"/>
                      <a:pt x="11917" y="2314"/>
                    </a:cubicBezTo>
                  </a:path>
                </a:pathLst>
              </a:custGeom>
              <a:solidFill xmlns:a="http://schemas.openxmlformats.org/drawingml/2006/main">
                <a:srgbClr val="9182FF"/>
              </a:solidFill>
              <a:ln xmlns:a="http://schemas.openxmlformats.org/drawingml/2006/main" cmpd="sng" cap="flat">
                <a:noFill/>
                <a:prstDash val="solid"/>
                <a:round/>
              </a:ln>
            </p:spPr>
          </p:sp>
          <p:sp>
            <p:nvSpPr>
              <p:cNvPr id="541" name="曲线"/>
              <p:cNvSpPr>
                <a:spLocks xmlns:a="http://schemas.openxmlformats.org/drawingml/2006/main"/>
              </p:cNvSpPr>
              <p:nvPr/>
            </p:nvSpPr>
            <p:spPr>
              <a:xfrm xmlns:a="http://schemas.openxmlformats.org/drawingml/2006/main" rot="0">
                <a:off x="3125550" y="5643074"/>
                <a:ext cx="162059" cy="208893"/>
              </a:xfrm>
              <a:custGeom xmlns:a="http://schemas.openxmlformats.org/drawingml/2006/main">
                <a:gdLst>
                  <a:gd name="T1" fmla="*/ 0 w 21600"/>
                  <a:gd name="T2" fmla="*/ 0 h 21600"/>
                  <a:gd name="T3" fmla="*/ 21600 w 21600"/>
                  <a:gd name="T4" fmla="*/ 21600 h 21600"/>
                </a:gdLst>
                <a:rect l="T1" t="T2" r="T3" b="T4"/>
                <a:pathLst>
                  <a:path w="21600" h="21600">
                    <a:moveTo>
                      <a:pt x="15428" y="8399"/>
                    </a:moveTo>
                    <a:cubicBezTo>
                      <a:pt x="20057" y="13600"/>
                      <a:pt x="21600" y="19200"/>
                      <a:pt x="19028" y="20400"/>
                    </a:cubicBezTo>
                    <a:cubicBezTo>
                      <a:pt x="15942" y="21600"/>
                      <a:pt x="10285" y="18400"/>
                      <a:pt x="6171" y="13200"/>
                    </a:cubicBezTo>
                    <a:cubicBezTo>
                      <a:pt x="1542" y="7999"/>
                      <a:pt x="0" y="2799"/>
                      <a:pt x="3085" y="1199"/>
                    </a:cubicBezTo>
                    <a:cubicBezTo>
                      <a:pt x="5657" y="0"/>
                      <a:pt x="11314" y="3199"/>
                      <a:pt x="15428" y="8399"/>
                    </a:cubicBezTo>
                  </a:path>
                </a:pathLst>
              </a:custGeom>
              <a:solidFill xmlns:a="http://schemas.openxmlformats.org/drawingml/2006/main">
                <a:srgbClr val="9182FF"/>
              </a:solidFill>
              <a:ln xmlns:a="http://schemas.openxmlformats.org/drawingml/2006/main" cmpd="sng" cap="flat">
                <a:noFill/>
                <a:prstDash val="solid"/>
                <a:round/>
              </a:ln>
            </p:spPr>
          </p:sp>
          <p:sp>
            <p:nvSpPr>
              <p:cNvPr id="542" name="曲线"/>
              <p:cNvSpPr>
                <a:spLocks xmlns:a="http://schemas.openxmlformats.org/drawingml/2006/main"/>
              </p:cNvSpPr>
              <p:nvPr/>
            </p:nvSpPr>
            <p:spPr>
              <a:xfrm xmlns:a="http://schemas.openxmlformats.org/drawingml/2006/main" rot="0">
                <a:off x="3245842" y="5828572"/>
                <a:ext cx="160388" cy="210564"/>
              </a:xfrm>
              <a:custGeom xmlns:a="http://schemas.openxmlformats.org/drawingml/2006/main">
                <a:gdLst>
                  <a:gd name="T1" fmla="*/ 0 w 21600"/>
                  <a:gd name="T2" fmla="*/ 0 h 21600"/>
                  <a:gd name="T3" fmla="*/ 21600 w 21600"/>
                  <a:gd name="T4" fmla="*/ 21600 h 21600"/>
                </a:gdLst>
                <a:rect l="T1" t="T2" r="T3" b="T4"/>
                <a:pathLst>
                  <a:path w="21600" h="21600">
                    <a:moveTo>
                      <a:pt x="15428" y="8399"/>
                    </a:moveTo>
                    <a:cubicBezTo>
                      <a:pt x="20057" y="13599"/>
                      <a:pt x="21600" y="18799"/>
                      <a:pt x="19028" y="20400"/>
                    </a:cubicBezTo>
                    <a:cubicBezTo>
                      <a:pt x="15942" y="21600"/>
                      <a:pt x="10285" y="18399"/>
                      <a:pt x="6171" y="13200"/>
                    </a:cubicBezTo>
                    <a:cubicBezTo>
                      <a:pt x="1542" y="8000"/>
                      <a:pt x="0" y="2399"/>
                      <a:pt x="3085" y="1199"/>
                    </a:cubicBezTo>
                    <a:cubicBezTo>
                      <a:pt x="5657" y="0"/>
                      <a:pt x="11314" y="3199"/>
                      <a:pt x="15428" y="8399"/>
                    </a:cubicBezTo>
                  </a:path>
                </a:pathLst>
              </a:custGeom>
              <a:solidFill xmlns:a="http://schemas.openxmlformats.org/drawingml/2006/main">
                <a:srgbClr val="9182FF"/>
              </a:solidFill>
              <a:ln xmlns:a="http://schemas.openxmlformats.org/drawingml/2006/main" cmpd="sng" cap="flat">
                <a:noFill/>
                <a:prstDash val="solid"/>
                <a:round/>
              </a:ln>
            </p:spPr>
          </p:sp>
          <p:sp>
            <p:nvSpPr>
              <p:cNvPr id="543" name="曲线"/>
              <p:cNvSpPr>
                <a:spLocks xmlns:a="http://schemas.openxmlformats.org/drawingml/2006/main"/>
              </p:cNvSpPr>
              <p:nvPr/>
            </p:nvSpPr>
            <p:spPr>
              <a:xfrm xmlns:a="http://schemas.openxmlformats.org/drawingml/2006/main" rot="0">
                <a:off x="3072088" y="5821887"/>
                <a:ext cx="207168" cy="158759"/>
              </a:xfrm>
              <a:custGeom xmlns:a="http://schemas.openxmlformats.org/drawingml/2006/main">
                <a:gdLst>
                  <a:gd name="T1" fmla="*/ 0 w 21600"/>
                  <a:gd name="T2" fmla="*/ 0 h 21600"/>
                  <a:gd name="T3" fmla="*/ 21600 w 21600"/>
                  <a:gd name="T4" fmla="*/ 21600 h 21600"/>
                </a:gdLst>
                <a:rect l="T1" t="T2" r="T3" b="T4"/>
                <a:pathLst>
                  <a:path w="21600" h="21600">
                    <a:moveTo>
                      <a:pt x="8400" y="5795"/>
                    </a:moveTo>
                    <a:cubicBezTo>
                      <a:pt x="13599" y="1580"/>
                      <a:pt x="18799" y="0"/>
                      <a:pt x="20400" y="2634"/>
                    </a:cubicBezTo>
                    <a:cubicBezTo>
                      <a:pt x="21600" y="5268"/>
                      <a:pt x="18400" y="11063"/>
                      <a:pt x="13199" y="15804"/>
                    </a:cubicBezTo>
                    <a:cubicBezTo>
                      <a:pt x="7600" y="20019"/>
                      <a:pt x="2400" y="21600"/>
                      <a:pt x="1199" y="18965"/>
                    </a:cubicBezTo>
                    <a:cubicBezTo>
                      <a:pt x="0" y="16331"/>
                      <a:pt x="3199" y="10536"/>
                      <a:pt x="8400" y="5795"/>
                    </a:cubicBezTo>
                  </a:path>
                </a:pathLst>
              </a:custGeom>
              <a:solidFill xmlns:a="http://schemas.openxmlformats.org/drawingml/2006/main">
                <a:srgbClr val="9182FF"/>
              </a:solidFill>
              <a:ln xmlns:a="http://schemas.openxmlformats.org/drawingml/2006/main" cmpd="sng" cap="flat">
                <a:noFill/>
                <a:prstDash val="solid"/>
                <a:round/>
              </a:ln>
            </p:spPr>
          </p:sp>
          <p:sp>
            <p:nvSpPr>
              <p:cNvPr id="544" name="曲线"/>
              <p:cNvSpPr>
                <a:spLocks xmlns:a="http://schemas.openxmlformats.org/drawingml/2006/main"/>
              </p:cNvSpPr>
              <p:nvPr/>
            </p:nvSpPr>
            <p:spPr>
              <a:xfrm xmlns:a="http://schemas.openxmlformats.org/drawingml/2006/main" rot="0">
                <a:off x="3252525" y="5701564"/>
                <a:ext cx="208839" cy="158758"/>
              </a:xfrm>
              <a:custGeom xmlns:a="http://schemas.openxmlformats.org/drawingml/2006/main">
                <a:gdLst>
                  <a:gd name="T1" fmla="*/ 0 w 21600"/>
                  <a:gd name="T2" fmla="*/ 0 h 21600"/>
                  <a:gd name="T3" fmla="*/ 21600 w 21600"/>
                  <a:gd name="T4" fmla="*/ 21600 h 21600"/>
                </a:gdLst>
                <a:rect l="T1" t="T2" r="T3" b="T4"/>
                <a:pathLst>
                  <a:path w="21600" h="21600">
                    <a:moveTo>
                      <a:pt x="8399" y="5795"/>
                    </a:moveTo>
                    <a:cubicBezTo>
                      <a:pt x="14000" y="1580"/>
                      <a:pt x="19199" y="0"/>
                      <a:pt x="20400" y="2634"/>
                    </a:cubicBezTo>
                    <a:cubicBezTo>
                      <a:pt x="21600" y="5268"/>
                      <a:pt x="18399" y="11063"/>
                      <a:pt x="13200" y="15804"/>
                    </a:cubicBezTo>
                    <a:cubicBezTo>
                      <a:pt x="8000" y="20019"/>
                      <a:pt x="2799" y="21600"/>
                      <a:pt x="1600" y="18965"/>
                    </a:cubicBezTo>
                    <a:cubicBezTo>
                      <a:pt x="0" y="16331"/>
                      <a:pt x="3200" y="10536"/>
                      <a:pt x="8399" y="5795"/>
                    </a:cubicBezTo>
                  </a:path>
                </a:pathLst>
              </a:custGeom>
              <a:solidFill xmlns:a="http://schemas.openxmlformats.org/drawingml/2006/main">
                <a:srgbClr val="9182FF"/>
              </a:solidFill>
              <a:ln xmlns:a="http://schemas.openxmlformats.org/drawingml/2006/main" cmpd="sng" cap="flat">
                <a:noFill/>
                <a:prstDash val="solid"/>
                <a:round/>
              </a:ln>
            </p:spPr>
          </p:sp>
          <p:sp>
            <p:nvSpPr>
              <p:cNvPr id="545" name="曲线"/>
              <p:cNvSpPr>
                <a:spLocks xmlns:a="http://schemas.openxmlformats.org/drawingml/2006/main"/>
              </p:cNvSpPr>
              <p:nvPr/>
            </p:nvSpPr>
            <p:spPr>
              <a:xfrm xmlns:a="http://schemas.openxmlformats.org/drawingml/2006/main" rot="0">
                <a:off x="3190708" y="5619678"/>
                <a:ext cx="108596" cy="225605"/>
              </a:xfrm>
              <a:custGeom xmlns:a="http://schemas.openxmlformats.org/drawingml/2006/main">
                <a:gdLst>
                  <a:gd name="T1" fmla="*/ 0 w 21600"/>
                  <a:gd name="T2" fmla="*/ 0 h 21600"/>
                  <a:gd name="T3" fmla="*/ 21600 w 21600"/>
                  <a:gd name="T4" fmla="*/ 21600 h 21600"/>
                </a:gdLst>
                <a:rect l="T1" t="T2" r="T3" b="T4"/>
                <a:pathLst>
                  <a:path w="21600" h="21600">
                    <a:moveTo>
                      <a:pt x="18514" y="10055"/>
                    </a:moveTo>
                    <a:cubicBezTo>
                      <a:pt x="21600" y="15641"/>
                      <a:pt x="19285" y="20855"/>
                      <a:pt x="15428" y="21227"/>
                    </a:cubicBezTo>
                    <a:cubicBezTo>
                      <a:pt x="10799" y="21600"/>
                      <a:pt x="4628" y="17503"/>
                      <a:pt x="2314" y="11917"/>
                    </a:cubicBezTo>
                    <a:cubicBezTo>
                      <a:pt x="0" y="5958"/>
                      <a:pt x="1542" y="1117"/>
                      <a:pt x="6171" y="372"/>
                    </a:cubicBezTo>
                    <a:cubicBezTo>
                      <a:pt x="10028" y="0"/>
                      <a:pt x="16200" y="4468"/>
                      <a:pt x="18514" y="10055"/>
                    </a:cubicBezTo>
                  </a:path>
                </a:pathLst>
              </a:custGeom>
              <a:solidFill xmlns:a="http://schemas.openxmlformats.org/drawingml/2006/main">
                <a:srgbClr val="6D5DDE"/>
              </a:solidFill>
              <a:ln xmlns:a="http://schemas.openxmlformats.org/drawingml/2006/main" cmpd="sng" cap="flat">
                <a:noFill/>
                <a:prstDash val="solid"/>
                <a:round/>
              </a:ln>
            </p:spPr>
          </p:sp>
          <p:sp>
            <p:nvSpPr>
              <p:cNvPr id="546" name="曲线"/>
              <p:cNvSpPr>
                <a:spLocks xmlns:a="http://schemas.openxmlformats.org/drawingml/2006/main"/>
              </p:cNvSpPr>
              <p:nvPr/>
            </p:nvSpPr>
            <p:spPr>
              <a:xfrm xmlns:a="http://schemas.openxmlformats.org/drawingml/2006/main" rot="0">
                <a:off x="3237488" y="5836927"/>
                <a:ext cx="108596" cy="225605"/>
              </a:xfrm>
              <a:custGeom xmlns:a="http://schemas.openxmlformats.org/drawingml/2006/main">
                <a:gdLst>
                  <a:gd name="T1" fmla="*/ 0 w 21600"/>
                  <a:gd name="T2" fmla="*/ 0 h 21600"/>
                  <a:gd name="T3" fmla="*/ 21600 w 21600"/>
                  <a:gd name="T4" fmla="*/ 21600 h 21600"/>
                </a:gdLst>
                <a:rect l="T1" t="T2" r="T3" b="T4"/>
                <a:pathLst>
                  <a:path w="21600" h="21600">
                    <a:moveTo>
                      <a:pt x="18514" y="9682"/>
                    </a:moveTo>
                    <a:cubicBezTo>
                      <a:pt x="21600" y="15641"/>
                      <a:pt x="19285" y="20482"/>
                      <a:pt x="15428" y="21227"/>
                    </a:cubicBezTo>
                    <a:cubicBezTo>
                      <a:pt x="10799" y="21600"/>
                      <a:pt x="4628" y="17131"/>
                      <a:pt x="2314" y="11544"/>
                    </a:cubicBezTo>
                    <a:cubicBezTo>
                      <a:pt x="0" y="5958"/>
                      <a:pt x="1542" y="744"/>
                      <a:pt x="6171" y="372"/>
                    </a:cubicBezTo>
                    <a:cubicBezTo>
                      <a:pt x="10028" y="0"/>
                      <a:pt x="16200" y="4096"/>
                      <a:pt x="18514" y="9682"/>
                    </a:cubicBezTo>
                  </a:path>
                </a:pathLst>
              </a:custGeom>
              <a:solidFill xmlns:a="http://schemas.openxmlformats.org/drawingml/2006/main">
                <a:srgbClr val="6D5DDE"/>
              </a:solidFill>
              <a:ln xmlns:a="http://schemas.openxmlformats.org/drawingml/2006/main" cmpd="sng" cap="flat">
                <a:noFill/>
                <a:prstDash val="solid"/>
                <a:round/>
              </a:ln>
            </p:spPr>
          </p:sp>
          <p:sp>
            <p:nvSpPr>
              <p:cNvPr id="547" name="曲线"/>
              <p:cNvSpPr>
                <a:spLocks xmlns:a="http://schemas.openxmlformats.org/drawingml/2006/main"/>
              </p:cNvSpPr>
              <p:nvPr/>
            </p:nvSpPr>
            <p:spPr>
              <a:xfrm xmlns:a="http://schemas.openxmlformats.org/drawingml/2006/main" rot="0">
                <a:off x="3048698" y="5810189"/>
                <a:ext cx="223875" cy="108624"/>
              </a:xfrm>
              <a:custGeom xmlns:a="http://schemas.openxmlformats.org/drawingml/2006/main">
                <a:gdLst>
                  <a:gd name="T1" fmla="*/ 0 w 21600"/>
                  <a:gd name="T2" fmla="*/ 0 h 21600"/>
                  <a:gd name="T3" fmla="*/ 21600 w 21600"/>
                  <a:gd name="T4" fmla="*/ 21600 h 21600"/>
                </a:gdLst>
                <a:rect l="T1" t="T2" r="T3" b="T4"/>
                <a:pathLst>
                  <a:path w="21600" h="21600">
                    <a:moveTo>
                      <a:pt x="9682" y="2314"/>
                    </a:moveTo>
                    <a:cubicBezTo>
                      <a:pt x="15641" y="0"/>
                      <a:pt x="20482" y="1542"/>
                      <a:pt x="21227" y="6171"/>
                    </a:cubicBezTo>
                    <a:cubicBezTo>
                      <a:pt x="21600" y="10800"/>
                      <a:pt x="17131" y="16200"/>
                      <a:pt x="11544" y="19285"/>
                    </a:cubicBezTo>
                    <a:cubicBezTo>
                      <a:pt x="5958" y="21600"/>
                      <a:pt x="744" y="20057"/>
                      <a:pt x="372" y="15428"/>
                    </a:cubicBezTo>
                    <a:cubicBezTo>
                      <a:pt x="0" y="10800"/>
                      <a:pt x="4096" y="5399"/>
                      <a:pt x="9682" y="2314"/>
                    </a:cubicBezTo>
                  </a:path>
                </a:pathLst>
              </a:custGeom>
              <a:solidFill xmlns:a="http://schemas.openxmlformats.org/drawingml/2006/main">
                <a:srgbClr val="6D5DDE"/>
              </a:solidFill>
              <a:ln xmlns:a="http://schemas.openxmlformats.org/drawingml/2006/main" cmpd="sng" cap="flat">
                <a:noFill/>
                <a:prstDash val="solid"/>
                <a:round/>
              </a:ln>
            </p:spPr>
          </p:sp>
          <p:sp>
            <p:nvSpPr>
              <p:cNvPr id="548" name="曲线"/>
              <p:cNvSpPr>
                <a:spLocks xmlns:a="http://schemas.openxmlformats.org/drawingml/2006/main"/>
              </p:cNvSpPr>
              <p:nvPr/>
            </p:nvSpPr>
            <p:spPr>
              <a:xfrm xmlns:a="http://schemas.openxmlformats.org/drawingml/2006/main" rot="0">
                <a:off x="3260879" y="5763397"/>
                <a:ext cx="222204" cy="108624"/>
              </a:xfrm>
              <a:custGeom xmlns:a="http://schemas.openxmlformats.org/drawingml/2006/main">
                <a:gdLst>
                  <a:gd name="T1" fmla="*/ 0 w 21600"/>
                  <a:gd name="T2" fmla="*/ 0 h 21600"/>
                  <a:gd name="T3" fmla="*/ 21600 w 21600"/>
                  <a:gd name="T4" fmla="*/ 21600 h 21600"/>
                </a:gdLst>
                <a:rect l="T1" t="T2" r="T3" b="T4"/>
                <a:pathLst>
                  <a:path w="21600" h="21600">
                    <a:moveTo>
                      <a:pt x="10055" y="2314"/>
                    </a:moveTo>
                    <a:cubicBezTo>
                      <a:pt x="15641" y="0"/>
                      <a:pt x="20855" y="1542"/>
                      <a:pt x="21227" y="6171"/>
                    </a:cubicBezTo>
                    <a:cubicBezTo>
                      <a:pt x="21600" y="10800"/>
                      <a:pt x="17503" y="16200"/>
                      <a:pt x="11917" y="19285"/>
                    </a:cubicBezTo>
                    <a:cubicBezTo>
                      <a:pt x="5958" y="21600"/>
                      <a:pt x="1117" y="20057"/>
                      <a:pt x="744" y="15428"/>
                    </a:cubicBezTo>
                    <a:cubicBezTo>
                      <a:pt x="0" y="10800"/>
                      <a:pt x="4468" y="5400"/>
                      <a:pt x="10055" y="2314"/>
                    </a:cubicBezTo>
                  </a:path>
                </a:pathLst>
              </a:custGeom>
              <a:solidFill xmlns:a="http://schemas.openxmlformats.org/drawingml/2006/main">
                <a:srgbClr val="6D5DDE"/>
              </a:solidFill>
              <a:ln xmlns:a="http://schemas.openxmlformats.org/drawingml/2006/main" cmpd="sng" cap="flat">
                <a:noFill/>
                <a:prstDash val="solid"/>
                <a:round/>
              </a:ln>
            </p:spPr>
          </p:sp>
          <p:sp>
            <p:nvSpPr>
              <p:cNvPr id="549" name="曲线"/>
              <p:cNvSpPr>
                <a:spLocks xmlns:a="http://schemas.openxmlformats.org/drawingml/2006/main"/>
              </p:cNvSpPr>
              <p:nvPr/>
            </p:nvSpPr>
            <p:spPr>
              <a:xfrm xmlns:a="http://schemas.openxmlformats.org/drawingml/2006/main" rot="0">
                <a:off x="3068746" y="5701564"/>
                <a:ext cx="210510" cy="158758"/>
              </a:xfrm>
              <a:custGeom xmlns:a="http://schemas.openxmlformats.org/drawingml/2006/main">
                <a:gdLst>
                  <a:gd name="T1" fmla="*/ 0 w 21600"/>
                  <a:gd name="T2" fmla="*/ 0 h 21600"/>
                  <a:gd name="T3" fmla="*/ 21600 w 21600"/>
                  <a:gd name="T4" fmla="*/ 21600 h 21600"/>
                </a:gdLst>
                <a:rect l="T1" t="T2" r="T3" b="T4"/>
                <a:pathLst>
                  <a:path w="21600" h="21600">
                    <a:moveTo>
                      <a:pt x="13352" y="5795"/>
                    </a:moveTo>
                    <a:cubicBezTo>
                      <a:pt x="18458" y="10536"/>
                      <a:pt x="21600" y="16331"/>
                      <a:pt x="20421" y="18965"/>
                    </a:cubicBezTo>
                    <a:cubicBezTo>
                      <a:pt x="18850" y="21600"/>
                      <a:pt x="13745" y="20019"/>
                      <a:pt x="8640" y="15804"/>
                    </a:cubicBezTo>
                    <a:cubicBezTo>
                      <a:pt x="3534" y="11063"/>
                      <a:pt x="0" y="5268"/>
                      <a:pt x="1570" y="2634"/>
                    </a:cubicBezTo>
                    <a:cubicBezTo>
                      <a:pt x="2749" y="0"/>
                      <a:pt x="7854" y="1580"/>
                      <a:pt x="13352" y="5795"/>
                    </a:cubicBezTo>
                  </a:path>
                </a:pathLst>
              </a:custGeom>
              <a:solidFill xmlns:a="http://schemas.openxmlformats.org/drawingml/2006/main">
                <a:srgbClr val="6D5DDE"/>
              </a:solidFill>
              <a:ln xmlns:a="http://schemas.openxmlformats.org/drawingml/2006/main" cmpd="sng" cap="flat">
                <a:noFill/>
                <a:prstDash val="solid"/>
                <a:round/>
              </a:ln>
            </p:spPr>
          </p:sp>
          <p:sp>
            <p:nvSpPr>
              <p:cNvPr id="550" name="曲线"/>
              <p:cNvSpPr>
                <a:spLocks xmlns:a="http://schemas.openxmlformats.org/drawingml/2006/main"/>
              </p:cNvSpPr>
              <p:nvPr/>
            </p:nvSpPr>
            <p:spPr>
              <a:xfrm xmlns:a="http://schemas.openxmlformats.org/drawingml/2006/main" rot="0">
                <a:off x="3252525" y="5821887"/>
                <a:ext cx="212180" cy="158759"/>
              </a:xfrm>
              <a:custGeom xmlns:a="http://schemas.openxmlformats.org/drawingml/2006/main">
                <a:gdLst>
                  <a:gd name="T1" fmla="*/ 0 w 21600"/>
                  <a:gd name="T2" fmla="*/ 0 h 21600"/>
                  <a:gd name="T3" fmla="*/ 21600 w 21600"/>
                  <a:gd name="T4" fmla="*/ 21600 h 21600"/>
                </a:gdLst>
                <a:rect l="T1" t="T2" r="T3" b="T4"/>
                <a:pathLst>
                  <a:path w="21600" h="21600">
                    <a:moveTo>
                      <a:pt x="12959" y="5795"/>
                    </a:moveTo>
                    <a:cubicBezTo>
                      <a:pt x="18458" y="10536"/>
                      <a:pt x="21600" y="16331"/>
                      <a:pt x="20029" y="18965"/>
                    </a:cubicBezTo>
                    <a:cubicBezTo>
                      <a:pt x="18850" y="21600"/>
                      <a:pt x="13745" y="20019"/>
                      <a:pt x="8640" y="15804"/>
                    </a:cubicBezTo>
                    <a:cubicBezTo>
                      <a:pt x="3141" y="11063"/>
                      <a:pt x="0" y="5268"/>
                      <a:pt x="1570" y="2634"/>
                    </a:cubicBezTo>
                    <a:cubicBezTo>
                      <a:pt x="2749" y="0"/>
                      <a:pt x="7854" y="1580"/>
                      <a:pt x="12959" y="5795"/>
                    </a:cubicBezTo>
                  </a:path>
                </a:pathLst>
              </a:custGeom>
              <a:solidFill xmlns:a="http://schemas.openxmlformats.org/drawingml/2006/main">
                <a:srgbClr val="6D5DDE"/>
              </a:solidFill>
              <a:ln xmlns:a="http://schemas.openxmlformats.org/drawingml/2006/main" cmpd="sng" cap="flat">
                <a:noFill/>
                <a:prstDash val="solid"/>
                <a:round/>
              </a:ln>
            </p:spPr>
          </p:sp>
          <p:sp>
            <p:nvSpPr>
              <p:cNvPr id="551" name="曲线"/>
              <p:cNvSpPr>
                <a:spLocks xmlns:a="http://schemas.openxmlformats.org/drawingml/2006/main"/>
              </p:cNvSpPr>
              <p:nvPr/>
            </p:nvSpPr>
            <p:spPr>
              <a:xfrm xmlns:a="http://schemas.openxmlformats.org/drawingml/2006/main" rot="0">
                <a:off x="3128892" y="5828572"/>
                <a:ext cx="158717" cy="210564"/>
              </a:xfrm>
              <a:custGeom xmlns:a="http://schemas.openxmlformats.org/drawingml/2006/main">
                <a:gdLst>
                  <a:gd name="T1" fmla="*/ 0 w 21600"/>
                  <a:gd name="T2" fmla="*/ 0 h 21600"/>
                  <a:gd name="T3" fmla="*/ 21600 w 21600"/>
                  <a:gd name="T4" fmla="*/ 21600 h 21600"/>
                </a:gdLst>
                <a:rect l="T1" t="T2" r="T3" b="T4"/>
                <a:pathLst>
                  <a:path w="21600" h="21600">
                    <a:moveTo>
                      <a:pt x="5795" y="8399"/>
                    </a:moveTo>
                    <a:cubicBezTo>
                      <a:pt x="10009" y="3199"/>
                      <a:pt x="15804" y="0"/>
                      <a:pt x="18965" y="1199"/>
                    </a:cubicBezTo>
                    <a:cubicBezTo>
                      <a:pt x="21600" y="2399"/>
                      <a:pt x="20019" y="8000"/>
                      <a:pt x="15278" y="13200"/>
                    </a:cubicBezTo>
                    <a:cubicBezTo>
                      <a:pt x="11063" y="18399"/>
                      <a:pt x="5268" y="21600"/>
                      <a:pt x="2634" y="20400"/>
                    </a:cubicBezTo>
                    <a:cubicBezTo>
                      <a:pt x="0" y="19200"/>
                      <a:pt x="1053" y="13599"/>
                      <a:pt x="5795" y="8399"/>
                    </a:cubicBezTo>
                  </a:path>
                </a:pathLst>
              </a:custGeom>
              <a:solidFill xmlns:a="http://schemas.openxmlformats.org/drawingml/2006/main">
                <a:srgbClr val="6D5DDE"/>
              </a:solidFill>
              <a:ln xmlns:a="http://schemas.openxmlformats.org/drawingml/2006/main" cmpd="sng" cap="flat">
                <a:noFill/>
                <a:prstDash val="solid"/>
                <a:round/>
              </a:ln>
            </p:spPr>
          </p:sp>
          <p:sp>
            <p:nvSpPr>
              <p:cNvPr id="552" name="曲线"/>
              <p:cNvSpPr>
                <a:spLocks xmlns:a="http://schemas.openxmlformats.org/drawingml/2006/main"/>
              </p:cNvSpPr>
              <p:nvPr/>
            </p:nvSpPr>
            <p:spPr>
              <a:xfrm xmlns:a="http://schemas.openxmlformats.org/drawingml/2006/main" rot="0">
                <a:off x="3245842" y="5643074"/>
                <a:ext cx="157047" cy="208893"/>
              </a:xfrm>
              <a:custGeom xmlns:a="http://schemas.openxmlformats.org/drawingml/2006/main">
                <a:gdLst>
                  <a:gd name="T1" fmla="*/ 0 w 21600"/>
                  <a:gd name="T2" fmla="*/ 0 h 21600"/>
                  <a:gd name="T3" fmla="*/ 21600 w 21600"/>
                  <a:gd name="T4" fmla="*/ 21600 h 21600"/>
                </a:gdLst>
                <a:rect l="T1" t="T2" r="T3" b="T4"/>
                <a:pathLst>
                  <a:path w="21600" h="21600">
                    <a:moveTo>
                      <a:pt x="6321" y="8399"/>
                    </a:moveTo>
                    <a:cubicBezTo>
                      <a:pt x="10536" y="3199"/>
                      <a:pt x="16331" y="0"/>
                      <a:pt x="18965" y="1199"/>
                    </a:cubicBezTo>
                    <a:cubicBezTo>
                      <a:pt x="21600" y="2400"/>
                      <a:pt x="20546" y="7999"/>
                      <a:pt x="15804" y="13200"/>
                    </a:cubicBezTo>
                    <a:cubicBezTo>
                      <a:pt x="11590" y="18400"/>
                      <a:pt x="5795" y="21600"/>
                      <a:pt x="3160" y="20400"/>
                    </a:cubicBezTo>
                    <a:cubicBezTo>
                      <a:pt x="0" y="19200"/>
                      <a:pt x="1580" y="13600"/>
                      <a:pt x="6321" y="8399"/>
                    </a:cubicBezTo>
                  </a:path>
                </a:pathLst>
              </a:custGeom>
              <a:solidFill xmlns:a="http://schemas.openxmlformats.org/drawingml/2006/main">
                <a:srgbClr val="6D5DDE"/>
              </a:solidFill>
              <a:ln xmlns:a="http://schemas.openxmlformats.org/drawingml/2006/main" cmpd="sng" cap="flat">
                <a:noFill/>
                <a:prstDash val="solid"/>
                <a:round/>
              </a:ln>
            </p:spPr>
          </p:sp>
          <p:sp>
            <p:nvSpPr>
              <p:cNvPr id="553" name="曲线"/>
              <p:cNvSpPr>
                <a:spLocks xmlns:a="http://schemas.openxmlformats.org/drawingml/2006/main"/>
              </p:cNvSpPr>
              <p:nvPr/>
            </p:nvSpPr>
            <p:spPr>
              <a:xfrm xmlns:a="http://schemas.openxmlformats.org/drawingml/2006/main" rot="0">
                <a:off x="3190708" y="5766740"/>
                <a:ext cx="150364" cy="147060"/>
              </a:xfrm>
              <a:custGeom xmlns:a="http://schemas.openxmlformats.org/drawingml/2006/main">
                <a:gdLst>
                  <a:gd name="T1" fmla="*/ 0 w 21600"/>
                  <a:gd name="T2" fmla="*/ 0 h 21600"/>
                  <a:gd name="T3" fmla="*/ 21600 w 21600"/>
                  <a:gd name="T4" fmla="*/ 21600 h 21600"/>
                </a:gdLst>
                <a:rect l="T1" t="T2" r="T3" b="T4"/>
                <a:pathLst>
                  <a:path w="21600" h="21600">
                    <a:moveTo>
                      <a:pt x="21600" y="12505"/>
                    </a:moveTo>
                    <a:cubicBezTo>
                      <a:pt x="21600" y="11368"/>
                      <a:pt x="20492" y="10800"/>
                      <a:pt x="18830" y="10231"/>
                    </a:cubicBezTo>
                    <a:cubicBezTo>
                      <a:pt x="20492" y="9663"/>
                      <a:pt x="21046" y="8526"/>
                      <a:pt x="21046" y="7957"/>
                    </a:cubicBezTo>
                    <a:cubicBezTo>
                      <a:pt x="21046" y="7389"/>
                      <a:pt x="19938" y="6821"/>
                      <a:pt x="18830" y="6821"/>
                    </a:cubicBezTo>
                    <a:cubicBezTo>
                      <a:pt x="19384" y="5684"/>
                      <a:pt x="19938" y="4547"/>
                      <a:pt x="19384" y="4547"/>
                    </a:cubicBezTo>
                    <a:cubicBezTo>
                      <a:pt x="18830" y="3410"/>
                      <a:pt x="17723" y="3978"/>
                      <a:pt x="16061" y="4547"/>
                    </a:cubicBezTo>
                    <a:cubicBezTo>
                      <a:pt x="16615" y="2842"/>
                      <a:pt x="16615" y="1705"/>
                      <a:pt x="16061" y="1136"/>
                    </a:cubicBezTo>
                    <a:cubicBezTo>
                      <a:pt x="15507" y="1136"/>
                      <a:pt x="14400" y="1136"/>
                      <a:pt x="13846" y="2273"/>
                    </a:cubicBezTo>
                    <a:cubicBezTo>
                      <a:pt x="13292" y="1136"/>
                      <a:pt x="12738" y="0"/>
                      <a:pt x="12184" y="0"/>
                    </a:cubicBezTo>
                    <a:cubicBezTo>
                      <a:pt x="11630" y="0"/>
                      <a:pt x="11076" y="568"/>
                      <a:pt x="10523" y="2273"/>
                    </a:cubicBezTo>
                    <a:cubicBezTo>
                      <a:pt x="9415" y="1136"/>
                      <a:pt x="8861" y="0"/>
                      <a:pt x="7753" y="568"/>
                    </a:cubicBezTo>
                    <a:cubicBezTo>
                      <a:pt x="7200" y="568"/>
                      <a:pt x="7200" y="1136"/>
                      <a:pt x="6646" y="2842"/>
                    </a:cubicBezTo>
                    <a:cubicBezTo>
                      <a:pt x="6092" y="1705"/>
                      <a:pt x="4984" y="1705"/>
                      <a:pt x="4430" y="2273"/>
                    </a:cubicBezTo>
                    <a:cubicBezTo>
                      <a:pt x="3876" y="2273"/>
                      <a:pt x="3876" y="3978"/>
                      <a:pt x="4430" y="5115"/>
                    </a:cubicBezTo>
                    <a:cubicBezTo>
                      <a:pt x="3323" y="4547"/>
                      <a:pt x="1661" y="4547"/>
                      <a:pt x="1661" y="5684"/>
                    </a:cubicBezTo>
                    <a:cubicBezTo>
                      <a:pt x="1107" y="6252"/>
                      <a:pt x="1661" y="6821"/>
                      <a:pt x="2215" y="7957"/>
                    </a:cubicBezTo>
                    <a:cubicBezTo>
                      <a:pt x="1107" y="7957"/>
                      <a:pt x="553" y="8526"/>
                      <a:pt x="0" y="9094"/>
                    </a:cubicBezTo>
                    <a:cubicBezTo>
                      <a:pt x="0" y="10231"/>
                      <a:pt x="1107" y="10800"/>
                      <a:pt x="2769" y="11368"/>
                    </a:cubicBezTo>
                    <a:cubicBezTo>
                      <a:pt x="1107" y="11936"/>
                      <a:pt x="553" y="13073"/>
                      <a:pt x="553" y="13642"/>
                    </a:cubicBezTo>
                    <a:cubicBezTo>
                      <a:pt x="553" y="14210"/>
                      <a:pt x="1661" y="14778"/>
                      <a:pt x="2769" y="14778"/>
                    </a:cubicBezTo>
                    <a:cubicBezTo>
                      <a:pt x="2215" y="15915"/>
                      <a:pt x="1661" y="17052"/>
                      <a:pt x="2215" y="17621"/>
                    </a:cubicBezTo>
                    <a:cubicBezTo>
                      <a:pt x="2769" y="18189"/>
                      <a:pt x="3876" y="17621"/>
                      <a:pt x="5538" y="17052"/>
                    </a:cubicBezTo>
                    <a:cubicBezTo>
                      <a:pt x="4984" y="18757"/>
                      <a:pt x="4984" y="19894"/>
                      <a:pt x="5538" y="20463"/>
                    </a:cubicBezTo>
                    <a:cubicBezTo>
                      <a:pt x="6092" y="20463"/>
                      <a:pt x="7200" y="20463"/>
                      <a:pt x="7753" y="19326"/>
                    </a:cubicBezTo>
                    <a:cubicBezTo>
                      <a:pt x="8307" y="20463"/>
                      <a:pt x="8861" y="21600"/>
                      <a:pt x="9415" y="21600"/>
                    </a:cubicBezTo>
                    <a:cubicBezTo>
                      <a:pt x="9969" y="21600"/>
                      <a:pt x="10523" y="21031"/>
                      <a:pt x="11630" y="19326"/>
                    </a:cubicBezTo>
                    <a:cubicBezTo>
                      <a:pt x="12184" y="20463"/>
                      <a:pt x="13292" y="21600"/>
                      <a:pt x="13846" y="21600"/>
                    </a:cubicBezTo>
                    <a:cubicBezTo>
                      <a:pt x="14400" y="21031"/>
                      <a:pt x="14953" y="20463"/>
                      <a:pt x="14953" y="18757"/>
                    </a:cubicBezTo>
                    <a:cubicBezTo>
                      <a:pt x="15507" y="19894"/>
                      <a:pt x="16615" y="19894"/>
                      <a:pt x="17169" y="19326"/>
                    </a:cubicBezTo>
                    <a:cubicBezTo>
                      <a:pt x="17723" y="19326"/>
                      <a:pt x="17723" y="17621"/>
                      <a:pt x="17169" y="16484"/>
                    </a:cubicBezTo>
                    <a:cubicBezTo>
                      <a:pt x="18830" y="17052"/>
                      <a:pt x="19938" y="17052"/>
                      <a:pt x="19938" y="15915"/>
                    </a:cubicBezTo>
                    <a:cubicBezTo>
                      <a:pt x="20492" y="15347"/>
                      <a:pt x="19938" y="14778"/>
                      <a:pt x="19384" y="13642"/>
                    </a:cubicBezTo>
                    <a:cubicBezTo>
                      <a:pt x="20492" y="13642"/>
                      <a:pt x="21046" y="13073"/>
                      <a:pt x="21600" y="12505"/>
                    </a:cubicBezTo>
                  </a:path>
                </a:pathLst>
              </a:custGeom>
              <a:solidFill xmlns:a="http://schemas.openxmlformats.org/drawingml/2006/main">
                <a:srgbClr val="FFD688"/>
              </a:solidFill>
              <a:ln xmlns:a="http://schemas.openxmlformats.org/drawingml/2006/main" cmpd="sng" cap="flat">
                <a:noFill/>
                <a:prstDash val="solid"/>
                <a:round/>
              </a:ln>
            </p:spPr>
          </p:sp>
          <p:sp>
            <p:nvSpPr>
              <p:cNvPr id="554" name="曲线"/>
              <p:cNvSpPr>
                <a:spLocks xmlns:a="http://schemas.openxmlformats.org/drawingml/2006/main"/>
              </p:cNvSpPr>
              <p:nvPr/>
            </p:nvSpPr>
            <p:spPr>
              <a:xfrm xmlns:a="http://schemas.openxmlformats.org/drawingml/2006/main" rot="0">
                <a:off x="6089400" y="6109325"/>
                <a:ext cx="227216" cy="208893"/>
              </a:xfrm>
              <a:custGeom xmlns:a="http://schemas.openxmlformats.org/drawingml/2006/main">
                <a:gdLst>
                  <a:gd name="T1" fmla="*/ 0 w 21600"/>
                  <a:gd name="T2" fmla="*/ 0 h 21600"/>
                  <a:gd name="T3" fmla="*/ 21600 w 21600"/>
                  <a:gd name="T4" fmla="*/ 21600 h 21600"/>
                </a:gdLst>
                <a:rect l="T1" t="T2" r="T3" b="T4"/>
                <a:pathLst>
                  <a:path w="21600" h="21600">
                    <a:moveTo>
                      <a:pt x="15742" y="5200"/>
                    </a:moveTo>
                    <a:cubicBezTo>
                      <a:pt x="9518" y="0"/>
                      <a:pt x="0" y="1199"/>
                      <a:pt x="0" y="1199"/>
                    </a:cubicBezTo>
                    <a:cubicBezTo>
                      <a:pt x="0" y="1199"/>
                      <a:pt x="1830" y="11599"/>
                      <a:pt x="7688" y="16399"/>
                    </a:cubicBezTo>
                    <a:cubicBezTo>
                      <a:pt x="13911" y="21600"/>
                      <a:pt x="20135" y="17599"/>
                      <a:pt x="20135" y="17599"/>
                    </a:cubicBezTo>
                    <a:cubicBezTo>
                      <a:pt x="20135" y="17599"/>
                      <a:pt x="21600" y="10000"/>
                      <a:pt x="15742" y="5200"/>
                    </a:cubicBezTo>
                  </a:path>
                </a:pathLst>
              </a:custGeom>
              <a:solidFill xmlns:a="http://schemas.openxmlformats.org/drawingml/2006/main">
                <a:srgbClr val="94BD30"/>
              </a:solidFill>
              <a:ln xmlns:a="http://schemas.openxmlformats.org/drawingml/2006/main" cmpd="sng" cap="flat">
                <a:noFill/>
                <a:prstDash val="solid"/>
                <a:round/>
              </a:ln>
            </p:spPr>
          </p:sp>
          <p:sp>
            <p:nvSpPr>
              <p:cNvPr id="555" name="曲线"/>
              <p:cNvSpPr>
                <a:spLocks xmlns:a="http://schemas.openxmlformats.org/drawingml/2006/main"/>
              </p:cNvSpPr>
              <p:nvPr/>
            </p:nvSpPr>
            <p:spPr>
              <a:xfrm xmlns:a="http://schemas.openxmlformats.org/drawingml/2006/main" rot="0">
                <a:off x="6298239" y="6194553"/>
                <a:ext cx="180437" cy="147061"/>
              </a:xfrm>
              <a:custGeom xmlns:a="http://schemas.openxmlformats.org/drawingml/2006/main">
                <a:gdLst>
                  <a:gd name="T1" fmla="*/ 0 w 21600"/>
                  <a:gd name="T2" fmla="*/ 0 h 21600"/>
                  <a:gd name="T3" fmla="*/ 21600 w 21600"/>
                  <a:gd name="T4" fmla="*/ 21600 h 21600"/>
                </a:gdLst>
                <a:rect l="T1" t="T2" r="T3" b="T4"/>
                <a:pathLst>
                  <a:path w="21600" h="21600">
                    <a:moveTo>
                      <a:pt x="6433" y="3978"/>
                    </a:moveTo>
                    <a:cubicBezTo>
                      <a:pt x="0" y="7957"/>
                      <a:pt x="459" y="16484"/>
                      <a:pt x="459" y="16484"/>
                    </a:cubicBezTo>
                    <a:cubicBezTo>
                      <a:pt x="459" y="16484"/>
                      <a:pt x="5514" y="21600"/>
                      <a:pt x="11948" y="17621"/>
                    </a:cubicBezTo>
                    <a:cubicBezTo>
                      <a:pt x="18382" y="13642"/>
                      <a:pt x="21600" y="2842"/>
                      <a:pt x="21600" y="2842"/>
                    </a:cubicBezTo>
                    <a:cubicBezTo>
                      <a:pt x="21600" y="2842"/>
                      <a:pt x="12868" y="0"/>
                      <a:pt x="6433" y="3978"/>
                    </a:cubicBezTo>
                  </a:path>
                </a:pathLst>
              </a:custGeom>
              <a:solidFill xmlns:a="http://schemas.openxmlformats.org/drawingml/2006/main">
                <a:srgbClr val="94BD30"/>
              </a:solidFill>
              <a:ln xmlns:a="http://schemas.openxmlformats.org/drawingml/2006/main" cmpd="sng" cap="flat">
                <a:noFill/>
                <a:prstDash val="solid"/>
                <a:round/>
              </a:ln>
            </p:spPr>
          </p:sp>
          <p:sp>
            <p:nvSpPr>
              <p:cNvPr id="556" name="矩形"/>
              <p:cNvSpPr>
                <a:spLocks xmlns:a="http://schemas.openxmlformats.org/drawingml/2006/main"/>
              </p:cNvSpPr>
              <p:nvPr/>
            </p:nvSpPr>
            <p:spPr>
              <a:xfrm xmlns:a="http://schemas.openxmlformats.org/drawingml/2006/main" rot="0">
                <a:off x="6289886" y="6004042"/>
                <a:ext cx="15036" cy="636708"/>
              </a:xfrm>
              <a:prstGeom xmlns:a="http://schemas.openxmlformats.org/drawingml/2006/main" prst="rect"/>
              <a:solidFill xmlns:a="http://schemas.openxmlformats.org/drawingml/2006/main">
                <a:srgbClr val="708F23"/>
              </a:solidFill>
              <a:ln xmlns:a="http://schemas.openxmlformats.org/drawingml/2006/main" w="12700" cmpd="sng" cap="flat">
                <a:noFill/>
                <a:prstDash val="solid"/>
                <a:round/>
              </a:ln>
            </p:spPr>
          </p:sp>
          <p:sp>
            <p:nvSpPr>
              <p:cNvPr id="557" name="曲线"/>
              <p:cNvSpPr>
                <a:spLocks xmlns:a="http://schemas.openxmlformats.org/drawingml/2006/main"/>
              </p:cNvSpPr>
              <p:nvPr/>
            </p:nvSpPr>
            <p:spPr>
              <a:xfrm xmlns:a="http://schemas.openxmlformats.org/drawingml/2006/main" rot="0">
                <a:off x="6266496" y="5631376"/>
                <a:ext cx="108596" cy="228947"/>
              </a:xfrm>
              <a:custGeom xmlns:a="http://schemas.openxmlformats.org/drawingml/2006/main">
                <a:gdLst>
                  <a:gd name="T1" fmla="*/ 0 w 21600"/>
                  <a:gd name="T2" fmla="*/ 0 h 21600"/>
                  <a:gd name="T3" fmla="*/ 21600 w 21600"/>
                  <a:gd name="T4" fmla="*/ 21600 h 21600"/>
                </a:gdLst>
                <a:rect l="T1" t="T2" r="T3" b="T4"/>
                <a:pathLst>
                  <a:path w="21600" h="21600">
                    <a:moveTo>
                      <a:pt x="19285" y="11715"/>
                    </a:moveTo>
                    <a:cubicBezTo>
                      <a:pt x="16200" y="17206"/>
                      <a:pt x="10800" y="21600"/>
                      <a:pt x="6171" y="20867"/>
                    </a:cubicBezTo>
                    <a:cubicBezTo>
                      <a:pt x="1542" y="20501"/>
                      <a:pt x="0" y="15742"/>
                      <a:pt x="2314" y="9884"/>
                    </a:cubicBezTo>
                    <a:cubicBezTo>
                      <a:pt x="5400" y="4393"/>
                      <a:pt x="10800" y="0"/>
                      <a:pt x="15428" y="732"/>
                    </a:cubicBezTo>
                    <a:cubicBezTo>
                      <a:pt x="20057" y="1098"/>
                      <a:pt x="21600" y="5857"/>
                      <a:pt x="19285" y="11715"/>
                    </a:cubicBezTo>
                  </a:path>
                </a:pathLst>
              </a:custGeom>
              <a:solidFill xmlns:a="http://schemas.openxmlformats.org/drawingml/2006/main">
                <a:srgbClr val="9182FF"/>
              </a:solidFill>
              <a:ln xmlns:a="http://schemas.openxmlformats.org/drawingml/2006/main" cmpd="sng" cap="flat">
                <a:noFill/>
                <a:prstDash val="solid"/>
                <a:round/>
              </a:ln>
            </p:spPr>
          </p:sp>
          <p:sp>
            <p:nvSpPr>
              <p:cNvPr id="558" name="曲线"/>
              <p:cNvSpPr>
                <a:spLocks xmlns:a="http://schemas.openxmlformats.org/drawingml/2006/main"/>
              </p:cNvSpPr>
              <p:nvPr/>
            </p:nvSpPr>
            <p:spPr>
              <a:xfrm xmlns:a="http://schemas.openxmlformats.org/drawingml/2006/main" rot="0">
                <a:off x="6221386" y="5848626"/>
                <a:ext cx="106926" cy="225605"/>
              </a:xfrm>
              <a:custGeom xmlns:a="http://schemas.openxmlformats.org/drawingml/2006/main">
                <a:gdLst>
                  <a:gd name="T1" fmla="*/ 0 w 21600"/>
                  <a:gd name="T2" fmla="*/ 0 h 21600"/>
                  <a:gd name="T3" fmla="*/ 21600 w 21600"/>
                  <a:gd name="T4" fmla="*/ 21600 h 21600"/>
                </a:gdLst>
                <a:rect l="T1" t="T2" r="T3" b="T4"/>
                <a:pathLst>
                  <a:path w="21600" h="21600">
                    <a:moveTo>
                      <a:pt x="19285" y="11544"/>
                    </a:moveTo>
                    <a:cubicBezTo>
                      <a:pt x="16971" y="17503"/>
                      <a:pt x="10799" y="21600"/>
                      <a:pt x="6171" y="21227"/>
                    </a:cubicBezTo>
                    <a:cubicBezTo>
                      <a:pt x="1542" y="20855"/>
                      <a:pt x="0" y="15641"/>
                      <a:pt x="2314" y="10055"/>
                    </a:cubicBezTo>
                    <a:cubicBezTo>
                      <a:pt x="5400" y="4096"/>
                      <a:pt x="10799" y="0"/>
                      <a:pt x="15428" y="372"/>
                    </a:cubicBezTo>
                    <a:cubicBezTo>
                      <a:pt x="20057" y="1117"/>
                      <a:pt x="21600" y="5958"/>
                      <a:pt x="19285" y="11544"/>
                    </a:cubicBezTo>
                  </a:path>
                </a:pathLst>
              </a:custGeom>
              <a:solidFill xmlns:a="http://schemas.openxmlformats.org/drawingml/2006/main">
                <a:srgbClr val="9182FF"/>
              </a:solidFill>
              <a:ln xmlns:a="http://schemas.openxmlformats.org/drawingml/2006/main" cmpd="sng" cap="flat">
                <a:noFill/>
                <a:prstDash val="solid"/>
                <a:round/>
              </a:ln>
            </p:spPr>
          </p:sp>
          <p:sp>
            <p:nvSpPr>
              <p:cNvPr id="559" name="曲线"/>
              <p:cNvSpPr>
                <a:spLocks xmlns:a="http://schemas.openxmlformats.org/drawingml/2006/main"/>
              </p:cNvSpPr>
              <p:nvPr/>
            </p:nvSpPr>
            <p:spPr>
              <a:xfrm xmlns:a="http://schemas.openxmlformats.org/drawingml/2006/main" rot="0">
                <a:off x="6079376" y="5775095"/>
                <a:ext cx="222205" cy="108624"/>
              </a:xfrm>
              <a:custGeom xmlns:a="http://schemas.openxmlformats.org/drawingml/2006/main">
                <a:gdLst>
                  <a:gd name="T1" fmla="*/ 0 w 21600"/>
                  <a:gd name="T2" fmla="*/ 0 h 21600"/>
                  <a:gd name="T3" fmla="*/ 21600 w 21600"/>
                  <a:gd name="T4" fmla="*/ 21600 h 21600"/>
                </a:gdLst>
                <a:rect l="T1" t="T2" r="T3" b="T4"/>
                <a:pathLst>
                  <a:path w="21600" h="21600">
                    <a:moveTo>
                      <a:pt x="11544" y="3085"/>
                    </a:moveTo>
                    <a:cubicBezTo>
                      <a:pt x="17503" y="5399"/>
                      <a:pt x="21600" y="10800"/>
                      <a:pt x="21227" y="15428"/>
                    </a:cubicBezTo>
                    <a:cubicBezTo>
                      <a:pt x="20855" y="20057"/>
                      <a:pt x="15641" y="21600"/>
                      <a:pt x="10055" y="19285"/>
                    </a:cubicBezTo>
                    <a:cubicBezTo>
                      <a:pt x="4468" y="16971"/>
                      <a:pt x="0" y="10800"/>
                      <a:pt x="372" y="6171"/>
                    </a:cubicBezTo>
                    <a:cubicBezTo>
                      <a:pt x="1117" y="2314"/>
                      <a:pt x="5958" y="0"/>
                      <a:pt x="11544" y="3085"/>
                    </a:cubicBezTo>
                  </a:path>
                </a:pathLst>
              </a:custGeom>
              <a:solidFill xmlns:a="http://schemas.openxmlformats.org/drawingml/2006/main">
                <a:srgbClr val="9182FF"/>
              </a:solidFill>
              <a:ln xmlns:a="http://schemas.openxmlformats.org/drawingml/2006/main" cmpd="sng" cap="flat">
                <a:noFill/>
                <a:prstDash val="solid"/>
                <a:round/>
              </a:ln>
            </p:spPr>
          </p:sp>
          <p:sp>
            <p:nvSpPr>
              <p:cNvPr id="560" name="曲线"/>
              <p:cNvSpPr>
                <a:spLocks xmlns:a="http://schemas.openxmlformats.org/drawingml/2006/main"/>
              </p:cNvSpPr>
              <p:nvPr/>
            </p:nvSpPr>
            <p:spPr>
              <a:xfrm xmlns:a="http://schemas.openxmlformats.org/drawingml/2006/main" rot="0">
                <a:off x="6294898" y="5821887"/>
                <a:ext cx="222205" cy="108624"/>
              </a:xfrm>
              <a:custGeom xmlns:a="http://schemas.openxmlformats.org/drawingml/2006/main">
                <a:gdLst>
                  <a:gd name="T1" fmla="*/ 0 w 21600"/>
                  <a:gd name="T2" fmla="*/ 0 h 21600"/>
                  <a:gd name="T3" fmla="*/ 21600 w 21600"/>
                  <a:gd name="T4" fmla="*/ 21600 h 21600"/>
                </a:gdLst>
                <a:rect l="T1" t="T2" r="T3" b="T4"/>
                <a:pathLst>
                  <a:path w="21600" h="21600">
                    <a:moveTo>
                      <a:pt x="11544" y="2314"/>
                    </a:moveTo>
                    <a:cubicBezTo>
                      <a:pt x="17131" y="5399"/>
                      <a:pt x="21600" y="10800"/>
                      <a:pt x="21227" y="15428"/>
                    </a:cubicBezTo>
                    <a:cubicBezTo>
                      <a:pt x="20482" y="20057"/>
                      <a:pt x="15641" y="21600"/>
                      <a:pt x="10055" y="19285"/>
                    </a:cubicBezTo>
                    <a:cubicBezTo>
                      <a:pt x="4096" y="16971"/>
                      <a:pt x="0" y="10800"/>
                      <a:pt x="372" y="6171"/>
                    </a:cubicBezTo>
                    <a:cubicBezTo>
                      <a:pt x="744" y="1542"/>
                      <a:pt x="5958" y="0"/>
                      <a:pt x="11544" y="2314"/>
                    </a:cubicBezTo>
                  </a:path>
                </a:pathLst>
              </a:custGeom>
              <a:solidFill xmlns:a="http://schemas.openxmlformats.org/drawingml/2006/main">
                <a:srgbClr val="9182FF"/>
              </a:solidFill>
              <a:ln xmlns:a="http://schemas.openxmlformats.org/drawingml/2006/main" cmpd="sng" cap="flat">
                <a:noFill/>
                <a:prstDash val="solid"/>
                <a:round/>
              </a:ln>
            </p:spPr>
          </p:sp>
          <p:sp>
            <p:nvSpPr>
              <p:cNvPr id="561" name="曲线"/>
              <p:cNvSpPr>
                <a:spLocks xmlns:a="http://schemas.openxmlformats.org/drawingml/2006/main"/>
              </p:cNvSpPr>
              <p:nvPr/>
            </p:nvSpPr>
            <p:spPr>
              <a:xfrm xmlns:a="http://schemas.openxmlformats.org/drawingml/2006/main" rot="0">
                <a:off x="6159570" y="5654773"/>
                <a:ext cx="157047" cy="213906"/>
              </a:xfrm>
              <a:custGeom xmlns:a="http://schemas.openxmlformats.org/drawingml/2006/main">
                <a:gdLst>
                  <a:gd name="T1" fmla="*/ 0 w 21600"/>
                  <a:gd name="T2" fmla="*/ 0 h 21600"/>
                  <a:gd name="T3" fmla="*/ 21600 w 21600"/>
                  <a:gd name="T4" fmla="*/ 21600 h 21600"/>
                </a:gdLst>
                <a:rect l="T1" t="T2" r="T3" b="T4"/>
                <a:pathLst>
                  <a:path w="21600" h="21600">
                    <a:moveTo>
                      <a:pt x="15804" y="8247"/>
                    </a:moveTo>
                    <a:cubicBezTo>
                      <a:pt x="20019" y="13745"/>
                      <a:pt x="21600" y="18850"/>
                      <a:pt x="18965" y="20029"/>
                    </a:cubicBezTo>
                    <a:cubicBezTo>
                      <a:pt x="16331" y="21600"/>
                      <a:pt x="10536" y="18458"/>
                      <a:pt x="5795" y="12960"/>
                    </a:cubicBezTo>
                    <a:cubicBezTo>
                      <a:pt x="1580" y="7854"/>
                      <a:pt x="0" y="2749"/>
                      <a:pt x="2634" y="1570"/>
                    </a:cubicBezTo>
                    <a:cubicBezTo>
                      <a:pt x="5268" y="0"/>
                      <a:pt x="11063" y="3141"/>
                      <a:pt x="15804" y="8247"/>
                    </a:cubicBezTo>
                  </a:path>
                </a:pathLst>
              </a:custGeom>
              <a:solidFill xmlns:a="http://schemas.openxmlformats.org/drawingml/2006/main">
                <a:srgbClr val="9182FF"/>
              </a:solidFill>
              <a:ln xmlns:a="http://schemas.openxmlformats.org/drawingml/2006/main" cmpd="sng" cap="flat">
                <a:noFill/>
                <a:prstDash val="solid"/>
                <a:round/>
              </a:ln>
            </p:spPr>
          </p:sp>
          <p:sp>
            <p:nvSpPr>
              <p:cNvPr id="562" name="曲线"/>
              <p:cNvSpPr>
                <a:spLocks xmlns:a="http://schemas.openxmlformats.org/drawingml/2006/main"/>
              </p:cNvSpPr>
              <p:nvPr/>
            </p:nvSpPr>
            <p:spPr>
              <a:xfrm xmlns:a="http://schemas.openxmlformats.org/drawingml/2006/main" rot="0">
                <a:off x="6278191" y="5840270"/>
                <a:ext cx="158718" cy="210564"/>
              </a:xfrm>
              <a:custGeom xmlns:a="http://schemas.openxmlformats.org/drawingml/2006/main">
                <a:gdLst>
                  <a:gd name="T1" fmla="*/ 0 w 21600"/>
                  <a:gd name="T2" fmla="*/ 0 h 21600"/>
                  <a:gd name="T3" fmla="*/ 21600 w 21600"/>
                  <a:gd name="T4" fmla="*/ 21600 h 21600"/>
                </a:gdLst>
                <a:rect l="T1" t="T2" r="T3" b="T4"/>
                <a:pathLst>
                  <a:path w="21600" h="21600">
                    <a:moveTo>
                      <a:pt x="15804" y="8399"/>
                    </a:moveTo>
                    <a:cubicBezTo>
                      <a:pt x="20019" y="13599"/>
                      <a:pt x="21600" y="19200"/>
                      <a:pt x="18965" y="20400"/>
                    </a:cubicBezTo>
                    <a:cubicBezTo>
                      <a:pt x="16331" y="21600"/>
                      <a:pt x="10536" y="18399"/>
                      <a:pt x="5795" y="13200"/>
                    </a:cubicBezTo>
                    <a:cubicBezTo>
                      <a:pt x="1580" y="8000"/>
                      <a:pt x="0" y="2800"/>
                      <a:pt x="2634" y="1199"/>
                    </a:cubicBezTo>
                    <a:cubicBezTo>
                      <a:pt x="5268" y="0"/>
                      <a:pt x="11063" y="3199"/>
                      <a:pt x="15804" y="8399"/>
                    </a:cubicBezTo>
                  </a:path>
                </a:pathLst>
              </a:custGeom>
              <a:solidFill xmlns:a="http://schemas.openxmlformats.org/drawingml/2006/main">
                <a:srgbClr val="9182FF"/>
              </a:solidFill>
              <a:ln xmlns:a="http://schemas.openxmlformats.org/drawingml/2006/main" cmpd="sng" cap="flat">
                <a:noFill/>
                <a:prstDash val="solid"/>
                <a:round/>
              </a:ln>
            </p:spPr>
          </p:sp>
          <p:sp>
            <p:nvSpPr>
              <p:cNvPr id="563" name="曲线"/>
              <p:cNvSpPr>
                <a:spLocks xmlns:a="http://schemas.openxmlformats.org/drawingml/2006/main"/>
              </p:cNvSpPr>
              <p:nvPr/>
            </p:nvSpPr>
            <p:spPr>
              <a:xfrm xmlns:a="http://schemas.openxmlformats.org/drawingml/2006/main" rot="0">
                <a:off x="6101095" y="5833585"/>
                <a:ext cx="208839" cy="158759"/>
              </a:xfrm>
              <a:custGeom xmlns:a="http://schemas.openxmlformats.org/drawingml/2006/main">
                <a:gdLst>
                  <a:gd name="T1" fmla="*/ 0 w 21600"/>
                  <a:gd name="T2" fmla="*/ 0 h 21600"/>
                  <a:gd name="T3" fmla="*/ 21600 w 21600"/>
                  <a:gd name="T4" fmla="*/ 21600 h 21600"/>
                </a:gdLst>
                <a:rect l="T1" t="T2" r="T3" b="T4"/>
                <a:pathLst>
                  <a:path w="21600" h="21600">
                    <a:moveTo>
                      <a:pt x="8400" y="6321"/>
                    </a:moveTo>
                    <a:cubicBezTo>
                      <a:pt x="13600" y="1580"/>
                      <a:pt x="19200" y="0"/>
                      <a:pt x="20400" y="2634"/>
                    </a:cubicBezTo>
                    <a:cubicBezTo>
                      <a:pt x="21600" y="5268"/>
                      <a:pt x="18399" y="11063"/>
                      <a:pt x="13199" y="15804"/>
                    </a:cubicBezTo>
                    <a:cubicBezTo>
                      <a:pt x="7999" y="20019"/>
                      <a:pt x="2800" y="21600"/>
                      <a:pt x="1199" y="18965"/>
                    </a:cubicBezTo>
                    <a:cubicBezTo>
                      <a:pt x="0" y="16331"/>
                      <a:pt x="3200" y="10536"/>
                      <a:pt x="8400" y="6321"/>
                    </a:cubicBezTo>
                  </a:path>
                </a:pathLst>
              </a:custGeom>
              <a:solidFill xmlns:a="http://schemas.openxmlformats.org/drawingml/2006/main">
                <a:srgbClr val="9182FF"/>
              </a:solidFill>
              <a:ln xmlns:a="http://schemas.openxmlformats.org/drawingml/2006/main" cmpd="sng" cap="flat">
                <a:noFill/>
                <a:prstDash val="solid"/>
                <a:round/>
              </a:ln>
            </p:spPr>
          </p:sp>
          <p:sp>
            <p:nvSpPr>
              <p:cNvPr id="564" name="曲线"/>
              <p:cNvSpPr>
                <a:spLocks xmlns:a="http://schemas.openxmlformats.org/drawingml/2006/main"/>
              </p:cNvSpPr>
              <p:nvPr/>
            </p:nvSpPr>
            <p:spPr>
              <a:xfrm xmlns:a="http://schemas.openxmlformats.org/drawingml/2006/main" rot="0">
                <a:off x="6286544" y="5713262"/>
                <a:ext cx="207169" cy="158759"/>
              </a:xfrm>
              <a:custGeom xmlns:a="http://schemas.openxmlformats.org/drawingml/2006/main">
                <a:gdLst>
                  <a:gd name="T1" fmla="*/ 0 w 21600"/>
                  <a:gd name="T2" fmla="*/ 0 h 21600"/>
                  <a:gd name="T3" fmla="*/ 21600 w 21600"/>
                  <a:gd name="T4" fmla="*/ 21600 h 21600"/>
                </a:gdLst>
                <a:rect l="T1" t="T2" r="T3" b="T4"/>
                <a:pathLst>
                  <a:path w="21600" h="21600">
                    <a:moveTo>
                      <a:pt x="8400" y="6321"/>
                    </a:moveTo>
                    <a:cubicBezTo>
                      <a:pt x="13599" y="1580"/>
                      <a:pt x="18800" y="0"/>
                      <a:pt x="20400" y="2634"/>
                    </a:cubicBezTo>
                    <a:cubicBezTo>
                      <a:pt x="21600" y="5268"/>
                      <a:pt x="18399" y="11063"/>
                      <a:pt x="13199" y="15804"/>
                    </a:cubicBezTo>
                    <a:cubicBezTo>
                      <a:pt x="8000" y="20546"/>
                      <a:pt x="2400" y="21600"/>
                      <a:pt x="1199" y="18965"/>
                    </a:cubicBezTo>
                    <a:cubicBezTo>
                      <a:pt x="0" y="16331"/>
                      <a:pt x="3200" y="10536"/>
                      <a:pt x="8400" y="6321"/>
                    </a:cubicBezTo>
                  </a:path>
                </a:pathLst>
              </a:custGeom>
              <a:solidFill xmlns:a="http://schemas.openxmlformats.org/drawingml/2006/main">
                <a:srgbClr val="9182FF"/>
              </a:solidFill>
              <a:ln xmlns:a="http://schemas.openxmlformats.org/drawingml/2006/main" cmpd="sng" cap="flat">
                <a:noFill/>
                <a:prstDash val="solid"/>
                <a:round/>
              </a:ln>
            </p:spPr>
          </p:sp>
          <p:sp>
            <p:nvSpPr>
              <p:cNvPr id="565" name="曲线"/>
              <p:cNvSpPr>
                <a:spLocks xmlns:a="http://schemas.openxmlformats.org/drawingml/2006/main"/>
              </p:cNvSpPr>
              <p:nvPr/>
            </p:nvSpPr>
            <p:spPr>
              <a:xfrm xmlns:a="http://schemas.openxmlformats.org/drawingml/2006/main" rot="0">
                <a:off x="6221386" y="5631376"/>
                <a:ext cx="106926" cy="228947"/>
              </a:xfrm>
              <a:custGeom xmlns:a="http://schemas.openxmlformats.org/drawingml/2006/main">
                <a:gdLst>
                  <a:gd name="T1" fmla="*/ 0 w 21600"/>
                  <a:gd name="T2" fmla="*/ 0 h 21600"/>
                  <a:gd name="T3" fmla="*/ 21600 w 21600"/>
                  <a:gd name="T4" fmla="*/ 21600 h 21600"/>
                </a:gdLst>
                <a:rect l="T1" t="T2" r="T3" b="T4"/>
                <a:pathLst>
                  <a:path w="21600" h="21600">
                    <a:moveTo>
                      <a:pt x="19285" y="9884"/>
                    </a:moveTo>
                    <a:cubicBezTo>
                      <a:pt x="21600" y="15742"/>
                      <a:pt x="20057" y="20501"/>
                      <a:pt x="15428" y="20867"/>
                    </a:cubicBezTo>
                    <a:cubicBezTo>
                      <a:pt x="10799" y="21600"/>
                      <a:pt x="5400" y="17206"/>
                      <a:pt x="2314" y="11715"/>
                    </a:cubicBezTo>
                    <a:cubicBezTo>
                      <a:pt x="0" y="5857"/>
                      <a:pt x="1542" y="1098"/>
                      <a:pt x="6171" y="732"/>
                    </a:cubicBezTo>
                    <a:cubicBezTo>
                      <a:pt x="10799" y="0"/>
                      <a:pt x="16199" y="4393"/>
                      <a:pt x="19285" y="9884"/>
                    </a:cubicBezTo>
                  </a:path>
                </a:pathLst>
              </a:custGeom>
              <a:solidFill xmlns:a="http://schemas.openxmlformats.org/drawingml/2006/main">
                <a:srgbClr val="6D5DDE"/>
              </a:solidFill>
              <a:ln xmlns:a="http://schemas.openxmlformats.org/drawingml/2006/main" cmpd="sng" cap="flat">
                <a:noFill/>
                <a:prstDash val="solid"/>
                <a:round/>
              </a:ln>
            </p:spPr>
          </p:sp>
          <p:sp>
            <p:nvSpPr>
              <p:cNvPr id="566" name="曲线"/>
              <p:cNvSpPr>
                <a:spLocks xmlns:a="http://schemas.openxmlformats.org/drawingml/2006/main"/>
              </p:cNvSpPr>
              <p:nvPr/>
            </p:nvSpPr>
            <p:spPr>
              <a:xfrm xmlns:a="http://schemas.openxmlformats.org/drawingml/2006/main" rot="0">
                <a:off x="6266496" y="5848626"/>
                <a:ext cx="108596" cy="225605"/>
              </a:xfrm>
              <a:custGeom xmlns:a="http://schemas.openxmlformats.org/drawingml/2006/main">
                <a:gdLst>
                  <a:gd name="T1" fmla="*/ 0 w 21600"/>
                  <a:gd name="T2" fmla="*/ 0 h 21600"/>
                  <a:gd name="T3" fmla="*/ 21600 w 21600"/>
                  <a:gd name="T4" fmla="*/ 21600 h 21600"/>
                </a:gdLst>
                <a:rect l="T1" t="T2" r="T3" b="T4"/>
                <a:pathLst>
                  <a:path w="21600" h="21600">
                    <a:moveTo>
                      <a:pt x="19285" y="10055"/>
                    </a:moveTo>
                    <a:cubicBezTo>
                      <a:pt x="21600" y="15641"/>
                      <a:pt x="20057" y="20855"/>
                      <a:pt x="15428" y="21227"/>
                    </a:cubicBezTo>
                    <a:cubicBezTo>
                      <a:pt x="10800" y="21600"/>
                      <a:pt x="5400" y="17503"/>
                      <a:pt x="2314" y="11544"/>
                    </a:cubicBezTo>
                    <a:cubicBezTo>
                      <a:pt x="0" y="5958"/>
                      <a:pt x="1542" y="1117"/>
                      <a:pt x="6171" y="372"/>
                    </a:cubicBezTo>
                    <a:cubicBezTo>
                      <a:pt x="10800" y="0"/>
                      <a:pt x="16200" y="4096"/>
                      <a:pt x="19285" y="10055"/>
                    </a:cubicBezTo>
                  </a:path>
                </a:pathLst>
              </a:custGeom>
              <a:solidFill xmlns:a="http://schemas.openxmlformats.org/drawingml/2006/main">
                <a:srgbClr val="6D5DDE"/>
              </a:solidFill>
              <a:ln xmlns:a="http://schemas.openxmlformats.org/drawingml/2006/main" cmpd="sng" cap="flat">
                <a:noFill/>
                <a:prstDash val="solid"/>
                <a:round/>
              </a:ln>
            </p:spPr>
          </p:sp>
          <p:sp>
            <p:nvSpPr>
              <p:cNvPr id="567" name="曲线"/>
              <p:cNvSpPr>
                <a:spLocks xmlns:a="http://schemas.openxmlformats.org/drawingml/2006/main"/>
              </p:cNvSpPr>
              <p:nvPr/>
            </p:nvSpPr>
            <p:spPr>
              <a:xfrm xmlns:a="http://schemas.openxmlformats.org/drawingml/2006/main" rot="0">
                <a:off x="6079376" y="5821887"/>
                <a:ext cx="222205" cy="108624"/>
              </a:xfrm>
              <a:custGeom xmlns:a="http://schemas.openxmlformats.org/drawingml/2006/main">
                <a:gdLst>
                  <a:gd name="T1" fmla="*/ 0 w 21600"/>
                  <a:gd name="T2" fmla="*/ 0 h 21600"/>
                  <a:gd name="T3" fmla="*/ 21600 w 21600"/>
                  <a:gd name="T4" fmla="*/ 21600 h 21600"/>
                </a:gdLst>
                <a:rect l="T1" t="T2" r="T3" b="T4"/>
                <a:pathLst>
                  <a:path w="21600" h="21600">
                    <a:moveTo>
                      <a:pt x="10055" y="3085"/>
                    </a:moveTo>
                    <a:cubicBezTo>
                      <a:pt x="15641" y="0"/>
                      <a:pt x="20855" y="1542"/>
                      <a:pt x="21227" y="6171"/>
                    </a:cubicBezTo>
                    <a:cubicBezTo>
                      <a:pt x="21600" y="10800"/>
                      <a:pt x="17503" y="16971"/>
                      <a:pt x="11917" y="19285"/>
                    </a:cubicBezTo>
                    <a:cubicBezTo>
                      <a:pt x="5958" y="21600"/>
                      <a:pt x="1117" y="20057"/>
                      <a:pt x="372" y="15428"/>
                    </a:cubicBezTo>
                    <a:cubicBezTo>
                      <a:pt x="0" y="10800"/>
                      <a:pt x="4468" y="5399"/>
                      <a:pt x="10055" y="3085"/>
                    </a:cubicBezTo>
                  </a:path>
                </a:pathLst>
              </a:custGeom>
              <a:solidFill xmlns:a="http://schemas.openxmlformats.org/drawingml/2006/main">
                <a:srgbClr val="6D5DDE"/>
              </a:solidFill>
              <a:ln xmlns:a="http://schemas.openxmlformats.org/drawingml/2006/main" cmpd="sng" cap="flat">
                <a:noFill/>
                <a:prstDash val="solid"/>
                <a:round/>
              </a:ln>
            </p:spPr>
          </p:sp>
          <p:sp>
            <p:nvSpPr>
              <p:cNvPr id="568" name="曲线"/>
              <p:cNvSpPr>
                <a:spLocks xmlns:a="http://schemas.openxmlformats.org/drawingml/2006/main"/>
              </p:cNvSpPr>
              <p:nvPr/>
            </p:nvSpPr>
            <p:spPr>
              <a:xfrm xmlns:a="http://schemas.openxmlformats.org/drawingml/2006/main" rot="0">
                <a:off x="6294898" y="5775095"/>
                <a:ext cx="222205" cy="108624"/>
              </a:xfrm>
              <a:custGeom xmlns:a="http://schemas.openxmlformats.org/drawingml/2006/main">
                <a:gdLst>
                  <a:gd name="T1" fmla="*/ 0 w 21600"/>
                  <a:gd name="T2" fmla="*/ 0 h 21600"/>
                  <a:gd name="T3" fmla="*/ 21600 w 21600"/>
                  <a:gd name="T4" fmla="*/ 21600 h 21600"/>
                </a:gdLst>
                <a:rect l="T1" t="T2" r="T3" b="T4"/>
                <a:pathLst>
                  <a:path w="21600" h="21600">
                    <a:moveTo>
                      <a:pt x="10055" y="3085"/>
                    </a:moveTo>
                    <a:cubicBezTo>
                      <a:pt x="15641" y="0"/>
                      <a:pt x="20482" y="1542"/>
                      <a:pt x="21227" y="6171"/>
                    </a:cubicBezTo>
                    <a:cubicBezTo>
                      <a:pt x="21600" y="10800"/>
                      <a:pt x="17131" y="16971"/>
                      <a:pt x="11544" y="19285"/>
                    </a:cubicBezTo>
                    <a:cubicBezTo>
                      <a:pt x="5958" y="21600"/>
                      <a:pt x="744" y="20057"/>
                      <a:pt x="372" y="15428"/>
                    </a:cubicBezTo>
                    <a:cubicBezTo>
                      <a:pt x="0" y="10800"/>
                      <a:pt x="4096" y="5399"/>
                      <a:pt x="10055" y="3085"/>
                    </a:cubicBezTo>
                  </a:path>
                </a:pathLst>
              </a:custGeom>
              <a:solidFill xmlns:a="http://schemas.openxmlformats.org/drawingml/2006/main">
                <a:srgbClr val="6D5DDE"/>
              </a:solidFill>
              <a:ln xmlns:a="http://schemas.openxmlformats.org/drawingml/2006/main" cmpd="sng" cap="flat">
                <a:noFill/>
                <a:prstDash val="solid"/>
                <a:round/>
              </a:ln>
            </p:spPr>
          </p:sp>
          <p:sp>
            <p:nvSpPr>
              <p:cNvPr id="569" name="曲线"/>
              <p:cNvSpPr>
                <a:spLocks xmlns:a="http://schemas.openxmlformats.org/drawingml/2006/main"/>
              </p:cNvSpPr>
              <p:nvPr/>
            </p:nvSpPr>
            <p:spPr>
              <a:xfrm xmlns:a="http://schemas.openxmlformats.org/drawingml/2006/main" rot="0">
                <a:off x="6101095" y="5713262"/>
                <a:ext cx="208839" cy="158759"/>
              </a:xfrm>
              <a:custGeom xmlns:a="http://schemas.openxmlformats.org/drawingml/2006/main">
                <a:gdLst>
                  <a:gd name="T1" fmla="*/ 0 w 21600"/>
                  <a:gd name="T2" fmla="*/ 0 h 21600"/>
                  <a:gd name="T3" fmla="*/ 21600 w 21600"/>
                  <a:gd name="T4" fmla="*/ 21600 h 21600"/>
                </a:gdLst>
                <a:rect l="T1" t="T2" r="T3" b="T4"/>
                <a:pathLst>
                  <a:path w="21600" h="21600">
                    <a:moveTo>
                      <a:pt x="13199" y="6321"/>
                    </a:moveTo>
                    <a:cubicBezTo>
                      <a:pt x="18399" y="10536"/>
                      <a:pt x="21600" y="16331"/>
                      <a:pt x="20400" y="18965"/>
                    </a:cubicBezTo>
                    <a:cubicBezTo>
                      <a:pt x="19200" y="21600"/>
                      <a:pt x="13600" y="20546"/>
                      <a:pt x="8400" y="15804"/>
                    </a:cubicBezTo>
                    <a:cubicBezTo>
                      <a:pt x="3200" y="11590"/>
                      <a:pt x="0" y="5795"/>
                      <a:pt x="1199" y="2634"/>
                    </a:cubicBezTo>
                    <a:cubicBezTo>
                      <a:pt x="2399" y="0"/>
                      <a:pt x="7999" y="1580"/>
                      <a:pt x="13199" y="6321"/>
                    </a:cubicBezTo>
                  </a:path>
                </a:pathLst>
              </a:custGeom>
              <a:solidFill xmlns:a="http://schemas.openxmlformats.org/drawingml/2006/main">
                <a:srgbClr val="6D5DDE"/>
              </a:solidFill>
              <a:ln xmlns:a="http://schemas.openxmlformats.org/drawingml/2006/main" cmpd="sng" cap="flat">
                <a:noFill/>
                <a:prstDash val="solid"/>
                <a:round/>
              </a:ln>
            </p:spPr>
          </p:sp>
          <p:sp>
            <p:nvSpPr>
              <p:cNvPr id="570" name="曲线"/>
              <p:cNvSpPr>
                <a:spLocks xmlns:a="http://schemas.openxmlformats.org/drawingml/2006/main"/>
              </p:cNvSpPr>
              <p:nvPr/>
            </p:nvSpPr>
            <p:spPr>
              <a:xfrm xmlns:a="http://schemas.openxmlformats.org/drawingml/2006/main" rot="0">
                <a:off x="6286544" y="5833585"/>
                <a:ext cx="207169" cy="158759"/>
              </a:xfrm>
              <a:custGeom xmlns:a="http://schemas.openxmlformats.org/drawingml/2006/main">
                <a:gdLst>
                  <a:gd name="T1" fmla="*/ 0 w 21600"/>
                  <a:gd name="T2" fmla="*/ 0 h 21600"/>
                  <a:gd name="T3" fmla="*/ 21600 w 21600"/>
                  <a:gd name="T4" fmla="*/ 21600 h 21600"/>
                </a:gdLst>
                <a:rect l="T1" t="T2" r="T3" b="T4"/>
                <a:pathLst>
                  <a:path w="21600" h="21600">
                    <a:moveTo>
                      <a:pt x="13199" y="5795"/>
                    </a:moveTo>
                    <a:cubicBezTo>
                      <a:pt x="18399" y="10536"/>
                      <a:pt x="21600" y="16331"/>
                      <a:pt x="20400" y="18965"/>
                    </a:cubicBezTo>
                    <a:cubicBezTo>
                      <a:pt x="19199" y="21600"/>
                      <a:pt x="13599" y="20019"/>
                      <a:pt x="8400" y="15804"/>
                    </a:cubicBezTo>
                    <a:cubicBezTo>
                      <a:pt x="3200" y="11063"/>
                      <a:pt x="0" y="5268"/>
                      <a:pt x="1199" y="2634"/>
                    </a:cubicBezTo>
                    <a:cubicBezTo>
                      <a:pt x="2400" y="0"/>
                      <a:pt x="8000" y="1580"/>
                      <a:pt x="13199" y="5795"/>
                    </a:cubicBezTo>
                  </a:path>
                </a:pathLst>
              </a:custGeom>
              <a:solidFill xmlns:a="http://schemas.openxmlformats.org/drawingml/2006/main">
                <a:srgbClr val="6D5DDE"/>
              </a:solidFill>
              <a:ln xmlns:a="http://schemas.openxmlformats.org/drawingml/2006/main" cmpd="sng" cap="flat">
                <a:noFill/>
                <a:prstDash val="solid"/>
                <a:round/>
              </a:ln>
            </p:spPr>
          </p:sp>
          <p:sp>
            <p:nvSpPr>
              <p:cNvPr id="571" name="曲线"/>
              <p:cNvSpPr>
                <a:spLocks xmlns:a="http://schemas.openxmlformats.org/drawingml/2006/main"/>
              </p:cNvSpPr>
              <p:nvPr/>
            </p:nvSpPr>
            <p:spPr>
              <a:xfrm xmlns:a="http://schemas.openxmlformats.org/drawingml/2006/main" rot="0">
                <a:off x="6159570" y="5840270"/>
                <a:ext cx="157047" cy="210564"/>
              </a:xfrm>
              <a:custGeom xmlns:a="http://schemas.openxmlformats.org/drawingml/2006/main">
                <a:gdLst>
                  <a:gd name="T1" fmla="*/ 0 w 21600"/>
                  <a:gd name="T2" fmla="*/ 0 h 21600"/>
                  <a:gd name="T3" fmla="*/ 21600 w 21600"/>
                  <a:gd name="T4" fmla="*/ 21600 h 21600"/>
                </a:gdLst>
                <a:rect l="T1" t="T2" r="T3" b="T4"/>
                <a:pathLst>
                  <a:path w="21600" h="21600">
                    <a:moveTo>
                      <a:pt x="5795" y="8399"/>
                    </a:moveTo>
                    <a:cubicBezTo>
                      <a:pt x="10536" y="3199"/>
                      <a:pt x="16331" y="0"/>
                      <a:pt x="18965" y="1199"/>
                    </a:cubicBezTo>
                    <a:cubicBezTo>
                      <a:pt x="21600" y="2800"/>
                      <a:pt x="20019" y="8000"/>
                      <a:pt x="15804" y="13200"/>
                    </a:cubicBezTo>
                    <a:cubicBezTo>
                      <a:pt x="11063" y="18399"/>
                      <a:pt x="5268" y="21600"/>
                      <a:pt x="2634" y="20400"/>
                    </a:cubicBezTo>
                    <a:cubicBezTo>
                      <a:pt x="0" y="19200"/>
                      <a:pt x="1580" y="13599"/>
                      <a:pt x="5795" y="8399"/>
                    </a:cubicBezTo>
                  </a:path>
                </a:pathLst>
              </a:custGeom>
              <a:solidFill xmlns:a="http://schemas.openxmlformats.org/drawingml/2006/main">
                <a:srgbClr val="6D5DDE"/>
              </a:solidFill>
              <a:ln xmlns:a="http://schemas.openxmlformats.org/drawingml/2006/main" cmpd="sng" cap="flat">
                <a:noFill/>
                <a:prstDash val="solid"/>
                <a:round/>
              </a:ln>
            </p:spPr>
          </p:sp>
          <p:sp>
            <p:nvSpPr>
              <p:cNvPr id="572" name="曲线"/>
              <p:cNvSpPr>
                <a:spLocks xmlns:a="http://schemas.openxmlformats.org/drawingml/2006/main"/>
              </p:cNvSpPr>
              <p:nvPr/>
            </p:nvSpPr>
            <p:spPr>
              <a:xfrm xmlns:a="http://schemas.openxmlformats.org/drawingml/2006/main" rot="0">
                <a:off x="6278191" y="5654773"/>
                <a:ext cx="158718" cy="213906"/>
              </a:xfrm>
              <a:custGeom xmlns:a="http://schemas.openxmlformats.org/drawingml/2006/main">
                <a:gdLst>
                  <a:gd name="T1" fmla="*/ 0 w 21600"/>
                  <a:gd name="T2" fmla="*/ 0 h 21600"/>
                  <a:gd name="T3" fmla="*/ 21600 w 21600"/>
                  <a:gd name="T4" fmla="*/ 21600 h 21600"/>
                </a:gdLst>
                <a:rect l="T1" t="T2" r="T3" b="T4"/>
                <a:pathLst>
                  <a:path w="21600" h="21600">
                    <a:moveTo>
                      <a:pt x="5795" y="8247"/>
                    </a:moveTo>
                    <a:cubicBezTo>
                      <a:pt x="10536" y="3141"/>
                      <a:pt x="16331" y="0"/>
                      <a:pt x="18965" y="1178"/>
                    </a:cubicBezTo>
                    <a:cubicBezTo>
                      <a:pt x="21600" y="2749"/>
                      <a:pt x="20019" y="7854"/>
                      <a:pt x="15804" y="12960"/>
                    </a:cubicBezTo>
                    <a:cubicBezTo>
                      <a:pt x="11063" y="18065"/>
                      <a:pt x="5268" y="21600"/>
                      <a:pt x="2634" y="20029"/>
                    </a:cubicBezTo>
                    <a:cubicBezTo>
                      <a:pt x="0" y="18850"/>
                      <a:pt x="1580" y="13745"/>
                      <a:pt x="5795" y="8247"/>
                    </a:cubicBezTo>
                  </a:path>
                </a:pathLst>
              </a:custGeom>
              <a:solidFill xmlns:a="http://schemas.openxmlformats.org/drawingml/2006/main">
                <a:srgbClr val="6D5DDE"/>
              </a:solidFill>
              <a:ln xmlns:a="http://schemas.openxmlformats.org/drawingml/2006/main" cmpd="sng" cap="flat">
                <a:noFill/>
                <a:prstDash val="solid"/>
                <a:round/>
              </a:ln>
            </p:spPr>
          </p:sp>
          <p:sp>
            <p:nvSpPr>
              <p:cNvPr id="573" name="曲线"/>
              <p:cNvSpPr>
                <a:spLocks xmlns:a="http://schemas.openxmlformats.org/drawingml/2006/main"/>
              </p:cNvSpPr>
              <p:nvPr/>
            </p:nvSpPr>
            <p:spPr>
              <a:xfrm xmlns:a="http://schemas.openxmlformats.org/drawingml/2006/main" rot="0">
                <a:off x="6224728" y="5778438"/>
                <a:ext cx="147023" cy="152074"/>
              </a:xfrm>
              <a:custGeom xmlns:a="http://schemas.openxmlformats.org/drawingml/2006/main">
                <a:gdLst>
                  <a:gd name="T1" fmla="*/ 0 w 21600"/>
                  <a:gd name="T2" fmla="*/ 0 h 21600"/>
                  <a:gd name="T3" fmla="*/ 21600 w 21600"/>
                  <a:gd name="T4" fmla="*/ 21600 h 21600"/>
                </a:gdLst>
                <a:rect l="T1" t="T2" r="T3" b="T4"/>
                <a:pathLst>
                  <a:path w="21600" h="21600">
                    <a:moveTo>
                      <a:pt x="21600" y="12184"/>
                    </a:moveTo>
                    <a:cubicBezTo>
                      <a:pt x="21600" y="11630"/>
                      <a:pt x="21031" y="10523"/>
                      <a:pt x="19326" y="9969"/>
                    </a:cubicBezTo>
                    <a:cubicBezTo>
                      <a:pt x="20463" y="9415"/>
                      <a:pt x="21600" y="8307"/>
                      <a:pt x="21600" y="7753"/>
                    </a:cubicBezTo>
                    <a:cubicBezTo>
                      <a:pt x="21031" y="7200"/>
                      <a:pt x="20463" y="6646"/>
                      <a:pt x="18757" y="6646"/>
                    </a:cubicBezTo>
                    <a:cubicBezTo>
                      <a:pt x="19894" y="5538"/>
                      <a:pt x="19894" y="4984"/>
                      <a:pt x="19326" y="4430"/>
                    </a:cubicBezTo>
                    <a:cubicBezTo>
                      <a:pt x="19326" y="3876"/>
                      <a:pt x="17621" y="3876"/>
                      <a:pt x="16484" y="4430"/>
                    </a:cubicBezTo>
                    <a:cubicBezTo>
                      <a:pt x="17052" y="2769"/>
                      <a:pt x="17052" y="1661"/>
                      <a:pt x="15915" y="1107"/>
                    </a:cubicBezTo>
                    <a:cubicBezTo>
                      <a:pt x="15347" y="1107"/>
                      <a:pt x="14778" y="1661"/>
                      <a:pt x="13642" y="2215"/>
                    </a:cubicBezTo>
                    <a:cubicBezTo>
                      <a:pt x="13642" y="1107"/>
                      <a:pt x="13073" y="0"/>
                      <a:pt x="12505" y="0"/>
                    </a:cubicBezTo>
                    <a:cubicBezTo>
                      <a:pt x="11368" y="0"/>
                      <a:pt x="10800" y="1107"/>
                      <a:pt x="10231" y="2215"/>
                    </a:cubicBezTo>
                    <a:cubicBezTo>
                      <a:pt x="9663" y="1107"/>
                      <a:pt x="8526" y="0"/>
                      <a:pt x="7957" y="553"/>
                    </a:cubicBezTo>
                    <a:cubicBezTo>
                      <a:pt x="7389" y="553"/>
                      <a:pt x="6821" y="1661"/>
                      <a:pt x="6821" y="2769"/>
                    </a:cubicBezTo>
                    <a:cubicBezTo>
                      <a:pt x="5684" y="2215"/>
                      <a:pt x="4547" y="1661"/>
                      <a:pt x="4547" y="2215"/>
                    </a:cubicBezTo>
                    <a:cubicBezTo>
                      <a:pt x="3410" y="2769"/>
                      <a:pt x="3978" y="3876"/>
                      <a:pt x="4547" y="4984"/>
                    </a:cubicBezTo>
                    <a:cubicBezTo>
                      <a:pt x="2842" y="4984"/>
                      <a:pt x="1705" y="4984"/>
                      <a:pt x="1136" y="5538"/>
                    </a:cubicBezTo>
                    <a:cubicBezTo>
                      <a:pt x="1136" y="6092"/>
                      <a:pt x="1136" y="7200"/>
                      <a:pt x="2273" y="7753"/>
                    </a:cubicBezTo>
                    <a:cubicBezTo>
                      <a:pt x="1136" y="8307"/>
                      <a:pt x="0" y="8307"/>
                      <a:pt x="0" y="8861"/>
                    </a:cubicBezTo>
                    <a:cubicBezTo>
                      <a:pt x="0" y="9969"/>
                      <a:pt x="568" y="10523"/>
                      <a:pt x="2273" y="11076"/>
                    </a:cubicBezTo>
                    <a:cubicBezTo>
                      <a:pt x="1136" y="12184"/>
                      <a:pt x="0" y="12738"/>
                      <a:pt x="568" y="13846"/>
                    </a:cubicBezTo>
                    <a:cubicBezTo>
                      <a:pt x="568" y="14400"/>
                      <a:pt x="1705" y="14400"/>
                      <a:pt x="2842" y="14400"/>
                    </a:cubicBezTo>
                    <a:cubicBezTo>
                      <a:pt x="1705" y="15507"/>
                      <a:pt x="1705" y="16615"/>
                      <a:pt x="2273" y="17169"/>
                    </a:cubicBezTo>
                    <a:cubicBezTo>
                      <a:pt x="2273" y="17723"/>
                      <a:pt x="3978" y="17723"/>
                      <a:pt x="5115" y="17169"/>
                    </a:cubicBezTo>
                    <a:cubicBezTo>
                      <a:pt x="4547" y="18276"/>
                      <a:pt x="5115" y="19384"/>
                      <a:pt x="5684" y="19938"/>
                    </a:cubicBezTo>
                    <a:cubicBezTo>
                      <a:pt x="6252" y="20492"/>
                      <a:pt x="6821" y="19938"/>
                      <a:pt x="7957" y="18830"/>
                    </a:cubicBezTo>
                    <a:cubicBezTo>
                      <a:pt x="7957" y="20492"/>
                      <a:pt x="8526" y="21046"/>
                      <a:pt x="9094" y="21046"/>
                    </a:cubicBezTo>
                    <a:cubicBezTo>
                      <a:pt x="10231" y="21600"/>
                      <a:pt x="10800" y="20492"/>
                      <a:pt x="11368" y="18830"/>
                    </a:cubicBezTo>
                    <a:cubicBezTo>
                      <a:pt x="11936" y="20492"/>
                      <a:pt x="13073" y="21046"/>
                      <a:pt x="13642" y="21046"/>
                    </a:cubicBezTo>
                    <a:cubicBezTo>
                      <a:pt x="14210" y="20492"/>
                      <a:pt x="14778" y="19938"/>
                      <a:pt x="14778" y="18830"/>
                    </a:cubicBezTo>
                    <a:cubicBezTo>
                      <a:pt x="15915" y="19384"/>
                      <a:pt x="17052" y="19384"/>
                      <a:pt x="17621" y="19384"/>
                    </a:cubicBezTo>
                    <a:cubicBezTo>
                      <a:pt x="18189" y="18830"/>
                      <a:pt x="17621" y="17723"/>
                      <a:pt x="17052" y="16061"/>
                    </a:cubicBezTo>
                    <a:cubicBezTo>
                      <a:pt x="18757" y="16615"/>
                      <a:pt x="19894" y="16615"/>
                      <a:pt x="20463" y="16061"/>
                    </a:cubicBezTo>
                    <a:cubicBezTo>
                      <a:pt x="20463" y="15507"/>
                      <a:pt x="20463" y="14400"/>
                      <a:pt x="19326" y="13292"/>
                    </a:cubicBezTo>
                    <a:cubicBezTo>
                      <a:pt x="20463" y="13292"/>
                      <a:pt x="21600" y="12738"/>
                      <a:pt x="21600" y="12184"/>
                    </a:cubicBezTo>
                  </a:path>
                </a:pathLst>
              </a:custGeom>
              <a:solidFill xmlns:a="http://schemas.openxmlformats.org/drawingml/2006/main">
                <a:srgbClr val="FFD688"/>
              </a:solidFill>
              <a:ln xmlns:a="http://schemas.openxmlformats.org/drawingml/2006/main" cmpd="sng" cap="flat">
                <a:noFill/>
                <a:prstDash val="solid"/>
                <a:round/>
              </a:ln>
            </p:spPr>
          </p:sp>
          <p:sp>
            <p:nvSpPr>
              <p:cNvPr id="574" name="曲线"/>
              <p:cNvSpPr>
                <a:spLocks xmlns:a="http://schemas.openxmlformats.org/drawingml/2006/main"/>
              </p:cNvSpPr>
              <p:nvPr/>
            </p:nvSpPr>
            <p:spPr>
              <a:xfrm xmlns:a="http://schemas.openxmlformats.org/drawingml/2006/main" rot="0">
                <a:off x="8458475" y="6042479"/>
                <a:ext cx="230558" cy="210564"/>
              </a:xfrm>
              <a:custGeom xmlns:a="http://schemas.openxmlformats.org/drawingml/2006/main">
                <a:gdLst>
                  <a:gd name="T1" fmla="*/ 0 w 21600"/>
                  <a:gd name="T2" fmla="*/ 0 h 21600"/>
                  <a:gd name="T3" fmla="*/ 21600 w 21600"/>
                  <a:gd name="T4" fmla="*/ 21600 h 21600"/>
                </a:gdLst>
                <a:rect l="T1" t="T2" r="T3" b="T4"/>
                <a:pathLst>
                  <a:path w="21600" h="21600">
                    <a:moveTo>
                      <a:pt x="15480" y="5199"/>
                    </a:moveTo>
                    <a:cubicBezTo>
                      <a:pt x="9720" y="0"/>
                      <a:pt x="0" y="1199"/>
                      <a:pt x="0" y="1199"/>
                    </a:cubicBezTo>
                    <a:cubicBezTo>
                      <a:pt x="0" y="1199"/>
                      <a:pt x="1799" y="11600"/>
                      <a:pt x="7920" y="16400"/>
                    </a:cubicBezTo>
                    <a:cubicBezTo>
                      <a:pt x="13679" y="21600"/>
                      <a:pt x="19800" y="17599"/>
                      <a:pt x="19800" y="17599"/>
                    </a:cubicBezTo>
                    <a:cubicBezTo>
                      <a:pt x="19800" y="17599"/>
                      <a:pt x="21600" y="9999"/>
                      <a:pt x="15480" y="5199"/>
                    </a:cubicBezTo>
                  </a:path>
                </a:pathLst>
              </a:custGeom>
              <a:solidFill xmlns:a="http://schemas.openxmlformats.org/drawingml/2006/main">
                <a:srgbClr val="94BD30"/>
              </a:solidFill>
              <a:ln xmlns:a="http://schemas.openxmlformats.org/drawingml/2006/main" cmpd="sng" cap="flat">
                <a:noFill/>
                <a:prstDash val="solid"/>
                <a:round/>
              </a:ln>
            </p:spPr>
          </p:sp>
          <p:sp>
            <p:nvSpPr>
              <p:cNvPr id="575" name="曲线"/>
              <p:cNvSpPr>
                <a:spLocks xmlns:a="http://schemas.openxmlformats.org/drawingml/2006/main"/>
              </p:cNvSpPr>
              <p:nvPr/>
            </p:nvSpPr>
            <p:spPr>
              <a:xfrm xmlns:a="http://schemas.openxmlformats.org/drawingml/2006/main" rot="0">
                <a:off x="8665644" y="6127708"/>
                <a:ext cx="185449" cy="148732"/>
              </a:xfrm>
              <a:custGeom xmlns:a="http://schemas.openxmlformats.org/drawingml/2006/main">
                <a:gdLst>
                  <a:gd name="T1" fmla="*/ 0 w 21600"/>
                  <a:gd name="T2" fmla="*/ 0 h 21600"/>
                  <a:gd name="T3" fmla="*/ 21600 w 21600"/>
                  <a:gd name="T4" fmla="*/ 21600 h 21600"/>
                </a:gdLst>
                <a:rect l="T1" t="T2" r="T3" b="T4"/>
                <a:pathLst>
                  <a:path w="21600" h="21600">
                    <a:moveTo>
                      <a:pt x="6300" y="3978"/>
                    </a:moveTo>
                    <a:cubicBezTo>
                      <a:pt x="0" y="7957"/>
                      <a:pt x="449" y="16484"/>
                      <a:pt x="449" y="16484"/>
                    </a:cubicBezTo>
                    <a:cubicBezTo>
                      <a:pt x="449" y="16484"/>
                      <a:pt x="5850" y="21600"/>
                      <a:pt x="12149" y="17621"/>
                    </a:cubicBezTo>
                    <a:cubicBezTo>
                      <a:pt x="18449" y="13642"/>
                      <a:pt x="21600" y="2842"/>
                      <a:pt x="21600" y="2842"/>
                    </a:cubicBezTo>
                    <a:cubicBezTo>
                      <a:pt x="21600" y="2842"/>
                      <a:pt x="12600" y="0"/>
                      <a:pt x="6300" y="3978"/>
                    </a:cubicBezTo>
                  </a:path>
                </a:pathLst>
              </a:custGeom>
              <a:solidFill xmlns:a="http://schemas.openxmlformats.org/drawingml/2006/main">
                <a:srgbClr val="94BD30"/>
              </a:solidFill>
              <a:ln xmlns:a="http://schemas.openxmlformats.org/drawingml/2006/main" cmpd="sng" cap="flat">
                <a:noFill/>
                <a:prstDash val="solid"/>
                <a:round/>
              </a:ln>
            </p:spPr>
          </p:sp>
          <p:sp>
            <p:nvSpPr>
              <p:cNvPr id="576" name="矩形"/>
              <p:cNvSpPr>
                <a:spLocks xmlns:a="http://schemas.openxmlformats.org/drawingml/2006/main"/>
              </p:cNvSpPr>
              <p:nvPr/>
            </p:nvSpPr>
            <p:spPr>
              <a:xfrm xmlns:a="http://schemas.openxmlformats.org/drawingml/2006/main" rot="0">
                <a:off x="8657291" y="5933854"/>
                <a:ext cx="20048" cy="641722"/>
              </a:xfrm>
              <a:prstGeom xmlns:a="http://schemas.openxmlformats.org/drawingml/2006/main" prst="rect"/>
              <a:solidFill xmlns:a="http://schemas.openxmlformats.org/drawingml/2006/main">
                <a:srgbClr val="708F23"/>
              </a:solidFill>
              <a:ln xmlns:a="http://schemas.openxmlformats.org/drawingml/2006/main" w="12700" cmpd="sng" cap="flat">
                <a:noFill/>
                <a:prstDash val="solid"/>
                <a:round/>
              </a:ln>
            </p:spPr>
          </p:sp>
          <p:sp>
            <p:nvSpPr>
              <p:cNvPr id="577" name="曲线"/>
              <p:cNvSpPr>
                <a:spLocks xmlns:a="http://schemas.openxmlformats.org/drawingml/2006/main"/>
              </p:cNvSpPr>
              <p:nvPr/>
            </p:nvSpPr>
            <p:spPr>
              <a:xfrm xmlns:a="http://schemas.openxmlformats.org/drawingml/2006/main" rot="0">
                <a:off x="8635571" y="5564530"/>
                <a:ext cx="106926" cy="225605"/>
              </a:xfrm>
              <a:custGeom xmlns:a="http://schemas.openxmlformats.org/drawingml/2006/main">
                <a:gdLst>
                  <a:gd name="T1" fmla="*/ 0 w 21600"/>
                  <a:gd name="T2" fmla="*/ 0 h 21600"/>
                  <a:gd name="T3" fmla="*/ 21600 w 21600"/>
                  <a:gd name="T4" fmla="*/ 21600 h 21600"/>
                </a:gdLst>
                <a:rect l="T1" t="T2" r="T3" b="T4"/>
                <a:pathLst>
                  <a:path w="21600" h="21600">
                    <a:moveTo>
                      <a:pt x="19285" y="11917"/>
                    </a:moveTo>
                    <a:cubicBezTo>
                      <a:pt x="16971" y="17503"/>
                      <a:pt x="10799" y="21600"/>
                      <a:pt x="6171" y="21227"/>
                    </a:cubicBezTo>
                    <a:cubicBezTo>
                      <a:pt x="2314" y="20855"/>
                      <a:pt x="0" y="15641"/>
                      <a:pt x="3085" y="10055"/>
                    </a:cubicBezTo>
                    <a:cubicBezTo>
                      <a:pt x="5400" y="4468"/>
                      <a:pt x="10799" y="0"/>
                      <a:pt x="15428" y="372"/>
                    </a:cubicBezTo>
                    <a:cubicBezTo>
                      <a:pt x="20057" y="1117"/>
                      <a:pt x="21600" y="5958"/>
                      <a:pt x="19285" y="11917"/>
                    </a:cubicBezTo>
                  </a:path>
                </a:pathLst>
              </a:custGeom>
              <a:solidFill xmlns:a="http://schemas.openxmlformats.org/drawingml/2006/main">
                <a:srgbClr val="9182FF"/>
              </a:solidFill>
              <a:ln xmlns:a="http://schemas.openxmlformats.org/drawingml/2006/main" cmpd="sng" cap="flat">
                <a:noFill/>
                <a:prstDash val="solid"/>
                <a:round/>
              </a:ln>
            </p:spPr>
          </p:sp>
          <p:sp>
            <p:nvSpPr>
              <p:cNvPr id="578" name="曲线"/>
              <p:cNvSpPr>
                <a:spLocks xmlns:a="http://schemas.openxmlformats.org/drawingml/2006/main"/>
              </p:cNvSpPr>
              <p:nvPr/>
            </p:nvSpPr>
            <p:spPr>
              <a:xfrm xmlns:a="http://schemas.openxmlformats.org/drawingml/2006/main" rot="0">
                <a:off x="8592132" y="5781780"/>
                <a:ext cx="103584" cy="225604"/>
              </a:xfrm>
              <a:custGeom xmlns:a="http://schemas.openxmlformats.org/drawingml/2006/main">
                <a:gdLst>
                  <a:gd name="T1" fmla="*/ 0 w 21600"/>
                  <a:gd name="T2" fmla="*/ 0 h 21600"/>
                  <a:gd name="T3" fmla="*/ 21600 w 21600"/>
                  <a:gd name="T4" fmla="*/ 21600 h 21600"/>
                </a:gdLst>
                <a:rect l="T1" t="T2" r="T3" b="T4"/>
                <a:pathLst>
                  <a:path w="21600" h="21600">
                    <a:moveTo>
                      <a:pt x="19200" y="11544"/>
                    </a:moveTo>
                    <a:cubicBezTo>
                      <a:pt x="16799" y="17503"/>
                      <a:pt x="11199" y="21600"/>
                      <a:pt x="6400" y="21227"/>
                    </a:cubicBezTo>
                    <a:cubicBezTo>
                      <a:pt x="1600" y="20482"/>
                      <a:pt x="0" y="15641"/>
                      <a:pt x="2399" y="10055"/>
                    </a:cubicBezTo>
                    <a:cubicBezTo>
                      <a:pt x="4800" y="4096"/>
                      <a:pt x="11199" y="0"/>
                      <a:pt x="15199" y="372"/>
                    </a:cubicBezTo>
                    <a:cubicBezTo>
                      <a:pt x="19999" y="744"/>
                      <a:pt x="21600" y="5958"/>
                      <a:pt x="19200" y="11544"/>
                    </a:cubicBezTo>
                  </a:path>
                </a:pathLst>
              </a:custGeom>
              <a:solidFill xmlns:a="http://schemas.openxmlformats.org/drawingml/2006/main">
                <a:srgbClr val="9182FF"/>
              </a:solidFill>
              <a:ln xmlns:a="http://schemas.openxmlformats.org/drawingml/2006/main" cmpd="sng" cap="flat">
                <a:noFill/>
                <a:prstDash val="solid"/>
                <a:round/>
              </a:ln>
            </p:spPr>
          </p:sp>
          <p:sp>
            <p:nvSpPr>
              <p:cNvPr id="579" name="曲线"/>
              <p:cNvSpPr>
                <a:spLocks xmlns:a="http://schemas.openxmlformats.org/drawingml/2006/main"/>
              </p:cNvSpPr>
              <p:nvPr/>
            </p:nvSpPr>
            <p:spPr>
              <a:xfrm xmlns:a="http://schemas.openxmlformats.org/drawingml/2006/main" rot="0">
                <a:off x="8450122" y="5708249"/>
                <a:ext cx="223876" cy="108624"/>
              </a:xfrm>
              <a:custGeom xmlns:a="http://schemas.openxmlformats.org/drawingml/2006/main">
                <a:gdLst>
                  <a:gd name="T1" fmla="*/ 0 w 21600"/>
                  <a:gd name="T2" fmla="*/ 0 h 21600"/>
                  <a:gd name="T3" fmla="*/ 21600 w 21600"/>
                  <a:gd name="T4" fmla="*/ 21600 h 21600"/>
                </a:gdLst>
                <a:rect l="T1" t="T2" r="T3" b="T4"/>
                <a:pathLst>
                  <a:path w="21600" h="21600">
                    <a:moveTo>
                      <a:pt x="11544" y="2314"/>
                    </a:moveTo>
                    <a:cubicBezTo>
                      <a:pt x="17130" y="5399"/>
                      <a:pt x="21600" y="10800"/>
                      <a:pt x="20855" y="15428"/>
                    </a:cubicBezTo>
                    <a:cubicBezTo>
                      <a:pt x="20482" y="20057"/>
                      <a:pt x="15641" y="21600"/>
                      <a:pt x="9682" y="19285"/>
                    </a:cubicBezTo>
                    <a:cubicBezTo>
                      <a:pt x="4096" y="16971"/>
                      <a:pt x="0" y="10800"/>
                      <a:pt x="372" y="6171"/>
                    </a:cubicBezTo>
                    <a:cubicBezTo>
                      <a:pt x="744" y="1542"/>
                      <a:pt x="5958" y="0"/>
                      <a:pt x="11544" y="2314"/>
                    </a:cubicBezTo>
                  </a:path>
                </a:pathLst>
              </a:custGeom>
              <a:solidFill xmlns:a="http://schemas.openxmlformats.org/drawingml/2006/main">
                <a:srgbClr val="9182FF"/>
              </a:solidFill>
              <a:ln xmlns:a="http://schemas.openxmlformats.org/drawingml/2006/main" cmpd="sng" cap="flat">
                <a:noFill/>
                <a:prstDash val="solid"/>
                <a:round/>
              </a:ln>
            </p:spPr>
          </p:sp>
          <p:sp>
            <p:nvSpPr>
              <p:cNvPr id="580" name="曲线"/>
              <p:cNvSpPr>
                <a:spLocks xmlns:a="http://schemas.openxmlformats.org/drawingml/2006/main"/>
              </p:cNvSpPr>
              <p:nvPr/>
            </p:nvSpPr>
            <p:spPr>
              <a:xfrm xmlns:a="http://schemas.openxmlformats.org/drawingml/2006/main" rot="0">
                <a:off x="8662303" y="5755041"/>
                <a:ext cx="222205" cy="108624"/>
              </a:xfrm>
              <a:custGeom xmlns:a="http://schemas.openxmlformats.org/drawingml/2006/main">
                <a:gdLst>
                  <a:gd name="T1" fmla="*/ 0 w 21600"/>
                  <a:gd name="T2" fmla="*/ 0 h 21600"/>
                  <a:gd name="T3" fmla="*/ 21600 w 21600"/>
                  <a:gd name="T4" fmla="*/ 21600 h 21600"/>
                </a:gdLst>
                <a:rect l="T1" t="T2" r="T3" b="T4"/>
                <a:pathLst>
                  <a:path w="21600" h="21600">
                    <a:moveTo>
                      <a:pt x="11544" y="2314"/>
                    </a:moveTo>
                    <a:cubicBezTo>
                      <a:pt x="17503" y="5399"/>
                      <a:pt x="21600" y="10800"/>
                      <a:pt x="21227" y="15428"/>
                    </a:cubicBezTo>
                    <a:cubicBezTo>
                      <a:pt x="20855" y="20057"/>
                      <a:pt x="15641" y="21600"/>
                      <a:pt x="10055" y="19285"/>
                    </a:cubicBezTo>
                    <a:cubicBezTo>
                      <a:pt x="4468" y="16200"/>
                      <a:pt x="0" y="10800"/>
                      <a:pt x="372" y="6171"/>
                    </a:cubicBezTo>
                    <a:cubicBezTo>
                      <a:pt x="1117" y="1542"/>
                      <a:pt x="5958" y="0"/>
                      <a:pt x="11544" y="2314"/>
                    </a:cubicBezTo>
                  </a:path>
                </a:pathLst>
              </a:custGeom>
              <a:solidFill xmlns:a="http://schemas.openxmlformats.org/drawingml/2006/main">
                <a:srgbClr val="9182FF"/>
              </a:solidFill>
              <a:ln xmlns:a="http://schemas.openxmlformats.org/drawingml/2006/main" cmpd="sng" cap="flat">
                <a:noFill/>
                <a:prstDash val="solid"/>
                <a:round/>
              </a:ln>
            </p:spPr>
          </p:sp>
          <p:sp>
            <p:nvSpPr>
              <p:cNvPr id="581" name="曲线"/>
              <p:cNvSpPr>
                <a:spLocks xmlns:a="http://schemas.openxmlformats.org/drawingml/2006/main"/>
              </p:cNvSpPr>
              <p:nvPr/>
            </p:nvSpPr>
            <p:spPr>
              <a:xfrm xmlns:a="http://schemas.openxmlformats.org/drawingml/2006/main" rot="0">
                <a:off x="8526975" y="5587926"/>
                <a:ext cx="157047" cy="210565"/>
              </a:xfrm>
              <a:custGeom xmlns:a="http://schemas.openxmlformats.org/drawingml/2006/main">
                <a:gdLst>
                  <a:gd name="T1" fmla="*/ 0 w 21600"/>
                  <a:gd name="T2" fmla="*/ 0 h 21600"/>
                  <a:gd name="T3" fmla="*/ 21600 w 21600"/>
                  <a:gd name="T4" fmla="*/ 21600 h 21600"/>
                </a:gdLst>
                <a:rect l="T1" t="T2" r="T3" b="T4"/>
                <a:pathLst>
                  <a:path w="21600" h="21600">
                    <a:moveTo>
                      <a:pt x="15804" y="8399"/>
                    </a:moveTo>
                    <a:cubicBezTo>
                      <a:pt x="20546" y="13600"/>
                      <a:pt x="21600" y="19200"/>
                      <a:pt x="18965" y="20400"/>
                    </a:cubicBezTo>
                    <a:cubicBezTo>
                      <a:pt x="16331" y="21600"/>
                      <a:pt x="10536" y="18400"/>
                      <a:pt x="6321" y="13200"/>
                    </a:cubicBezTo>
                    <a:cubicBezTo>
                      <a:pt x="1580" y="7999"/>
                      <a:pt x="0" y="2800"/>
                      <a:pt x="2634" y="1199"/>
                    </a:cubicBezTo>
                    <a:cubicBezTo>
                      <a:pt x="5268" y="0"/>
                      <a:pt x="11590" y="3199"/>
                      <a:pt x="15804" y="8399"/>
                    </a:cubicBezTo>
                  </a:path>
                </a:pathLst>
              </a:custGeom>
              <a:solidFill xmlns:a="http://schemas.openxmlformats.org/drawingml/2006/main">
                <a:srgbClr val="9182FF"/>
              </a:solidFill>
              <a:ln xmlns:a="http://schemas.openxmlformats.org/drawingml/2006/main" cmpd="sng" cap="flat">
                <a:noFill/>
                <a:prstDash val="solid"/>
                <a:round/>
              </a:ln>
            </p:spPr>
          </p:sp>
          <p:sp>
            <p:nvSpPr>
              <p:cNvPr id="582" name="曲线"/>
              <p:cNvSpPr>
                <a:spLocks xmlns:a="http://schemas.openxmlformats.org/drawingml/2006/main"/>
              </p:cNvSpPr>
              <p:nvPr/>
            </p:nvSpPr>
            <p:spPr>
              <a:xfrm xmlns:a="http://schemas.openxmlformats.org/drawingml/2006/main" rot="0">
                <a:off x="8645595" y="5775095"/>
                <a:ext cx="158717" cy="208893"/>
              </a:xfrm>
              <a:custGeom xmlns:a="http://schemas.openxmlformats.org/drawingml/2006/main">
                <a:gdLst>
                  <a:gd name="T1" fmla="*/ 0 w 21600"/>
                  <a:gd name="T2" fmla="*/ 0 h 21600"/>
                  <a:gd name="T3" fmla="*/ 21600 w 21600"/>
                  <a:gd name="T4" fmla="*/ 21600 h 21600"/>
                </a:gdLst>
                <a:rect l="T1" t="T2" r="T3" b="T4"/>
                <a:pathLst>
                  <a:path w="21600" h="21600">
                    <a:moveTo>
                      <a:pt x="15804" y="8399"/>
                    </a:moveTo>
                    <a:cubicBezTo>
                      <a:pt x="20546" y="13600"/>
                      <a:pt x="21600" y="18800"/>
                      <a:pt x="18965" y="20400"/>
                    </a:cubicBezTo>
                    <a:cubicBezTo>
                      <a:pt x="16331" y="21600"/>
                      <a:pt x="10536" y="18400"/>
                      <a:pt x="6321" y="13200"/>
                    </a:cubicBezTo>
                    <a:cubicBezTo>
                      <a:pt x="1580" y="7999"/>
                      <a:pt x="0" y="2400"/>
                      <a:pt x="2634" y="1199"/>
                    </a:cubicBezTo>
                    <a:cubicBezTo>
                      <a:pt x="5268" y="0"/>
                      <a:pt x="11590" y="3199"/>
                      <a:pt x="15804" y="8399"/>
                    </a:cubicBezTo>
                  </a:path>
                </a:pathLst>
              </a:custGeom>
              <a:solidFill xmlns:a="http://schemas.openxmlformats.org/drawingml/2006/main">
                <a:srgbClr val="9182FF"/>
              </a:solidFill>
              <a:ln xmlns:a="http://schemas.openxmlformats.org/drawingml/2006/main" cmpd="sng" cap="flat">
                <a:noFill/>
                <a:prstDash val="solid"/>
                <a:round/>
              </a:ln>
            </p:spPr>
          </p:sp>
          <p:sp>
            <p:nvSpPr>
              <p:cNvPr id="583" name="曲线"/>
              <p:cNvSpPr>
                <a:spLocks xmlns:a="http://schemas.openxmlformats.org/drawingml/2006/main"/>
              </p:cNvSpPr>
              <p:nvPr/>
            </p:nvSpPr>
            <p:spPr>
              <a:xfrm xmlns:a="http://schemas.openxmlformats.org/drawingml/2006/main" rot="0">
                <a:off x="8468499" y="5766740"/>
                <a:ext cx="212181" cy="158758"/>
              </a:xfrm>
              <a:custGeom xmlns:a="http://schemas.openxmlformats.org/drawingml/2006/main">
                <a:gdLst>
                  <a:gd name="T1" fmla="*/ 0 w 21600"/>
                  <a:gd name="T2" fmla="*/ 0 h 21600"/>
                  <a:gd name="T3" fmla="*/ 21600 w 21600"/>
                  <a:gd name="T4" fmla="*/ 21600 h 21600"/>
                </a:gdLst>
                <a:rect l="T1" t="T2" r="T3" b="T4"/>
                <a:pathLst>
                  <a:path w="21600" h="21600">
                    <a:moveTo>
                      <a:pt x="8640" y="5795"/>
                    </a:moveTo>
                    <a:cubicBezTo>
                      <a:pt x="13745" y="1580"/>
                      <a:pt x="18850" y="0"/>
                      <a:pt x="20029" y="2634"/>
                    </a:cubicBezTo>
                    <a:cubicBezTo>
                      <a:pt x="21600" y="5268"/>
                      <a:pt x="18458" y="11063"/>
                      <a:pt x="13352" y="15804"/>
                    </a:cubicBezTo>
                    <a:cubicBezTo>
                      <a:pt x="7854" y="20019"/>
                      <a:pt x="2749" y="21600"/>
                      <a:pt x="1570" y="18965"/>
                    </a:cubicBezTo>
                    <a:cubicBezTo>
                      <a:pt x="0" y="16331"/>
                      <a:pt x="3141" y="10536"/>
                      <a:pt x="8640" y="5795"/>
                    </a:cubicBezTo>
                  </a:path>
                </a:pathLst>
              </a:custGeom>
              <a:solidFill xmlns:a="http://schemas.openxmlformats.org/drawingml/2006/main">
                <a:srgbClr val="9182FF"/>
              </a:solidFill>
              <a:ln xmlns:a="http://schemas.openxmlformats.org/drawingml/2006/main" cmpd="sng" cap="flat">
                <a:noFill/>
                <a:prstDash val="solid"/>
                <a:round/>
              </a:ln>
            </p:spPr>
          </p:sp>
          <p:sp>
            <p:nvSpPr>
              <p:cNvPr id="584" name="曲线"/>
              <p:cNvSpPr>
                <a:spLocks xmlns:a="http://schemas.openxmlformats.org/drawingml/2006/main"/>
              </p:cNvSpPr>
              <p:nvPr/>
            </p:nvSpPr>
            <p:spPr>
              <a:xfrm xmlns:a="http://schemas.openxmlformats.org/drawingml/2006/main" rot="0">
                <a:off x="8653949" y="5646417"/>
                <a:ext cx="207168" cy="158758"/>
              </a:xfrm>
              <a:custGeom xmlns:a="http://schemas.openxmlformats.org/drawingml/2006/main">
                <a:gdLst>
                  <a:gd name="T1" fmla="*/ 0 w 21600"/>
                  <a:gd name="T2" fmla="*/ 0 h 21600"/>
                  <a:gd name="T3" fmla="*/ 21600 w 21600"/>
                  <a:gd name="T4" fmla="*/ 21600 h 21600"/>
                </a:gdLst>
                <a:rect l="T1" t="T2" r="T3" b="T4"/>
                <a:pathLst>
                  <a:path w="21600" h="21600">
                    <a:moveTo>
                      <a:pt x="8399" y="5795"/>
                    </a:moveTo>
                    <a:cubicBezTo>
                      <a:pt x="13600" y="1580"/>
                      <a:pt x="19200" y="0"/>
                      <a:pt x="20400" y="2634"/>
                    </a:cubicBezTo>
                    <a:cubicBezTo>
                      <a:pt x="21600" y="5268"/>
                      <a:pt x="18399" y="11063"/>
                      <a:pt x="13200" y="15804"/>
                    </a:cubicBezTo>
                    <a:cubicBezTo>
                      <a:pt x="7999" y="20019"/>
                      <a:pt x="2799" y="21600"/>
                      <a:pt x="1199" y="18965"/>
                    </a:cubicBezTo>
                    <a:cubicBezTo>
                      <a:pt x="0" y="16331"/>
                      <a:pt x="3200" y="10536"/>
                      <a:pt x="8399" y="5795"/>
                    </a:cubicBezTo>
                  </a:path>
                </a:pathLst>
              </a:custGeom>
              <a:solidFill xmlns:a="http://schemas.openxmlformats.org/drawingml/2006/main">
                <a:srgbClr val="9182FF"/>
              </a:solidFill>
              <a:ln xmlns:a="http://schemas.openxmlformats.org/drawingml/2006/main" cmpd="sng" cap="flat">
                <a:noFill/>
                <a:prstDash val="solid"/>
                <a:round/>
              </a:ln>
            </p:spPr>
          </p:sp>
          <p:sp>
            <p:nvSpPr>
              <p:cNvPr id="585" name="曲线"/>
              <p:cNvSpPr>
                <a:spLocks xmlns:a="http://schemas.openxmlformats.org/drawingml/2006/main"/>
              </p:cNvSpPr>
              <p:nvPr/>
            </p:nvSpPr>
            <p:spPr>
              <a:xfrm xmlns:a="http://schemas.openxmlformats.org/drawingml/2006/main" rot="0">
                <a:off x="8588791" y="5564530"/>
                <a:ext cx="106926" cy="225605"/>
              </a:xfrm>
              <a:custGeom xmlns:a="http://schemas.openxmlformats.org/drawingml/2006/main">
                <a:gdLst>
                  <a:gd name="T1" fmla="*/ 0 w 21600"/>
                  <a:gd name="T2" fmla="*/ 0 h 21600"/>
                  <a:gd name="T3" fmla="*/ 21600 w 21600"/>
                  <a:gd name="T4" fmla="*/ 21600 h 21600"/>
                </a:gdLst>
                <a:rect l="T1" t="T2" r="T3" b="T4"/>
                <a:pathLst>
                  <a:path w="21600" h="21600">
                    <a:moveTo>
                      <a:pt x="19285" y="10055"/>
                    </a:moveTo>
                    <a:cubicBezTo>
                      <a:pt x="21600" y="15641"/>
                      <a:pt x="20057" y="20855"/>
                      <a:pt x="15428" y="21227"/>
                    </a:cubicBezTo>
                    <a:cubicBezTo>
                      <a:pt x="11571" y="21600"/>
                      <a:pt x="5400" y="17503"/>
                      <a:pt x="3085" y="11917"/>
                    </a:cubicBezTo>
                    <a:cubicBezTo>
                      <a:pt x="0" y="5958"/>
                      <a:pt x="1542" y="1117"/>
                      <a:pt x="6171" y="372"/>
                    </a:cubicBezTo>
                    <a:cubicBezTo>
                      <a:pt x="10799" y="0"/>
                      <a:pt x="16971" y="4468"/>
                      <a:pt x="19285" y="10055"/>
                    </a:cubicBezTo>
                  </a:path>
                </a:pathLst>
              </a:custGeom>
              <a:solidFill xmlns:a="http://schemas.openxmlformats.org/drawingml/2006/main">
                <a:srgbClr val="6D5DDE"/>
              </a:solidFill>
              <a:ln xmlns:a="http://schemas.openxmlformats.org/drawingml/2006/main" cmpd="sng" cap="flat">
                <a:noFill/>
                <a:prstDash val="solid"/>
                <a:round/>
              </a:ln>
            </p:spPr>
          </p:sp>
          <p:sp>
            <p:nvSpPr>
              <p:cNvPr id="586" name="曲线"/>
              <p:cNvSpPr>
                <a:spLocks xmlns:a="http://schemas.openxmlformats.org/drawingml/2006/main"/>
              </p:cNvSpPr>
              <p:nvPr/>
            </p:nvSpPr>
            <p:spPr>
              <a:xfrm xmlns:a="http://schemas.openxmlformats.org/drawingml/2006/main" rot="0">
                <a:off x="8635571" y="5781780"/>
                <a:ext cx="106926" cy="225604"/>
              </a:xfrm>
              <a:custGeom xmlns:a="http://schemas.openxmlformats.org/drawingml/2006/main">
                <a:gdLst>
                  <a:gd name="T1" fmla="*/ 0 w 21600"/>
                  <a:gd name="T2" fmla="*/ 0 h 21600"/>
                  <a:gd name="T3" fmla="*/ 21600 w 21600"/>
                  <a:gd name="T4" fmla="*/ 21600 h 21600"/>
                </a:gdLst>
                <a:rect l="T1" t="T2" r="T3" b="T4"/>
                <a:pathLst>
                  <a:path w="21600" h="21600">
                    <a:moveTo>
                      <a:pt x="19285" y="10055"/>
                    </a:moveTo>
                    <a:cubicBezTo>
                      <a:pt x="21600" y="15641"/>
                      <a:pt x="20057" y="20482"/>
                      <a:pt x="15428" y="21227"/>
                    </a:cubicBezTo>
                    <a:cubicBezTo>
                      <a:pt x="11571" y="21600"/>
                      <a:pt x="5400" y="17503"/>
                      <a:pt x="3085" y="11544"/>
                    </a:cubicBezTo>
                    <a:cubicBezTo>
                      <a:pt x="0" y="5958"/>
                      <a:pt x="2314" y="744"/>
                      <a:pt x="6171" y="372"/>
                    </a:cubicBezTo>
                    <a:cubicBezTo>
                      <a:pt x="10799" y="0"/>
                      <a:pt x="16971" y="4096"/>
                      <a:pt x="19285" y="10055"/>
                    </a:cubicBezTo>
                  </a:path>
                </a:pathLst>
              </a:custGeom>
              <a:solidFill xmlns:a="http://schemas.openxmlformats.org/drawingml/2006/main">
                <a:srgbClr val="6D5DDE"/>
              </a:solidFill>
              <a:ln xmlns:a="http://schemas.openxmlformats.org/drawingml/2006/main" cmpd="sng" cap="flat">
                <a:noFill/>
                <a:prstDash val="solid"/>
                <a:round/>
              </a:ln>
            </p:spPr>
          </p:sp>
          <p:sp>
            <p:nvSpPr>
              <p:cNvPr id="587" name="曲线"/>
              <p:cNvSpPr>
                <a:spLocks xmlns:a="http://schemas.openxmlformats.org/drawingml/2006/main"/>
              </p:cNvSpPr>
              <p:nvPr/>
            </p:nvSpPr>
            <p:spPr>
              <a:xfrm xmlns:a="http://schemas.openxmlformats.org/drawingml/2006/main" rot="0">
                <a:off x="8450122" y="5755041"/>
                <a:ext cx="223876" cy="108624"/>
              </a:xfrm>
              <a:custGeom xmlns:a="http://schemas.openxmlformats.org/drawingml/2006/main">
                <a:gdLst>
                  <a:gd name="T1" fmla="*/ 0 w 21600"/>
                  <a:gd name="T2" fmla="*/ 0 h 21600"/>
                  <a:gd name="T3" fmla="*/ 21600 w 21600"/>
                  <a:gd name="T4" fmla="*/ 21600 h 21600"/>
                </a:gdLst>
                <a:rect l="T1" t="T2" r="T3" b="T4"/>
                <a:pathLst>
                  <a:path w="21600" h="21600">
                    <a:moveTo>
                      <a:pt x="9682" y="2314"/>
                    </a:moveTo>
                    <a:cubicBezTo>
                      <a:pt x="15641" y="0"/>
                      <a:pt x="20482" y="1542"/>
                      <a:pt x="20855" y="6171"/>
                    </a:cubicBezTo>
                    <a:cubicBezTo>
                      <a:pt x="21600" y="10800"/>
                      <a:pt x="17130" y="16200"/>
                      <a:pt x="11544" y="19285"/>
                    </a:cubicBezTo>
                    <a:cubicBezTo>
                      <a:pt x="5958" y="21600"/>
                      <a:pt x="744" y="20057"/>
                      <a:pt x="372" y="15428"/>
                    </a:cubicBezTo>
                    <a:cubicBezTo>
                      <a:pt x="0" y="10800"/>
                      <a:pt x="4096" y="5399"/>
                      <a:pt x="9682" y="2314"/>
                    </a:cubicBezTo>
                  </a:path>
                </a:pathLst>
              </a:custGeom>
              <a:solidFill xmlns:a="http://schemas.openxmlformats.org/drawingml/2006/main">
                <a:srgbClr val="6D5DDE"/>
              </a:solidFill>
              <a:ln xmlns:a="http://schemas.openxmlformats.org/drawingml/2006/main" cmpd="sng" cap="flat">
                <a:noFill/>
                <a:prstDash val="solid"/>
                <a:round/>
              </a:ln>
            </p:spPr>
          </p:sp>
          <p:sp>
            <p:nvSpPr>
              <p:cNvPr id="588" name="曲线"/>
              <p:cNvSpPr>
                <a:spLocks xmlns:a="http://schemas.openxmlformats.org/drawingml/2006/main"/>
              </p:cNvSpPr>
              <p:nvPr/>
            </p:nvSpPr>
            <p:spPr>
              <a:xfrm xmlns:a="http://schemas.openxmlformats.org/drawingml/2006/main" rot="0">
                <a:off x="8662303" y="5708249"/>
                <a:ext cx="222205" cy="108624"/>
              </a:xfrm>
              <a:custGeom xmlns:a="http://schemas.openxmlformats.org/drawingml/2006/main">
                <a:gdLst>
                  <a:gd name="T1" fmla="*/ 0 w 21600"/>
                  <a:gd name="T2" fmla="*/ 0 h 21600"/>
                  <a:gd name="T3" fmla="*/ 21600 w 21600"/>
                  <a:gd name="T4" fmla="*/ 21600 h 21600"/>
                </a:gdLst>
                <a:rect l="T1" t="T2" r="T3" b="T4"/>
                <a:pathLst>
                  <a:path w="21600" h="21600">
                    <a:moveTo>
                      <a:pt x="10055" y="2314"/>
                    </a:moveTo>
                    <a:cubicBezTo>
                      <a:pt x="15641" y="0"/>
                      <a:pt x="20855" y="1542"/>
                      <a:pt x="21227" y="6171"/>
                    </a:cubicBezTo>
                    <a:cubicBezTo>
                      <a:pt x="21600" y="10800"/>
                      <a:pt x="17503" y="16200"/>
                      <a:pt x="11917" y="19285"/>
                    </a:cubicBezTo>
                    <a:cubicBezTo>
                      <a:pt x="5958" y="21600"/>
                      <a:pt x="1117" y="20057"/>
                      <a:pt x="372" y="15428"/>
                    </a:cubicBezTo>
                    <a:cubicBezTo>
                      <a:pt x="0" y="10800"/>
                      <a:pt x="4468" y="5399"/>
                      <a:pt x="10055" y="2314"/>
                    </a:cubicBezTo>
                  </a:path>
                </a:pathLst>
              </a:custGeom>
              <a:solidFill xmlns:a="http://schemas.openxmlformats.org/drawingml/2006/main">
                <a:srgbClr val="6D5DDE"/>
              </a:solidFill>
              <a:ln xmlns:a="http://schemas.openxmlformats.org/drawingml/2006/main" cmpd="sng" cap="flat">
                <a:noFill/>
                <a:prstDash val="solid"/>
                <a:round/>
              </a:ln>
            </p:spPr>
          </p:sp>
          <p:sp>
            <p:nvSpPr>
              <p:cNvPr id="589" name="曲线"/>
              <p:cNvSpPr>
                <a:spLocks xmlns:a="http://schemas.openxmlformats.org/drawingml/2006/main"/>
              </p:cNvSpPr>
              <p:nvPr/>
            </p:nvSpPr>
            <p:spPr>
              <a:xfrm xmlns:a="http://schemas.openxmlformats.org/drawingml/2006/main" rot="0">
                <a:off x="8468499" y="5646417"/>
                <a:ext cx="212181" cy="158758"/>
              </a:xfrm>
              <a:custGeom xmlns:a="http://schemas.openxmlformats.org/drawingml/2006/main">
                <a:gdLst>
                  <a:gd name="T1" fmla="*/ 0 w 21600"/>
                  <a:gd name="T2" fmla="*/ 0 h 21600"/>
                  <a:gd name="T3" fmla="*/ 21600 w 21600"/>
                  <a:gd name="T4" fmla="*/ 21600 h 21600"/>
                </a:gdLst>
                <a:rect l="T1" t="T2" r="T3" b="T4"/>
                <a:pathLst>
                  <a:path w="21600" h="21600">
                    <a:moveTo>
                      <a:pt x="12960" y="5795"/>
                    </a:moveTo>
                    <a:cubicBezTo>
                      <a:pt x="18458" y="10536"/>
                      <a:pt x="21600" y="16331"/>
                      <a:pt x="20029" y="18965"/>
                    </a:cubicBezTo>
                    <a:cubicBezTo>
                      <a:pt x="18850" y="21600"/>
                      <a:pt x="13745" y="20019"/>
                      <a:pt x="8640" y="15804"/>
                    </a:cubicBezTo>
                    <a:cubicBezTo>
                      <a:pt x="3141" y="11063"/>
                      <a:pt x="0" y="5268"/>
                      <a:pt x="1570" y="2634"/>
                    </a:cubicBezTo>
                    <a:cubicBezTo>
                      <a:pt x="2749" y="0"/>
                      <a:pt x="7854" y="1580"/>
                      <a:pt x="12960" y="5795"/>
                    </a:cubicBezTo>
                  </a:path>
                </a:pathLst>
              </a:custGeom>
              <a:solidFill xmlns:a="http://schemas.openxmlformats.org/drawingml/2006/main">
                <a:srgbClr val="6D5DDE"/>
              </a:solidFill>
              <a:ln xmlns:a="http://schemas.openxmlformats.org/drawingml/2006/main" cmpd="sng" cap="flat">
                <a:noFill/>
                <a:prstDash val="solid"/>
                <a:round/>
              </a:ln>
            </p:spPr>
          </p:sp>
          <p:sp>
            <p:nvSpPr>
              <p:cNvPr id="590" name="曲线"/>
              <p:cNvSpPr>
                <a:spLocks xmlns:a="http://schemas.openxmlformats.org/drawingml/2006/main"/>
              </p:cNvSpPr>
              <p:nvPr/>
            </p:nvSpPr>
            <p:spPr>
              <a:xfrm xmlns:a="http://schemas.openxmlformats.org/drawingml/2006/main" rot="0">
                <a:off x="8653949" y="5766740"/>
                <a:ext cx="207168" cy="158758"/>
              </a:xfrm>
              <a:custGeom xmlns:a="http://schemas.openxmlformats.org/drawingml/2006/main">
                <a:gdLst>
                  <a:gd name="T1" fmla="*/ 0 w 21600"/>
                  <a:gd name="T2" fmla="*/ 0 h 21600"/>
                  <a:gd name="T3" fmla="*/ 21600 w 21600"/>
                  <a:gd name="T4" fmla="*/ 21600 h 21600"/>
                </a:gdLst>
                <a:rect l="T1" t="T2" r="T3" b="T4"/>
                <a:pathLst>
                  <a:path w="21600" h="21600">
                    <a:moveTo>
                      <a:pt x="13200" y="5795"/>
                    </a:moveTo>
                    <a:cubicBezTo>
                      <a:pt x="18399" y="10536"/>
                      <a:pt x="21600" y="16331"/>
                      <a:pt x="20400" y="18965"/>
                    </a:cubicBezTo>
                    <a:cubicBezTo>
                      <a:pt x="19200" y="21600"/>
                      <a:pt x="14000" y="20019"/>
                      <a:pt x="8399" y="15804"/>
                    </a:cubicBezTo>
                    <a:cubicBezTo>
                      <a:pt x="3200" y="11063"/>
                      <a:pt x="0" y="5268"/>
                      <a:pt x="1199" y="2634"/>
                    </a:cubicBezTo>
                    <a:cubicBezTo>
                      <a:pt x="2799" y="0"/>
                      <a:pt x="7999" y="1580"/>
                      <a:pt x="13200" y="5795"/>
                    </a:cubicBezTo>
                  </a:path>
                </a:pathLst>
              </a:custGeom>
              <a:solidFill xmlns:a="http://schemas.openxmlformats.org/drawingml/2006/main">
                <a:srgbClr val="6D5DDE"/>
              </a:solidFill>
              <a:ln xmlns:a="http://schemas.openxmlformats.org/drawingml/2006/main" cmpd="sng" cap="flat">
                <a:noFill/>
                <a:prstDash val="solid"/>
                <a:round/>
              </a:ln>
            </p:spPr>
          </p:sp>
          <p:sp>
            <p:nvSpPr>
              <p:cNvPr id="591" name="曲线"/>
              <p:cNvSpPr>
                <a:spLocks xmlns:a="http://schemas.openxmlformats.org/drawingml/2006/main"/>
              </p:cNvSpPr>
              <p:nvPr/>
            </p:nvSpPr>
            <p:spPr>
              <a:xfrm xmlns:a="http://schemas.openxmlformats.org/drawingml/2006/main" rot="0">
                <a:off x="8530316" y="5775095"/>
                <a:ext cx="153705" cy="208893"/>
              </a:xfrm>
              <a:custGeom xmlns:a="http://schemas.openxmlformats.org/drawingml/2006/main">
                <a:gdLst>
                  <a:gd name="T1" fmla="*/ 0 w 21600"/>
                  <a:gd name="T2" fmla="*/ 0 h 21600"/>
                  <a:gd name="T3" fmla="*/ 21600 w 21600"/>
                  <a:gd name="T4" fmla="*/ 21600 h 21600"/>
                </a:gdLst>
                <a:rect l="T1" t="T2" r="T3" b="T4"/>
                <a:pathLst>
                  <a:path w="21600" h="21600">
                    <a:moveTo>
                      <a:pt x="5939" y="8399"/>
                    </a:moveTo>
                    <a:cubicBezTo>
                      <a:pt x="10260" y="3199"/>
                      <a:pt x="16200" y="0"/>
                      <a:pt x="18900" y="1199"/>
                    </a:cubicBezTo>
                    <a:cubicBezTo>
                      <a:pt x="21600" y="2400"/>
                      <a:pt x="20519" y="7999"/>
                      <a:pt x="15660" y="13200"/>
                    </a:cubicBezTo>
                    <a:cubicBezTo>
                      <a:pt x="11339" y="18400"/>
                      <a:pt x="5400" y="21600"/>
                      <a:pt x="2699" y="20400"/>
                    </a:cubicBezTo>
                    <a:cubicBezTo>
                      <a:pt x="0" y="19200"/>
                      <a:pt x="1080" y="13600"/>
                      <a:pt x="5939" y="8399"/>
                    </a:cubicBezTo>
                  </a:path>
                </a:pathLst>
              </a:custGeom>
              <a:solidFill xmlns:a="http://schemas.openxmlformats.org/drawingml/2006/main">
                <a:srgbClr val="6D5DDE"/>
              </a:solidFill>
              <a:ln xmlns:a="http://schemas.openxmlformats.org/drawingml/2006/main" cmpd="sng" cap="flat">
                <a:noFill/>
                <a:prstDash val="solid"/>
                <a:round/>
              </a:ln>
            </p:spPr>
          </p:sp>
          <p:sp>
            <p:nvSpPr>
              <p:cNvPr id="592" name="曲线"/>
              <p:cNvSpPr>
                <a:spLocks xmlns:a="http://schemas.openxmlformats.org/drawingml/2006/main"/>
              </p:cNvSpPr>
              <p:nvPr/>
            </p:nvSpPr>
            <p:spPr>
              <a:xfrm xmlns:a="http://schemas.openxmlformats.org/drawingml/2006/main" rot="0">
                <a:off x="8645595" y="5587926"/>
                <a:ext cx="158717" cy="210565"/>
              </a:xfrm>
              <a:custGeom xmlns:a="http://schemas.openxmlformats.org/drawingml/2006/main">
                <a:gdLst>
                  <a:gd name="T1" fmla="*/ 0 w 21600"/>
                  <a:gd name="T2" fmla="*/ 0 h 21600"/>
                  <a:gd name="T3" fmla="*/ 21600 w 21600"/>
                  <a:gd name="T4" fmla="*/ 21600 h 21600"/>
                </a:gdLst>
                <a:rect l="T1" t="T2" r="T3" b="T4"/>
                <a:pathLst>
                  <a:path w="21600" h="21600">
                    <a:moveTo>
                      <a:pt x="6321" y="8399"/>
                    </a:moveTo>
                    <a:cubicBezTo>
                      <a:pt x="10536" y="3199"/>
                      <a:pt x="16331" y="0"/>
                      <a:pt x="18965" y="1199"/>
                    </a:cubicBezTo>
                    <a:cubicBezTo>
                      <a:pt x="21600" y="2800"/>
                      <a:pt x="20546" y="7999"/>
                      <a:pt x="15804" y="13200"/>
                    </a:cubicBezTo>
                    <a:cubicBezTo>
                      <a:pt x="11063" y="18400"/>
                      <a:pt x="5268" y="21600"/>
                      <a:pt x="2634" y="20400"/>
                    </a:cubicBezTo>
                    <a:cubicBezTo>
                      <a:pt x="0" y="19200"/>
                      <a:pt x="1580" y="13600"/>
                      <a:pt x="6321" y="8399"/>
                    </a:cubicBezTo>
                  </a:path>
                </a:pathLst>
              </a:custGeom>
              <a:solidFill xmlns:a="http://schemas.openxmlformats.org/drawingml/2006/main">
                <a:srgbClr val="6D5DDE"/>
              </a:solidFill>
              <a:ln xmlns:a="http://schemas.openxmlformats.org/drawingml/2006/main" cmpd="sng" cap="flat">
                <a:noFill/>
                <a:prstDash val="solid"/>
                <a:round/>
              </a:ln>
            </p:spPr>
          </p:sp>
          <p:sp>
            <p:nvSpPr>
              <p:cNvPr id="593" name="曲线"/>
              <p:cNvSpPr>
                <a:spLocks xmlns:a="http://schemas.openxmlformats.org/drawingml/2006/main"/>
              </p:cNvSpPr>
              <p:nvPr/>
            </p:nvSpPr>
            <p:spPr>
              <a:xfrm xmlns:a="http://schemas.openxmlformats.org/drawingml/2006/main" rot="0">
                <a:off x="8592132" y="5713262"/>
                <a:ext cx="150364" cy="147061"/>
              </a:xfrm>
              <a:custGeom xmlns:a="http://schemas.openxmlformats.org/drawingml/2006/main">
                <a:gdLst>
                  <a:gd name="T1" fmla="*/ 0 w 21600"/>
                  <a:gd name="T2" fmla="*/ 0 h 21600"/>
                  <a:gd name="T3" fmla="*/ 21600 w 21600"/>
                  <a:gd name="T4" fmla="*/ 21600 h 21600"/>
                </a:gdLst>
                <a:rect l="T1" t="T2" r="T3" b="T4"/>
                <a:pathLst>
                  <a:path w="21600" h="21600">
                    <a:moveTo>
                      <a:pt x="21046" y="12505"/>
                    </a:moveTo>
                    <a:cubicBezTo>
                      <a:pt x="21600" y="11936"/>
                      <a:pt x="20492" y="10799"/>
                      <a:pt x="18830" y="10231"/>
                    </a:cubicBezTo>
                    <a:cubicBezTo>
                      <a:pt x="20492" y="9663"/>
                      <a:pt x="21046" y="8526"/>
                      <a:pt x="21046" y="7957"/>
                    </a:cubicBezTo>
                    <a:cubicBezTo>
                      <a:pt x="21046" y="7389"/>
                      <a:pt x="19938" y="6821"/>
                      <a:pt x="18830" y="6821"/>
                    </a:cubicBezTo>
                    <a:cubicBezTo>
                      <a:pt x="19384" y="5684"/>
                      <a:pt x="19938" y="5115"/>
                      <a:pt x="19384" y="4547"/>
                    </a:cubicBezTo>
                    <a:cubicBezTo>
                      <a:pt x="18830" y="3978"/>
                      <a:pt x="17723" y="3978"/>
                      <a:pt x="16061" y="4547"/>
                    </a:cubicBezTo>
                    <a:cubicBezTo>
                      <a:pt x="16615" y="2842"/>
                      <a:pt x="16615" y="1705"/>
                      <a:pt x="16061" y="1136"/>
                    </a:cubicBezTo>
                    <a:cubicBezTo>
                      <a:pt x="15507" y="1136"/>
                      <a:pt x="14400" y="1136"/>
                      <a:pt x="13846" y="2273"/>
                    </a:cubicBezTo>
                    <a:cubicBezTo>
                      <a:pt x="13292" y="1136"/>
                      <a:pt x="12738" y="0"/>
                      <a:pt x="12184" y="0"/>
                    </a:cubicBezTo>
                    <a:cubicBezTo>
                      <a:pt x="11630" y="0"/>
                      <a:pt x="10523" y="568"/>
                      <a:pt x="9969" y="2273"/>
                    </a:cubicBezTo>
                    <a:cubicBezTo>
                      <a:pt x="9415" y="1136"/>
                      <a:pt x="8307" y="0"/>
                      <a:pt x="7753" y="568"/>
                    </a:cubicBezTo>
                    <a:cubicBezTo>
                      <a:pt x="7199" y="568"/>
                      <a:pt x="6646" y="1705"/>
                      <a:pt x="6646" y="2842"/>
                    </a:cubicBezTo>
                    <a:cubicBezTo>
                      <a:pt x="6092" y="1705"/>
                      <a:pt x="4984" y="1705"/>
                      <a:pt x="4430" y="2273"/>
                    </a:cubicBezTo>
                    <a:cubicBezTo>
                      <a:pt x="3876" y="2273"/>
                      <a:pt x="3876" y="3978"/>
                      <a:pt x="4430" y="5115"/>
                    </a:cubicBezTo>
                    <a:cubicBezTo>
                      <a:pt x="2769" y="4547"/>
                      <a:pt x="1661" y="5115"/>
                      <a:pt x="1661" y="5684"/>
                    </a:cubicBezTo>
                    <a:cubicBezTo>
                      <a:pt x="1107" y="6252"/>
                      <a:pt x="1661" y="6821"/>
                      <a:pt x="2215" y="7957"/>
                    </a:cubicBezTo>
                    <a:cubicBezTo>
                      <a:pt x="1107" y="7957"/>
                      <a:pt x="553" y="8526"/>
                      <a:pt x="0" y="9094"/>
                    </a:cubicBezTo>
                    <a:cubicBezTo>
                      <a:pt x="0" y="10231"/>
                      <a:pt x="1107" y="10799"/>
                      <a:pt x="2215" y="11368"/>
                    </a:cubicBezTo>
                    <a:cubicBezTo>
                      <a:pt x="1107" y="11936"/>
                      <a:pt x="553" y="13073"/>
                      <a:pt x="553" y="13642"/>
                    </a:cubicBezTo>
                    <a:cubicBezTo>
                      <a:pt x="553" y="14210"/>
                      <a:pt x="1661" y="14778"/>
                      <a:pt x="2769" y="14778"/>
                    </a:cubicBezTo>
                    <a:cubicBezTo>
                      <a:pt x="2215" y="15915"/>
                      <a:pt x="1661" y="17052"/>
                      <a:pt x="2215" y="17621"/>
                    </a:cubicBezTo>
                    <a:cubicBezTo>
                      <a:pt x="2769" y="18189"/>
                      <a:pt x="3876" y="17621"/>
                      <a:pt x="5538" y="17052"/>
                    </a:cubicBezTo>
                    <a:cubicBezTo>
                      <a:pt x="4984" y="18757"/>
                      <a:pt x="4984" y="19894"/>
                      <a:pt x="5538" y="20463"/>
                    </a:cubicBezTo>
                    <a:cubicBezTo>
                      <a:pt x="6092" y="20463"/>
                      <a:pt x="7199" y="20463"/>
                      <a:pt x="7753" y="19326"/>
                    </a:cubicBezTo>
                    <a:cubicBezTo>
                      <a:pt x="8307" y="20463"/>
                      <a:pt x="8307" y="21600"/>
                      <a:pt x="9415" y="21600"/>
                    </a:cubicBezTo>
                    <a:cubicBezTo>
                      <a:pt x="9969" y="21600"/>
                      <a:pt x="10523" y="21031"/>
                      <a:pt x="11076" y="19326"/>
                    </a:cubicBezTo>
                    <a:cubicBezTo>
                      <a:pt x="12184" y="20463"/>
                      <a:pt x="12738" y="21600"/>
                      <a:pt x="13846" y="21600"/>
                    </a:cubicBezTo>
                    <a:cubicBezTo>
                      <a:pt x="14400" y="21031"/>
                      <a:pt x="14400" y="20463"/>
                      <a:pt x="14400" y="18757"/>
                    </a:cubicBezTo>
                    <a:cubicBezTo>
                      <a:pt x="15507" y="19894"/>
                      <a:pt x="16615" y="19894"/>
                      <a:pt x="17169" y="19326"/>
                    </a:cubicBezTo>
                    <a:cubicBezTo>
                      <a:pt x="17723" y="19326"/>
                      <a:pt x="17723" y="18189"/>
                      <a:pt x="17169" y="16484"/>
                    </a:cubicBezTo>
                    <a:cubicBezTo>
                      <a:pt x="18276" y="17052"/>
                      <a:pt x="19938" y="17052"/>
                      <a:pt x="19938" y="15915"/>
                    </a:cubicBezTo>
                    <a:cubicBezTo>
                      <a:pt x="20492" y="15347"/>
                      <a:pt x="19938" y="14778"/>
                      <a:pt x="18830" y="13642"/>
                    </a:cubicBezTo>
                    <a:cubicBezTo>
                      <a:pt x="20492" y="13642"/>
                      <a:pt x="21046" y="13073"/>
                      <a:pt x="21046" y="12505"/>
                    </a:cubicBezTo>
                  </a:path>
                </a:pathLst>
              </a:custGeom>
              <a:solidFill xmlns:a="http://schemas.openxmlformats.org/drawingml/2006/main">
                <a:srgbClr val="FFD688"/>
              </a:solidFill>
              <a:ln xmlns:a="http://schemas.openxmlformats.org/drawingml/2006/main" cmpd="sng" cap="flat">
                <a:noFill/>
                <a:prstDash val="solid"/>
                <a:round/>
              </a:ln>
            </p:spPr>
          </p:sp>
          <p:sp>
            <p:nvSpPr>
              <p:cNvPr id="594" name="曲线"/>
              <p:cNvSpPr>
                <a:spLocks xmlns:a="http://schemas.openxmlformats.org/drawingml/2006/main"/>
              </p:cNvSpPr>
              <p:nvPr/>
            </p:nvSpPr>
            <p:spPr>
              <a:xfrm xmlns:a="http://schemas.openxmlformats.org/drawingml/2006/main" rot="0">
                <a:off x="-319465" y="6675845"/>
                <a:ext cx="12827755" cy="182155"/>
              </a:xfrm>
              <a:custGeom xmlns:a="http://schemas.openxmlformats.org/drawingml/2006/main">
                <a:gdLst>
                  <a:gd name="T1" fmla="*/ 0 w 21600"/>
                  <a:gd name="T2" fmla="*/ 0 h 21600"/>
                  <a:gd name="T3" fmla="*/ 21600 w 21600"/>
                  <a:gd name="T4" fmla="*/ 21600 h 21600"/>
                </a:gdLst>
                <a:rect l="T1" t="T2" r="T3" b="T4"/>
                <a:pathLst>
                  <a:path w="21600" h="21600">
                    <a:moveTo>
                      <a:pt x="21600" y="10570"/>
                    </a:moveTo>
                    <a:cubicBezTo>
                      <a:pt x="21600" y="16544"/>
                      <a:pt x="21535" y="21600"/>
                      <a:pt x="21450" y="21600"/>
                    </a:cubicBezTo>
                    <a:cubicBezTo>
                      <a:pt x="155" y="21600"/>
                      <a:pt x="155" y="21600"/>
                      <a:pt x="155" y="21600"/>
                    </a:cubicBezTo>
                    <a:cubicBezTo>
                      <a:pt x="71" y="21600"/>
                      <a:pt x="0" y="16544"/>
                      <a:pt x="0" y="10570"/>
                    </a:cubicBezTo>
                    <a:cubicBezTo>
                      <a:pt x="0" y="4595"/>
                      <a:pt x="71" y="0"/>
                      <a:pt x="155" y="0"/>
                    </a:cubicBezTo>
                    <a:cubicBezTo>
                      <a:pt x="21450" y="0"/>
                      <a:pt x="21450" y="0"/>
                      <a:pt x="21450" y="0"/>
                    </a:cubicBezTo>
                    <a:cubicBezTo>
                      <a:pt x="21535" y="0"/>
                      <a:pt x="21600" y="4595"/>
                      <a:pt x="21600" y="10570"/>
                    </a:cubicBezTo>
                  </a:path>
                </a:pathLst>
              </a:custGeom>
              <a:solidFill xmlns:a="http://schemas.openxmlformats.org/drawingml/2006/main">
                <a:srgbClr val="A86728"/>
              </a:solidFill>
              <a:ln xmlns:a="http://schemas.openxmlformats.org/drawingml/2006/main" cmpd="sng" cap="flat">
                <a:noFill/>
                <a:prstDash val="solid"/>
                <a:round/>
              </a:ln>
            </p:spPr>
          </p:sp>
          <p:sp>
            <p:nvSpPr>
              <p:cNvPr id="595" name="曲线"/>
              <p:cNvSpPr>
                <a:spLocks xmlns:a="http://schemas.openxmlformats.org/drawingml/2006/main"/>
              </p:cNvSpPr>
              <p:nvPr/>
            </p:nvSpPr>
            <p:spPr>
              <a:xfrm xmlns:a="http://schemas.openxmlformats.org/drawingml/2006/main" rot="0">
                <a:off x="-142369" y="6582260"/>
                <a:ext cx="12473564" cy="93584"/>
              </a:xfrm>
              <a:custGeom xmlns:a="http://schemas.openxmlformats.org/drawingml/2006/main">
                <a:gdLst>
                  <a:gd name="T1" fmla="*/ 0 w 21600"/>
                  <a:gd name="T2" fmla="*/ 0 h 21600"/>
                  <a:gd name="T3" fmla="*/ 21600 w 21600"/>
                  <a:gd name="T4" fmla="*/ 21600 h 21600"/>
                </a:gdLst>
                <a:rect l="T1" t="T2" r="T3" b="T4"/>
                <a:pathLst>
                  <a:path w="21600" h="21600">
                    <a:moveTo>
                      <a:pt x="21446" y="0"/>
                    </a:moveTo>
                    <a:cubicBezTo>
                      <a:pt x="160" y="0"/>
                      <a:pt x="160" y="0"/>
                      <a:pt x="160" y="0"/>
                    </a:cubicBezTo>
                    <a:cubicBezTo>
                      <a:pt x="73" y="0"/>
                      <a:pt x="0" y="9899"/>
                      <a:pt x="0" y="21600"/>
                    </a:cubicBezTo>
                    <a:cubicBezTo>
                      <a:pt x="21600" y="21600"/>
                      <a:pt x="21600" y="21600"/>
                      <a:pt x="21600" y="21600"/>
                    </a:cubicBezTo>
                    <a:cubicBezTo>
                      <a:pt x="21600" y="9899"/>
                      <a:pt x="21533" y="0"/>
                      <a:pt x="21446" y="0"/>
                    </a:cubicBezTo>
                  </a:path>
                </a:pathLst>
              </a:custGeom>
              <a:solidFill xmlns:a="http://schemas.openxmlformats.org/drawingml/2006/main">
                <a:srgbClr val="91BF20"/>
              </a:solidFill>
              <a:ln xmlns:a="http://schemas.openxmlformats.org/drawingml/2006/main" cmpd="sng" cap="flat">
                <a:noFill/>
                <a:prstDash val="solid"/>
                <a:round/>
              </a:ln>
            </p:spPr>
          </p:sp>
          <p:sp>
            <p:nvSpPr>
              <p:cNvPr id="596" name="曲线"/>
              <p:cNvSpPr>
                <a:spLocks xmlns:a="http://schemas.openxmlformats.org/drawingml/2006/main"/>
              </p:cNvSpPr>
              <p:nvPr/>
            </p:nvSpPr>
            <p:spPr>
              <a:xfrm xmlns:a="http://schemas.openxmlformats.org/drawingml/2006/main" rot="0">
                <a:off x="7995" y="6380051"/>
                <a:ext cx="83535" cy="21056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963" y="12799"/>
                      <a:pt x="13745" y="0"/>
                    </a:cubicBezTo>
                    <a:cubicBezTo>
                      <a:pt x="13745" y="0"/>
                      <a:pt x="21600" y="1960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597" name="曲线"/>
              <p:cNvSpPr>
                <a:spLocks xmlns:a="http://schemas.openxmlformats.org/drawingml/2006/main"/>
              </p:cNvSpPr>
              <p:nvPr/>
            </p:nvSpPr>
            <p:spPr>
              <a:xfrm xmlns:a="http://schemas.openxmlformats.org/drawingml/2006/main" rot="0">
                <a:off x="357174" y="6380051"/>
                <a:ext cx="88547"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782" y="12799"/>
                      <a:pt x="7513" y="0"/>
                    </a:cubicBezTo>
                    <a:cubicBezTo>
                      <a:pt x="7513"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598" name="曲线"/>
              <p:cNvSpPr>
                <a:spLocks xmlns:a="http://schemas.openxmlformats.org/drawingml/2006/main"/>
              </p:cNvSpPr>
              <p:nvPr/>
            </p:nvSpPr>
            <p:spPr>
              <a:xfrm xmlns:a="http://schemas.openxmlformats.org/drawingml/2006/main" rot="0">
                <a:off x="170054" y="6380051"/>
                <a:ext cx="88547"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782" y="12799"/>
                      <a:pt x="8452" y="0"/>
                    </a:cubicBezTo>
                    <a:cubicBezTo>
                      <a:pt x="8452"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599" name="曲线"/>
              <p:cNvSpPr>
                <a:spLocks xmlns:a="http://schemas.openxmlformats.org/drawingml/2006/main"/>
              </p:cNvSpPr>
              <p:nvPr/>
            </p:nvSpPr>
            <p:spPr>
              <a:xfrm xmlns:a="http://schemas.openxmlformats.org/drawingml/2006/main" rot="0">
                <a:off x="-27089" y="6423501"/>
                <a:ext cx="58475"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880" y="13060"/>
                      <a:pt x="12959" y="0"/>
                    </a:cubicBezTo>
                    <a:cubicBezTo>
                      <a:pt x="12959" y="0"/>
                      <a:pt x="21600" y="1959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00" name="曲线"/>
              <p:cNvSpPr>
                <a:spLocks xmlns:a="http://schemas.openxmlformats.org/drawingml/2006/main"/>
              </p:cNvSpPr>
              <p:nvPr/>
            </p:nvSpPr>
            <p:spPr>
              <a:xfrm xmlns:a="http://schemas.openxmlformats.org/drawingml/2006/main" rot="0">
                <a:off x="258602" y="6450240"/>
                <a:ext cx="50121"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276" y="11399"/>
                      <a:pt x="8307" y="0"/>
                    </a:cubicBezTo>
                    <a:cubicBezTo>
                      <a:pt x="8307"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01" name="曲线"/>
              <p:cNvSpPr>
                <a:spLocks xmlns:a="http://schemas.openxmlformats.org/drawingml/2006/main"/>
              </p:cNvSpPr>
              <p:nvPr/>
            </p:nvSpPr>
            <p:spPr>
              <a:xfrm xmlns:a="http://schemas.openxmlformats.org/drawingml/2006/main" rot="0">
                <a:off x="489161" y="6423501"/>
                <a:ext cx="50121"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3323" y="11553"/>
                      <a:pt x="14953" y="0"/>
                    </a:cubicBezTo>
                    <a:cubicBezTo>
                      <a:pt x="14953" y="0"/>
                      <a:pt x="21600" y="20093"/>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02" name="曲线"/>
              <p:cNvSpPr>
                <a:spLocks xmlns:a="http://schemas.openxmlformats.org/drawingml/2006/main"/>
              </p:cNvSpPr>
              <p:nvPr/>
            </p:nvSpPr>
            <p:spPr>
              <a:xfrm xmlns:a="http://schemas.openxmlformats.org/drawingml/2006/main" rot="0">
                <a:off x="442381" y="6450240"/>
                <a:ext cx="46780"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799" y="11399"/>
                      <a:pt x="7200" y="0"/>
                    </a:cubicBezTo>
                    <a:cubicBezTo>
                      <a:pt x="7200"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03" name="曲线"/>
              <p:cNvSpPr>
                <a:spLocks xmlns:a="http://schemas.openxmlformats.org/drawingml/2006/main"/>
              </p:cNvSpPr>
              <p:nvPr/>
            </p:nvSpPr>
            <p:spPr>
              <a:xfrm xmlns:a="http://schemas.openxmlformats.org/drawingml/2006/main" rot="0">
                <a:off x="280321" y="6426843"/>
                <a:ext cx="88547" cy="163772"/>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782" y="12342"/>
                      <a:pt x="8452" y="0"/>
                    </a:cubicBezTo>
                    <a:cubicBezTo>
                      <a:pt x="8452" y="0"/>
                      <a:pt x="0" y="20057"/>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04" name="曲线"/>
              <p:cNvSpPr>
                <a:spLocks xmlns:a="http://schemas.openxmlformats.org/drawingml/2006/main"/>
              </p:cNvSpPr>
              <p:nvPr/>
            </p:nvSpPr>
            <p:spPr>
              <a:xfrm xmlns:a="http://schemas.openxmlformats.org/drawingml/2006/main" rot="0">
                <a:off x="91531" y="6396763"/>
                <a:ext cx="88547" cy="193853"/>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817" y="12960"/>
                      <a:pt x="13147" y="0"/>
                    </a:cubicBezTo>
                    <a:cubicBezTo>
                      <a:pt x="13147" y="0"/>
                      <a:pt x="21600" y="19872"/>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05" name="曲线"/>
              <p:cNvSpPr>
                <a:spLocks xmlns:a="http://schemas.openxmlformats.org/drawingml/2006/main"/>
              </p:cNvSpPr>
              <p:nvPr/>
            </p:nvSpPr>
            <p:spPr>
              <a:xfrm xmlns:a="http://schemas.openxmlformats.org/drawingml/2006/main" rot="0">
                <a:off x="581050" y="6380051"/>
                <a:ext cx="108596" cy="21056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542" y="12799"/>
                      <a:pt x="13114" y="0"/>
                    </a:cubicBezTo>
                    <a:cubicBezTo>
                      <a:pt x="13114" y="0"/>
                      <a:pt x="21600" y="1960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06" name="曲线"/>
              <p:cNvSpPr>
                <a:spLocks xmlns:a="http://schemas.openxmlformats.org/drawingml/2006/main"/>
              </p:cNvSpPr>
              <p:nvPr/>
            </p:nvSpPr>
            <p:spPr>
              <a:xfrm xmlns:a="http://schemas.openxmlformats.org/drawingml/2006/main" rot="0">
                <a:off x="1015436" y="6380051"/>
                <a:ext cx="108596"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285" y="12799"/>
                      <a:pt x="8485" y="0"/>
                    </a:cubicBezTo>
                    <a:cubicBezTo>
                      <a:pt x="8485"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07" name="曲线"/>
              <p:cNvSpPr>
                <a:spLocks xmlns:a="http://schemas.openxmlformats.org/drawingml/2006/main"/>
              </p:cNvSpPr>
              <p:nvPr/>
            </p:nvSpPr>
            <p:spPr>
              <a:xfrm xmlns:a="http://schemas.openxmlformats.org/drawingml/2006/main" rot="0">
                <a:off x="781536" y="6380051"/>
                <a:ext cx="111937"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365" y="12799"/>
                      <a:pt x="8193" y="0"/>
                    </a:cubicBezTo>
                    <a:cubicBezTo>
                      <a:pt x="8193"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08" name="曲线"/>
              <p:cNvSpPr>
                <a:spLocks xmlns:a="http://schemas.openxmlformats.org/drawingml/2006/main"/>
              </p:cNvSpPr>
              <p:nvPr/>
            </p:nvSpPr>
            <p:spPr>
              <a:xfrm xmlns:a="http://schemas.openxmlformats.org/drawingml/2006/main" rot="0">
                <a:off x="539282" y="6423501"/>
                <a:ext cx="68499"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399" y="13060"/>
                      <a:pt x="13199" y="0"/>
                    </a:cubicBezTo>
                    <a:cubicBezTo>
                      <a:pt x="13199" y="0"/>
                      <a:pt x="21600" y="1959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09" name="曲线"/>
              <p:cNvSpPr>
                <a:spLocks xmlns:a="http://schemas.openxmlformats.org/drawingml/2006/main"/>
              </p:cNvSpPr>
              <p:nvPr/>
            </p:nvSpPr>
            <p:spPr>
              <a:xfrm xmlns:a="http://schemas.openxmlformats.org/drawingml/2006/main" rot="0">
                <a:off x="893474" y="6450240"/>
                <a:ext cx="61816"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900" y="11399"/>
                      <a:pt x="8099" y="0"/>
                    </a:cubicBezTo>
                    <a:cubicBezTo>
                      <a:pt x="8099"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10" name="曲线"/>
              <p:cNvSpPr>
                <a:spLocks xmlns:a="http://schemas.openxmlformats.org/drawingml/2006/main"/>
              </p:cNvSpPr>
              <p:nvPr/>
            </p:nvSpPr>
            <p:spPr>
              <a:xfrm xmlns:a="http://schemas.openxmlformats.org/drawingml/2006/main" rot="0">
                <a:off x="1182508" y="6423501"/>
                <a:ext cx="60145"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700" y="11553"/>
                      <a:pt x="13499" y="0"/>
                    </a:cubicBezTo>
                    <a:cubicBezTo>
                      <a:pt x="13499" y="0"/>
                      <a:pt x="21599" y="20093"/>
                      <a:pt x="21599"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11" name="曲线"/>
              <p:cNvSpPr>
                <a:spLocks xmlns:a="http://schemas.openxmlformats.org/drawingml/2006/main"/>
              </p:cNvSpPr>
              <p:nvPr/>
            </p:nvSpPr>
            <p:spPr>
              <a:xfrm xmlns:a="http://schemas.openxmlformats.org/drawingml/2006/main" rot="0">
                <a:off x="1120691" y="6450240"/>
                <a:ext cx="61816"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20250" y="11399"/>
                      <a:pt x="8099" y="0"/>
                    </a:cubicBezTo>
                    <a:cubicBezTo>
                      <a:pt x="8099"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12" name="曲线"/>
              <p:cNvSpPr>
                <a:spLocks xmlns:a="http://schemas.openxmlformats.org/drawingml/2006/main"/>
              </p:cNvSpPr>
              <p:nvPr/>
            </p:nvSpPr>
            <p:spPr>
              <a:xfrm xmlns:a="http://schemas.openxmlformats.org/drawingml/2006/main" rot="0">
                <a:off x="923547" y="6426843"/>
                <a:ext cx="108596" cy="163772"/>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285" y="12342"/>
                      <a:pt x="7714" y="0"/>
                    </a:cubicBezTo>
                    <a:cubicBezTo>
                      <a:pt x="7714" y="0"/>
                      <a:pt x="0" y="20057"/>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13" name="曲线"/>
              <p:cNvSpPr>
                <a:spLocks xmlns:a="http://schemas.openxmlformats.org/drawingml/2006/main"/>
              </p:cNvSpPr>
              <p:nvPr/>
            </p:nvSpPr>
            <p:spPr>
              <a:xfrm xmlns:a="http://schemas.openxmlformats.org/drawingml/2006/main" rot="0">
                <a:off x="689647" y="6396763"/>
                <a:ext cx="106925" cy="193853"/>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314" y="12960"/>
                      <a:pt x="13114" y="0"/>
                    </a:cubicBezTo>
                    <a:cubicBezTo>
                      <a:pt x="13114" y="0"/>
                      <a:pt x="21600" y="19872"/>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14" name="曲线"/>
              <p:cNvSpPr>
                <a:spLocks xmlns:a="http://schemas.openxmlformats.org/drawingml/2006/main"/>
              </p:cNvSpPr>
              <p:nvPr/>
            </p:nvSpPr>
            <p:spPr>
              <a:xfrm xmlns:a="http://schemas.openxmlformats.org/drawingml/2006/main" rot="0">
                <a:off x="1274397" y="6380051"/>
                <a:ext cx="88547" cy="21056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817" y="12799"/>
                      <a:pt x="14086" y="0"/>
                    </a:cubicBezTo>
                    <a:cubicBezTo>
                      <a:pt x="14086" y="0"/>
                      <a:pt x="21600" y="1960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15" name="曲线"/>
              <p:cNvSpPr>
                <a:spLocks xmlns:a="http://schemas.openxmlformats.org/drawingml/2006/main"/>
              </p:cNvSpPr>
              <p:nvPr/>
            </p:nvSpPr>
            <p:spPr>
              <a:xfrm xmlns:a="http://schemas.openxmlformats.org/drawingml/2006/main" rot="0">
                <a:off x="1628589" y="6380051"/>
                <a:ext cx="85206"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636" y="12799"/>
                      <a:pt x="7854" y="0"/>
                    </a:cubicBezTo>
                    <a:cubicBezTo>
                      <a:pt x="7854"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16" name="曲线"/>
              <p:cNvSpPr>
                <a:spLocks xmlns:a="http://schemas.openxmlformats.org/drawingml/2006/main"/>
              </p:cNvSpPr>
              <p:nvPr/>
            </p:nvSpPr>
            <p:spPr>
              <a:xfrm xmlns:a="http://schemas.openxmlformats.org/drawingml/2006/main" rot="0">
                <a:off x="1439798" y="6380051"/>
                <a:ext cx="88547"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782" y="12799"/>
                      <a:pt x="7513" y="0"/>
                    </a:cubicBezTo>
                    <a:cubicBezTo>
                      <a:pt x="7513"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17" name="曲线"/>
              <p:cNvSpPr>
                <a:spLocks xmlns:a="http://schemas.openxmlformats.org/drawingml/2006/main"/>
              </p:cNvSpPr>
              <p:nvPr/>
            </p:nvSpPr>
            <p:spPr>
              <a:xfrm xmlns:a="http://schemas.openxmlformats.org/drawingml/2006/main" rot="0">
                <a:off x="1242654" y="6423501"/>
                <a:ext cx="58475"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880" y="13060"/>
                      <a:pt x="12960" y="0"/>
                    </a:cubicBezTo>
                    <a:cubicBezTo>
                      <a:pt x="12960" y="0"/>
                      <a:pt x="21600" y="1959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18" name="曲线"/>
              <p:cNvSpPr>
                <a:spLocks xmlns:a="http://schemas.openxmlformats.org/drawingml/2006/main"/>
              </p:cNvSpPr>
              <p:nvPr/>
            </p:nvSpPr>
            <p:spPr>
              <a:xfrm xmlns:a="http://schemas.openxmlformats.org/drawingml/2006/main" rot="0">
                <a:off x="1528346" y="6450240"/>
                <a:ext cx="50121"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276" y="11399"/>
                      <a:pt x="6646" y="0"/>
                    </a:cubicBezTo>
                    <a:cubicBezTo>
                      <a:pt x="6646"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19" name="曲线"/>
              <p:cNvSpPr>
                <a:spLocks xmlns:a="http://schemas.openxmlformats.org/drawingml/2006/main"/>
              </p:cNvSpPr>
              <p:nvPr/>
            </p:nvSpPr>
            <p:spPr>
              <a:xfrm xmlns:a="http://schemas.openxmlformats.org/drawingml/2006/main" rot="0">
                <a:off x="1758905" y="6423501"/>
                <a:ext cx="50121"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3323" y="11553"/>
                      <a:pt x="13292" y="0"/>
                    </a:cubicBezTo>
                    <a:cubicBezTo>
                      <a:pt x="13292" y="0"/>
                      <a:pt x="21600" y="20093"/>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20" name="曲线"/>
              <p:cNvSpPr>
                <a:spLocks xmlns:a="http://schemas.openxmlformats.org/drawingml/2006/main"/>
              </p:cNvSpPr>
              <p:nvPr/>
            </p:nvSpPr>
            <p:spPr>
              <a:xfrm xmlns:a="http://schemas.openxmlformats.org/drawingml/2006/main" rot="0">
                <a:off x="1708783" y="6450240"/>
                <a:ext cx="50121"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938" y="11399"/>
                      <a:pt x="8307" y="0"/>
                    </a:cubicBezTo>
                    <a:cubicBezTo>
                      <a:pt x="8307"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21" name="曲线"/>
              <p:cNvSpPr>
                <a:spLocks xmlns:a="http://schemas.openxmlformats.org/drawingml/2006/main"/>
              </p:cNvSpPr>
              <p:nvPr/>
            </p:nvSpPr>
            <p:spPr>
              <a:xfrm xmlns:a="http://schemas.openxmlformats.org/drawingml/2006/main" rot="0">
                <a:off x="1551736" y="6426843"/>
                <a:ext cx="88548" cy="163772"/>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782" y="12342"/>
                      <a:pt x="7513" y="0"/>
                    </a:cubicBezTo>
                    <a:cubicBezTo>
                      <a:pt x="7513" y="0"/>
                      <a:pt x="0" y="20057"/>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22" name="曲线"/>
              <p:cNvSpPr>
                <a:spLocks xmlns:a="http://schemas.openxmlformats.org/drawingml/2006/main"/>
              </p:cNvSpPr>
              <p:nvPr/>
            </p:nvSpPr>
            <p:spPr>
              <a:xfrm xmlns:a="http://schemas.openxmlformats.org/drawingml/2006/main" rot="0">
                <a:off x="1362945" y="6396763"/>
                <a:ext cx="88547" cy="193853"/>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878" y="12960"/>
                      <a:pt x="13147" y="0"/>
                    </a:cubicBezTo>
                    <a:cubicBezTo>
                      <a:pt x="13147" y="0"/>
                      <a:pt x="21600" y="19872"/>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23" name="曲线"/>
              <p:cNvSpPr>
                <a:spLocks xmlns:a="http://schemas.openxmlformats.org/drawingml/2006/main"/>
              </p:cNvSpPr>
              <p:nvPr/>
            </p:nvSpPr>
            <p:spPr>
              <a:xfrm xmlns:a="http://schemas.openxmlformats.org/drawingml/2006/main" rot="0">
                <a:off x="1847453" y="6380051"/>
                <a:ext cx="111937" cy="21056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234" y="12799"/>
                      <a:pt x="13406" y="0"/>
                    </a:cubicBezTo>
                    <a:cubicBezTo>
                      <a:pt x="13406" y="0"/>
                      <a:pt x="21600" y="1960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24" name="曲线"/>
              <p:cNvSpPr>
                <a:spLocks xmlns:a="http://schemas.openxmlformats.org/drawingml/2006/main"/>
              </p:cNvSpPr>
              <p:nvPr/>
            </p:nvSpPr>
            <p:spPr>
              <a:xfrm xmlns:a="http://schemas.openxmlformats.org/drawingml/2006/main" rot="0">
                <a:off x="2286851" y="6380051"/>
                <a:ext cx="106925"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285" y="12799"/>
                      <a:pt x="8485" y="0"/>
                    </a:cubicBezTo>
                    <a:cubicBezTo>
                      <a:pt x="8485"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25" name="曲线"/>
              <p:cNvSpPr>
                <a:spLocks xmlns:a="http://schemas.openxmlformats.org/drawingml/2006/main"/>
              </p:cNvSpPr>
              <p:nvPr/>
            </p:nvSpPr>
            <p:spPr>
              <a:xfrm xmlns:a="http://schemas.openxmlformats.org/drawingml/2006/main" rot="0">
                <a:off x="2051280" y="6380051"/>
                <a:ext cx="108596"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285" y="12799"/>
                      <a:pt x="8485" y="0"/>
                    </a:cubicBezTo>
                    <a:cubicBezTo>
                      <a:pt x="8485"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26" name="曲线"/>
              <p:cNvSpPr>
                <a:spLocks xmlns:a="http://schemas.openxmlformats.org/drawingml/2006/main"/>
              </p:cNvSpPr>
              <p:nvPr/>
            </p:nvSpPr>
            <p:spPr>
              <a:xfrm xmlns:a="http://schemas.openxmlformats.org/drawingml/2006/main" rot="0">
                <a:off x="1809026" y="6423501"/>
                <a:ext cx="70170"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399" y="13060"/>
                      <a:pt x="13199" y="0"/>
                    </a:cubicBezTo>
                    <a:cubicBezTo>
                      <a:pt x="13199" y="0"/>
                      <a:pt x="21600" y="1959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27" name="曲线"/>
              <p:cNvSpPr>
                <a:spLocks xmlns:a="http://schemas.openxmlformats.org/drawingml/2006/main"/>
              </p:cNvSpPr>
              <p:nvPr/>
            </p:nvSpPr>
            <p:spPr>
              <a:xfrm xmlns:a="http://schemas.openxmlformats.org/drawingml/2006/main" rot="0">
                <a:off x="2159877" y="6450240"/>
                <a:ext cx="65157"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058" y="11399"/>
                      <a:pt x="7623" y="0"/>
                    </a:cubicBezTo>
                    <a:cubicBezTo>
                      <a:pt x="7623"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28" name="曲线"/>
              <p:cNvSpPr>
                <a:spLocks xmlns:a="http://schemas.openxmlformats.org/drawingml/2006/main"/>
              </p:cNvSpPr>
              <p:nvPr/>
            </p:nvSpPr>
            <p:spPr>
              <a:xfrm xmlns:a="http://schemas.openxmlformats.org/drawingml/2006/main" rot="0">
                <a:off x="2452252" y="6423501"/>
                <a:ext cx="61816"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699" y="11553"/>
                      <a:pt x="13500" y="0"/>
                    </a:cubicBezTo>
                    <a:cubicBezTo>
                      <a:pt x="13500" y="0"/>
                      <a:pt x="21599" y="20093"/>
                      <a:pt x="21599"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29" name="曲线"/>
              <p:cNvSpPr>
                <a:spLocks xmlns:a="http://schemas.openxmlformats.org/drawingml/2006/main"/>
              </p:cNvSpPr>
              <p:nvPr/>
            </p:nvSpPr>
            <p:spPr>
              <a:xfrm xmlns:a="http://schemas.openxmlformats.org/drawingml/2006/main" rot="0">
                <a:off x="2390436" y="6450240"/>
                <a:ext cx="61816"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900" y="11399"/>
                      <a:pt x="8099" y="0"/>
                    </a:cubicBezTo>
                    <a:cubicBezTo>
                      <a:pt x="8099"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30" name="曲线"/>
              <p:cNvSpPr>
                <a:spLocks xmlns:a="http://schemas.openxmlformats.org/drawingml/2006/main"/>
              </p:cNvSpPr>
              <p:nvPr/>
            </p:nvSpPr>
            <p:spPr>
              <a:xfrm xmlns:a="http://schemas.openxmlformats.org/drawingml/2006/main" rot="0">
                <a:off x="2189949" y="6426843"/>
                <a:ext cx="111937" cy="163772"/>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365" y="12342"/>
                      <a:pt x="8193" y="0"/>
                    </a:cubicBezTo>
                    <a:cubicBezTo>
                      <a:pt x="8193" y="0"/>
                      <a:pt x="0" y="20057"/>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31" name="曲线"/>
              <p:cNvSpPr>
                <a:spLocks xmlns:a="http://schemas.openxmlformats.org/drawingml/2006/main"/>
              </p:cNvSpPr>
              <p:nvPr/>
            </p:nvSpPr>
            <p:spPr>
              <a:xfrm xmlns:a="http://schemas.openxmlformats.org/drawingml/2006/main" rot="0">
                <a:off x="1959391" y="6396763"/>
                <a:ext cx="108596" cy="193853"/>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314" y="12960"/>
                      <a:pt x="13114" y="0"/>
                    </a:cubicBezTo>
                    <a:cubicBezTo>
                      <a:pt x="13114" y="0"/>
                      <a:pt x="21600" y="19872"/>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32" name="曲线"/>
              <p:cNvSpPr>
                <a:spLocks xmlns:a="http://schemas.openxmlformats.org/drawingml/2006/main"/>
              </p:cNvSpPr>
              <p:nvPr/>
            </p:nvSpPr>
            <p:spPr>
              <a:xfrm xmlns:a="http://schemas.openxmlformats.org/drawingml/2006/main" rot="0">
                <a:off x="2544141" y="6380051"/>
                <a:ext cx="88547" cy="21056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817" y="12799"/>
                      <a:pt x="13147" y="0"/>
                    </a:cubicBezTo>
                    <a:cubicBezTo>
                      <a:pt x="13147" y="0"/>
                      <a:pt x="21600" y="1960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33" name="曲线"/>
              <p:cNvSpPr>
                <a:spLocks xmlns:a="http://schemas.openxmlformats.org/drawingml/2006/main"/>
              </p:cNvSpPr>
              <p:nvPr/>
            </p:nvSpPr>
            <p:spPr>
              <a:xfrm xmlns:a="http://schemas.openxmlformats.org/drawingml/2006/main" rot="0">
                <a:off x="2898333" y="6380051"/>
                <a:ext cx="85206"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636" y="12799"/>
                      <a:pt x="7854" y="0"/>
                    </a:cubicBezTo>
                    <a:cubicBezTo>
                      <a:pt x="7854"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34" name="曲线"/>
              <p:cNvSpPr>
                <a:spLocks xmlns:a="http://schemas.openxmlformats.org/drawingml/2006/main"/>
              </p:cNvSpPr>
              <p:nvPr/>
            </p:nvSpPr>
            <p:spPr>
              <a:xfrm xmlns:a="http://schemas.openxmlformats.org/drawingml/2006/main" rot="0">
                <a:off x="2709542" y="6380051"/>
                <a:ext cx="85206"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636" y="12799"/>
                      <a:pt x="7854" y="0"/>
                    </a:cubicBezTo>
                    <a:cubicBezTo>
                      <a:pt x="7854"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35" name="曲线"/>
              <p:cNvSpPr>
                <a:spLocks xmlns:a="http://schemas.openxmlformats.org/drawingml/2006/main"/>
              </p:cNvSpPr>
              <p:nvPr/>
            </p:nvSpPr>
            <p:spPr>
              <a:xfrm xmlns:a="http://schemas.openxmlformats.org/drawingml/2006/main" rot="0">
                <a:off x="2514068" y="6423501"/>
                <a:ext cx="53462"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3085" y="13060"/>
                      <a:pt x="13885" y="0"/>
                    </a:cubicBezTo>
                    <a:cubicBezTo>
                      <a:pt x="13885" y="0"/>
                      <a:pt x="21600" y="1959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36" name="曲线"/>
              <p:cNvSpPr>
                <a:spLocks xmlns:a="http://schemas.openxmlformats.org/drawingml/2006/main"/>
              </p:cNvSpPr>
              <p:nvPr/>
            </p:nvSpPr>
            <p:spPr>
              <a:xfrm xmlns:a="http://schemas.openxmlformats.org/drawingml/2006/main" rot="0">
                <a:off x="2794749" y="6450240"/>
                <a:ext cx="50121"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938" y="11399"/>
                      <a:pt x="8307" y="0"/>
                    </a:cubicBezTo>
                    <a:cubicBezTo>
                      <a:pt x="8307"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37" name="曲线"/>
              <p:cNvSpPr>
                <a:spLocks xmlns:a="http://schemas.openxmlformats.org/drawingml/2006/main"/>
              </p:cNvSpPr>
              <p:nvPr/>
            </p:nvSpPr>
            <p:spPr>
              <a:xfrm xmlns:a="http://schemas.openxmlformats.org/drawingml/2006/main" rot="0">
                <a:off x="3030320" y="6423501"/>
                <a:ext cx="50121"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3322" y="11553"/>
                      <a:pt x="13292" y="0"/>
                    </a:cubicBezTo>
                    <a:cubicBezTo>
                      <a:pt x="13292" y="0"/>
                      <a:pt x="21600" y="20093"/>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38" name="曲线"/>
              <p:cNvSpPr>
                <a:spLocks xmlns:a="http://schemas.openxmlformats.org/drawingml/2006/main"/>
              </p:cNvSpPr>
              <p:nvPr/>
            </p:nvSpPr>
            <p:spPr>
              <a:xfrm xmlns:a="http://schemas.openxmlformats.org/drawingml/2006/main" rot="0">
                <a:off x="2980198" y="6450240"/>
                <a:ext cx="50121"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938" y="11399"/>
                      <a:pt x="8307" y="0"/>
                    </a:cubicBezTo>
                    <a:cubicBezTo>
                      <a:pt x="8307"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39" name="曲线"/>
              <p:cNvSpPr>
                <a:spLocks xmlns:a="http://schemas.openxmlformats.org/drawingml/2006/main"/>
              </p:cNvSpPr>
              <p:nvPr/>
            </p:nvSpPr>
            <p:spPr>
              <a:xfrm xmlns:a="http://schemas.openxmlformats.org/drawingml/2006/main" rot="0">
                <a:off x="2821480" y="6426843"/>
                <a:ext cx="88548" cy="163772"/>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782" y="12342"/>
                      <a:pt x="7513" y="0"/>
                    </a:cubicBezTo>
                    <a:cubicBezTo>
                      <a:pt x="7513" y="0"/>
                      <a:pt x="0" y="20057"/>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40" name="曲线"/>
              <p:cNvSpPr>
                <a:spLocks xmlns:a="http://schemas.openxmlformats.org/drawingml/2006/main"/>
              </p:cNvSpPr>
              <p:nvPr/>
            </p:nvSpPr>
            <p:spPr>
              <a:xfrm xmlns:a="http://schemas.openxmlformats.org/drawingml/2006/main" rot="0">
                <a:off x="2632689" y="6396763"/>
                <a:ext cx="88548" cy="193853"/>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878" y="12960"/>
                      <a:pt x="13147" y="0"/>
                    </a:cubicBezTo>
                    <a:cubicBezTo>
                      <a:pt x="13147" y="0"/>
                      <a:pt x="21600" y="19872"/>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41" name="曲线"/>
              <p:cNvSpPr>
                <a:spLocks xmlns:a="http://schemas.openxmlformats.org/drawingml/2006/main"/>
              </p:cNvSpPr>
              <p:nvPr/>
            </p:nvSpPr>
            <p:spPr>
              <a:xfrm xmlns:a="http://schemas.openxmlformats.org/drawingml/2006/main" rot="0">
                <a:off x="3118868" y="6380051"/>
                <a:ext cx="106925" cy="21056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314" y="12799"/>
                      <a:pt x="13885" y="0"/>
                    </a:cubicBezTo>
                    <a:cubicBezTo>
                      <a:pt x="13885" y="0"/>
                      <a:pt x="21600" y="1960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42" name="曲线"/>
              <p:cNvSpPr>
                <a:spLocks xmlns:a="http://schemas.openxmlformats.org/drawingml/2006/main"/>
              </p:cNvSpPr>
              <p:nvPr/>
            </p:nvSpPr>
            <p:spPr>
              <a:xfrm xmlns:a="http://schemas.openxmlformats.org/drawingml/2006/main" rot="0">
                <a:off x="3556595" y="6380051"/>
                <a:ext cx="108596"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285" y="12799"/>
                      <a:pt x="7714" y="0"/>
                    </a:cubicBezTo>
                    <a:cubicBezTo>
                      <a:pt x="7714"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43" name="曲线"/>
              <p:cNvSpPr>
                <a:spLocks xmlns:a="http://schemas.openxmlformats.org/drawingml/2006/main"/>
              </p:cNvSpPr>
              <p:nvPr/>
            </p:nvSpPr>
            <p:spPr>
              <a:xfrm xmlns:a="http://schemas.openxmlformats.org/drawingml/2006/main" rot="0">
                <a:off x="3322695" y="6380051"/>
                <a:ext cx="106925"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285" y="12799"/>
                      <a:pt x="8485" y="0"/>
                    </a:cubicBezTo>
                    <a:cubicBezTo>
                      <a:pt x="8485"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44" name="曲线"/>
              <p:cNvSpPr>
                <a:spLocks xmlns:a="http://schemas.openxmlformats.org/drawingml/2006/main"/>
              </p:cNvSpPr>
              <p:nvPr/>
            </p:nvSpPr>
            <p:spPr>
              <a:xfrm xmlns:a="http://schemas.openxmlformats.org/drawingml/2006/main" rot="0">
                <a:off x="3080441" y="6423501"/>
                <a:ext cx="68499"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400" y="13060"/>
                      <a:pt x="13200" y="0"/>
                    </a:cubicBezTo>
                    <a:cubicBezTo>
                      <a:pt x="13200" y="0"/>
                      <a:pt x="21600" y="1959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45" name="曲线"/>
              <p:cNvSpPr>
                <a:spLocks xmlns:a="http://schemas.openxmlformats.org/drawingml/2006/main"/>
              </p:cNvSpPr>
              <p:nvPr/>
            </p:nvSpPr>
            <p:spPr>
              <a:xfrm xmlns:a="http://schemas.openxmlformats.org/drawingml/2006/main" rot="0">
                <a:off x="3429621" y="6450240"/>
                <a:ext cx="61816" cy="140376"/>
              </a:xfrm>
              <a:custGeom xmlns:a="http://schemas.openxmlformats.org/drawingml/2006/main">
                <a:gdLst>
                  <a:gd name="T1" fmla="*/ 0 w 21600"/>
                  <a:gd name="T2" fmla="*/ 0 h 21600"/>
                  <a:gd name="T3" fmla="*/ 21600 w 21600"/>
                  <a:gd name="T4" fmla="*/ 21600 h 21600"/>
                </a:gdLst>
                <a:rect l="T1" t="T2" r="T3" b="T4"/>
                <a:pathLst>
                  <a:path w="21600" h="21600">
                    <a:moveTo>
                      <a:pt x="21599" y="21600"/>
                    </a:moveTo>
                    <a:cubicBezTo>
                      <a:pt x="21599" y="21600"/>
                      <a:pt x="20250" y="11399"/>
                      <a:pt x="8100" y="0"/>
                    </a:cubicBezTo>
                    <a:cubicBezTo>
                      <a:pt x="8100" y="0"/>
                      <a:pt x="0" y="19800"/>
                      <a:pt x="0" y="21600"/>
                    </a:cubicBezTo>
                    <a:lnTo>
                      <a:pt x="21599"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46" name="曲线"/>
              <p:cNvSpPr>
                <a:spLocks xmlns:a="http://schemas.openxmlformats.org/drawingml/2006/main"/>
              </p:cNvSpPr>
              <p:nvPr/>
            </p:nvSpPr>
            <p:spPr>
              <a:xfrm xmlns:a="http://schemas.openxmlformats.org/drawingml/2006/main" rot="0">
                <a:off x="3721996" y="6423501"/>
                <a:ext cx="61816"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699" y="11553"/>
                      <a:pt x="13500" y="0"/>
                    </a:cubicBezTo>
                    <a:cubicBezTo>
                      <a:pt x="13500" y="0"/>
                      <a:pt x="21600" y="20093"/>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47" name="曲线"/>
              <p:cNvSpPr>
                <a:spLocks xmlns:a="http://schemas.openxmlformats.org/drawingml/2006/main"/>
              </p:cNvSpPr>
              <p:nvPr/>
            </p:nvSpPr>
            <p:spPr>
              <a:xfrm xmlns:a="http://schemas.openxmlformats.org/drawingml/2006/main" rot="0">
                <a:off x="3660179" y="6450240"/>
                <a:ext cx="61816"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900" y="11399"/>
                      <a:pt x="8099" y="0"/>
                    </a:cubicBezTo>
                    <a:cubicBezTo>
                      <a:pt x="8099"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48" name="曲线"/>
              <p:cNvSpPr>
                <a:spLocks xmlns:a="http://schemas.openxmlformats.org/drawingml/2006/main"/>
              </p:cNvSpPr>
              <p:nvPr/>
            </p:nvSpPr>
            <p:spPr>
              <a:xfrm xmlns:a="http://schemas.openxmlformats.org/drawingml/2006/main" rot="0">
                <a:off x="3461365" y="6426843"/>
                <a:ext cx="106925" cy="163772"/>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20057" y="12342"/>
                      <a:pt x="8485" y="0"/>
                    </a:cubicBezTo>
                    <a:cubicBezTo>
                      <a:pt x="8485" y="0"/>
                      <a:pt x="0" y="20057"/>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49" name="曲线"/>
              <p:cNvSpPr>
                <a:spLocks xmlns:a="http://schemas.openxmlformats.org/drawingml/2006/main"/>
              </p:cNvSpPr>
              <p:nvPr/>
            </p:nvSpPr>
            <p:spPr>
              <a:xfrm xmlns:a="http://schemas.openxmlformats.org/drawingml/2006/main" rot="0">
                <a:off x="3225793" y="6396763"/>
                <a:ext cx="111937" cy="193853"/>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234" y="12960"/>
                      <a:pt x="13406" y="0"/>
                    </a:cubicBezTo>
                    <a:cubicBezTo>
                      <a:pt x="13406" y="0"/>
                      <a:pt x="21600" y="19872"/>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50" name="曲线"/>
              <p:cNvSpPr>
                <a:spLocks xmlns:a="http://schemas.openxmlformats.org/drawingml/2006/main"/>
              </p:cNvSpPr>
              <p:nvPr/>
            </p:nvSpPr>
            <p:spPr>
              <a:xfrm xmlns:a="http://schemas.openxmlformats.org/drawingml/2006/main" rot="0">
                <a:off x="3815556" y="6380051"/>
                <a:ext cx="88547" cy="21056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817" y="12799"/>
                      <a:pt x="13147" y="0"/>
                    </a:cubicBezTo>
                    <a:cubicBezTo>
                      <a:pt x="13147" y="0"/>
                      <a:pt x="21600" y="1960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51" name="曲线"/>
              <p:cNvSpPr>
                <a:spLocks xmlns:a="http://schemas.openxmlformats.org/drawingml/2006/main"/>
              </p:cNvSpPr>
              <p:nvPr/>
            </p:nvSpPr>
            <p:spPr>
              <a:xfrm xmlns:a="http://schemas.openxmlformats.org/drawingml/2006/main" rot="0">
                <a:off x="4164735" y="6380051"/>
                <a:ext cx="88547"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721" y="12799"/>
                      <a:pt x="8452" y="0"/>
                    </a:cubicBezTo>
                    <a:cubicBezTo>
                      <a:pt x="8452"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52" name="曲线"/>
              <p:cNvSpPr>
                <a:spLocks xmlns:a="http://schemas.openxmlformats.org/drawingml/2006/main"/>
              </p:cNvSpPr>
              <p:nvPr/>
            </p:nvSpPr>
            <p:spPr>
              <a:xfrm xmlns:a="http://schemas.openxmlformats.org/drawingml/2006/main" rot="0">
                <a:off x="3980957" y="6380051"/>
                <a:ext cx="83535"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636" y="12799"/>
                      <a:pt x="7854" y="0"/>
                    </a:cubicBezTo>
                    <a:cubicBezTo>
                      <a:pt x="7854"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53" name="曲线"/>
              <p:cNvSpPr>
                <a:spLocks xmlns:a="http://schemas.openxmlformats.org/drawingml/2006/main"/>
              </p:cNvSpPr>
              <p:nvPr/>
            </p:nvSpPr>
            <p:spPr>
              <a:xfrm xmlns:a="http://schemas.openxmlformats.org/drawingml/2006/main" rot="0">
                <a:off x="3783812" y="6423501"/>
                <a:ext cx="53463"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3085" y="13060"/>
                      <a:pt x="13885" y="0"/>
                    </a:cubicBezTo>
                    <a:cubicBezTo>
                      <a:pt x="13885" y="0"/>
                      <a:pt x="21600" y="1959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54" name="曲线"/>
              <p:cNvSpPr>
                <a:spLocks xmlns:a="http://schemas.openxmlformats.org/drawingml/2006/main"/>
              </p:cNvSpPr>
              <p:nvPr/>
            </p:nvSpPr>
            <p:spPr>
              <a:xfrm xmlns:a="http://schemas.openxmlformats.org/drawingml/2006/main" rot="0">
                <a:off x="4064492" y="6450240"/>
                <a:ext cx="50121"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938" y="11399"/>
                      <a:pt x="8307" y="0"/>
                    </a:cubicBezTo>
                    <a:cubicBezTo>
                      <a:pt x="8307"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55" name="曲线"/>
              <p:cNvSpPr>
                <a:spLocks xmlns:a="http://schemas.openxmlformats.org/drawingml/2006/main"/>
              </p:cNvSpPr>
              <p:nvPr/>
            </p:nvSpPr>
            <p:spPr>
              <a:xfrm xmlns:a="http://schemas.openxmlformats.org/drawingml/2006/main" rot="0">
                <a:off x="4300063" y="6423501"/>
                <a:ext cx="50121"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661" y="11553"/>
                      <a:pt x="13292" y="0"/>
                    </a:cubicBezTo>
                    <a:cubicBezTo>
                      <a:pt x="13292" y="0"/>
                      <a:pt x="21600" y="20093"/>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56" name="曲线"/>
              <p:cNvSpPr>
                <a:spLocks xmlns:a="http://schemas.openxmlformats.org/drawingml/2006/main"/>
              </p:cNvSpPr>
              <p:nvPr/>
            </p:nvSpPr>
            <p:spPr>
              <a:xfrm xmlns:a="http://schemas.openxmlformats.org/drawingml/2006/main" rot="0">
                <a:off x="4249942" y="6450240"/>
                <a:ext cx="50121"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938" y="11399"/>
                      <a:pt x="8307" y="0"/>
                    </a:cubicBezTo>
                    <a:cubicBezTo>
                      <a:pt x="8307"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57" name="曲线"/>
              <p:cNvSpPr>
                <a:spLocks xmlns:a="http://schemas.openxmlformats.org/drawingml/2006/main"/>
              </p:cNvSpPr>
              <p:nvPr/>
            </p:nvSpPr>
            <p:spPr>
              <a:xfrm xmlns:a="http://schemas.openxmlformats.org/drawingml/2006/main" rot="0">
                <a:off x="4092895" y="6426843"/>
                <a:ext cx="83535" cy="163772"/>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636" y="12342"/>
                      <a:pt x="7854" y="0"/>
                    </a:cubicBezTo>
                    <a:cubicBezTo>
                      <a:pt x="7854" y="0"/>
                      <a:pt x="0" y="20057"/>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58" name="曲线"/>
              <p:cNvSpPr>
                <a:spLocks xmlns:a="http://schemas.openxmlformats.org/drawingml/2006/main"/>
              </p:cNvSpPr>
              <p:nvPr/>
            </p:nvSpPr>
            <p:spPr>
              <a:xfrm xmlns:a="http://schemas.openxmlformats.org/drawingml/2006/main" rot="0">
                <a:off x="3904104" y="6396763"/>
                <a:ext cx="83535" cy="193853"/>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963" y="12960"/>
                      <a:pt x="13745" y="0"/>
                    </a:cubicBezTo>
                    <a:cubicBezTo>
                      <a:pt x="13745" y="0"/>
                      <a:pt x="21600" y="19872"/>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59" name="曲线"/>
              <p:cNvSpPr>
                <a:spLocks xmlns:a="http://schemas.openxmlformats.org/drawingml/2006/main"/>
              </p:cNvSpPr>
              <p:nvPr/>
            </p:nvSpPr>
            <p:spPr>
              <a:xfrm xmlns:a="http://schemas.openxmlformats.org/drawingml/2006/main" rot="0">
                <a:off x="4388612" y="6380051"/>
                <a:ext cx="106925" cy="21056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314" y="12799"/>
                      <a:pt x="13885" y="0"/>
                    </a:cubicBezTo>
                    <a:cubicBezTo>
                      <a:pt x="13885" y="0"/>
                      <a:pt x="21600" y="1960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60" name="曲线"/>
              <p:cNvSpPr>
                <a:spLocks xmlns:a="http://schemas.openxmlformats.org/drawingml/2006/main"/>
              </p:cNvSpPr>
              <p:nvPr/>
            </p:nvSpPr>
            <p:spPr>
              <a:xfrm xmlns:a="http://schemas.openxmlformats.org/drawingml/2006/main" rot="0">
                <a:off x="4828010" y="6380051"/>
                <a:ext cx="106925"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285" y="12799"/>
                      <a:pt x="7714" y="0"/>
                    </a:cubicBezTo>
                    <a:cubicBezTo>
                      <a:pt x="7714"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61" name="曲线"/>
              <p:cNvSpPr>
                <a:spLocks xmlns:a="http://schemas.openxmlformats.org/drawingml/2006/main"/>
              </p:cNvSpPr>
              <p:nvPr/>
            </p:nvSpPr>
            <p:spPr>
              <a:xfrm xmlns:a="http://schemas.openxmlformats.org/drawingml/2006/main" rot="0">
                <a:off x="4592439" y="6380051"/>
                <a:ext cx="108596"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285" y="12799"/>
                      <a:pt x="8485" y="0"/>
                    </a:cubicBezTo>
                    <a:cubicBezTo>
                      <a:pt x="8485"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62" name="曲线"/>
              <p:cNvSpPr>
                <a:spLocks xmlns:a="http://schemas.openxmlformats.org/drawingml/2006/main"/>
              </p:cNvSpPr>
              <p:nvPr/>
            </p:nvSpPr>
            <p:spPr>
              <a:xfrm xmlns:a="http://schemas.openxmlformats.org/drawingml/2006/main" rot="0">
                <a:off x="4350185" y="6423501"/>
                <a:ext cx="68499"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400" y="13060"/>
                      <a:pt x="13200" y="0"/>
                    </a:cubicBezTo>
                    <a:cubicBezTo>
                      <a:pt x="13200" y="0"/>
                      <a:pt x="21600" y="1959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63" name="曲线"/>
              <p:cNvSpPr>
                <a:spLocks xmlns:a="http://schemas.openxmlformats.org/drawingml/2006/main"/>
              </p:cNvSpPr>
              <p:nvPr/>
            </p:nvSpPr>
            <p:spPr>
              <a:xfrm xmlns:a="http://schemas.openxmlformats.org/drawingml/2006/main" rot="0">
                <a:off x="4701035" y="6450240"/>
                <a:ext cx="60145"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20250" y="11399"/>
                      <a:pt x="8099" y="0"/>
                    </a:cubicBezTo>
                    <a:cubicBezTo>
                      <a:pt x="8099"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64" name="曲线"/>
              <p:cNvSpPr>
                <a:spLocks xmlns:a="http://schemas.openxmlformats.org/drawingml/2006/main"/>
              </p:cNvSpPr>
              <p:nvPr/>
            </p:nvSpPr>
            <p:spPr>
              <a:xfrm xmlns:a="http://schemas.openxmlformats.org/drawingml/2006/main" rot="0">
                <a:off x="4993411" y="6423501"/>
                <a:ext cx="61816"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350" y="11553"/>
                      <a:pt x="13500" y="0"/>
                    </a:cubicBezTo>
                    <a:cubicBezTo>
                      <a:pt x="13500" y="0"/>
                      <a:pt x="21599" y="20093"/>
                      <a:pt x="21599"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65" name="曲线"/>
              <p:cNvSpPr>
                <a:spLocks xmlns:a="http://schemas.openxmlformats.org/drawingml/2006/main"/>
              </p:cNvSpPr>
              <p:nvPr/>
            </p:nvSpPr>
            <p:spPr>
              <a:xfrm xmlns:a="http://schemas.openxmlformats.org/drawingml/2006/main" rot="0">
                <a:off x="4931594" y="6450240"/>
                <a:ext cx="61816"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899" y="11399"/>
                      <a:pt x="8100" y="0"/>
                    </a:cubicBezTo>
                    <a:cubicBezTo>
                      <a:pt x="8100"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66" name="曲线"/>
              <p:cNvSpPr>
                <a:spLocks xmlns:a="http://schemas.openxmlformats.org/drawingml/2006/main"/>
              </p:cNvSpPr>
              <p:nvPr/>
            </p:nvSpPr>
            <p:spPr>
              <a:xfrm xmlns:a="http://schemas.openxmlformats.org/drawingml/2006/main" rot="0">
                <a:off x="4731108" y="6426843"/>
                <a:ext cx="108596" cy="163772"/>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285" y="12342"/>
                      <a:pt x="8485" y="0"/>
                    </a:cubicBezTo>
                    <a:cubicBezTo>
                      <a:pt x="8485" y="0"/>
                      <a:pt x="0" y="20057"/>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67" name="曲线"/>
              <p:cNvSpPr>
                <a:spLocks xmlns:a="http://schemas.openxmlformats.org/drawingml/2006/main"/>
              </p:cNvSpPr>
              <p:nvPr/>
            </p:nvSpPr>
            <p:spPr>
              <a:xfrm xmlns:a="http://schemas.openxmlformats.org/drawingml/2006/main" rot="0">
                <a:off x="4495537" y="6396763"/>
                <a:ext cx="108596" cy="193853"/>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314" y="12960"/>
                      <a:pt x="13885" y="0"/>
                    </a:cubicBezTo>
                    <a:cubicBezTo>
                      <a:pt x="13885" y="0"/>
                      <a:pt x="21600" y="19872"/>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68" name="曲线"/>
              <p:cNvSpPr>
                <a:spLocks xmlns:a="http://schemas.openxmlformats.org/drawingml/2006/main"/>
              </p:cNvSpPr>
              <p:nvPr/>
            </p:nvSpPr>
            <p:spPr>
              <a:xfrm xmlns:a="http://schemas.openxmlformats.org/drawingml/2006/main" rot="0">
                <a:off x="5043531" y="6380051"/>
                <a:ext cx="88548" cy="21056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817" y="12799"/>
                      <a:pt x="13147" y="0"/>
                    </a:cubicBezTo>
                    <a:cubicBezTo>
                      <a:pt x="13147" y="0"/>
                      <a:pt x="21600" y="1960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69" name="曲线"/>
              <p:cNvSpPr>
                <a:spLocks xmlns:a="http://schemas.openxmlformats.org/drawingml/2006/main"/>
              </p:cNvSpPr>
              <p:nvPr/>
            </p:nvSpPr>
            <p:spPr>
              <a:xfrm xmlns:a="http://schemas.openxmlformats.org/drawingml/2006/main" rot="0">
                <a:off x="5397724" y="6380051"/>
                <a:ext cx="83535"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636" y="12799"/>
                      <a:pt x="7854" y="0"/>
                    </a:cubicBezTo>
                    <a:cubicBezTo>
                      <a:pt x="7854"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70" name="曲线"/>
              <p:cNvSpPr>
                <a:spLocks xmlns:a="http://schemas.openxmlformats.org/drawingml/2006/main"/>
              </p:cNvSpPr>
              <p:nvPr/>
            </p:nvSpPr>
            <p:spPr>
              <a:xfrm xmlns:a="http://schemas.openxmlformats.org/drawingml/2006/main" rot="0">
                <a:off x="5208933" y="6380051"/>
                <a:ext cx="83535"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636" y="12799"/>
                      <a:pt x="7854" y="0"/>
                    </a:cubicBezTo>
                    <a:cubicBezTo>
                      <a:pt x="7854"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71" name="曲线"/>
              <p:cNvSpPr>
                <a:spLocks xmlns:a="http://schemas.openxmlformats.org/drawingml/2006/main"/>
              </p:cNvSpPr>
              <p:nvPr/>
            </p:nvSpPr>
            <p:spPr>
              <a:xfrm xmlns:a="http://schemas.openxmlformats.org/drawingml/2006/main" rot="0">
                <a:off x="5011788" y="6423501"/>
                <a:ext cx="55133"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3085" y="13060"/>
                      <a:pt x="13885" y="0"/>
                    </a:cubicBezTo>
                    <a:cubicBezTo>
                      <a:pt x="13885" y="0"/>
                      <a:pt x="21600" y="1959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grpSp>
        <p:sp>
          <p:nvSpPr>
            <p:cNvPr id="673" name="曲线"/>
            <p:cNvSpPr>
              <a:spLocks xmlns:a="http://schemas.openxmlformats.org/drawingml/2006/main"/>
            </p:cNvSpPr>
            <p:nvPr/>
          </p:nvSpPr>
          <p:spPr>
            <a:xfrm xmlns:a="http://schemas.openxmlformats.org/drawingml/2006/main" rot="0">
              <a:off x="5292468" y="6450240"/>
              <a:ext cx="50121"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938" y="11399"/>
                    <a:pt x="8307" y="0"/>
                  </a:cubicBezTo>
                  <a:cubicBezTo>
                    <a:pt x="8307"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74" name="曲线"/>
            <p:cNvSpPr>
              <a:spLocks xmlns:a="http://schemas.openxmlformats.org/drawingml/2006/main"/>
            </p:cNvSpPr>
            <p:nvPr/>
          </p:nvSpPr>
          <p:spPr>
            <a:xfrm xmlns:a="http://schemas.openxmlformats.org/drawingml/2006/main" rot="0">
              <a:off x="5528039" y="6423501"/>
              <a:ext cx="50121"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661" y="11553"/>
                    <a:pt x="13292" y="0"/>
                  </a:cubicBezTo>
                  <a:cubicBezTo>
                    <a:pt x="13292" y="0"/>
                    <a:pt x="21600" y="20093"/>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75" name="曲线"/>
            <p:cNvSpPr>
              <a:spLocks xmlns:a="http://schemas.openxmlformats.org/drawingml/2006/main"/>
            </p:cNvSpPr>
            <p:nvPr/>
          </p:nvSpPr>
          <p:spPr>
            <a:xfrm xmlns:a="http://schemas.openxmlformats.org/drawingml/2006/main" rot="0">
              <a:off x="5477919" y="6450240"/>
              <a:ext cx="50121"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938" y="11399"/>
                    <a:pt x="8307" y="0"/>
                  </a:cubicBezTo>
                  <a:cubicBezTo>
                    <a:pt x="8307"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76" name="曲线"/>
            <p:cNvSpPr>
              <a:spLocks xmlns:a="http://schemas.openxmlformats.org/drawingml/2006/main"/>
            </p:cNvSpPr>
            <p:nvPr/>
          </p:nvSpPr>
          <p:spPr>
            <a:xfrm xmlns:a="http://schemas.openxmlformats.org/drawingml/2006/main" rot="0">
              <a:off x="5320871" y="6426843"/>
              <a:ext cx="83535" cy="163772"/>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636" y="12342"/>
                    <a:pt x="7854" y="0"/>
                  </a:cubicBezTo>
                  <a:cubicBezTo>
                    <a:pt x="7854" y="0"/>
                    <a:pt x="0" y="20057"/>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77" name="曲线"/>
            <p:cNvSpPr>
              <a:spLocks xmlns:a="http://schemas.openxmlformats.org/drawingml/2006/main"/>
            </p:cNvSpPr>
            <p:nvPr/>
          </p:nvSpPr>
          <p:spPr>
            <a:xfrm xmlns:a="http://schemas.openxmlformats.org/drawingml/2006/main" rot="0">
              <a:off x="5132080" y="6396763"/>
              <a:ext cx="88547" cy="193853"/>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878" y="12960"/>
                    <a:pt x="13147" y="0"/>
                  </a:cubicBezTo>
                  <a:cubicBezTo>
                    <a:pt x="13147" y="0"/>
                    <a:pt x="21600" y="19872"/>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78" name="曲线"/>
            <p:cNvSpPr>
              <a:spLocks xmlns:a="http://schemas.openxmlformats.org/drawingml/2006/main"/>
            </p:cNvSpPr>
            <p:nvPr/>
          </p:nvSpPr>
          <p:spPr>
            <a:xfrm xmlns:a="http://schemas.openxmlformats.org/drawingml/2006/main" rot="0">
              <a:off x="5616588" y="6380051"/>
              <a:ext cx="108596" cy="21056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314" y="12799"/>
                    <a:pt x="13885" y="0"/>
                  </a:cubicBezTo>
                  <a:cubicBezTo>
                    <a:pt x="13885" y="0"/>
                    <a:pt x="21600" y="1960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79" name="曲线"/>
            <p:cNvSpPr>
              <a:spLocks xmlns:a="http://schemas.openxmlformats.org/drawingml/2006/main"/>
            </p:cNvSpPr>
            <p:nvPr/>
          </p:nvSpPr>
          <p:spPr>
            <a:xfrm xmlns:a="http://schemas.openxmlformats.org/drawingml/2006/main" rot="0">
              <a:off x="6055986" y="6380051"/>
              <a:ext cx="106925"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285" y="12799"/>
                    <a:pt x="7714" y="0"/>
                  </a:cubicBezTo>
                  <a:cubicBezTo>
                    <a:pt x="7714"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80" name="曲线"/>
            <p:cNvSpPr>
              <a:spLocks xmlns:a="http://schemas.openxmlformats.org/drawingml/2006/main"/>
            </p:cNvSpPr>
            <p:nvPr/>
          </p:nvSpPr>
          <p:spPr>
            <a:xfrm xmlns:a="http://schemas.openxmlformats.org/drawingml/2006/main" rot="0">
              <a:off x="5820415" y="6380051"/>
              <a:ext cx="108596"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285" y="12799"/>
                    <a:pt x="8485" y="0"/>
                  </a:cubicBezTo>
                  <a:cubicBezTo>
                    <a:pt x="8485"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81" name="曲线"/>
            <p:cNvSpPr>
              <a:spLocks xmlns:a="http://schemas.openxmlformats.org/drawingml/2006/main"/>
            </p:cNvSpPr>
            <p:nvPr/>
          </p:nvSpPr>
          <p:spPr>
            <a:xfrm xmlns:a="http://schemas.openxmlformats.org/drawingml/2006/main" rot="0">
              <a:off x="5578161" y="6423501"/>
              <a:ext cx="68499"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400" y="13060"/>
                    <a:pt x="13199" y="0"/>
                  </a:cubicBezTo>
                  <a:cubicBezTo>
                    <a:pt x="13199" y="0"/>
                    <a:pt x="21600" y="1959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82" name="曲线"/>
            <p:cNvSpPr>
              <a:spLocks xmlns:a="http://schemas.openxmlformats.org/drawingml/2006/main"/>
            </p:cNvSpPr>
            <p:nvPr/>
          </p:nvSpPr>
          <p:spPr>
            <a:xfrm xmlns:a="http://schemas.openxmlformats.org/drawingml/2006/main" rot="0">
              <a:off x="5929012" y="6450240"/>
              <a:ext cx="61816" cy="140376"/>
            </a:xfrm>
            <a:custGeom xmlns:a="http://schemas.openxmlformats.org/drawingml/2006/main">
              <a:gdLst>
                <a:gd name="T1" fmla="*/ 0 w 21600"/>
                <a:gd name="T2" fmla="*/ 0 h 21600"/>
                <a:gd name="T3" fmla="*/ 21600 w 21600"/>
                <a:gd name="T4" fmla="*/ 21600 h 21600"/>
              </a:gdLst>
              <a:rect l="T1" t="T2" r="T3" b="T4"/>
              <a:pathLst>
                <a:path w="21600" h="21600">
                  <a:moveTo>
                    <a:pt x="21599" y="21600"/>
                  </a:moveTo>
                  <a:cubicBezTo>
                    <a:pt x="21599" y="21600"/>
                    <a:pt x="20249" y="11399"/>
                    <a:pt x="8099" y="0"/>
                  </a:cubicBezTo>
                  <a:cubicBezTo>
                    <a:pt x="8099" y="0"/>
                    <a:pt x="0" y="19800"/>
                    <a:pt x="0" y="21600"/>
                  </a:cubicBezTo>
                  <a:lnTo>
                    <a:pt x="21599"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83" name="曲线"/>
            <p:cNvSpPr>
              <a:spLocks xmlns:a="http://schemas.openxmlformats.org/drawingml/2006/main"/>
            </p:cNvSpPr>
            <p:nvPr/>
          </p:nvSpPr>
          <p:spPr>
            <a:xfrm xmlns:a="http://schemas.openxmlformats.org/drawingml/2006/main" rot="0">
              <a:off x="6221386" y="6423501"/>
              <a:ext cx="61816"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700" y="11553"/>
                    <a:pt x="13499" y="0"/>
                  </a:cubicBezTo>
                  <a:cubicBezTo>
                    <a:pt x="13499" y="0"/>
                    <a:pt x="21600" y="20093"/>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84" name="曲线"/>
            <p:cNvSpPr>
              <a:spLocks xmlns:a="http://schemas.openxmlformats.org/drawingml/2006/main"/>
            </p:cNvSpPr>
            <p:nvPr/>
          </p:nvSpPr>
          <p:spPr>
            <a:xfrm xmlns:a="http://schemas.openxmlformats.org/drawingml/2006/main" rot="0">
              <a:off x="6159570" y="6450240"/>
              <a:ext cx="61816"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899" y="11399"/>
                    <a:pt x="8100" y="0"/>
                  </a:cubicBezTo>
                  <a:cubicBezTo>
                    <a:pt x="8100"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85" name="曲线"/>
            <p:cNvSpPr>
              <a:spLocks xmlns:a="http://schemas.openxmlformats.org/drawingml/2006/main"/>
            </p:cNvSpPr>
            <p:nvPr/>
          </p:nvSpPr>
          <p:spPr>
            <a:xfrm xmlns:a="http://schemas.openxmlformats.org/drawingml/2006/main" rot="0">
              <a:off x="5959085" y="6426843"/>
              <a:ext cx="108596" cy="163772"/>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285" y="12342"/>
                    <a:pt x="8485" y="0"/>
                  </a:cubicBezTo>
                  <a:cubicBezTo>
                    <a:pt x="8485" y="0"/>
                    <a:pt x="0" y="20057"/>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86" name="曲线"/>
            <p:cNvSpPr>
              <a:spLocks xmlns:a="http://schemas.openxmlformats.org/drawingml/2006/main"/>
            </p:cNvSpPr>
            <p:nvPr/>
          </p:nvSpPr>
          <p:spPr>
            <a:xfrm xmlns:a="http://schemas.openxmlformats.org/drawingml/2006/main" rot="0">
              <a:off x="5725184" y="6396763"/>
              <a:ext cx="110267" cy="193853"/>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234" y="12960"/>
                    <a:pt x="13406" y="0"/>
                  </a:cubicBezTo>
                  <a:cubicBezTo>
                    <a:pt x="13406" y="0"/>
                    <a:pt x="21600" y="19872"/>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87" name="曲线"/>
            <p:cNvSpPr>
              <a:spLocks xmlns:a="http://schemas.openxmlformats.org/drawingml/2006/main"/>
            </p:cNvSpPr>
            <p:nvPr/>
          </p:nvSpPr>
          <p:spPr>
            <a:xfrm xmlns:a="http://schemas.openxmlformats.org/drawingml/2006/main" rot="0">
              <a:off x="6313276" y="6380051"/>
              <a:ext cx="88548" cy="21056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878" y="12799"/>
                    <a:pt x="13147" y="0"/>
                  </a:cubicBezTo>
                  <a:cubicBezTo>
                    <a:pt x="13147" y="0"/>
                    <a:pt x="21600" y="1960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88" name="曲线"/>
            <p:cNvSpPr>
              <a:spLocks xmlns:a="http://schemas.openxmlformats.org/drawingml/2006/main"/>
            </p:cNvSpPr>
            <p:nvPr/>
          </p:nvSpPr>
          <p:spPr>
            <a:xfrm xmlns:a="http://schemas.openxmlformats.org/drawingml/2006/main" rot="0">
              <a:off x="6664126" y="6380051"/>
              <a:ext cx="88547"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721" y="12799"/>
                    <a:pt x="8452" y="0"/>
                  </a:cubicBezTo>
                  <a:cubicBezTo>
                    <a:pt x="8452"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89" name="曲线"/>
            <p:cNvSpPr>
              <a:spLocks xmlns:a="http://schemas.openxmlformats.org/drawingml/2006/main"/>
            </p:cNvSpPr>
            <p:nvPr/>
          </p:nvSpPr>
          <p:spPr>
            <a:xfrm xmlns:a="http://schemas.openxmlformats.org/drawingml/2006/main" rot="0">
              <a:off x="6478677" y="6380051"/>
              <a:ext cx="85206"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636" y="12799"/>
                    <a:pt x="7854" y="0"/>
                  </a:cubicBezTo>
                  <a:cubicBezTo>
                    <a:pt x="7854"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90" name="曲线"/>
            <p:cNvSpPr>
              <a:spLocks xmlns:a="http://schemas.openxmlformats.org/drawingml/2006/main"/>
            </p:cNvSpPr>
            <p:nvPr/>
          </p:nvSpPr>
          <p:spPr>
            <a:xfrm xmlns:a="http://schemas.openxmlformats.org/drawingml/2006/main" rot="0">
              <a:off x="6283203" y="6423501"/>
              <a:ext cx="53463"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542" y="13060"/>
                    <a:pt x="13885" y="0"/>
                  </a:cubicBezTo>
                  <a:cubicBezTo>
                    <a:pt x="13885" y="0"/>
                    <a:pt x="21600" y="1959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91" name="曲线"/>
            <p:cNvSpPr>
              <a:spLocks xmlns:a="http://schemas.openxmlformats.org/drawingml/2006/main"/>
            </p:cNvSpPr>
            <p:nvPr/>
          </p:nvSpPr>
          <p:spPr>
            <a:xfrm xmlns:a="http://schemas.openxmlformats.org/drawingml/2006/main" rot="0">
              <a:off x="6563883" y="6450240"/>
              <a:ext cx="50121"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938" y="11399"/>
                    <a:pt x="8307" y="0"/>
                  </a:cubicBezTo>
                  <a:cubicBezTo>
                    <a:pt x="8307"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92" name="曲线"/>
            <p:cNvSpPr>
              <a:spLocks xmlns:a="http://schemas.openxmlformats.org/drawingml/2006/main"/>
            </p:cNvSpPr>
            <p:nvPr/>
          </p:nvSpPr>
          <p:spPr>
            <a:xfrm xmlns:a="http://schemas.openxmlformats.org/drawingml/2006/main" rot="0">
              <a:off x="6797784" y="6423501"/>
              <a:ext cx="50121"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661" y="11553"/>
                    <a:pt x="13292" y="0"/>
                  </a:cubicBezTo>
                  <a:cubicBezTo>
                    <a:pt x="13292" y="0"/>
                    <a:pt x="21600" y="20093"/>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93" name="曲线"/>
            <p:cNvSpPr>
              <a:spLocks xmlns:a="http://schemas.openxmlformats.org/drawingml/2006/main"/>
            </p:cNvSpPr>
            <p:nvPr/>
          </p:nvSpPr>
          <p:spPr>
            <a:xfrm xmlns:a="http://schemas.openxmlformats.org/drawingml/2006/main" rot="0">
              <a:off x="6747662" y="6450240"/>
              <a:ext cx="50121"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938" y="11399"/>
                    <a:pt x="8307" y="0"/>
                  </a:cubicBezTo>
                  <a:cubicBezTo>
                    <a:pt x="8307"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94" name="曲线"/>
            <p:cNvSpPr>
              <a:spLocks xmlns:a="http://schemas.openxmlformats.org/drawingml/2006/main"/>
            </p:cNvSpPr>
            <p:nvPr/>
          </p:nvSpPr>
          <p:spPr>
            <a:xfrm xmlns:a="http://schemas.openxmlformats.org/drawingml/2006/main" rot="0">
              <a:off x="6590614" y="6426843"/>
              <a:ext cx="85206" cy="163772"/>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636" y="12342"/>
                    <a:pt x="7854" y="0"/>
                  </a:cubicBezTo>
                  <a:cubicBezTo>
                    <a:pt x="7854" y="0"/>
                    <a:pt x="0" y="20057"/>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95" name="曲线"/>
            <p:cNvSpPr>
              <a:spLocks xmlns:a="http://schemas.openxmlformats.org/drawingml/2006/main"/>
            </p:cNvSpPr>
            <p:nvPr/>
          </p:nvSpPr>
          <p:spPr>
            <a:xfrm xmlns:a="http://schemas.openxmlformats.org/drawingml/2006/main" rot="0">
              <a:off x="6401824" y="6396763"/>
              <a:ext cx="85206" cy="193853"/>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963" y="12960"/>
                    <a:pt x="13745" y="0"/>
                  </a:cubicBezTo>
                  <a:cubicBezTo>
                    <a:pt x="13745" y="0"/>
                    <a:pt x="21600" y="19872"/>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96" name="曲线"/>
            <p:cNvSpPr>
              <a:spLocks xmlns:a="http://schemas.openxmlformats.org/drawingml/2006/main"/>
            </p:cNvSpPr>
            <p:nvPr/>
          </p:nvSpPr>
          <p:spPr>
            <a:xfrm xmlns:a="http://schemas.openxmlformats.org/drawingml/2006/main" rot="0">
              <a:off x="6886332" y="6380051"/>
              <a:ext cx="108596" cy="21056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314" y="12799"/>
                    <a:pt x="13885" y="0"/>
                  </a:cubicBezTo>
                  <a:cubicBezTo>
                    <a:pt x="13885" y="0"/>
                    <a:pt x="21600" y="1960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97" name="曲线"/>
            <p:cNvSpPr>
              <a:spLocks xmlns:a="http://schemas.openxmlformats.org/drawingml/2006/main"/>
            </p:cNvSpPr>
            <p:nvPr/>
          </p:nvSpPr>
          <p:spPr>
            <a:xfrm xmlns:a="http://schemas.openxmlformats.org/drawingml/2006/main" rot="0">
              <a:off x="7325730" y="6380051"/>
              <a:ext cx="108596"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285" y="12799"/>
                    <a:pt x="7714" y="0"/>
                  </a:cubicBezTo>
                  <a:cubicBezTo>
                    <a:pt x="7714"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98" name="曲线"/>
            <p:cNvSpPr>
              <a:spLocks xmlns:a="http://schemas.openxmlformats.org/drawingml/2006/main"/>
            </p:cNvSpPr>
            <p:nvPr/>
          </p:nvSpPr>
          <p:spPr>
            <a:xfrm xmlns:a="http://schemas.openxmlformats.org/drawingml/2006/main" rot="0">
              <a:off x="7091829" y="6380051"/>
              <a:ext cx="106926"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285" y="12799"/>
                    <a:pt x="7714" y="0"/>
                  </a:cubicBezTo>
                  <a:cubicBezTo>
                    <a:pt x="7714"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99" name="曲线"/>
            <p:cNvSpPr>
              <a:spLocks xmlns:a="http://schemas.openxmlformats.org/drawingml/2006/main"/>
            </p:cNvSpPr>
            <p:nvPr/>
          </p:nvSpPr>
          <p:spPr>
            <a:xfrm xmlns:a="http://schemas.openxmlformats.org/drawingml/2006/main" rot="0">
              <a:off x="6847905" y="6423501"/>
              <a:ext cx="70169"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399" y="13060"/>
                    <a:pt x="13199" y="0"/>
                  </a:cubicBezTo>
                  <a:cubicBezTo>
                    <a:pt x="13199" y="0"/>
                    <a:pt x="21600" y="1959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00" name="曲线"/>
            <p:cNvSpPr>
              <a:spLocks xmlns:a="http://schemas.openxmlformats.org/drawingml/2006/main"/>
            </p:cNvSpPr>
            <p:nvPr/>
          </p:nvSpPr>
          <p:spPr>
            <a:xfrm xmlns:a="http://schemas.openxmlformats.org/drawingml/2006/main" rot="0">
              <a:off x="7198755" y="6450240"/>
              <a:ext cx="61816"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20249" y="11399"/>
                    <a:pt x="8100" y="0"/>
                  </a:cubicBezTo>
                  <a:cubicBezTo>
                    <a:pt x="8100"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01" name="曲线"/>
            <p:cNvSpPr>
              <a:spLocks xmlns:a="http://schemas.openxmlformats.org/drawingml/2006/main"/>
            </p:cNvSpPr>
            <p:nvPr/>
          </p:nvSpPr>
          <p:spPr>
            <a:xfrm xmlns:a="http://schemas.openxmlformats.org/drawingml/2006/main" rot="0">
              <a:off x="7491131" y="6423501"/>
              <a:ext cx="61816"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350" y="11553"/>
                    <a:pt x="13500" y="0"/>
                  </a:cubicBezTo>
                  <a:cubicBezTo>
                    <a:pt x="13500" y="0"/>
                    <a:pt x="21599" y="20093"/>
                    <a:pt x="21599"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02" name="曲线"/>
            <p:cNvSpPr>
              <a:spLocks xmlns:a="http://schemas.openxmlformats.org/drawingml/2006/main"/>
            </p:cNvSpPr>
            <p:nvPr/>
          </p:nvSpPr>
          <p:spPr>
            <a:xfrm xmlns:a="http://schemas.openxmlformats.org/drawingml/2006/main" rot="0">
              <a:off x="7429314" y="6450240"/>
              <a:ext cx="61816"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899" y="11399"/>
                    <a:pt x="8100" y="0"/>
                  </a:cubicBezTo>
                  <a:cubicBezTo>
                    <a:pt x="8100"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03" name="曲线"/>
            <p:cNvSpPr>
              <a:spLocks xmlns:a="http://schemas.openxmlformats.org/drawingml/2006/main"/>
            </p:cNvSpPr>
            <p:nvPr/>
          </p:nvSpPr>
          <p:spPr>
            <a:xfrm xmlns:a="http://schemas.openxmlformats.org/drawingml/2006/main" rot="0">
              <a:off x="7228828" y="6426843"/>
              <a:ext cx="108596" cy="163772"/>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285" y="12342"/>
                    <a:pt x="8485" y="0"/>
                  </a:cubicBezTo>
                  <a:cubicBezTo>
                    <a:pt x="8485" y="0"/>
                    <a:pt x="0" y="20057"/>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04" name="曲线"/>
            <p:cNvSpPr>
              <a:spLocks xmlns:a="http://schemas.openxmlformats.org/drawingml/2006/main"/>
            </p:cNvSpPr>
            <p:nvPr/>
          </p:nvSpPr>
          <p:spPr>
            <a:xfrm xmlns:a="http://schemas.openxmlformats.org/drawingml/2006/main" rot="0">
              <a:off x="6994928" y="6396763"/>
              <a:ext cx="106926" cy="193853"/>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314" y="12960"/>
                    <a:pt x="13885" y="0"/>
                  </a:cubicBezTo>
                  <a:cubicBezTo>
                    <a:pt x="13885" y="0"/>
                    <a:pt x="21600" y="19872"/>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05" name="曲线"/>
            <p:cNvSpPr>
              <a:spLocks xmlns:a="http://schemas.openxmlformats.org/drawingml/2006/main"/>
            </p:cNvSpPr>
            <p:nvPr/>
          </p:nvSpPr>
          <p:spPr>
            <a:xfrm xmlns:a="http://schemas.openxmlformats.org/drawingml/2006/main" rot="0">
              <a:off x="7522874" y="6380051"/>
              <a:ext cx="83535" cy="21056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963" y="12799"/>
                    <a:pt x="13745" y="0"/>
                  </a:cubicBezTo>
                  <a:cubicBezTo>
                    <a:pt x="13745" y="0"/>
                    <a:pt x="21600" y="1960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06" name="曲线"/>
            <p:cNvSpPr>
              <a:spLocks xmlns:a="http://schemas.openxmlformats.org/drawingml/2006/main"/>
            </p:cNvSpPr>
            <p:nvPr/>
          </p:nvSpPr>
          <p:spPr>
            <a:xfrm xmlns:a="http://schemas.openxmlformats.org/drawingml/2006/main" rot="0">
              <a:off x="7872054" y="6380051"/>
              <a:ext cx="88547"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782" y="12799"/>
                    <a:pt x="8452" y="0"/>
                  </a:cubicBezTo>
                  <a:cubicBezTo>
                    <a:pt x="8452"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07" name="曲线"/>
            <p:cNvSpPr>
              <a:spLocks xmlns:a="http://schemas.openxmlformats.org/drawingml/2006/main"/>
            </p:cNvSpPr>
            <p:nvPr/>
          </p:nvSpPr>
          <p:spPr>
            <a:xfrm xmlns:a="http://schemas.openxmlformats.org/drawingml/2006/main" rot="0">
              <a:off x="7683263" y="6380051"/>
              <a:ext cx="88547"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721" y="12799"/>
                    <a:pt x="8452" y="0"/>
                  </a:cubicBezTo>
                  <a:cubicBezTo>
                    <a:pt x="8452"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08" name="曲线"/>
            <p:cNvSpPr>
              <a:spLocks xmlns:a="http://schemas.openxmlformats.org/drawingml/2006/main"/>
            </p:cNvSpPr>
            <p:nvPr/>
          </p:nvSpPr>
          <p:spPr>
            <a:xfrm xmlns:a="http://schemas.openxmlformats.org/drawingml/2006/main" rot="0">
              <a:off x="7491131" y="6423501"/>
              <a:ext cx="53462"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542" y="13060"/>
                    <a:pt x="13885" y="0"/>
                  </a:cubicBezTo>
                  <a:cubicBezTo>
                    <a:pt x="13885" y="0"/>
                    <a:pt x="21600" y="1959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09" name="曲线"/>
            <p:cNvSpPr>
              <a:spLocks xmlns:a="http://schemas.openxmlformats.org/drawingml/2006/main"/>
            </p:cNvSpPr>
            <p:nvPr/>
          </p:nvSpPr>
          <p:spPr>
            <a:xfrm xmlns:a="http://schemas.openxmlformats.org/drawingml/2006/main" rot="0">
              <a:off x="7771811" y="6450240"/>
              <a:ext cx="50121"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938" y="11399"/>
                    <a:pt x="8307" y="0"/>
                  </a:cubicBezTo>
                  <a:cubicBezTo>
                    <a:pt x="8307"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10" name="曲线"/>
            <p:cNvSpPr>
              <a:spLocks xmlns:a="http://schemas.openxmlformats.org/drawingml/2006/main"/>
            </p:cNvSpPr>
            <p:nvPr/>
          </p:nvSpPr>
          <p:spPr>
            <a:xfrm xmlns:a="http://schemas.openxmlformats.org/drawingml/2006/main" rot="0">
              <a:off x="8007382" y="6423501"/>
              <a:ext cx="50121"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661" y="11553"/>
                    <a:pt x="13292" y="0"/>
                  </a:cubicBezTo>
                  <a:cubicBezTo>
                    <a:pt x="13292" y="0"/>
                    <a:pt x="21600" y="20093"/>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11" name="曲线"/>
            <p:cNvSpPr>
              <a:spLocks xmlns:a="http://schemas.openxmlformats.org/drawingml/2006/main"/>
            </p:cNvSpPr>
            <p:nvPr/>
          </p:nvSpPr>
          <p:spPr>
            <a:xfrm xmlns:a="http://schemas.openxmlformats.org/drawingml/2006/main" rot="0">
              <a:off x="7957260" y="6450240"/>
              <a:ext cx="50121"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277" y="11399"/>
                    <a:pt x="8307" y="0"/>
                  </a:cubicBezTo>
                  <a:cubicBezTo>
                    <a:pt x="8307"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12" name="曲线"/>
            <p:cNvSpPr>
              <a:spLocks xmlns:a="http://schemas.openxmlformats.org/drawingml/2006/main"/>
            </p:cNvSpPr>
            <p:nvPr/>
          </p:nvSpPr>
          <p:spPr>
            <a:xfrm xmlns:a="http://schemas.openxmlformats.org/drawingml/2006/main" rot="0">
              <a:off x="7795200" y="6426843"/>
              <a:ext cx="88547" cy="163772"/>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721" y="12342"/>
                    <a:pt x="8452" y="0"/>
                  </a:cubicBezTo>
                  <a:cubicBezTo>
                    <a:pt x="8452" y="0"/>
                    <a:pt x="0" y="20057"/>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13" name="曲线"/>
            <p:cNvSpPr>
              <a:spLocks xmlns:a="http://schemas.openxmlformats.org/drawingml/2006/main"/>
            </p:cNvSpPr>
            <p:nvPr/>
          </p:nvSpPr>
          <p:spPr>
            <a:xfrm xmlns:a="http://schemas.openxmlformats.org/drawingml/2006/main" rot="0">
              <a:off x="7611422" y="6396763"/>
              <a:ext cx="83536" cy="193853"/>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963" y="12960"/>
                    <a:pt x="13745" y="0"/>
                  </a:cubicBezTo>
                  <a:cubicBezTo>
                    <a:pt x="13745" y="0"/>
                    <a:pt x="21600" y="19872"/>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14" name="曲线"/>
            <p:cNvSpPr>
              <a:spLocks xmlns:a="http://schemas.openxmlformats.org/drawingml/2006/main"/>
            </p:cNvSpPr>
            <p:nvPr/>
          </p:nvSpPr>
          <p:spPr>
            <a:xfrm xmlns:a="http://schemas.openxmlformats.org/drawingml/2006/main" rot="0">
              <a:off x="8095929" y="6380051"/>
              <a:ext cx="106926" cy="21056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314" y="12799"/>
                    <a:pt x="13114" y="0"/>
                  </a:cubicBezTo>
                  <a:cubicBezTo>
                    <a:pt x="13114" y="0"/>
                    <a:pt x="21600" y="1960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15" name="曲线"/>
            <p:cNvSpPr>
              <a:spLocks xmlns:a="http://schemas.openxmlformats.org/drawingml/2006/main"/>
            </p:cNvSpPr>
            <p:nvPr/>
          </p:nvSpPr>
          <p:spPr>
            <a:xfrm xmlns:a="http://schemas.openxmlformats.org/drawingml/2006/main" rot="0">
              <a:off x="8530316" y="6380051"/>
              <a:ext cx="111937"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365" y="12799"/>
                    <a:pt x="8193" y="0"/>
                  </a:cubicBezTo>
                  <a:cubicBezTo>
                    <a:pt x="8193"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16" name="曲线"/>
            <p:cNvSpPr>
              <a:spLocks xmlns:a="http://schemas.openxmlformats.org/drawingml/2006/main"/>
            </p:cNvSpPr>
            <p:nvPr/>
          </p:nvSpPr>
          <p:spPr>
            <a:xfrm xmlns:a="http://schemas.openxmlformats.org/drawingml/2006/main" rot="0">
              <a:off x="8299757" y="6380051"/>
              <a:ext cx="108596"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285" y="12799"/>
                    <a:pt x="7714" y="0"/>
                  </a:cubicBezTo>
                  <a:cubicBezTo>
                    <a:pt x="7714"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17" name="曲线"/>
            <p:cNvSpPr>
              <a:spLocks xmlns:a="http://schemas.openxmlformats.org/drawingml/2006/main"/>
            </p:cNvSpPr>
            <p:nvPr/>
          </p:nvSpPr>
          <p:spPr>
            <a:xfrm xmlns:a="http://schemas.openxmlformats.org/drawingml/2006/main" rot="0">
              <a:off x="8057503" y="6423501"/>
              <a:ext cx="65157"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541" y="13060"/>
                    <a:pt x="13976" y="0"/>
                  </a:cubicBezTo>
                  <a:cubicBezTo>
                    <a:pt x="13976" y="0"/>
                    <a:pt x="21600" y="1959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18" name="曲线"/>
            <p:cNvSpPr>
              <a:spLocks xmlns:a="http://schemas.openxmlformats.org/drawingml/2006/main"/>
            </p:cNvSpPr>
            <p:nvPr/>
          </p:nvSpPr>
          <p:spPr>
            <a:xfrm xmlns:a="http://schemas.openxmlformats.org/drawingml/2006/main" rot="0">
              <a:off x="8408354" y="6450240"/>
              <a:ext cx="60145"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900" y="11399"/>
                    <a:pt x="8099" y="0"/>
                  </a:cubicBezTo>
                  <a:cubicBezTo>
                    <a:pt x="8099"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19" name="曲线"/>
            <p:cNvSpPr>
              <a:spLocks xmlns:a="http://schemas.openxmlformats.org/drawingml/2006/main"/>
            </p:cNvSpPr>
            <p:nvPr/>
          </p:nvSpPr>
          <p:spPr>
            <a:xfrm xmlns:a="http://schemas.openxmlformats.org/drawingml/2006/main" rot="0">
              <a:off x="8695717" y="6423501"/>
              <a:ext cx="66829"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541" y="11553"/>
                    <a:pt x="13976" y="0"/>
                  </a:cubicBezTo>
                  <a:cubicBezTo>
                    <a:pt x="13976" y="0"/>
                    <a:pt x="21600" y="20093"/>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20" name="曲线"/>
            <p:cNvSpPr>
              <a:spLocks xmlns:a="http://schemas.openxmlformats.org/drawingml/2006/main"/>
            </p:cNvSpPr>
            <p:nvPr/>
          </p:nvSpPr>
          <p:spPr>
            <a:xfrm xmlns:a="http://schemas.openxmlformats.org/drawingml/2006/main" rot="0">
              <a:off x="8635571" y="6450240"/>
              <a:ext cx="60145"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20250" y="11399"/>
                    <a:pt x="8099" y="0"/>
                  </a:cubicBezTo>
                  <a:cubicBezTo>
                    <a:pt x="8099"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21" name="曲线"/>
            <p:cNvSpPr>
              <a:spLocks xmlns:a="http://schemas.openxmlformats.org/drawingml/2006/main"/>
            </p:cNvSpPr>
            <p:nvPr/>
          </p:nvSpPr>
          <p:spPr>
            <a:xfrm xmlns:a="http://schemas.openxmlformats.org/drawingml/2006/main" rot="0">
              <a:off x="8438427" y="6426843"/>
              <a:ext cx="108596" cy="163772"/>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285" y="12342"/>
                    <a:pt x="7714" y="0"/>
                  </a:cubicBezTo>
                  <a:cubicBezTo>
                    <a:pt x="7714" y="0"/>
                    <a:pt x="0" y="20057"/>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22" name="曲线"/>
            <p:cNvSpPr>
              <a:spLocks xmlns:a="http://schemas.openxmlformats.org/drawingml/2006/main"/>
            </p:cNvSpPr>
            <p:nvPr/>
          </p:nvSpPr>
          <p:spPr>
            <a:xfrm xmlns:a="http://schemas.openxmlformats.org/drawingml/2006/main" rot="0">
              <a:off x="8202856" y="6396763"/>
              <a:ext cx="108596" cy="193853"/>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314" y="12960"/>
                    <a:pt x="13885" y="0"/>
                  </a:cubicBezTo>
                  <a:cubicBezTo>
                    <a:pt x="13885" y="0"/>
                    <a:pt x="21600" y="19872"/>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23" name="曲线"/>
            <p:cNvSpPr>
              <a:spLocks xmlns:a="http://schemas.openxmlformats.org/drawingml/2006/main"/>
            </p:cNvSpPr>
            <p:nvPr/>
          </p:nvSpPr>
          <p:spPr>
            <a:xfrm xmlns:a="http://schemas.openxmlformats.org/drawingml/2006/main" rot="0">
              <a:off x="8792619" y="6380051"/>
              <a:ext cx="85206" cy="21056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963" y="12799"/>
                    <a:pt x="13745" y="0"/>
                  </a:cubicBezTo>
                  <a:cubicBezTo>
                    <a:pt x="13745" y="0"/>
                    <a:pt x="21600" y="1960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24" name="曲线"/>
            <p:cNvSpPr>
              <a:spLocks xmlns:a="http://schemas.openxmlformats.org/drawingml/2006/main"/>
            </p:cNvSpPr>
            <p:nvPr/>
          </p:nvSpPr>
          <p:spPr>
            <a:xfrm xmlns:a="http://schemas.openxmlformats.org/drawingml/2006/main" rot="0">
              <a:off x="9143469" y="6380051"/>
              <a:ext cx="88547"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782" y="12799"/>
                    <a:pt x="8452" y="0"/>
                  </a:cubicBezTo>
                  <a:cubicBezTo>
                    <a:pt x="8452"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25" name="曲线"/>
            <p:cNvSpPr>
              <a:spLocks xmlns:a="http://schemas.openxmlformats.org/drawingml/2006/main"/>
            </p:cNvSpPr>
            <p:nvPr/>
          </p:nvSpPr>
          <p:spPr>
            <a:xfrm xmlns:a="http://schemas.openxmlformats.org/drawingml/2006/main" rot="0">
              <a:off x="8954678" y="6380051"/>
              <a:ext cx="88548"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782" y="12799"/>
                    <a:pt x="8452" y="0"/>
                  </a:cubicBezTo>
                  <a:cubicBezTo>
                    <a:pt x="8452"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26" name="曲线"/>
            <p:cNvSpPr>
              <a:spLocks xmlns:a="http://schemas.openxmlformats.org/drawingml/2006/main"/>
            </p:cNvSpPr>
            <p:nvPr/>
          </p:nvSpPr>
          <p:spPr>
            <a:xfrm xmlns:a="http://schemas.openxmlformats.org/drawingml/2006/main" rot="0">
              <a:off x="8762545" y="6423501"/>
              <a:ext cx="53462"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542" y="13060"/>
                    <a:pt x="12342" y="0"/>
                  </a:cubicBezTo>
                  <a:cubicBezTo>
                    <a:pt x="12342" y="0"/>
                    <a:pt x="21600" y="1959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27" name="曲线"/>
            <p:cNvSpPr>
              <a:spLocks xmlns:a="http://schemas.openxmlformats.org/drawingml/2006/main"/>
            </p:cNvSpPr>
            <p:nvPr/>
          </p:nvSpPr>
          <p:spPr>
            <a:xfrm xmlns:a="http://schemas.openxmlformats.org/drawingml/2006/main" rot="0">
              <a:off x="9043226" y="6450240"/>
              <a:ext cx="50120"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277" y="11399"/>
                    <a:pt x="8307" y="0"/>
                  </a:cubicBezTo>
                  <a:cubicBezTo>
                    <a:pt x="8307"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28" name="曲线"/>
            <p:cNvSpPr>
              <a:spLocks xmlns:a="http://schemas.openxmlformats.org/drawingml/2006/main"/>
            </p:cNvSpPr>
            <p:nvPr/>
          </p:nvSpPr>
          <p:spPr>
            <a:xfrm xmlns:a="http://schemas.openxmlformats.org/drawingml/2006/main" rot="0">
              <a:off x="9277126" y="6423501"/>
              <a:ext cx="50120"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661" y="11553"/>
                    <a:pt x="13292" y="0"/>
                  </a:cubicBezTo>
                  <a:cubicBezTo>
                    <a:pt x="13292" y="0"/>
                    <a:pt x="21600" y="20093"/>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29" name="曲线"/>
            <p:cNvSpPr>
              <a:spLocks xmlns:a="http://schemas.openxmlformats.org/drawingml/2006/main"/>
            </p:cNvSpPr>
            <p:nvPr/>
          </p:nvSpPr>
          <p:spPr>
            <a:xfrm xmlns:a="http://schemas.openxmlformats.org/drawingml/2006/main" rot="0">
              <a:off x="9227005" y="6450240"/>
              <a:ext cx="50121"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277" y="11399"/>
                    <a:pt x="6646" y="0"/>
                  </a:cubicBezTo>
                  <a:cubicBezTo>
                    <a:pt x="6646"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30" name="曲线"/>
            <p:cNvSpPr>
              <a:spLocks xmlns:a="http://schemas.openxmlformats.org/drawingml/2006/main"/>
            </p:cNvSpPr>
            <p:nvPr/>
          </p:nvSpPr>
          <p:spPr>
            <a:xfrm xmlns:a="http://schemas.openxmlformats.org/drawingml/2006/main" rot="0">
              <a:off x="9066616" y="6426843"/>
              <a:ext cx="88547" cy="163772"/>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721" y="12342"/>
                    <a:pt x="8452" y="0"/>
                  </a:cubicBezTo>
                  <a:cubicBezTo>
                    <a:pt x="8452" y="0"/>
                    <a:pt x="0" y="20057"/>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31" name="曲线"/>
            <p:cNvSpPr>
              <a:spLocks xmlns:a="http://schemas.openxmlformats.org/drawingml/2006/main"/>
            </p:cNvSpPr>
            <p:nvPr/>
          </p:nvSpPr>
          <p:spPr>
            <a:xfrm xmlns:a="http://schemas.openxmlformats.org/drawingml/2006/main" rot="0">
              <a:off x="8877825" y="6396763"/>
              <a:ext cx="88548" cy="193853"/>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817" y="12960"/>
                    <a:pt x="14086" y="0"/>
                  </a:cubicBezTo>
                  <a:cubicBezTo>
                    <a:pt x="14086" y="0"/>
                    <a:pt x="21600" y="19872"/>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32" name="曲线"/>
            <p:cNvSpPr>
              <a:spLocks xmlns:a="http://schemas.openxmlformats.org/drawingml/2006/main"/>
            </p:cNvSpPr>
            <p:nvPr/>
          </p:nvSpPr>
          <p:spPr>
            <a:xfrm xmlns:a="http://schemas.openxmlformats.org/drawingml/2006/main" rot="0">
              <a:off x="9365674" y="6380051"/>
              <a:ext cx="108596" cy="21056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314" y="12799"/>
                    <a:pt x="13114" y="0"/>
                  </a:cubicBezTo>
                  <a:cubicBezTo>
                    <a:pt x="13114" y="0"/>
                    <a:pt x="21600" y="1960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33" name="曲线"/>
            <p:cNvSpPr>
              <a:spLocks xmlns:a="http://schemas.openxmlformats.org/drawingml/2006/main"/>
            </p:cNvSpPr>
            <p:nvPr/>
          </p:nvSpPr>
          <p:spPr>
            <a:xfrm xmlns:a="http://schemas.openxmlformats.org/drawingml/2006/main" rot="0">
              <a:off x="9801730" y="6380051"/>
              <a:ext cx="106926"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20057" y="12799"/>
                    <a:pt x="8485" y="0"/>
                  </a:cubicBezTo>
                  <a:cubicBezTo>
                    <a:pt x="8485"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34" name="曲线"/>
            <p:cNvSpPr>
              <a:spLocks xmlns:a="http://schemas.openxmlformats.org/drawingml/2006/main"/>
            </p:cNvSpPr>
            <p:nvPr/>
          </p:nvSpPr>
          <p:spPr>
            <a:xfrm xmlns:a="http://schemas.openxmlformats.org/drawingml/2006/main" rot="0">
              <a:off x="9566160" y="6380051"/>
              <a:ext cx="111937"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365" y="12799"/>
                    <a:pt x="8193" y="0"/>
                  </a:cubicBezTo>
                  <a:cubicBezTo>
                    <a:pt x="8193"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35" name="曲线"/>
            <p:cNvSpPr>
              <a:spLocks xmlns:a="http://schemas.openxmlformats.org/drawingml/2006/main"/>
            </p:cNvSpPr>
            <p:nvPr/>
          </p:nvSpPr>
          <p:spPr>
            <a:xfrm xmlns:a="http://schemas.openxmlformats.org/drawingml/2006/main" rot="0">
              <a:off x="9327246" y="6423501"/>
              <a:ext cx="65157"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270" y="13060"/>
                    <a:pt x="13976" y="0"/>
                  </a:cubicBezTo>
                  <a:cubicBezTo>
                    <a:pt x="13976" y="0"/>
                    <a:pt x="21600" y="1959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36" name="曲线"/>
            <p:cNvSpPr>
              <a:spLocks xmlns:a="http://schemas.openxmlformats.org/drawingml/2006/main"/>
            </p:cNvSpPr>
            <p:nvPr/>
          </p:nvSpPr>
          <p:spPr>
            <a:xfrm xmlns:a="http://schemas.openxmlformats.org/drawingml/2006/main" rot="0">
              <a:off x="9678097" y="6450240"/>
              <a:ext cx="61816" cy="140376"/>
            </a:xfrm>
            <a:custGeom xmlns:a="http://schemas.openxmlformats.org/drawingml/2006/main">
              <a:gdLst>
                <a:gd name="T1" fmla="*/ 0 w 21600"/>
                <a:gd name="T2" fmla="*/ 0 h 21600"/>
                <a:gd name="T3" fmla="*/ 21600 w 21600"/>
                <a:gd name="T4" fmla="*/ 21600 h 21600"/>
              </a:gdLst>
              <a:rect l="T1" t="T2" r="T3" b="T4"/>
              <a:pathLst>
                <a:path w="21600" h="21600">
                  <a:moveTo>
                    <a:pt x="21599" y="21600"/>
                  </a:moveTo>
                  <a:cubicBezTo>
                    <a:pt x="21599" y="21600"/>
                    <a:pt x="18899" y="11399"/>
                    <a:pt x="8099" y="0"/>
                  </a:cubicBezTo>
                  <a:cubicBezTo>
                    <a:pt x="8099" y="0"/>
                    <a:pt x="0" y="19800"/>
                    <a:pt x="0" y="21600"/>
                  </a:cubicBezTo>
                  <a:lnTo>
                    <a:pt x="21599"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37" name="曲线"/>
            <p:cNvSpPr>
              <a:spLocks xmlns:a="http://schemas.openxmlformats.org/drawingml/2006/main"/>
            </p:cNvSpPr>
            <p:nvPr/>
          </p:nvSpPr>
          <p:spPr>
            <a:xfrm xmlns:a="http://schemas.openxmlformats.org/drawingml/2006/main" rot="0">
              <a:off x="9967131" y="6423501"/>
              <a:ext cx="61816"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699" y="11553"/>
                    <a:pt x="13499" y="0"/>
                  </a:cubicBezTo>
                  <a:cubicBezTo>
                    <a:pt x="13499" y="0"/>
                    <a:pt x="21599" y="20093"/>
                    <a:pt x="21599"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38" name="曲线"/>
            <p:cNvSpPr>
              <a:spLocks xmlns:a="http://schemas.openxmlformats.org/drawingml/2006/main"/>
            </p:cNvSpPr>
            <p:nvPr/>
          </p:nvSpPr>
          <p:spPr>
            <a:xfrm xmlns:a="http://schemas.openxmlformats.org/drawingml/2006/main" rot="0">
              <a:off x="9905315" y="6450240"/>
              <a:ext cx="61816" cy="140376"/>
            </a:xfrm>
            <a:custGeom xmlns:a="http://schemas.openxmlformats.org/drawingml/2006/main">
              <a:gdLst>
                <a:gd name="T1" fmla="*/ 0 w 21600"/>
                <a:gd name="T2" fmla="*/ 0 h 21600"/>
                <a:gd name="T3" fmla="*/ 21600 w 21600"/>
                <a:gd name="T4" fmla="*/ 21600 h 21600"/>
              </a:gdLst>
              <a:rect l="T1" t="T2" r="T3" b="T4"/>
              <a:pathLst>
                <a:path w="21600" h="21600">
                  <a:moveTo>
                    <a:pt x="21599" y="21600"/>
                  </a:moveTo>
                  <a:cubicBezTo>
                    <a:pt x="21599" y="21600"/>
                    <a:pt x="20249" y="11399"/>
                    <a:pt x="8099" y="0"/>
                  </a:cubicBezTo>
                  <a:cubicBezTo>
                    <a:pt x="8099" y="0"/>
                    <a:pt x="0" y="19800"/>
                    <a:pt x="0" y="21600"/>
                  </a:cubicBezTo>
                  <a:lnTo>
                    <a:pt x="21599"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39" name="曲线"/>
            <p:cNvSpPr>
              <a:spLocks xmlns:a="http://schemas.openxmlformats.org/drawingml/2006/main"/>
            </p:cNvSpPr>
            <p:nvPr/>
          </p:nvSpPr>
          <p:spPr>
            <a:xfrm xmlns:a="http://schemas.openxmlformats.org/drawingml/2006/main" rot="0">
              <a:off x="9708171" y="6426843"/>
              <a:ext cx="108596" cy="163772"/>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285" y="12342"/>
                    <a:pt x="7714" y="0"/>
                  </a:cubicBezTo>
                  <a:cubicBezTo>
                    <a:pt x="7714" y="0"/>
                    <a:pt x="0" y="20057"/>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40" name="曲线"/>
            <p:cNvSpPr>
              <a:spLocks xmlns:a="http://schemas.openxmlformats.org/drawingml/2006/main"/>
            </p:cNvSpPr>
            <p:nvPr/>
          </p:nvSpPr>
          <p:spPr>
            <a:xfrm xmlns:a="http://schemas.openxmlformats.org/drawingml/2006/main" rot="0">
              <a:off x="9474270" y="6396763"/>
              <a:ext cx="106926" cy="193853"/>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314" y="12960"/>
                    <a:pt x="13114" y="0"/>
                  </a:cubicBezTo>
                  <a:cubicBezTo>
                    <a:pt x="13114" y="0"/>
                    <a:pt x="21600" y="19872"/>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41" name="曲线"/>
            <p:cNvSpPr>
              <a:spLocks xmlns:a="http://schemas.openxmlformats.org/drawingml/2006/main"/>
            </p:cNvSpPr>
            <p:nvPr/>
          </p:nvSpPr>
          <p:spPr>
            <a:xfrm xmlns:a="http://schemas.openxmlformats.org/drawingml/2006/main" rot="0">
              <a:off x="10020595" y="6380051"/>
              <a:ext cx="85206" cy="21056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963" y="12799"/>
                    <a:pt x="13745" y="0"/>
                  </a:cubicBezTo>
                  <a:cubicBezTo>
                    <a:pt x="13745" y="0"/>
                    <a:pt x="21600" y="1960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42" name="曲线"/>
            <p:cNvSpPr>
              <a:spLocks xmlns:a="http://schemas.openxmlformats.org/drawingml/2006/main"/>
            </p:cNvSpPr>
            <p:nvPr/>
          </p:nvSpPr>
          <p:spPr>
            <a:xfrm xmlns:a="http://schemas.openxmlformats.org/drawingml/2006/main" rot="0">
              <a:off x="10371444" y="6380051"/>
              <a:ext cx="88547"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782" y="12799"/>
                    <a:pt x="8452" y="0"/>
                  </a:cubicBezTo>
                  <a:cubicBezTo>
                    <a:pt x="8452"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43" name="曲线"/>
            <p:cNvSpPr>
              <a:spLocks xmlns:a="http://schemas.openxmlformats.org/drawingml/2006/main"/>
            </p:cNvSpPr>
            <p:nvPr/>
          </p:nvSpPr>
          <p:spPr>
            <a:xfrm xmlns:a="http://schemas.openxmlformats.org/drawingml/2006/main" rot="0">
              <a:off x="10182653" y="6380051"/>
              <a:ext cx="88547"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721" y="12799"/>
                    <a:pt x="8452" y="0"/>
                  </a:cubicBezTo>
                  <a:cubicBezTo>
                    <a:pt x="8452"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44" name="曲线"/>
            <p:cNvSpPr>
              <a:spLocks xmlns:a="http://schemas.openxmlformats.org/drawingml/2006/main"/>
            </p:cNvSpPr>
            <p:nvPr/>
          </p:nvSpPr>
          <p:spPr>
            <a:xfrm xmlns:a="http://schemas.openxmlformats.org/drawingml/2006/main" rot="0">
              <a:off x="9990521" y="6423501"/>
              <a:ext cx="53462"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542" y="13060"/>
                    <a:pt x="13885" y="0"/>
                  </a:cubicBezTo>
                  <a:cubicBezTo>
                    <a:pt x="13885" y="0"/>
                    <a:pt x="21600" y="1959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45" name="曲线"/>
            <p:cNvSpPr>
              <a:spLocks xmlns:a="http://schemas.openxmlformats.org/drawingml/2006/main"/>
            </p:cNvSpPr>
            <p:nvPr/>
          </p:nvSpPr>
          <p:spPr>
            <a:xfrm xmlns:a="http://schemas.openxmlformats.org/drawingml/2006/main" rot="0">
              <a:off x="10271202" y="6450240"/>
              <a:ext cx="50120"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938" y="11399"/>
                    <a:pt x="8307" y="0"/>
                  </a:cubicBezTo>
                  <a:cubicBezTo>
                    <a:pt x="8307"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46" name="曲线"/>
            <p:cNvSpPr>
              <a:spLocks xmlns:a="http://schemas.openxmlformats.org/drawingml/2006/main"/>
            </p:cNvSpPr>
            <p:nvPr/>
          </p:nvSpPr>
          <p:spPr>
            <a:xfrm xmlns:a="http://schemas.openxmlformats.org/drawingml/2006/main" rot="0">
              <a:off x="10505101" y="6423501"/>
              <a:ext cx="50121"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661" y="11553"/>
                    <a:pt x="13292" y="0"/>
                  </a:cubicBezTo>
                  <a:cubicBezTo>
                    <a:pt x="13292" y="0"/>
                    <a:pt x="21600" y="20093"/>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47" name="曲线"/>
            <p:cNvSpPr>
              <a:spLocks xmlns:a="http://schemas.openxmlformats.org/drawingml/2006/main"/>
            </p:cNvSpPr>
            <p:nvPr/>
          </p:nvSpPr>
          <p:spPr>
            <a:xfrm xmlns:a="http://schemas.openxmlformats.org/drawingml/2006/main" rot="0">
              <a:off x="10454980" y="6450240"/>
              <a:ext cx="50120"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277" y="11399"/>
                    <a:pt x="8307" y="0"/>
                  </a:cubicBezTo>
                  <a:cubicBezTo>
                    <a:pt x="8307"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48" name="曲线"/>
            <p:cNvSpPr>
              <a:spLocks xmlns:a="http://schemas.openxmlformats.org/drawingml/2006/main"/>
            </p:cNvSpPr>
            <p:nvPr/>
          </p:nvSpPr>
          <p:spPr>
            <a:xfrm xmlns:a="http://schemas.openxmlformats.org/drawingml/2006/main" rot="0">
              <a:off x="10294593" y="6426843"/>
              <a:ext cx="88547" cy="163772"/>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721" y="12342"/>
                    <a:pt x="8452" y="0"/>
                  </a:cubicBezTo>
                  <a:cubicBezTo>
                    <a:pt x="8452" y="0"/>
                    <a:pt x="0" y="20057"/>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49" name="曲线"/>
            <p:cNvSpPr>
              <a:spLocks xmlns:a="http://schemas.openxmlformats.org/drawingml/2006/main"/>
            </p:cNvSpPr>
            <p:nvPr/>
          </p:nvSpPr>
          <p:spPr>
            <a:xfrm xmlns:a="http://schemas.openxmlformats.org/drawingml/2006/main" rot="0">
              <a:off x="10105801" y="6396763"/>
              <a:ext cx="88547" cy="193853"/>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817" y="12960"/>
                    <a:pt x="14087" y="0"/>
                  </a:cubicBezTo>
                  <a:cubicBezTo>
                    <a:pt x="14087" y="0"/>
                    <a:pt x="21600" y="19872"/>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50" name="曲线"/>
            <p:cNvSpPr>
              <a:spLocks xmlns:a="http://schemas.openxmlformats.org/drawingml/2006/main"/>
            </p:cNvSpPr>
            <p:nvPr/>
          </p:nvSpPr>
          <p:spPr>
            <a:xfrm xmlns:a="http://schemas.openxmlformats.org/drawingml/2006/main" rot="0">
              <a:off x="10593649" y="6380051"/>
              <a:ext cx="108597" cy="21056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314" y="12799"/>
                    <a:pt x="13114" y="0"/>
                  </a:cubicBezTo>
                  <a:cubicBezTo>
                    <a:pt x="13114" y="0"/>
                    <a:pt x="21600" y="1960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51" name="曲线"/>
            <p:cNvSpPr>
              <a:spLocks xmlns:a="http://schemas.openxmlformats.org/drawingml/2006/main"/>
            </p:cNvSpPr>
            <p:nvPr/>
          </p:nvSpPr>
          <p:spPr>
            <a:xfrm xmlns:a="http://schemas.openxmlformats.org/drawingml/2006/main" rot="0">
              <a:off x="11029706" y="6380051"/>
              <a:ext cx="111939"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365" y="12799"/>
                    <a:pt x="8193" y="0"/>
                  </a:cubicBezTo>
                  <a:cubicBezTo>
                    <a:pt x="8193"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52" name="曲线"/>
            <p:cNvSpPr>
              <a:spLocks xmlns:a="http://schemas.openxmlformats.org/drawingml/2006/main"/>
            </p:cNvSpPr>
            <p:nvPr/>
          </p:nvSpPr>
          <p:spPr>
            <a:xfrm xmlns:a="http://schemas.openxmlformats.org/drawingml/2006/main" rot="0">
              <a:off x="10797477" y="6380051"/>
              <a:ext cx="108596"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285" y="12799"/>
                    <a:pt x="7714" y="0"/>
                  </a:cubicBezTo>
                  <a:cubicBezTo>
                    <a:pt x="7714"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53" name="曲线"/>
            <p:cNvSpPr>
              <a:spLocks xmlns:a="http://schemas.openxmlformats.org/drawingml/2006/main"/>
            </p:cNvSpPr>
            <p:nvPr/>
          </p:nvSpPr>
          <p:spPr>
            <a:xfrm xmlns:a="http://schemas.openxmlformats.org/drawingml/2006/main" rot="0">
              <a:off x="10555223" y="6423501"/>
              <a:ext cx="65157"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270" y="13060"/>
                    <a:pt x="13976" y="0"/>
                  </a:cubicBezTo>
                  <a:cubicBezTo>
                    <a:pt x="13976" y="0"/>
                    <a:pt x="21600" y="1959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54" name="曲线"/>
            <p:cNvSpPr>
              <a:spLocks xmlns:a="http://schemas.openxmlformats.org/drawingml/2006/main"/>
            </p:cNvSpPr>
            <p:nvPr/>
          </p:nvSpPr>
          <p:spPr>
            <a:xfrm xmlns:a="http://schemas.openxmlformats.org/drawingml/2006/main" rot="0">
              <a:off x="10906073" y="6450240"/>
              <a:ext cx="61816" cy="140376"/>
            </a:xfrm>
            <a:custGeom xmlns:a="http://schemas.openxmlformats.org/drawingml/2006/main">
              <a:gdLst>
                <a:gd name="T1" fmla="*/ 0 w 21600"/>
                <a:gd name="T2" fmla="*/ 0 h 21600"/>
                <a:gd name="T3" fmla="*/ 21600 w 21600"/>
                <a:gd name="T4" fmla="*/ 21600 h 21600"/>
              </a:gdLst>
              <a:rect l="T1" t="T2" r="T3" b="T4"/>
              <a:pathLst>
                <a:path w="21600" h="21600">
                  <a:moveTo>
                    <a:pt x="21599" y="21600"/>
                  </a:moveTo>
                  <a:cubicBezTo>
                    <a:pt x="21599" y="21600"/>
                    <a:pt x="18899" y="11399"/>
                    <a:pt x="8099" y="0"/>
                  </a:cubicBezTo>
                  <a:cubicBezTo>
                    <a:pt x="8099" y="0"/>
                    <a:pt x="0" y="19800"/>
                    <a:pt x="0" y="21600"/>
                  </a:cubicBezTo>
                  <a:lnTo>
                    <a:pt x="21599"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55" name="曲线"/>
            <p:cNvSpPr>
              <a:spLocks xmlns:a="http://schemas.openxmlformats.org/drawingml/2006/main"/>
            </p:cNvSpPr>
            <p:nvPr/>
          </p:nvSpPr>
          <p:spPr>
            <a:xfrm xmlns:a="http://schemas.openxmlformats.org/drawingml/2006/main" rot="0">
              <a:off x="11195108" y="6423501"/>
              <a:ext cx="65157"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541" y="11553"/>
                    <a:pt x="12705" y="0"/>
                  </a:cubicBezTo>
                  <a:cubicBezTo>
                    <a:pt x="12705" y="0"/>
                    <a:pt x="21600" y="20093"/>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56" name="曲线"/>
            <p:cNvSpPr>
              <a:spLocks xmlns:a="http://schemas.openxmlformats.org/drawingml/2006/main"/>
            </p:cNvSpPr>
            <p:nvPr/>
          </p:nvSpPr>
          <p:spPr>
            <a:xfrm xmlns:a="http://schemas.openxmlformats.org/drawingml/2006/main" rot="0">
              <a:off x="11133292" y="6450240"/>
              <a:ext cx="61816" cy="140376"/>
            </a:xfrm>
            <a:custGeom xmlns:a="http://schemas.openxmlformats.org/drawingml/2006/main">
              <a:gdLst>
                <a:gd name="T1" fmla="*/ 0 w 21600"/>
                <a:gd name="T2" fmla="*/ 0 h 21600"/>
                <a:gd name="T3" fmla="*/ 21600 w 21600"/>
                <a:gd name="T4" fmla="*/ 21600 h 21600"/>
              </a:gdLst>
              <a:rect l="T1" t="T2" r="T3" b="T4"/>
              <a:pathLst>
                <a:path w="21600" h="21600">
                  <a:moveTo>
                    <a:pt x="21599" y="21600"/>
                  </a:moveTo>
                  <a:cubicBezTo>
                    <a:pt x="21599" y="21600"/>
                    <a:pt x="20249" y="11399"/>
                    <a:pt x="8099" y="0"/>
                  </a:cubicBezTo>
                  <a:cubicBezTo>
                    <a:pt x="8099" y="0"/>
                    <a:pt x="0" y="19800"/>
                    <a:pt x="0" y="21600"/>
                  </a:cubicBezTo>
                  <a:lnTo>
                    <a:pt x="21599"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57" name="曲线"/>
            <p:cNvSpPr>
              <a:spLocks xmlns:a="http://schemas.openxmlformats.org/drawingml/2006/main"/>
            </p:cNvSpPr>
            <p:nvPr/>
          </p:nvSpPr>
          <p:spPr>
            <a:xfrm xmlns:a="http://schemas.openxmlformats.org/drawingml/2006/main" rot="0">
              <a:off x="10936147" y="6426843"/>
              <a:ext cx="108596" cy="163772"/>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285" y="12342"/>
                    <a:pt x="7714" y="0"/>
                  </a:cubicBezTo>
                  <a:cubicBezTo>
                    <a:pt x="7714" y="0"/>
                    <a:pt x="0" y="20057"/>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58" name="曲线"/>
            <p:cNvSpPr>
              <a:spLocks xmlns:a="http://schemas.openxmlformats.org/drawingml/2006/main"/>
            </p:cNvSpPr>
            <p:nvPr/>
          </p:nvSpPr>
          <p:spPr>
            <a:xfrm xmlns:a="http://schemas.openxmlformats.org/drawingml/2006/main" rot="0">
              <a:off x="10702246" y="6396763"/>
              <a:ext cx="106925" cy="193853"/>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314" y="12960"/>
                    <a:pt x="13885" y="0"/>
                  </a:cubicBezTo>
                  <a:cubicBezTo>
                    <a:pt x="13885" y="0"/>
                    <a:pt x="21600" y="19872"/>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59" name="曲线"/>
            <p:cNvSpPr>
              <a:spLocks xmlns:a="http://schemas.openxmlformats.org/drawingml/2006/main"/>
            </p:cNvSpPr>
            <p:nvPr/>
          </p:nvSpPr>
          <p:spPr>
            <a:xfrm xmlns:a="http://schemas.openxmlformats.org/drawingml/2006/main" rot="0">
              <a:off x="11290338" y="6380051"/>
              <a:ext cx="85206" cy="21056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963" y="12799"/>
                    <a:pt x="13745" y="0"/>
                  </a:cubicBezTo>
                  <a:cubicBezTo>
                    <a:pt x="13745" y="0"/>
                    <a:pt x="21600" y="1960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60" name="曲线"/>
            <p:cNvSpPr>
              <a:spLocks xmlns:a="http://schemas.openxmlformats.org/drawingml/2006/main"/>
            </p:cNvSpPr>
            <p:nvPr/>
          </p:nvSpPr>
          <p:spPr>
            <a:xfrm xmlns:a="http://schemas.openxmlformats.org/drawingml/2006/main" rot="0">
              <a:off x="11641189" y="6380051"/>
              <a:ext cx="88547"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782" y="12799"/>
                    <a:pt x="7512" y="0"/>
                  </a:cubicBezTo>
                  <a:cubicBezTo>
                    <a:pt x="7512"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61" name="曲线"/>
            <p:cNvSpPr>
              <a:spLocks xmlns:a="http://schemas.openxmlformats.org/drawingml/2006/main"/>
            </p:cNvSpPr>
            <p:nvPr/>
          </p:nvSpPr>
          <p:spPr>
            <a:xfrm xmlns:a="http://schemas.openxmlformats.org/drawingml/2006/main" rot="0">
              <a:off x="11452398" y="6380051"/>
              <a:ext cx="88547"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782" y="12799"/>
                    <a:pt x="8452" y="0"/>
                  </a:cubicBezTo>
                  <a:cubicBezTo>
                    <a:pt x="8452"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62" name="曲线"/>
            <p:cNvSpPr>
              <a:spLocks xmlns:a="http://schemas.openxmlformats.org/drawingml/2006/main"/>
            </p:cNvSpPr>
            <p:nvPr/>
          </p:nvSpPr>
          <p:spPr>
            <a:xfrm xmlns:a="http://schemas.openxmlformats.org/drawingml/2006/main" rot="0">
              <a:off x="11260265" y="6423501"/>
              <a:ext cx="53463"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542" y="13060"/>
                    <a:pt x="12342" y="0"/>
                  </a:cubicBezTo>
                  <a:cubicBezTo>
                    <a:pt x="12342" y="0"/>
                    <a:pt x="21600" y="1959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63" name="曲线"/>
            <p:cNvSpPr>
              <a:spLocks xmlns:a="http://schemas.openxmlformats.org/drawingml/2006/main"/>
            </p:cNvSpPr>
            <p:nvPr/>
          </p:nvSpPr>
          <p:spPr>
            <a:xfrm xmlns:a="http://schemas.openxmlformats.org/drawingml/2006/main" rot="0">
              <a:off x="11540945" y="6450240"/>
              <a:ext cx="50120"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277" y="11399"/>
                    <a:pt x="8307" y="0"/>
                  </a:cubicBezTo>
                  <a:cubicBezTo>
                    <a:pt x="8307"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64" name="曲线"/>
            <p:cNvSpPr>
              <a:spLocks xmlns:a="http://schemas.openxmlformats.org/drawingml/2006/main"/>
            </p:cNvSpPr>
            <p:nvPr/>
          </p:nvSpPr>
          <p:spPr>
            <a:xfrm xmlns:a="http://schemas.openxmlformats.org/drawingml/2006/main" rot="0">
              <a:off x="11776517" y="6423501"/>
              <a:ext cx="45109"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799" y="11553"/>
                    <a:pt x="14399" y="0"/>
                  </a:cubicBezTo>
                  <a:cubicBezTo>
                    <a:pt x="14399" y="0"/>
                    <a:pt x="21600" y="20093"/>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65" name="曲线"/>
            <p:cNvSpPr>
              <a:spLocks xmlns:a="http://schemas.openxmlformats.org/drawingml/2006/main"/>
            </p:cNvSpPr>
            <p:nvPr/>
          </p:nvSpPr>
          <p:spPr>
            <a:xfrm xmlns:a="http://schemas.openxmlformats.org/drawingml/2006/main" rot="0">
              <a:off x="11726395" y="6450240"/>
              <a:ext cx="50120"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277" y="11399"/>
                    <a:pt x="6646" y="0"/>
                  </a:cubicBezTo>
                  <a:cubicBezTo>
                    <a:pt x="6646"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66" name="曲线"/>
            <p:cNvSpPr>
              <a:spLocks xmlns:a="http://schemas.openxmlformats.org/drawingml/2006/main"/>
            </p:cNvSpPr>
            <p:nvPr/>
          </p:nvSpPr>
          <p:spPr>
            <a:xfrm xmlns:a="http://schemas.openxmlformats.org/drawingml/2006/main" rot="0">
              <a:off x="11564336" y="6426843"/>
              <a:ext cx="88547" cy="163772"/>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782" y="12342"/>
                    <a:pt x="8452" y="0"/>
                  </a:cubicBezTo>
                  <a:cubicBezTo>
                    <a:pt x="8452" y="0"/>
                    <a:pt x="0" y="20057"/>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67" name="曲线"/>
            <p:cNvSpPr>
              <a:spLocks xmlns:a="http://schemas.openxmlformats.org/drawingml/2006/main"/>
            </p:cNvSpPr>
            <p:nvPr/>
          </p:nvSpPr>
          <p:spPr>
            <a:xfrm xmlns:a="http://schemas.openxmlformats.org/drawingml/2006/main" rot="0">
              <a:off x="11375544" y="6396763"/>
              <a:ext cx="88547" cy="193853"/>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817" y="12960"/>
                    <a:pt x="13147" y="0"/>
                  </a:cubicBezTo>
                  <a:cubicBezTo>
                    <a:pt x="13147" y="0"/>
                    <a:pt x="21600" y="19872"/>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68" name="曲线"/>
            <p:cNvSpPr>
              <a:spLocks xmlns:a="http://schemas.openxmlformats.org/drawingml/2006/main"/>
            </p:cNvSpPr>
            <p:nvPr/>
          </p:nvSpPr>
          <p:spPr>
            <a:xfrm xmlns:a="http://schemas.openxmlformats.org/drawingml/2006/main" rot="0">
              <a:off x="11865065" y="6380051"/>
              <a:ext cx="106925" cy="21056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314" y="12799"/>
                    <a:pt x="13114" y="0"/>
                  </a:cubicBezTo>
                  <a:cubicBezTo>
                    <a:pt x="13114" y="0"/>
                    <a:pt x="21600" y="1960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69" name="曲线"/>
            <p:cNvSpPr>
              <a:spLocks xmlns:a="http://schemas.openxmlformats.org/drawingml/2006/main"/>
            </p:cNvSpPr>
            <p:nvPr/>
          </p:nvSpPr>
          <p:spPr>
            <a:xfrm xmlns:a="http://schemas.openxmlformats.org/drawingml/2006/main" rot="0">
              <a:off x="12065549" y="6380051"/>
              <a:ext cx="110267"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365" y="12799"/>
                    <a:pt x="8193" y="0"/>
                  </a:cubicBezTo>
                  <a:cubicBezTo>
                    <a:pt x="8193"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70" name="曲线"/>
            <p:cNvSpPr>
              <a:spLocks xmlns:a="http://schemas.openxmlformats.org/drawingml/2006/main"/>
            </p:cNvSpPr>
            <p:nvPr/>
          </p:nvSpPr>
          <p:spPr>
            <a:xfrm xmlns:a="http://schemas.openxmlformats.org/drawingml/2006/main" rot="0">
              <a:off x="11821625" y="6423501"/>
              <a:ext cx="70169"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400" y="13060"/>
                    <a:pt x="14399" y="0"/>
                  </a:cubicBezTo>
                  <a:cubicBezTo>
                    <a:pt x="14399" y="0"/>
                    <a:pt x="21599" y="19590"/>
                    <a:pt x="21599"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71" name="曲线"/>
            <p:cNvSpPr>
              <a:spLocks xmlns:a="http://schemas.openxmlformats.org/drawingml/2006/main"/>
            </p:cNvSpPr>
            <p:nvPr/>
          </p:nvSpPr>
          <p:spPr>
            <a:xfrm xmlns:a="http://schemas.openxmlformats.org/drawingml/2006/main" rot="0">
              <a:off x="12175818" y="6450240"/>
              <a:ext cx="61816" cy="140376"/>
            </a:xfrm>
            <a:custGeom xmlns:a="http://schemas.openxmlformats.org/drawingml/2006/main">
              <a:gdLst>
                <a:gd name="T1" fmla="*/ 0 w 21600"/>
                <a:gd name="T2" fmla="*/ 0 h 21600"/>
                <a:gd name="T3" fmla="*/ 21600 w 21600"/>
                <a:gd name="T4" fmla="*/ 21600 h 21600"/>
              </a:gdLst>
              <a:rect l="T1" t="T2" r="T3" b="T4"/>
              <a:pathLst>
                <a:path w="21600" h="21600">
                  <a:moveTo>
                    <a:pt x="21599" y="21600"/>
                  </a:moveTo>
                  <a:cubicBezTo>
                    <a:pt x="21599" y="21600"/>
                    <a:pt x="18899" y="11399"/>
                    <a:pt x="8099" y="0"/>
                  </a:cubicBezTo>
                  <a:cubicBezTo>
                    <a:pt x="8099" y="0"/>
                    <a:pt x="0" y="19800"/>
                    <a:pt x="0" y="21600"/>
                  </a:cubicBezTo>
                  <a:lnTo>
                    <a:pt x="21599"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72" name="曲线"/>
            <p:cNvSpPr>
              <a:spLocks xmlns:a="http://schemas.openxmlformats.org/drawingml/2006/main"/>
            </p:cNvSpPr>
            <p:nvPr/>
          </p:nvSpPr>
          <p:spPr>
            <a:xfrm xmlns:a="http://schemas.openxmlformats.org/drawingml/2006/main" rot="0">
              <a:off x="11971990" y="6396763"/>
              <a:ext cx="108596" cy="193853"/>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314" y="12960"/>
                    <a:pt x="13114" y="0"/>
                  </a:cubicBezTo>
                  <a:cubicBezTo>
                    <a:pt x="13114" y="0"/>
                    <a:pt x="21600" y="19872"/>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grpSp>
    </p:spTree>
    <p:extLst>
      <p:ext uri="{BB962C8B-B14F-4D97-AF65-F5344CB8AC3E}">
        <p14:creationId xmlns:p14="http://schemas.microsoft.com/office/powerpoint/2010/main" val="1037055643"/>
      </p:ext>
    </p:extLst>
  </p:cSld>
  <p:clrMapOvr>
    <a:masterClrMapping xmlns:a="http://schemas.openxmlformats.org/drawingml/2006/main"/>
  </p:clrMapOvr>
</p:sldLayout>
</file>

<file path=ppt/slideLayouts/slideLayout25.xml><?xml version="1.0" encoding="utf-8"?>
<p:sldLayout xmlns:p="http://schemas.openxmlformats.org/presentationml/2006/main" showMasterSp="0" type="title" preserve="1">
  <p:cSld name="标题幻灯片">
    <p:bg>
      <p:bgPr>
        <a:solidFill xmlns:a="http://schemas.openxmlformats.org/drawingml/2006/main">
          <a:schemeClr val="bg1"/>
        </a:solidFill>
      </p:bgPr>
    </p:bg>
    <p:spTree>
      <p:nvGrpSpPr>
        <p:cNvPr id="1" name=""/>
        <p:cNvGrpSpPr/>
        <p:nvPr/>
      </p:nvGrpSpPr>
      <p:grpSpPr>
        <a:xfrm xmlns:a="http://schemas.openxmlformats.org/drawingml/2006/main">
          <a:off x="0" y="0"/>
          <a:ext cx="0" cy="0"/>
          <a:chOff x="0" y="0"/>
          <a:chExt cx="0" cy="0"/>
        </a:xfrm>
      </p:grpSpPr>
      <p:sp>
        <p:nvSpPr>
          <p:cNvPr id="374" name="文本框"/>
          <p:cNvSpPr>
            <a:spLocks xmlns:a="http://schemas.openxmlformats.org/drawingml/2006/main" noGrp="1"/>
          </p:cNvSpPr>
          <p:nvPr>
            <p:ph type="ctrTitle"/>
          </p:nvPr>
        </p:nvSpPr>
        <p:spPr>
          <a:xfrm xmlns:a="http://schemas.openxmlformats.org/drawingml/2006/main" rot="0">
            <a:off x="914162" y="2130429"/>
            <a:ext cx="10360502" cy="1470025"/>
          </a:xfrm>
          <a:prstGeom xmlns:a="http://schemas.openxmlformats.org/drawingml/2006/main" prst="rect"/>
          <a:noFill xmlns:a="http://schemas.openxmlformats.org/drawingml/2006/main"/>
          <a:ln xmlns:a="http://schemas.openxmlformats.org/drawingml/2006/main" w="12700" cmpd="sng" cap="flat">
            <a:noFill/>
            <a:prstDash val="solid"/>
            <a:miter/>
          </a:ln>
        </p:spPr>
        <p:txBody>
          <a:bodyPr xmlns:a="http://schemas.openxmlformats.org/drawingml/2006/main" vert="horz" wrap="square" lIns="91440" tIns="45720" rIns="91440" bIns="45720" anchor="ctr" anchorCtr="0">
            <a:prstTxWarp prst="textNoShape"/>
          </a:bodyPr>
          <a:lstStyle xmlns:a="http://schemas.openxmlformats.org/drawingml/2006/main"/>
          <a:p xmlns:a="http://schemas.openxmlformats.org/drawingml/2006/main">
            <a:pPr marL="0" indent="0" algn="ctr">
              <a:lnSpc>
                <a:spcPct val="100000"/>
              </a:lnSpc>
              <a:spcBef>
                <a:spcPts val="0"/>
              </a:spcBef>
              <a:spcAft>
                <a:spcPts val="0"/>
              </a:spcAft>
              <a:buNone/>
            </a:pPr>
            <a:r>
              <a:rPr lang="zh-CN" altLang="en-US" sz="5865" b="0" i="0" u="none" strike="noStrike" kern="1200" cap="none" spc="0" baseline="0">
                <a:solidFill>
                  <a:schemeClr val="tx1"/>
                </a:solidFill>
                <a:latin typeface="Calibri" pitchFamily="0" charset="0"/>
                <a:ea typeface="宋体" pitchFamily="0" charset="0"/>
                <a:cs typeface="Lucida Sans"/>
              </a:rPr>
              <a:t>单击此处编辑母版标题样式</a:t>
            </a:r>
            <a:endParaRPr lang="zh-CN" altLang="en-US" sz="5865" b="0" i="0" u="none" strike="noStrike" kern="1200" cap="none" spc="0" baseline="0">
              <a:solidFill>
                <a:schemeClr val="tx1"/>
              </a:solidFill>
              <a:latin typeface="Calibri" pitchFamily="0" charset="0"/>
              <a:ea typeface="宋体" pitchFamily="0" charset="0"/>
              <a:cs typeface="Lucida Sans"/>
            </a:endParaRPr>
          </a:p>
        </p:txBody>
      </p:sp>
      <p:sp>
        <p:nvSpPr>
          <p:cNvPr id="375" name="文本框"/>
          <p:cNvSpPr>
            <a:spLocks xmlns:a="http://schemas.openxmlformats.org/drawingml/2006/main" noGrp="1"/>
          </p:cNvSpPr>
          <p:nvPr>
            <p:ph type="subTitle" idx="1"/>
          </p:nvPr>
        </p:nvSpPr>
        <p:spPr>
          <a:xfrm xmlns:a="http://schemas.openxmlformats.org/drawingml/2006/main" rot="0">
            <a:off x="1828324" y="3886200"/>
            <a:ext cx="8532179" cy="1752600"/>
          </a:xfrm>
          <a:prstGeom xmlns:a="http://schemas.openxmlformats.org/drawingml/2006/main" prst="rect"/>
          <a:noFill xmlns:a="http://schemas.openxmlformats.org/drawingml/2006/main"/>
          <a:ln xmlns:a="http://schemas.openxmlformats.org/drawingml/2006/main" w="12700" cmpd="sng" cap="flat">
            <a:noFill/>
            <a:prstDash val="solid"/>
            <a:miter/>
          </a:ln>
        </p:spPr>
        <p:txBody>
          <a:bodyPr xmlns:a="http://schemas.openxmlformats.org/drawingml/2006/main" vert="horz" wrap="square" lIns="91440" tIns="45720" rIns="91440" bIns="45720" anchor="t" anchorCtr="0">
            <a:prstTxWarp prst="textNoShape"/>
          </a:bodyPr>
          <a:lstStyle xmlns:a="http://schemas.openxmlformats.org/drawingml/2006/main"/>
          <a:p xmlns:a="http://schemas.openxmlformats.org/drawingml/2006/main">
            <a:pPr marL="0" indent="0" algn="ctr">
              <a:lnSpc>
                <a:spcPct val="100000"/>
              </a:lnSpc>
              <a:spcBef>
                <a:spcPct val="20000"/>
              </a:spcBef>
              <a:spcAft>
                <a:spcPts val="0"/>
              </a:spcAft>
              <a:buNone/>
            </a:pPr>
            <a:r>
              <a:rPr lang="zh-CN" altLang="en-US" sz="4266" b="0" i="0" u="none" strike="noStrike" kern="1200" cap="none" spc="0" baseline="0">
                <a:solidFill>
                  <a:srgbClr val="898989"/>
                </a:solidFill>
                <a:latin typeface="Calibri" pitchFamily="0" charset="0"/>
                <a:ea typeface="宋体" pitchFamily="0" charset="0"/>
                <a:cs typeface="Lucida Sans"/>
              </a:rPr>
              <a:t>单击此处编辑母版副标题样式</a:t>
            </a:r>
            <a:endParaRPr lang="zh-CN" altLang="en-US" sz="4266" b="0" i="0" u="none" strike="noStrike" kern="1200" cap="none" spc="0" baseline="0">
              <a:solidFill>
                <a:srgbClr val="898989"/>
              </a:solidFill>
              <a:latin typeface="Calibri" pitchFamily="0" charset="0"/>
              <a:ea typeface="宋体" pitchFamily="0" charset="0"/>
              <a:cs typeface="Lucida Sans"/>
            </a:endParaRPr>
          </a:p>
        </p:txBody>
      </p:sp>
      <p:sp>
        <p:nvSpPr>
          <p:cNvPr id="376" name="文本框"/>
          <p:cNvSpPr>
            <a:spLocks xmlns:a="http://schemas.openxmlformats.org/drawingml/2006/main" noGrp="1"/>
          </p:cNvSpPr>
          <p:nvPr>
            <p:ph type="dt" idx="10"/>
          </p:nvPr>
        </p:nvSpPr>
        <p:spPr>
          <a:xfrm xmlns:a="http://schemas.openxmlformats.org/drawingml/2006/main" rot="0">
            <a:off x="609441" y="6356352"/>
            <a:ext cx="2844059" cy="365125"/>
          </a:xfrm>
          <a:prstGeom xmlns:a="http://schemas.openxmlformats.org/drawingml/2006/main" prst="rect"/>
          <a:noFill xmlns:a="http://schemas.openxmlformats.org/drawingml/2006/main"/>
          <a:ln xmlns:a="http://schemas.openxmlformats.org/drawingml/2006/main" cmpd="sng" cap="flat">
            <a:noFill/>
            <a:prstDash val="solid"/>
            <a:miter/>
          </a:ln>
        </p:spPr>
        <p:txBody>
          <a:bodyPr xmlns:a="http://schemas.openxmlformats.org/drawingml/2006/main" vert="horz" wrap="square" lIns="91440" tIns="45720" rIns="91440" bIns="45720" anchor="ctr" anchorCtr="0">
            <a:prstTxWarp prst="textNoShape"/>
          </a:bodyPr>
          <a:lstStyle xmlns:a="http://schemas.openxmlformats.org/drawingml/2006/main"/>
          <a:p xmlns:a="http://schemas.openxmlformats.org/drawingml/2006/main">
            <a:pPr marL="0" indent="0" algn="l" defTabSz="1218819">
              <a:lnSpc>
                <a:spcPct val="100000"/>
              </a:lnSpc>
              <a:spcBef>
                <a:spcPts val="0"/>
              </a:spcBef>
              <a:spcAft>
                <a:spcPts val="0"/>
              </a:spcAft>
              <a:buNone/>
            </a:pPr>
            <a:endParaRPr lang="zh-CN" altLang="en-US" sz="1600" b="0" i="0" u="none" strike="noStrike" kern="1200" cap="none" spc="0" baseline="0">
              <a:solidFill>
                <a:srgbClr val="898989"/>
              </a:solidFill>
              <a:latin typeface="Calibri" pitchFamily="0" charset="0"/>
              <a:ea typeface="宋体" pitchFamily="0" charset="0"/>
              <a:cs typeface="Calibri" pitchFamily="0" charset="0"/>
            </a:endParaRPr>
          </a:p>
        </p:txBody>
      </p:sp>
      <p:sp>
        <p:nvSpPr>
          <p:cNvPr id="377" name="文本框"/>
          <p:cNvSpPr>
            <a:spLocks xmlns:a="http://schemas.openxmlformats.org/drawingml/2006/main" noGrp="1"/>
          </p:cNvSpPr>
          <p:nvPr>
            <p:ph type="ftr"/>
          </p:nvPr>
        </p:nvSpPr>
        <p:spPr>
          <a:xfrm xmlns:a="http://schemas.openxmlformats.org/drawingml/2006/main" rot="0">
            <a:off x="4164514" y="6356352"/>
            <a:ext cx="3859795" cy="365125"/>
          </a:xfrm>
          <a:prstGeom xmlns:a="http://schemas.openxmlformats.org/drawingml/2006/main" prst="rect"/>
          <a:noFill xmlns:a="http://schemas.openxmlformats.org/drawingml/2006/main"/>
          <a:ln xmlns:a="http://schemas.openxmlformats.org/drawingml/2006/main" cmpd="sng" cap="flat">
            <a:noFill/>
            <a:prstDash val="solid"/>
            <a:miter/>
          </a:ln>
        </p:spPr>
        <p:txBody>
          <a:bodyPr xmlns:a="http://schemas.openxmlformats.org/drawingml/2006/main" vert="horz" wrap="square" lIns="91440" tIns="45720" rIns="91440" bIns="45720" anchor="ctr" anchorCtr="0">
            <a:prstTxWarp prst="textNoShape"/>
          </a:bodyPr>
          <a:lstStyle xmlns:a="http://schemas.openxmlformats.org/drawingml/2006/main"/>
          <a:p xmlns:a="http://schemas.openxmlformats.org/drawingml/2006/main">
            <a:pPr marL="0" indent="0" algn="ctr" defTabSz="1218819">
              <a:lnSpc>
                <a:spcPct val="100000"/>
              </a:lnSpc>
              <a:spcBef>
                <a:spcPts val="0"/>
              </a:spcBef>
              <a:spcAft>
                <a:spcPts val="0"/>
              </a:spcAft>
              <a:buNone/>
            </a:pPr>
            <a:endParaRPr lang="zh-CN" altLang="en-US" sz="1600" b="0" i="0" u="none" strike="noStrike" kern="1200" cap="none" spc="0" baseline="0">
              <a:solidFill>
                <a:srgbClr val="898989"/>
              </a:solidFill>
              <a:latin typeface="Calibri" pitchFamily="0" charset="0"/>
              <a:ea typeface="宋体" pitchFamily="0" charset="0"/>
              <a:cs typeface="Calibri" pitchFamily="0" charset="0"/>
            </a:endParaRPr>
          </a:p>
        </p:txBody>
      </p:sp>
      <p:sp>
        <p:nvSpPr>
          <p:cNvPr id="378" name="文本框"/>
          <p:cNvSpPr>
            <a:spLocks xmlns:a="http://schemas.openxmlformats.org/drawingml/2006/main" noGrp="1"/>
          </p:cNvSpPr>
          <p:nvPr>
            <p:ph type="sldNum"/>
          </p:nvPr>
        </p:nvSpPr>
        <p:spPr>
          <a:xfrm xmlns:a="http://schemas.openxmlformats.org/drawingml/2006/main" rot="0">
            <a:off x="8735326" y="6356352"/>
            <a:ext cx="2844059" cy="365125"/>
          </a:xfrm>
          <a:prstGeom xmlns:a="http://schemas.openxmlformats.org/drawingml/2006/main" prst="rect"/>
          <a:noFill xmlns:a="http://schemas.openxmlformats.org/drawingml/2006/main"/>
          <a:ln xmlns:a="http://schemas.openxmlformats.org/drawingml/2006/main" cmpd="sng" cap="flat">
            <a:noFill/>
            <a:prstDash val="solid"/>
            <a:miter/>
          </a:ln>
        </p:spPr>
        <p:txBody>
          <a:bodyPr xmlns:a="http://schemas.openxmlformats.org/drawingml/2006/main" vert="horz" wrap="square" lIns="91440" tIns="45720" rIns="91440" bIns="45720" anchor="ctr" anchorCtr="0">
            <a:prstTxWarp prst="textNoShape"/>
          </a:bodyPr>
          <a:lstStyle xmlns:a="http://schemas.openxmlformats.org/drawingml/2006/main"/>
          <a:p xmlns:a="http://schemas.openxmlformats.org/drawingml/2006/main">
            <a:pPr marL="0" indent="0" algn="r" defTabSz="1218819">
              <a:lnSpc>
                <a:spcPct val="100000"/>
              </a:lnSpc>
              <a:spcBef>
                <a:spcPts val="0"/>
              </a:spcBef>
              <a:spcAft>
                <a:spcPts val="0"/>
              </a:spcAft>
              <a:buNone/>
            </a:pPr>
            <a:fld id="{CAD2D6BD-DE1B-4B5F-8B41-2702339687B9}" type="slidenum">
              <a:rPr lang="en-US" altLang="zh-CN" sz="1600" b="0" i="0" u="none" strike="noStrike" kern="1200" cap="none" spc="0" baseline="0">
                <a:solidFill>
                  <a:srgbClr val="898989"/>
                </a:solidFill>
                <a:latin typeface="Calibri" pitchFamily="0" charset="0"/>
                <a:ea typeface="宋体" pitchFamily="0" charset="0"/>
                <a:cs typeface="Calibri" pitchFamily="0" charset="0"/>
              </a:rPr>
              <a:t>&lt;#&gt;</a:t>
            </a:fld>
            <a:endParaRPr lang="zh-CN" altLang="en-US" sz="1600" b="0" i="0" u="none" strike="noStrike" kern="1200" cap="none" spc="0" baseline="0">
              <a:solidFill>
                <a:srgbClr val="898989"/>
              </a:solidFill>
              <a:latin typeface="Calibri" pitchFamily="0" charset="0"/>
              <a:ea typeface="宋体" pitchFamily="0" charset="0"/>
              <a:cs typeface="Calibri" pitchFamily="0" charset="0"/>
            </a:endParaRPr>
          </a:p>
        </p:txBody>
      </p:sp>
    </p:spTree>
    <p:extLst>
      <p:ext uri="{BB962C8B-B14F-4D97-AF65-F5344CB8AC3E}">
        <p14:creationId xmlns:p14="http://schemas.microsoft.com/office/powerpoint/2010/main" val="1573179429"/>
      </p:ext>
    </p:extLst>
  </p:cSld>
  <p:clrMapOvr>
    <a:masterClrMapping xmlns:a="http://schemas.openxmlformats.org/drawingml/2006/main"/>
  </p:clrMapOvr>
</p:sldLayout>
</file>

<file path=ppt/slideLayouts/slideLayout26.xml><?xml version="1.0" encoding="utf-8"?>
<p:sldLayout xmlns:p="http://schemas.openxmlformats.org/presentationml/2006/main" type="obj" preserve="1">
  <p:cSld name="标题和内容">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idx="1"/>
          </p:nvPr>
        </p:nvSpPr>
        <p:spPr/>
        <p:txBody>
          <a:bodyPr xmlns:a="http://schemas.openxmlformats.org/drawingml/2006/main"/>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308353858"/>
      </p:ext>
    </p:extLst>
  </p:cSld>
  <p:clrMapOvr>
    <a:masterClrMapping xmlns:a="http://schemas.openxmlformats.org/drawingml/2006/main"/>
  </p:clrMapOvr>
</p:sldLayout>
</file>

<file path=ppt/slideLayouts/slideLayout27.xml><?xml version="1.0" encoding="utf-8"?>
<p:sldLayout xmlns:p="http://schemas.openxmlformats.org/presentationml/2006/main" type="secHead" preserve="1">
  <p:cSld name="节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722313" y="4406900"/>
            <a:ext cx="7772400" cy="1362075"/>
          </a:xfrm>
        </p:spPr>
        <p:txBody>
          <a:bodyPr xmlns:a="http://schemas.openxmlformats.org/drawingml/2006/main" anchor="t"/>
          <a:lstStyle xmlns:a="http://schemas.openxmlformats.org/drawingml/2006/main">
            <a:lvl1pPr algn="l">
              <a:defRPr sz="4000" b="1" cap="all"/>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idx="1"/>
          </p:nvPr>
        </p:nvSpPr>
        <p:spPr>
          <a:xfrm xmlns:a="http://schemas.openxmlformats.org/drawingml/2006/main">
            <a:off x="722313" y="2906713"/>
            <a:ext cx="7772400" cy="1500187"/>
          </a:xfrm>
        </p:spPr>
        <p:txBody>
          <a:bodyPr xmlns:a="http://schemas.openxmlformats.org/drawingml/2006/main" anchor="b"/>
          <a:lstStyle xmlns:a="http://schemas.openxmlformats.org/drawingml/2006/main">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xmlns:a="http://schemas.openxmlformats.org/drawingml/2006/main">
            <a:pPr lvl="0"/>
            <a:r>
              <a:rPr lang="zh-CN" altLang="en-US" smtClean="0"/>
              <a:t>单击此处编辑母版文本样式</a:t>
            </a:r>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769592224"/>
      </p:ext>
    </p:extLst>
  </p:cSld>
  <p:clrMapOvr>
    <a:masterClrMapping xmlns:a="http://schemas.openxmlformats.org/drawingml/2006/main"/>
  </p:clrMapOvr>
</p:sldLayout>
</file>

<file path=ppt/slideLayouts/slideLayout28.xml><?xml version="1.0" encoding="utf-8"?>
<p:sldLayout xmlns:p="http://schemas.openxmlformats.org/presentationml/2006/main" type="twoObj" preserve="1">
  <p:cSld name="两栏内容">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sz="half" idx="1"/>
          </p:nvPr>
        </p:nvSpPr>
        <p:spPr>
          <a:xfrm xmlns:a="http://schemas.openxmlformats.org/drawingml/2006/main">
            <a:off x="457200" y="1600200"/>
            <a:ext cx="4038600" cy="4525963"/>
          </a:xfrm>
        </p:spPr>
        <p:txBody>
          <a:bodyPr xmlns:a="http://schemas.openxmlformats.org/drawingml/2006/main"/>
          <a:lstStyle xmlns:a="http://schemas.openxmlformats.org/drawingml/2006/main">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sz="half" idx="2"/>
          </p:nvPr>
        </p:nvSpPr>
        <p:spPr>
          <a:xfrm xmlns:a="http://schemas.openxmlformats.org/drawingml/2006/main">
            <a:off x="4648200" y="1600200"/>
            <a:ext cx="4038600" cy="4525963"/>
          </a:xfrm>
        </p:spPr>
        <p:txBody>
          <a:bodyPr xmlns:a="http://schemas.openxmlformats.org/drawingml/2006/main"/>
          <a:lstStyle xmlns:a="http://schemas.openxmlformats.org/drawingml/2006/main">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5"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6"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7"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728253197"/>
      </p:ext>
    </p:extLst>
  </p:cSld>
  <p:clrMapOvr>
    <a:masterClrMapping xmlns:a="http://schemas.openxmlformats.org/drawingml/2006/main"/>
  </p:clrMapOvr>
</p:sldLayout>
</file>

<file path=ppt/slideLayouts/slideLayout29.xml><?xml version="1.0" encoding="utf-8"?>
<p:sldLayout xmlns:p="http://schemas.openxmlformats.org/presentationml/2006/main" type="twoTxTwoObj" preserve="1">
  <p:cSld name="比较">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lvl1pPr>
              <a:defRPr/>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idx="1"/>
          </p:nvPr>
        </p:nvSpPr>
        <p:spPr>
          <a:xfrm xmlns:a="http://schemas.openxmlformats.org/drawingml/2006/main">
            <a:off x="457200" y="1535113"/>
            <a:ext cx="4040188" cy="639762"/>
          </a:xfrm>
        </p:spPr>
        <p:txBody>
          <a:bodyPr xmlns:a="http://schemas.openxmlformats.org/drawingml/2006/main" anchor="b"/>
          <a:lstStyle xmlns:a="http://schemas.openxmlformats.org/drawingml/2006/main">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xmlns:a="http://schemas.openxmlformats.org/drawingml/2006/main">
            <a:pPr lvl="0"/>
            <a:r>
              <a:rPr lang="zh-CN" altLang="en-US" smtClean="0"/>
              <a:t>单击此处编辑母版文本样式</a:t>
            </a:r>
          </a:p>
        </p:txBody>
      </p:sp>
      <p:sp>
        <p:nvSpPr>
          <p:cNvPr id="4" name="文本框"/>
          <p:cNvSpPr>
            <a:spLocks xmlns:a="http://schemas.openxmlformats.org/drawingml/2006/main" noGrp="1"/>
          </p:cNvSpPr>
          <p:nvPr>
            <p:ph sz="half" idx="2"/>
          </p:nvPr>
        </p:nvSpPr>
        <p:spPr>
          <a:xfrm xmlns:a="http://schemas.openxmlformats.org/drawingml/2006/main">
            <a:off x="457200" y="2174875"/>
            <a:ext cx="4040188" cy="3951288"/>
          </a:xfrm>
        </p:spPr>
        <p:txBody>
          <a:bodyPr xmlns:a="http://schemas.openxmlformats.org/drawingml/2006/main"/>
          <a:lstStyle xmlns:a="http://schemas.openxmlformats.org/drawingml/2006/main">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5" name="文本框"/>
          <p:cNvSpPr>
            <a:spLocks xmlns:a="http://schemas.openxmlformats.org/drawingml/2006/main" noGrp="1"/>
          </p:cNvSpPr>
          <p:nvPr>
            <p:ph type="body" sz="quarter" idx="3"/>
          </p:nvPr>
        </p:nvSpPr>
        <p:spPr>
          <a:xfrm xmlns:a="http://schemas.openxmlformats.org/drawingml/2006/main">
            <a:off x="4645025" y="1535113"/>
            <a:ext cx="4041775" cy="639762"/>
          </a:xfrm>
        </p:spPr>
        <p:txBody>
          <a:bodyPr xmlns:a="http://schemas.openxmlformats.org/drawingml/2006/main" anchor="b"/>
          <a:lstStyle xmlns:a="http://schemas.openxmlformats.org/drawingml/2006/main">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xmlns:a="http://schemas.openxmlformats.org/drawingml/2006/main">
            <a:pPr lvl="0"/>
            <a:r>
              <a:rPr lang="zh-CN" altLang="en-US" smtClean="0"/>
              <a:t>单击此处编辑母版文本样式</a:t>
            </a:r>
          </a:p>
        </p:txBody>
      </p:sp>
      <p:sp>
        <p:nvSpPr>
          <p:cNvPr id="6" name="文本框"/>
          <p:cNvSpPr>
            <a:spLocks xmlns:a="http://schemas.openxmlformats.org/drawingml/2006/main" noGrp="1"/>
          </p:cNvSpPr>
          <p:nvPr>
            <p:ph sz="quarter" idx="4"/>
          </p:nvPr>
        </p:nvSpPr>
        <p:spPr>
          <a:xfrm xmlns:a="http://schemas.openxmlformats.org/drawingml/2006/main">
            <a:off x="4645025" y="2174875"/>
            <a:ext cx="4041775" cy="3951288"/>
          </a:xfrm>
        </p:spPr>
        <p:txBody>
          <a:bodyPr xmlns:a="http://schemas.openxmlformats.org/drawingml/2006/main"/>
          <a:lstStyle xmlns:a="http://schemas.openxmlformats.org/drawingml/2006/main">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7"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8"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9"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752326505"/>
      </p:ext>
    </p:extLst>
  </p:cSld>
  <p:clrMapOvr>
    <a:masterClrMapping xmlns:a="http://schemas.openxmlformats.org/drawingml/2006/main"/>
  </p:clrMapOvr>
</p:sldLayout>
</file>

<file path=ppt/slideLayouts/slideLayout3.xml><?xml version="1.0" encoding="utf-8"?>
<p:sldLayout xmlns:p="http://schemas.openxmlformats.org/presentationml/2006/main" type="secHead" preserve="1">
  <p:cSld name="节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722313" y="4406900"/>
            <a:ext cx="7772400" cy="1362075"/>
          </a:xfrm>
        </p:spPr>
        <p:txBody>
          <a:bodyPr xmlns:a="http://schemas.openxmlformats.org/drawingml/2006/main" anchor="t"/>
          <a:lstStyle xmlns:a="http://schemas.openxmlformats.org/drawingml/2006/main">
            <a:lvl1pPr algn="l">
              <a:defRPr sz="4000" b="1" cap="all"/>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idx="1"/>
          </p:nvPr>
        </p:nvSpPr>
        <p:spPr>
          <a:xfrm xmlns:a="http://schemas.openxmlformats.org/drawingml/2006/main">
            <a:off x="722313" y="2906713"/>
            <a:ext cx="7772400" cy="1500187"/>
          </a:xfrm>
        </p:spPr>
        <p:txBody>
          <a:bodyPr xmlns:a="http://schemas.openxmlformats.org/drawingml/2006/main" anchor="b"/>
          <a:lstStyle xmlns:a="http://schemas.openxmlformats.org/drawingml/2006/main">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xmlns:a="http://schemas.openxmlformats.org/drawingml/2006/main">
            <a:pPr lvl="0"/>
            <a:r>
              <a:rPr lang="zh-CN" altLang="en-US" smtClean="0"/>
              <a:t>单击此处编辑母版文本样式</a:t>
            </a:r>
          </a:p>
        </p:txBody>
      </p:sp>
    </p:spTree>
    <p:extLst>
      <p:ext uri="{BB962C8B-B14F-4D97-AF65-F5344CB8AC3E}">
        <p14:creationId xmlns:p14="http://schemas.microsoft.com/office/powerpoint/2010/main" val="1647645861"/>
      </p:ext>
    </p:extLst>
  </p:cSld>
  <p:clrMapOvr>
    <a:masterClrMapping xmlns:a="http://schemas.openxmlformats.org/drawingml/2006/main"/>
  </p:clrMapOvr>
</p:sldLayout>
</file>

<file path=ppt/slideLayouts/slideLayout30.xml><?xml version="1.0" encoding="utf-8"?>
<p:sldLayout xmlns:p="http://schemas.openxmlformats.org/presentationml/2006/main" type="titleOnly" preserve="1">
  <p:cSld name="仅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4"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5"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312925103"/>
      </p:ext>
    </p:extLst>
  </p:cSld>
  <p:clrMapOvr>
    <a:masterClrMapping xmlns:a="http://schemas.openxmlformats.org/drawingml/2006/main"/>
  </p:clrMapOvr>
</p:sldLayout>
</file>

<file path=ppt/slideLayouts/slideLayout31.xml><?xml version="1.0" encoding="utf-8"?>
<p:sldLayout xmlns:p="http://schemas.openxmlformats.org/presentationml/2006/main" type="blank" preserve="1">
  <p:cSld name="空白">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3"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4"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538918661"/>
      </p:ext>
    </p:extLst>
  </p:cSld>
  <p:clrMapOvr>
    <a:masterClrMapping xmlns:a="http://schemas.openxmlformats.org/drawingml/2006/main"/>
  </p:clrMapOvr>
</p:sldLayout>
</file>

<file path=ppt/slideLayouts/slideLayout32.xml><?xml version="1.0" encoding="utf-8"?>
<p:sldLayout xmlns:p="http://schemas.openxmlformats.org/presentationml/2006/main" type="objTx" preserve="1">
  <p:cSld name="内容与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457200" y="273050"/>
            <a:ext cx="3008313" cy="1162050"/>
          </a:xfrm>
        </p:spPr>
        <p:txBody>
          <a:bodyPr xmlns:a="http://schemas.openxmlformats.org/drawingml/2006/main" anchor="b"/>
          <a:lstStyle xmlns:a="http://schemas.openxmlformats.org/drawingml/2006/main">
            <a:lvl1pPr algn="l">
              <a:defRPr sz="2000" b="1"/>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idx="1"/>
          </p:nvPr>
        </p:nvSpPr>
        <p:spPr>
          <a:xfrm xmlns:a="http://schemas.openxmlformats.org/drawingml/2006/main">
            <a:off x="3575050" y="273050"/>
            <a:ext cx="5111750" cy="5853113"/>
          </a:xfrm>
        </p:spPr>
        <p:txBody>
          <a:bodyPr xmlns:a="http://schemas.openxmlformats.org/drawingml/2006/main"/>
          <a:lstStyle xmlns:a="http://schemas.openxmlformats.org/drawingml/2006/main">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body" sz="half" idx="2"/>
          </p:nvPr>
        </p:nvSpPr>
        <p:spPr>
          <a:xfrm xmlns:a="http://schemas.openxmlformats.org/drawingml/2006/main">
            <a:off x="457200" y="1435100"/>
            <a:ext cx="3008313" cy="4691063"/>
          </a:xfrm>
        </p:spPr>
        <p:txBody>
          <a:bodyPr xmlns:a="http://schemas.openxmlformats.org/drawingml/2006/main"/>
          <a:lstStyle xmlns:a="http://schemas.openxmlformats.org/drawingml/2006/main">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xmlns:a="http://schemas.openxmlformats.org/drawingml/2006/main">
            <a:pPr lvl="0"/>
            <a:r>
              <a:rPr lang="zh-CN" altLang="en-US" smtClean="0"/>
              <a:t>单击此处编辑母版文本样式</a:t>
            </a:r>
          </a:p>
        </p:txBody>
      </p:sp>
      <p:sp>
        <p:nvSpPr>
          <p:cNvPr id="5"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6"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7"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24202618"/>
      </p:ext>
    </p:extLst>
  </p:cSld>
  <p:clrMapOvr>
    <a:masterClrMapping xmlns:a="http://schemas.openxmlformats.org/drawingml/2006/main"/>
  </p:clrMapOvr>
</p:sldLayout>
</file>

<file path=ppt/slideLayouts/slideLayout33.xml><?xml version="1.0" encoding="utf-8"?>
<p:sldLayout xmlns:p="http://schemas.openxmlformats.org/presentationml/2006/main" type="picTx" preserve="1">
  <p:cSld name="图片与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1792288" y="4800600"/>
            <a:ext cx="5486400" cy="566738"/>
          </a:xfrm>
        </p:spPr>
        <p:txBody>
          <a:bodyPr xmlns:a="http://schemas.openxmlformats.org/drawingml/2006/main" anchor="b"/>
          <a:lstStyle xmlns:a="http://schemas.openxmlformats.org/drawingml/2006/main">
            <a:lvl1pPr algn="l">
              <a:defRPr sz="2000" b="1"/>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pic" idx="1"/>
          </p:nvPr>
        </p:nvSpPr>
        <p:spPr>
          <a:xfrm xmlns:a="http://schemas.openxmlformats.org/drawingml/2006/main">
            <a:off x="1792288" y="612775"/>
            <a:ext cx="5486400" cy="4114800"/>
          </a:xfrm>
        </p:spPr>
        <p:txBody>
          <a:bodyPr xmlns:a="http://schemas.openxmlformats.org/drawingml/2006/main"/>
          <a:lstStyle xmlns:a="http://schemas.openxmlformats.org/drawingml/2006/main">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xmlns:a="http://schemas.openxmlformats.org/drawingml/2006/main">
            <a:endParaRPr lang="zh-CN" altLang="en-US"/>
          </a:p>
        </p:txBody>
      </p:sp>
      <p:sp>
        <p:nvSpPr>
          <p:cNvPr id="4" name="文本框"/>
          <p:cNvSpPr>
            <a:spLocks xmlns:a="http://schemas.openxmlformats.org/drawingml/2006/main" noGrp="1"/>
          </p:cNvSpPr>
          <p:nvPr>
            <p:ph type="body" sz="half" idx="2"/>
          </p:nvPr>
        </p:nvSpPr>
        <p:spPr>
          <a:xfrm xmlns:a="http://schemas.openxmlformats.org/drawingml/2006/main">
            <a:off x="1792288" y="5367338"/>
            <a:ext cx="5486400" cy="804862"/>
          </a:xfrm>
        </p:spPr>
        <p:txBody>
          <a:bodyPr xmlns:a="http://schemas.openxmlformats.org/drawingml/2006/main"/>
          <a:lstStyle xmlns:a="http://schemas.openxmlformats.org/drawingml/2006/main">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xmlns:a="http://schemas.openxmlformats.org/drawingml/2006/main">
            <a:pPr lvl="0"/>
            <a:r>
              <a:rPr lang="zh-CN" altLang="en-US" smtClean="0"/>
              <a:t>单击此处编辑母版文本样式</a:t>
            </a:r>
          </a:p>
        </p:txBody>
      </p:sp>
      <p:sp>
        <p:nvSpPr>
          <p:cNvPr id="5"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6"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7"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640397765"/>
      </p:ext>
    </p:extLst>
  </p:cSld>
  <p:clrMapOvr>
    <a:masterClrMapping xmlns:a="http://schemas.openxmlformats.org/drawingml/2006/main"/>
  </p:clrMapOvr>
</p:sldLayout>
</file>

<file path=ppt/slideLayouts/slideLayout34.xml><?xml version="1.0" encoding="utf-8"?>
<p:sldLayout xmlns:p="http://schemas.openxmlformats.org/presentationml/2006/main" type="vertTx" preserve="1">
  <p:cSld name="标题和竖排文本">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orient="vert" idx="1"/>
          </p:nvPr>
        </p:nvSpPr>
        <p:spPr/>
        <p:txBody>
          <a:bodyPr xmlns:a="http://schemas.openxmlformats.org/drawingml/2006/main" vert="eaVert"/>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913991766"/>
      </p:ext>
    </p:extLst>
  </p:cSld>
  <p:clrMapOvr>
    <a:masterClrMapping xmlns:a="http://schemas.openxmlformats.org/drawingml/2006/main"/>
  </p:clrMapOvr>
</p:sldLayout>
</file>

<file path=ppt/slideLayouts/slideLayout35.xml><?xml version="1.0" encoding="utf-8"?>
<p:sldLayout xmlns:p="http://schemas.openxmlformats.org/presentationml/2006/main" type="vertTitleAndTx" preserve="1">
  <p:cSld name="垂直排列标题与文本">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orient="vert"/>
          </p:nvPr>
        </p:nvSpPr>
        <p:spPr>
          <a:xfrm xmlns:a="http://schemas.openxmlformats.org/drawingml/2006/main">
            <a:off x="6629400" y="274638"/>
            <a:ext cx="2057400" cy="5851525"/>
          </a:xfrm>
        </p:spPr>
        <p:txBody>
          <a:bodyPr xmlns:a="http://schemas.openxmlformats.org/drawingml/2006/main" vert="eaVert"/>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orient="vert" idx="1"/>
          </p:nvPr>
        </p:nvSpPr>
        <p:spPr>
          <a:xfrm xmlns:a="http://schemas.openxmlformats.org/drawingml/2006/main">
            <a:off x="457200" y="274638"/>
            <a:ext cx="6019800" cy="5851525"/>
          </a:xfrm>
        </p:spPr>
        <p:txBody>
          <a:bodyPr xmlns:a="http://schemas.openxmlformats.org/drawingml/2006/main" vert="eaVert"/>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571001057"/>
      </p:ext>
    </p:extLst>
  </p:cSld>
  <p:clrMapOvr>
    <a:masterClrMapping xmlns:a="http://schemas.openxmlformats.org/drawingml/2006/main"/>
  </p:clrMapOvr>
</p:sldLayout>
</file>

<file path=ppt/slideLayouts/slideLayout36.xml><?xml version="1.0" encoding="utf-8"?>
<p:sldLayout xmlns:p="http://schemas.openxmlformats.org/presentationml/2006/main" showMasterSp="0" preserve="1">
  <p:cSld name="自定义版式">
    <p:bg>
      <p:bgPr>
        <a:solidFill xmlns:a="http://schemas.openxmlformats.org/drawingml/2006/main">
          <a:schemeClr val="bg1"/>
        </a:solidFill>
      </p:bgPr>
    </p:bg>
    <p:spTree>
      <p:nvGrpSpPr>
        <p:cNvPr id="1" name=""/>
        <p:cNvGrpSpPr/>
        <p:nvPr/>
      </p:nvGrpSpPr>
      <p:grpSpPr>
        <a:xfrm xmlns:a="http://schemas.openxmlformats.org/drawingml/2006/main">
          <a:off x="0" y="0"/>
          <a:ext cx="0" cy="0"/>
          <a:chOff x="0" y="0"/>
          <a:chExt cx="0" cy="0"/>
        </a:xfrm>
      </p:grpSpPr>
      <p:sp>
        <p:nvSpPr>
          <p:cNvPr id="366" name="文本框"/>
          <p:cNvSpPr>
            <a:spLocks xmlns:a="http://schemas.openxmlformats.org/drawingml/2006/main" noGrp="1"/>
          </p:cNvSpPr>
          <p:nvPr>
            <p:ph type="title"/>
          </p:nvPr>
        </p:nvSpPr>
        <p:spPr>
          <a:xfrm xmlns:a="http://schemas.openxmlformats.org/drawingml/2006/main" rot="0">
            <a:off x="609441" y="274639"/>
            <a:ext cx="10969943" cy="1142999"/>
          </a:xfrm>
          <a:prstGeom xmlns:a="http://schemas.openxmlformats.org/drawingml/2006/main" prst="rect"/>
          <a:noFill xmlns:a="http://schemas.openxmlformats.org/drawingml/2006/main"/>
          <a:ln xmlns:a="http://schemas.openxmlformats.org/drawingml/2006/main" w="12700" cmpd="sng" cap="flat">
            <a:noFill/>
            <a:prstDash val="solid"/>
            <a:miter/>
          </a:ln>
        </p:spPr>
        <p:txBody>
          <a:bodyPr xmlns:a="http://schemas.openxmlformats.org/drawingml/2006/main" vert="horz" wrap="square" lIns="91440" tIns="45720" rIns="91440" bIns="45720" anchor="ctr" anchorCtr="0">
            <a:prstTxWarp prst="textNoShape"/>
          </a:bodyPr>
          <a:lstStyle xmlns:a="http://schemas.openxmlformats.org/drawingml/2006/main"/>
          <a:p xmlns:a="http://schemas.openxmlformats.org/drawingml/2006/main">
            <a:r>
              <a:rPr lang="zh-CN" altLang="en-US"/>
              <a:t>单击此处编辑母版标题样式</a:t>
            </a:r>
            <a:endParaRPr lang="zh-CN" altLang="en-US"/>
          </a:p>
        </p:txBody>
      </p:sp>
      <p:sp>
        <p:nvSpPr>
          <p:cNvPr id="367" name="文本框"/>
          <p:cNvSpPr>
            <a:spLocks xmlns:a="http://schemas.openxmlformats.org/drawingml/2006/main" noGrp="1"/>
          </p:cNvSpPr>
          <p:nvPr>
            <p:ph type="body" idx="1"/>
          </p:nvPr>
        </p:nvSpPr>
        <p:spPr>
          <a:xfrm xmlns:a="http://schemas.openxmlformats.org/drawingml/2006/main" rot="0">
            <a:off x="609441" y="1600203"/>
            <a:ext cx="10969943" cy="4525963"/>
          </a:xfrm>
          <a:prstGeom xmlns:a="http://schemas.openxmlformats.org/drawingml/2006/main" prst="rect"/>
          <a:noFill xmlns:a="http://schemas.openxmlformats.org/drawingml/2006/main"/>
          <a:ln xmlns:a="http://schemas.openxmlformats.org/drawingml/2006/main" w="12700" cmpd="sng" cap="flat">
            <a:noFill/>
            <a:prstDash val="solid"/>
            <a:miter/>
          </a:ln>
        </p:spPr>
        <p:txBody>
          <a:bodyPr xmlns:a="http://schemas.openxmlformats.org/drawingml/2006/main" vert="horz" wrap="square" lIns="91440" tIns="45720" rIns="91440" bIns="45720" anchor="t" anchorCtr="0">
            <a:prstTxWarp prst="textNoShape"/>
          </a:bodyPr>
          <a:lstStyle xmlns:a="http://schemas.openxmlformats.org/drawingml/2006/main"/>
          <a:p xmlns:a="http://schemas.openxmlformats.org/drawingml/2006/main">
            <a:r>
              <a:rPr lang="zh-CN" altLang="en-US"/>
              <a:t>单击此处编辑母版文本样式</a:t>
            </a:r>
            <a:endParaRPr lang="en-US" altLang="zh-CN"/>
          </a:p>
          <a:p xmlns:a="http://schemas.openxmlformats.org/drawingml/2006/main">
            <a:pPr lvl="1"/>
            <a:r>
              <a:rPr lang="zh-CN" altLang="en-US"/>
              <a:t>第二级</a:t>
            </a:r>
            <a:endParaRPr lang="en-US" altLang="zh-CN"/>
          </a:p>
          <a:p xmlns:a="http://schemas.openxmlformats.org/drawingml/2006/main">
            <a:pPr lvl="2"/>
            <a:r>
              <a:rPr lang="zh-CN" altLang="en-US"/>
              <a:t>第三级</a:t>
            </a:r>
            <a:endParaRPr lang="en-US" altLang="zh-CN"/>
          </a:p>
          <a:p xmlns:a="http://schemas.openxmlformats.org/drawingml/2006/main">
            <a:pPr lvl="3"/>
            <a:r>
              <a:rPr lang="zh-CN" altLang="en-US"/>
              <a:t>第四级</a:t>
            </a:r>
            <a:endParaRPr lang="en-US" altLang="zh-CN"/>
          </a:p>
          <a:p xmlns:a="http://schemas.openxmlformats.org/drawingml/2006/main">
            <a:pPr lvl="4"/>
            <a:r>
              <a:rPr lang="zh-CN" altLang="en-US"/>
              <a:t>第五级</a:t>
            </a:r>
            <a:endParaRPr lang="zh-CN" altLang="en-US"/>
          </a:p>
        </p:txBody>
      </p:sp>
      <p:sp>
        <p:nvSpPr>
          <p:cNvPr id="368" name="文本框"/>
          <p:cNvSpPr>
            <a:spLocks xmlns:a="http://schemas.openxmlformats.org/drawingml/2006/main" noGrp="1"/>
          </p:cNvSpPr>
          <p:nvPr>
            <p:ph type="dt" idx="10"/>
          </p:nvPr>
        </p:nvSpPr>
        <p:spPr>
          <a:xfrm xmlns:a="http://schemas.openxmlformats.org/drawingml/2006/main" rot="0">
            <a:off x="609441" y="6356352"/>
            <a:ext cx="2844059" cy="365125"/>
          </a:xfrm>
          <a:prstGeom xmlns:a="http://schemas.openxmlformats.org/drawingml/2006/main" prst="rect"/>
          <a:noFill xmlns:a="http://schemas.openxmlformats.org/drawingml/2006/main"/>
          <a:ln xmlns:a="http://schemas.openxmlformats.org/drawingml/2006/main" cmpd="sng" cap="flat">
            <a:noFill/>
            <a:prstDash val="solid"/>
            <a:miter/>
          </a:ln>
        </p:spPr>
        <p:txBody>
          <a:bodyPr xmlns:a="http://schemas.openxmlformats.org/drawingml/2006/main" vert="horz" wrap="square" lIns="91440" tIns="45720" rIns="91440" bIns="45720" anchor="ctr" anchorCtr="0">
            <a:prstTxWarp prst="textNoShape"/>
          </a:bodyPr>
          <a:lstStyle xmlns:a="http://schemas.openxmlformats.org/drawingml/2006/main"/>
          <a:p xmlns:a="http://schemas.openxmlformats.org/drawingml/2006/main">
            <a:pPr algn="l" defTabSz="1218819"/>
            <a:endParaRPr lang="zh-CN" altLang="en-US" sz="1600">
              <a:solidFill>
                <a:srgbClr val="898989"/>
              </a:solidFill>
              <a:latin typeface="Calibri" pitchFamily="0" charset="0"/>
              <a:ea typeface="宋体" pitchFamily="0" charset="0"/>
              <a:cs typeface="Calibri" pitchFamily="0" charset="0"/>
            </a:endParaRPr>
          </a:p>
        </p:txBody>
      </p:sp>
      <p:sp>
        <p:nvSpPr>
          <p:cNvPr id="369" name="文本框"/>
          <p:cNvSpPr>
            <a:spLocks xmlns:a="http://schemas.openxmlformats.org/drawingml/2006/main" noGrp="1"/>
          </p:cNvSpPr>
          <p:nvPr>
            <p:ph type="ftr"/>
          </p:nvPr>
        </p:nvSpPr>
        <p:spPr>
          <a:xfrm xmlns:a="http://schemas.openxmlformats.org/drawingml/2006/main" rot="0">
            <a:off x="4164514" y="6356352"/>
            <a:ext cx="3859795" cy="365125"/>
          </a:xfrm>
          <a:prstGeom xmlns:a="http://schemas.openxmlformats.org/drawingml/2006/main" prst="rect"/>
          <a:noFill xmlns:a="http://schemas.openxmlformats.org/drawingml/2006/main"/>
          <a:ln xmlns:a="http://schemas.openxmlformats.org/drawingml/2006/main" cmpd="sng" cap="flat">
            <a:noFill/>
            <a:prstDash val="solid"/>
            <a:miter/>
          </a:ln>
        </p:spPr>
        <p:txBody>
          <a:bodyPr xmlns:a="http://schemas.openxmlformats.org/drawingml/2006/main" vert="horz" wrap="square" lIns="91440" tIns="45720" rIns="91440" bIns="45720" anchor="ctr" anchorCtr="0">
            <a:prstTxWarp prst="textNoShape"/>
          </a:bodyPr>
          <a:lstStyle xmlns:a="http://schemas.openxmlformats.org/drawingml/2006/main"/>
          <a:p xmlns:a="http://schemas.openxmlformats.org/drawingml/2006/main">
            <a:pPr algn="ctr" defTabSz="1218819"/>
            <a:endParaRPr lang="zh-CN" altLang="en-US" sz="1600">
              <a:solidFill>
                <a:srgbClr val="898989"/>
              </a:solidFill>
              <a:latin typeface="Calibri" pitchFamily="0" charset="0"/>
              <a:ea typeface="宋体" pitchFamily="0" charset="0"/>
              <a:cs typeface="Calibri" pitchFamily="0" charset="0"/>
            </a:endParaRPr>
          </a:p>
        </p:txBody>
      </p:sp>
      <p:sp>
        <p:nvSpPr>
          <p:cNvPr id="370" name="文本框"/>
          <p:cNvSpPr>
            <a:spLocks xmlns:a="http://schemas.openxmlformats.org/drawingml/2006/main" noGrp="1"/>
          </p:cNvSpPr>
          <p:nvPr>
            <p:ph type="sldNum"/>
          </p:nvPr>
        </p:nvSpPr>
        <p:spPr>
          <a:xfrm xmlns:a="http://schemas.openxmlformats.org/drawingml/2006/main" rot="0">
            <a:off x="8735326" y="6356352"/>
            <a:ext cx="2844059" cy="365125"/>
          </a:xfrm>
          <a:prstGeom xmlns:a="http://schemas.openxmlformats.org/drawingml/2006/main" prst="rect"/>
          <a:noFill xmlns:a="http://schemas.openxmlformats.org/drawingml/2006/main"/>
          <a:ln xmlns:a="http://schemas.openxmlformats.org/drawingml/2006/main" cmpd="sng" cap="flat">
            <a:noFill/>
            <a:prstDash val="solid"/>
            <a:miter/>
          </a:ln>
        </p:spPr>
        <p:txBody>
          <a:bodyPr xmlns:a="http://schemas.openxmlformats.org/drawingml/2006/main" vert="horz" wrap="square" lIns="91440" tIns="45720" rIns="91440" bIns="45720" anchor="ctr" anchorCtr="0">
            <a:prstTxWarp prst="textNoShape"/>
          </a:bodyPr>
          <a:lstStyle xmlns:a="http://schemas.openxmlformats.org/drawingml/2006/main"/>
          <a:p xmlns:a="http://schemas.openxmlformats.org/drawingml/2006/main">
            <a:pPr algn="r" defTabSz="1218819"/>
            <a:fld id="{CAD2D6BD-DE1B-4B5F-8B41-2702339687B9}" type="slidenum">
              <a:rPr lang="en-US" altLang="zh-CN" sz="1600" b="0" i="0" u="none" strike="noStrike" kern="1200" cap="none" spc="0" baseline="0">
                <a:solidFill>
                  <a:srgbClr val="898989"/>
                </a:solidFill>
                <a:latin typeface="Calibri" pitchFamily="0" charset="0"/>
                <a:ea typeface="宋体" pitchFamily="0" charset="0"/>
                <a:cs typeface="Calibri" pitchFamily="0" charset="0"/>
              </a:rPr>
              <a:t>&lt;#&gt;</a:t>
            </a:fld>
            <a:endParaRPr lang="zh-CN" altLang="en-US" sz="1600">
              <a:solidFill>
                <a:srgbClr val="898989"/>
              </a:solidFill>
              <a:latin typeface="Calibri" pitchFamily="0" charset="0"/>
              <a:ea typeface="宋体" pitchFamily="0" charset="0"/>
              <a:cs typeface="Calibri" pitchFamily="0" charset="0"/>
            </a:endParaRPr>
          </a:p>
        </p:txBody>
      </p:sp>
    </p:spTree>
    <p:extLst>
      <p:ext uri="{BB962C8B-B14F-4D97-AF65-F5344CB8AC3E}">
        <p14:creationId xmlns:p14="http://schemas.microsoft.com/office/powerpoint/2010/main" val="790805654"/>
      </p:ext>
    </p:extLst>
  </p:cSld>
  <p:clrMapOvr>
    <a:masterClrMapping xmlns:a="http://schemas.openxmlformats.org/drawingml/2006/main"/>
  </p:clrMapOvr>
</p:sldLayout>
</file>

<file path=ppt/slideLayouts/slideLayout37.xml><?xml version="1.0" encoding="utf-8"?>
<p:sldLayout xmlns:p="http://schemas.openxmlformats.org/presentationml/2006/main" type="title" preserve="1">
  <p:cSld name="标题幻灯片">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ctrTitle"/>
          </p:nvPr>
        </p:nvSpPr>
        <p:spPr>
          <a:xfrm xmlns:a="http://schemas.openxmlformats.org/drawingml/2006/main">
            <a:off x="914161" y="2130425"/>
            <a:ext cx="10360501" cy="1470025"/>
          </a:xfrm>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subTitle" idx="1"/>
          </p:nvPr>
        </p:nvSpPr>
        <p:spPr>
          <a:xfrm xmlns:a="http://schemas.openxmlformats.org/drawingml/2006/main">
            <a:off x="1828323" y="3886199"/>
            <a:ext cx="8532177" cy="1752600"/>
          </a:xfrm>
        </p:spPr>
        <p:txBody>
          <a:bodyPr xmlns:a="http://schemas.openxmlformats.org/drawingml/2006/main"/>
          <a:lstStyle xmlns:a="http://schemas.openxmlformats.org/drawingml/2006/main">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xmlns:a="http://schemas.openxmlformats.org/drawingml/2006/main">
            <a:r>
              <a:rPr lang="zh-CN" altLang="en-US" smtClean="0"/>
              <a:t>单击此处编辑母版副标题样式</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2009813777"/>
      </p:ext>
    </p:extLst>
  </p:cSld>
  <p:clrMapOvr>
    <a:masterClrMapping xmlns:a="http://schemas.openxmlformats.org/drawingml/2006/main"/>
  </p:clrMapOvr>
</p:sldLayout>
</file>

<file path=ppt/slideLayouts/slideLayout38.xml><?xml version="1.0" encoding="utf-8"?>
<p:sldLayout xmlns:p="http://schemas.openxmlformats.org/presentationml/2006/main" type="obj" preserve="1">
  <p:cSld name="标题和内容">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idx="1"/>
          </p:nvPr>
        </p:nvSpPr>
        <p:spPr/>
        <p:txBody>
          <a:bodyPr xmlns:a="http://schemas.openxmlformats.org/drawingml/2006/main"/>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618946474"/>
      </p:ext>
    </p:extLst>
  </p:cSld>
  <p:clrMapOvr>
    <a:masterClrMapping xmlns:a="http://schemas.openxmlformats.org/drawingml/2006/main"/>
  </p:clrMapOvr>
</p:sldLayout>
</file>

<file path=ppt/slideLayouts/slideLayout39.xml><?xml version="1.0" encoding="utf-8"?>
<p:sldLayout xmlns:p="http://schemas.openxmlformats.org/presentationml/2006/main" type="secHead" preserve="1">
  <p:cSld name="节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722313" y="4406900"/>
            <a:ext cx="7772400" cy="1362075"/>
          </a:xfrm>
        </p:spPr>
        <p:txBody>
          <a:bodyPr xmlns:a="http://schemas.openxmlformats.org/drawingml/2006/main" anchor="t"/>
          <a:lstStyle xmlns:a="http://schemas.openxmlformats.org/drawingml/2006/main">
            <a:lvl1pPr algn="l">
              <a:defRPr sz="4000" b="1" cap="all"/>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idx="1"/>
          </p:nvPr>
        </p:nvSpPr>
        <p:spPr>
          <a:xfrm xmlns:a="http://schemas.openxmlformats.org/drawingml/2006/main">
            <a:off x="722313" y="2906713"/>
            <a:ext cx="7772400" cy="1500187"/>
          </a:xfrm>
        </p:spPr>
        <p:txBody>
          <a:bodyPr xmlns:a="http://schemas.openxmlformats.org/drawingml/2006/main" anchor="b"/>
          <a:lstStyle xmlns:a="http://schemas.openxmlformats.org/drawingml/2006/main">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xmlns:a="http://schemas.openxmlformats.org/drawingml/2006/main">
            <a:pPr lvl="0"/>
            <a:r>
              <a:rPr lang="zh-CN" altLang="en-US" smtClean="0"/>
              <a:t>单击此处编辑母版文本样式</a:t>
            </a:r>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24600984"/>
      </p:ext>
    </p:extLst>
  </p:cSld>
  <p:clrMapOvr>
    <a:masterClrMapping xmlns:a="http://schemas.openxmlformats.org/drawingml/2006/main"/>
  </p:clrMapOvr>
</p:sldLayout>
</file>

<file path=ppt/slideLayouts/slideLayout4.xml><?xml version="1.0" encoding="utf-8"?>
<p:sldLayout xmlns:p="http://schemas.openxmlformats.org/presentationml/2006/main" type="twoObj" preserve="1">
  <p:cSld name="两栏内容">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sz="half" idx="1"/>
          </p:nvPr>
        </p:nvSpPr>
        <p:spPr>
          <a:xfrm xmlns:a="http://schemas.openxmlformats.org/drawingml/2006/main">
            <a:off x="457200" y="1600200"/>
            <a:ext cx="4038600" cy="4525963"/>
          </a:xfrm>
        </p:spPr>
        <p:txBody>
          <a:bodyPr xmlns:a="http://schemas.openxmlformats.org/drawingml/2006/main"/>
          <a:lstStyle xmlns:a="http://schemas.openxmlformats.org/drawingml/2006/main">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sz="half" idx="2"/>
          </p:nvPr>
        </p:nvSpPr>
        <p:spPr>
          <a:xfrm xmlns:a="http://schemas.openxmlformats.org/drawingml/2006/main">
            <a:off x="4648200" y="1600200"/>
            <a:ext cx="4038600" cy="4525963"/>
          </a:xfrm>
        </p:spPr>
        <p:txBody>
          <a:bodyPr xmlns:a="http://schemas.openxmlformats.org/drawingml/2006/main"/>
          <a:lstStyle xmlns:a="http://schemas.openxmlformats.org/drawingml/2006/main">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Tree>
    <p:extLst>
      <p:ext uri="{BB962C8B-B14F-4D97-AF65-F5344CB8AC3E}">
        <p14:creationId xmlns:p14="http://schemas.microsoft.com/office/powerpoint/2010/main" val="1261726986"/>
      </p:ext>
    </p:extLst>
  </p:cSld>
  <p:clrMapOvr>
    <a:masterClrMapping xmlns:a="http://schemas.openxmlformats.org/drawingml/2006/main"/>
  </p:clrMapOvr>
</p:sldLayout>
</file>

<file path=ppt/slideLayouts/slideLayout40.xml><?xml version="1.0" encoding="utf-8"?>
<p:sldLayout xmlns:p="http://schemas.openxmlformats.org/presentationml/2006/main" type="twoObj" preserve="1">
  <p:cSld name="两栏内容">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sz="half" idx="1"/>
          </p:nvPr>
        </p:nvSpPr>
        <p:spPr>
          <a:xfrm xmlns:a="http://schemas.openxmlformats.org/drawingml/2006/main">
            <a:off x="457200" y="1600200"/>
            <a:ext cx="4038600" cy="4525963"/>
          </a:xfrm>
        </p:spPr>
        <p:txBody>
          <a:bodyPr xmlns:a="http://schemas.openxmlformats.org/drawingml/2006/main"/>
          <a:lstStyle xmlns:a="http://schemas.openxmlformats.org/drawingml/2006/main">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sz="half" idx="2"/>
          </p:nvPr>
        </p:nvSpPr>
        <p:spPr>
          <a:xfrm xmlns:a="http://schemas.openxmlformats.org/drawingml/2006/main">
            <a:off x="4648200" y="1600200"/>
            <a:ext cx="4038600" cy="4525963"/>
          </a:xfrm>
        </p:spPr>
        <p:txBody>
          <a:bodyPr xmlns:a="http://schemas.openxmlformats.org/drawingml/2006/main"/>
          <a:lstStyle xmlns:a="http://schemas.openxmlformats.org/drawingml/2006/main">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5"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6"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7"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297394810"/>
      </p:ext>
    </p:extLst>
  </p:cSld>
  <p:clrMapOvr>
    <a:masterClrMapping xmlns:a="http://schemas.openxmlformats.org/drawingml/2006/main"/>
  </p:clrMapOvr>
</p:sldLayout>
</file>

<file path=ppt/slideLayouts/slideLayout41.xml><?xml version="1.0" encoding="utf-8"?>
<p:sldLayout xmlns:p="http://schemas.openxmlformats.org/presentationml/2006/main" type="twoTxTwoObj" preserve="1">
  <p:cSld name="比较">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lvl1pPr>
              <a:defRPr/>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idx="1"/>
          </p:nvPr>
        </p:nvSpPr>
        <p:spPr>
          <a:xfrm xmlns:a="http://schemas.openxmlformats.org/drawingml/2006/main">
            <a:off x="457200" y="1535113"/>
            <a:ext cx="4040188" cy="639762"/>
          </a:xfrm>
        </p:spPr>
        <p:txBody>
          <a:bodyPr xmlns:a="http://schemas.openxmlformats.org/drawingml/2006/main" anchor="b"/>
          <a:lstStyle xmlns:a="http://schemas.openxmlformats.org/drawingml/2006/main">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xmlns:a="http://schemas.openxmlformats.org/drawingml/2006/main">
            <a:pPr lvl="0"/>
            <a:r>
              <a:rPr lang="zh-CN" altLang="en-US" smtClean="0"/>
              <a:t>单击此处编辑母版文本样式</a:t>
            </a:r>
          </a:p>
        </p:txBody>
      </p:sp>
      <p:sp>
        <p:nvSpPr>
          <p:cNvPr id="4" name="文本框"/>
          <p:cNvSpPr>
            <a:spLocks xmlns:a="http://schemas.openxmlformats.org/drawingml/2006/main" noGrp="1"/>
          </p:cNvSpPr>
          <p:nvPr>
            <p:ph sz="half" idx="2"/>
          </p:nvPr>
        </p:nvSpPr>
        <p:spPr>
          <a:xfrm xmlns:a="http://schemas.openxmlformats.org/drawingml/2006/main">
            <a:off x="457200" y="2174875"/>
            <a:ext cx="4040188" cy="3951288"/>
          </a:xfrm>
        </p:spPr>
        <p:txBody>
          <a:bodyPr xmlns:a="http://schemas.openxmlformats.org/drawingml/2006/main"/>
          <a:lstStyle xmlns:a="http://schemas.openxmlformats.org/drawingml/2006/main">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5" name="文本框"/>
          <p:cNvSpPr>
            <a:spLocks xmlns:a="http://schemas.openxmlformats.org/drawingml/2006/main" noGrp="1"/>
          </p:cNvSpPr>
          <p:nvPr>
            <p:ph type="body" sz="quarter" idx="3"/>
          </p:nvPr>
        </p:nvSpPr>
        <p:spPr>
          <a:xfrm xmlns:a="http://schemas.openxmlformats.org/drawingml/2006/main">
            <a:off x="4645025" y="1535113"/>
            <a:ext cx="4041775" cy="639762"/>
          </a:xfrm>
        </p:spPr>
        <p:txBody>
          <a:bodyPr xmlns:a="http://schemas.openxmlformats.org/drawingml/2006/main" anchor="b"/>
          <a:lstStyle xmlns:a="http://schemas.openxmlformats.org/drawingml/2006/main">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xmlns:a="http://schemas.openxmlformats.org/drawingml/2006/main">
            <a:pPr lvl="0"/>
            <a:r>
              <a:rPr lang="zh-CN" altLang="en-US" smtClean="0"/>
              <a:t>单击此处编辑母版文本样式</a:t>
            </a:r>
          </a:p>
        </p:txBody>
      </p:sp>
      <p:sp>
        <p:nvSpPr>
          <p:cNvPr id="6" name="文本框"/>
          <p:cNvSpPr>
            <a:spLocks xmlns:a="http://schemas.openxmlformats.org/drawingml/2006/main" noGrp="1"/>
          </p:cNvSpPr>
          <p:nvPr>
            <p:ph sz="quarter" idx="4"/>
          </p:nvPr>
        </p:nvSpPr>
        <p:spPr>
          <a:xfrm xmlns:a="http://schemas.openxmlformats.org/drawingml/2006/main">
            <a:off x="4645025" y="2174875"/>
            <a:ext cx="4041775" cy="3951288"/>
          </a:xfrm>
        </p:spPr>
        <p:txBody>
          <a:bodyPr xmlns:a="http://schemas.openxmlformats.org/drawingml/2006/main"/>
          <a:lstStyle xmlns:a="http://schemas.openxmlformats.org/drawingml/2006/main">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7"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8"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9"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442711648"/>
      </p:ext>
    </p:extLst>
  </p:cSld>
  <p:clrMapOvr>
    <a:masterClrMapping xmlns:a="http://schemas.openxmlformats.org/drawingml/2006/main"/>
  </p:clrMapOvr>
</p:sldLayout>
</file>

<file path=ppt/slideLayouts/slideLayout42.xml><?xml version="1.0" encoding="utf-8"?>
<p:sldLayout xmlns:p="http://schemas.openxmlformats.org/presentationml/2006/main" type="titleOnly" preserve="1">
  <p:cSld name="仅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4"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5"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243378205"/>
      </p:ext>
    </p:extLst>
  </p:cSld>
  <p:clrMapOvr>
    <a:masterClrMapping xmlns:a="http://schemas.openxmlformats.org/drawingml/2006/main"/>
  </p:clrMapOvr>
</p:sldLayout>
</file>

<file path=ppt/slideLayouts/slideLayout43.xml><?xml version="1.0" encoding="utf-8"?>
<p:sldLayout xmlns:p="http://schemas.openxmlformats.org/presentationml/2006/main" type="blank" preserve="1">
  <p:cSld name="空白">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3"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4"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2009074974"/>
      </p:ext>
    </p:extLst>
  </p:cSld>
  <p:clrMapOvr>
    <a:masterClrMapping xmlns:a="http://schemas.openxmlformats.org/drawingml/2006/main"/>
  </p:clrMapOvr>
</p:sldLayout>
</file>

<file path=ppt/slideLayouts/slideLayout44.xml><?xml version="1.0" encoding="utf-8"?>
<p:sldLayout xmlns:p="http://schemas.openxmlformats.org/presentationml/2006/main" type="objTx" preserve="1">
  <p:cSld name="内容与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457200" y="273050"/>
            <a:ext cx="3008313" cy="1162050"/>
          </a:xfrm>
        </p:spPr>
        <p:txBody>
          <a:bodyPr xmlns:a="http://schemas.openxmlformats.org/drawingml/2006/main" anchor="b"/>
          <a:lstStyle xmlns:a="http://schemas.openxmlformats.org/drawingml/2006/main">
            <a:lvl1pPr algn="l">
              <a:defRPr sz="2000" b="1"/>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idx="1"/>
          </p:nvPr>
        </p:nvSpPr>
        <p:spPr>
          <a:xfrm xmlns:a="http://schemas.openxmlformats.org/drawingml/2006/main">
            <a:off x="3575050" y="273050"/>
            <a:ext cx="5111750" cy="5853113"/>
          </a:xfrm>
        </p:spPr>
        <p:txBody>
          <a:bodyPr xmlns:a="http://schemas.openxmlformats.org/drawingml/2006/main"/>
          <a:lstStyle xmlns:a="http://schemas.openxmlformats.org/drawingml/2006/main">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body" sz="half" idx="2"/>
          </p:nvPr>
        </p:nvSpPr>
        <p:spPr>
          <a:xfrm xmlns:a="http://schemas.openxmlformats.org/drawingml/2006/main">
            <a:off x="457200" y="1435100"/>
            <a:ext cx="3008313" cy="4691063"/>
          </a:xfrm>
        </p:spPr>
        <p:txBody>
          <a:bodyPr xmlns:a="http://schemas.openxmlformats.org/drawingml/2006/main"/>
          <a:lstStyle xmlns:a="http://schemas.openxmlformats.org/drawingml/2006/main">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xmlns:a="http://schemas.openxmlformats.org/drawingml/2006/main">
            <a:pPr lvl="0"/>
            <a:r>
              <a:rPr lang="zh-CN" altLang="en-US" smtClean="0"/>
              <a:t>单击此处编辑母版文本样式</a:t>
            </a:r>
          </a:p>
        </p:txBody>
      </p:sp>
      <p:sp>
        <p:nvSpPr>
          <p:cNvPr id="5"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6"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7"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836825427"/>
      </p:ext>
    </p:extLst>
  </p:cSld>
  <p:clrMapOvr>
    <a:masterClrMapping xmlns:a="http://schemas.openxmlformats.org/drawingml/2006/main"/>
  </p:clrMapOvr>
</p:sldLayout>
</file>

<file path=ppt/slideLayouts/slideLayout45.xml><?xml version="1.0" encoding="utf-8"?>
<p:sldLayout xmlns:p="http://schemas.openxmlformats.org/presentationml/2006/main" type="picTx" preserve="1">
  <p:cSld name="图片与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1792288" y="4800600"/>
            <a:ext cx="5486400" cy="566738"/>
          </a:xfrm>
        </p:spPr>
        <p:txBody>
          <a:bodyPr xmlns:a="http://schemas.openxmlformats.org/drawingml/2006/main" anchor="b"/>
          <a:lstStyle xmlns:a="http://schemas.openxmlformats.org/drawingml/2006/main">
            <a:lvl1pPr algn="l">
              <a:defRPr sz="2000" b="1"/>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pic" idx="1"/>
          </p:nvPr>
        </p:nvSpPr>
        <p:spPr>
          <a:xfrm xmlns:a="http://schemas.openxmlformats.org/drawingml/2006/main">
            <a:off x="1792288" y="612775"/>
            <a:ext cx="5486400" cy="4114800"/>
          </a:xfrm>
        </p:spPr>
        <p:txBody>
          <a:bodyPr xmlns:a="http://schemas.openxmlformats.org/drawingml/2006/main"/>
          <a:lstStyle xmlns:a="http://schemas.openxmlformats.org/drawingml/2006/main">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xmlns:a="http://schemas.openxmlformats.org/drawingml/2006/main">
            <a:endParaRPr lang="zh-CN" altLang="en-US"/>
          </a:p>
        </p:txBody>
      </p:sp>
      <p:sp>
        <p:nvSpPr>
          <p:cNvPr id="4" name="文本框"/>
          <p:cNvSpPr>
            <a:spLocks xmlns:a="http://schemas.openxmlformats.org/drawingml/2006/main" noGrp="1"/>
          </p:cNvSpPr>
          <p:nvPr>
            <p:ph type="body" sz="half" idx="2"/>
          </p:nvPr>
        </p:nvSpPr>
        <p:spPr>
          <a:xfrm xmlns:a="http://schemas.openxmlformats.org/drawingml/2006/main">
            <a:off x="1792288" y="5367338"/>
            <a:ext cx="5486400" cy="804862"/>
          </a:xfrm>
        </p:spPr>
        <p:txBody>
          <a:bodyPr xmlns:a="http://schemas.openxmlformats.org/drawingml/2006/main"/>
          <a:lstStyle xmlns:a="http://schemas.openxmlformats.org/drawingml/2006/main">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xmlns:a="http://schemas.openxmlformats.org/drawingml/2006/main">
            <a:pPr lvl="0"/>
            <a:r>
              <a:rPr lang="zh-CN" altLang="en-US" smtClean="0"/>
              <a:t>单击此处编辑母版文本样式</a:t>
            </a:r>
          </a:p>
        </p:txBody>
      </p:sp>
      <p:sp>
        <p:nvSpPr>
          <p:cNvPr id="5"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6"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7"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624409558"/>
      </p:ext>
    </p:extLst>
  </p:cSld>
  <p:clrMapOvr>
    <a:masterClrMapping xmlns:a="http://schemas.openxmlformats.org/drawingml/2006/main"/>
  </p:clrMapOvr>
</p:sldLayout>
</file>

<file path=ppt/slideLayouts/slideLayout46.xml><?xml version="1.0" encoding="utf-8"?>
<p:sldLayout xmlns:p="http://schemas.openxmlformats.org/presentationml/2006/main" type="vertTx" preserve="1">
  <p:cSld name="标题和竖排文本">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orient="vert" idx="1"/>
          </p:nvPr>
        </p:nvSpPr>
        <p:spPr/>
        <p:txBody>
          <a:bodyPr xmlns:a="http://schemas.openxmlformats.org/drawingml/2006/main" vert="eaVert"/>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769472991"/>
      </p:ext>
    </p:extLst>
  </p:cSld>
  <p:clrMapOvr>
    <a:masterClrMapping xmlns:a="http://schemas.openxmlformats.org/drawingml/2006/main"/>
  </p:clrMapOvr>
</p:sldLayout>
</file>

<file path=ppt/slideLayouts/slideLayout47.xml><?xml version="1.0" encoding="utf-8"?>
<p:sldLayout xmlns:p="http://schemas.openxmlformats.org/presentationml/2006/main" type="vertTitleAndTx" preserve="1">
  <p:cSld name="垂直排列标题与文本">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orient="vert"/>
          </p:nvPr>
        </p:nvSpPr>
        <p:spPr>
          <a:xfrm xmlns:a="http://schemas.openxmlformats.org/drawingml/2006/main">
            <a:off x="6629400" y="274638"/>
            <a:ext cx="2057400" cy="5851525"/>
          </a:xfrm>
        </p:spPr>
        <p:txBody>
          <a:bodyPr xmlns:a="http://schemas.openxmlformats.org/drawingml/2006/main" vert="eaVert"/>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orient="vert" idx="1"/>
          </p:nvPr>
        </p:nvSpPr>
        <p:spPr>
          <a:xfrm xmlns:a="http://schemas.openxmlformats.org/drawingml/2006/main">
            <a:off x="457200" y="274638"/>
            <a:ext cx="6019800" cy="5851525"/>
          </a:xfrm>
        </p:spPr>
        <p:txBody>
          <a:bodyPr xmlns:a="http://schemas.openxmlformats.org/drawingml/2006/main" vert="eaVert"/>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518880464"/>
      </p:ext>
    </p:extLst>
  </p:cSld>
  <p:clrMapOvr>
    <a:masterClrMapping xmlns:a="http://schemas.openxmlformats.org/drawingml/2006/main"/>
  </p:clrMapOvr>
</p:sldLayout>
</file>

<file path=ppt/slideLayouts/slideLayout48.xml><?xml version="1.0" encoding="utf-8"?>
<p:sldLayout xmlns:p="http://schemas.openxmlformats.org/presentationml/2006/main" showMasterSp="0" preserve="1">
  <p:cSld name="自定义版式">
    <p:bg>
      <p:bgPr>
        <a:solidFill xmlns:a="http://schemas.openxmlformats.org/drawingml/2006/main">
          <a:schemeClr val="bg1"/>
        </a:solidFill>
      </p:bgPr>
    </p:bg>
    <p:spTree>
      <p:nvGrpSpPr>
        <p:cNvPr id="1" name=""/>
        <p:cNvGrpSpPr/>
        <p:nvPr/>
      </p:nvGrpSpPr>
      <p:grpSpPr>
        <a:xfrm xmlns:a="http://schemas.openxmlformats.org/drawingml/2006/main">
          <a:off x="0" y="0"/>
          <a:ext cx="0" cy="0"/>
          <a:chOff x="0" y="0"/>
          <a:chExt cx="0" cy="0"/>
        </a:xfrm>
      </p:grpSpPr>
      <p:sp>
        <p:nvSpPr>
          <p:cNvPr id="383" name="文本框"/>
          <p:cNvSpPr>
            <a:spLocks xmlns:a="http://schemas.openxmlformats.org/drawingml/2006/main" noGrp="1"/>
          </p:cNvSpPr>
          <p:nvPr>
            <p:ph type="ftr"/>
          </p:nvPr>
        </p:nvSpPr>
        <p:spPr>
          <a:xfrm xmlns:a="http://schemas.openxmlformats.org/drawingml/2006/main" rot="0">
            <a:off x="4037550" y="6356384"/>
            <a:ext cx="4113727" cy="365125"/>
          </a:xfrm>
          <a:prstGeom xmlns:a="http://schemas.openxmlformats.org/drawingml/2006/main" prst="rect"/>
          <a:noFill xmlns:a="http://schemas.openxmlformats.org/drawingml/2006/main"/>
          <a:ln xmlns:a="http://schemas.openxmlformats.org/drawingml/2006/main" cmpd="sng" cap="flat">
            <a:noFill/>
            <a:prstDash val="solid"/>
            <a:miter/>
          </a:ln>
        </p:spPr>
        <p:txBody>
          <a:bodyPr xmlns:a="http://schemas.openxmlformats.org/drawingml/2006/main" vert="horz" wrap="square" lIns="91440" tIns="45720" rIns="91440" bIns="45720" anchor="ctr" anchorCtr="0">
            <a:prstTxWarp prst="textNoShape"/>
          </a:bodyPr>
          <a:lstStyle xmlns:a="http://schemas.openxmlformats.org/drawingml/2006/main"/>
          <a:p xmlns:a="http://schemas.openxmlformats.org/drawingml/2006/main">
            <a:pPr algn="ctr"/>
            <a:endParaRPr lang="zh-CN" altLang="en-US" sz="1097">
              <a:solidFill>
                <a:srgbClr val="898989"/>
              </a:solidFill>
              <a:latin typeface="Calibri" pitchFamily="0" charset="0"/>
              <a:ea typeface="等线" pitchFamily="0" charset="0"/>
              <a:cs typeface="Calibri" pitchFamily="0" charset="0"/>
            </a:endParaRPr>
          </a:p>
        </p:txBody>
      </p:sp>
      <p:sp>
        <p:nvSpPr>
          <p:cNvPr id="384" name="文本框"/>
          <p:cNvSpPr>
            <a:spLocks xmlns:a="http://schemas.openxmlformats.org/drawingml/2006/main" noGrp="1"/>
          </p:cNvSpPr>
          <p:nvPr>
            <p:ph type="sldNum"/>
          </p:nvPr>
        </p:nvSpPr>
        <p:spPr>
          <a:xfrm xmlns:a="http://schemas.openxmlformats.org/drawingml/2006/main" rot="0">
            <a:off x="8608357" y="6356384"/>
            <a:ext cx="2742486" cy="365125"/>
          </a:xfrm>
          <a:prstGeom xmlns:a="http://schemas.openxmlformats.org/drawingml/2006/main" prst="rect"/>
          <a:noFill xmlns:a="http://schemas.openxmlformats.org/drawingml/2006/main"/>
          <a:ln xmlns:a="http://schemas.openxmlformats.org/drawingml/2006/main" cmpd="sng" cap="flat">
            <a:noFill/>
            <a:prstDash val="solid"/>
            <a:miter/>
          </a:ln>
        </p:spPr>
        <p:txBody>
          <a:bodyPr xmlns:a="http://schemas.openxmlformats.org/drawingml/2006/main" vert="horz" wrap="square" lIns="91440" tIns="45720" rIns="91440" bIns="45720" anchor="ctr" anchorCtr="0">
            <a:prstTxWarp prst="textNoShape"/>
          </a:bodyPr>
          <a:lstStyle xmlns:a="http://schemas.openxmlformats.org/drawingml/2006/main"/>
          <a:p xmlns:a="http://schemas.openxmlformats.org/drawingml/2006/main">
            <a:pPr algn="r"/>
            <a:fld id="{CAD2D6BD-DE1B-4B5F-8B41-2702339687B9}" type="slidenum">
              <a:rPr lang="en-US" altLang="zh-CN" sz="1097" b="0" i="0" u="none" strike="noStrike" kern="1200" cap="none" spc="0" baseline="0">
                <a:solidFill>
                  <a:srgbClr val="898989"/>
                </a:solidFill>
                <a:latin typeface="Calibri" pitchFamily="0" charset="0"/>
                <a:ea typeface="等线" pitchFamily="0" charset="0"/>
                <a:cs typeface="Calibri" pitchFamily="0" charset="0"/>
              </a:rPr>
              <a:t>&lt;#&gt;</a:t>
            </a:fld>
            <a:endParaRPr lang="zh-CN" altLang="en-US" sz="1097">
              <a:solidFill>
                <a:srgbClr val="898989"/>
              </a:solidFill>
              <a:latin typeface="Calibri" pitchFamily="0" charset="0"/>
              <a:ea typeface="等线" pitchFamily="0" charset="0"/>
              <a:cs typeface="Calibri" pitchFamily="0" charset="0"/>
            </a:endParaRPr>
          </a:p>
        </p:txBody>
      </p:sp>
    </p:spTree>
    <p:extLst>
      <p:ext uri="{BB962C8B-B14F-4D97-AF65-F5344CB8AC3E}">
        <p14:creationId xmlns:p14="http://schemas.microsoft.com/office/powerpoint/2010/main" val="334619842"/>
      </p:ext>
    </p:extLst>
  </p:cSld>
  <p:clrMapOvr>
    <a:masterClrMapping xmlns:a="http://schemas.openxmlformats.org/drawingml/2006/main"/>
  </p:clrMapOvr>
</p:sldLayout>
</file>

<file path=ppt/slideLayouts/slideLayout49.xml><?xml version="1.0" encoding="utf-8"?>
<p:sldLayout xmlns:p="http://schemas.openxmlformats.org/presentationml/2006/main" type="title" preserve="1">
  <p:cSld name="标题幻灯片">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ctrTitle"/>
          </p:nvPr>
        </p:nvSpPr>
        <p:spPr>
          <a:xfrm xmlns:a="http://schemas.openxmlformats.org/drawingml/2006/main">
            <a:off x="914161" y="2130425"/>
            <a:ext cx="10360501" cy="1470025"/>
          </a:xfrm>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subTitle" idx="1"/>
          </p:nvPr>
        </p:nvSpPr>
        <p:spPr>
          <a:xfrm xmlns:a="http://schemas.openxmlformats.org/drawingml/2006/main">
            <a:off x="1828323" y="3886199"/>
            <a:ext cx="8532177" cy="1752600"/>
          </a:xfrm>
        </p:spPr>
        <p:txBody>
          <a:bodyPr xmlns:a="http://schemas.openxmlformats.org/drawingml/2006/main"/>
          <a:lstStyle xmlns:a="http://schemas.openxmlformats.org/drawingml/2006/main">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xmlns:a="http://schemas.openxmlformats.org/drawingml/2006/main">
            <a:r>
              <a:rPr lang="zh-CN" altLang="en-US" smtClean="0"/>
              <a:t>单击此处编辑母版副标题样式</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510192316"/>
      </p:ext>
    </p:extLst>
  </p:cSld>
  <p:clrMapOvr>
    <a:masterClrMapping xmlns:a="http://schemas.openxmlformats.org/drawingml/2006/main"/>
  </p:clrMapOvr>
</p:sldLayout>
</file>

<file path=ppt/slideLayouts/slideLayout5.xml><?xml version="1.0" encoding="utf-8"?>
<p:sldLayout xmlns:p="http://schemas.openxmlformats.org/presentationml/2006/main" type="twoTxTwoObj" preserve="1">
  <p:cSld name="比较">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lvl1pPr>
              <a:defRPr/>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idx="1"/>
          </p:nvPr>
        </p:nvSpPr>
        <p:spPr>
          <a:xfrm xmlns:a="http://schemas.openxmlformats.org/drawingml/2006/main">
            <a:off x="457200" y="1535113"/>
            <a:ext cx="4040188" cy="639762"/>
          </a:xfrm>
        </p:spPr>
        <p:txBody>
          <a:bodyPr xmlns:a="http://schemas.openxmlformats.org/drawingml/2006/main" anchor="b"/>
          <a:lstStyle xmlns:a="http://schemas.openxmlformats.org/drawingml/2006/main">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xmlns:a="http://schemas.openxmlformats.org/drawingml/2006/main">
            <a:pPr lvl="0"/>
            <a:r>
              <a:rPr lang="zh-CN" altLang="en-US" smtClean="0"/>
              <a:t>单击此处编辑母版文本样式</a:t>
            </a:r>
          </a:p>
        </p:txBody>
      </p:sp>
      <p:sp>
        <p:nvSpPr>
          <p:cNvPr id="4" name="文本框"/>
          <p:cNvSpPr>
            <a:spLocks xmlns:a="http://schemas.openxmlformats.org/drawingml/2006/main" noGrp="1"/>
          </p:cNvSpPr>
          <p:nvPr>
            <p:ph sz="half" idx="2"/>
          </p:nvPr>
        </p:nvSpPr>
        <p:spPr>
          <a:xfrm xmlns:a="http://schemas.openxmlformats.org/drawingml/2006/main">
            <a:off x="457200" y="2174875"/>
            <a:ext cx="4040188" cy="3951288"/>
          </a:xfrm>
        </p:spPr>
        <p:txBody>
          <a:bodyPr xmlns:a="http://schemas.openxmlformats.org/drawingml/2006/main"/>
          <a:lstStyle xmlns:a="http://schemas.openxmlformats.org/drawingml/2006/main">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5" name="文本框"/>
          <p:cNvSpPr>
            <a:spLocks xmlns:a="http://schemas.openxmlformats.org/drawingml/2006/main" noGrp="1"/>
          </p:cNvSpPr>
          <p:nvPr>
            <p:ph type="body" sz="quarter" idx="3"/>
          </p:nvPr>
        </p:nvSpPr>
        <p:spPr>
          <a:xfrm xmlns:a="http://schemas.openxmlformats.org/drawingml/2006/main">
            <a:off x="4645025" y="1535113"/>
            <a:ext cx="4041775" cy="639762"/>
          </a:xfrm>
        </p:spPr>
        <p:txBody>
          <a:bodyPr xmlns:a="http://schemas.openxmlformats.org/drawingml/2006/main" anchor="b"/>
          <a:lstStyle xmlns:a="http://schemas.openxmlformats.org/drawingml/2006/main">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xmlns:a="http://schemas.openxmlformats.org/drawingml/2006/main">
            <a:pPr lvl="0"/>
            <a:r>
              <a:rPr lang="zh-CN" altLang="en-US" smtClean="0"/>
              <a:t>单击此处编辑母版文本样式</a:t>
            </a:r>
          </a:p>
        </p:txBody>
      </p:sp>
      <p:sp>
        <p:nvSpPr>
          <p:cNvPr id="6" name="文本框"/>
          <p:cNvSpPr>
            <a:spLocks xmlns:a="http://schemas.openxmlformats.org/drawingml/2006/main" noGrp="1"/>
          </p:cNvSpPr>
          <p:nvPr>
            <p:ph sz="quarter" idx="4"/>
          </p:nvPr>
        </p:nvSpPr>
        <p:spPr>
          <a:xfrm xmlns:a="http://schemas.openxmlformats.org/drawingml/2006/main">
            <a:off x="4645025" y="2174875"/>
            <a:ext cx="4041775" cy="3951288"/>
          </a:xfrm>
        </p:spPr>
        <p:txBody>
          <a:bodyPr xmlns:a="http://schemas.openxmlformats.org/drawingml/2006/main"/>
          <a:lstStyle xmlns:a="http://schemas.openxmlformats.org/drawingml/2006/main">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Tree>
    <p:extLst>
      <p:ext uri="{BB962C8B-B14F-4D97-AF65-F5344CB8AC3E}">
        <p14:creationId xmlns:p14="http://schemas.microsoft.com/office/powerpoint/2010/main" val="46610974"/>
      </p:ext>
    </p:extLst>
  </p:cSld>
  <p:clrMapOvr>
    <a:masterClrMapping xmlns:a="http://schemas.openxmlformats.org/drawingml/2006/main"/>
  </p:clrMapOvr>
</p:sldLayout>
</file>

<file path=ppt/slideLayouts/slideLayout50.xml><?xml version="1.0" encoding="utf-8"?>
<p:sldLayout xmlns:p="http://schemas.openxmlformats.org/presentationml/2006/main" type="obj" preserve="1">
  <p:cSld name="标题和内容">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idx="1"/>
          </p:nvPr>
        </p:nvSpPr>
        <p:spPr/>
        <p:txBody>
          <a:bodyPr xmlns:a="http://schemas.openxmlformats.org/drawingml/2006/main"/>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126421223"/>
      </p:ext>
    </p:extLst>
  </p:cSld>
  <p:clrMapOvr>
    <a:masterClrMapping xmlns:a="http://schemas.openxmlformats.org/drawingml/2006/main"/>
  </p:clrMapOvr>
</p:sldLayout>
</file>

<file path=ppt/slideLayouts/slideLayout51.xml><?xml version="1.0" encoding="utf-8"?>
<p:sldLayout xmlns:p="http://schemas.openxmlformats.org/presentationml/2006/main" type="secHead" preserve="1">
  <p:cSld name="节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722313" y="4406900"/>
            <a:ext cx="7772400" cy="1362075"/>
          </a:xfrm>
        </p:spPr>
        <p:txBody>
          <a:bodyPr xmlns:a="http://schemas.openxmlformats.org/drawingml/2006/main" anchor="t"/>
          <a:lstStyle xmlns:a="http://schemas.openxmlformats.org/drawingml/2006/main">
            <a:lvl1pPr algn="l">
              <a:defRPr sz="4000" b="1" cap="all"/>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idx="1"/>
          </p:nvPr>
        </p:nvSpPr>
        <p:spPr>
          <a:xfrm xmlns:a="http://schemas.openxmlformats.org/drawingml/2006/main">
            <a:off x="722313" y="2906713"/>
            <a:ext cx="7772400" cy="1500187"/>
          </a:xfrm>
        </p:spPr>
        <p:txBody>
          <a:bodyPr xmlns:a="http://schemas.openxmlformats.org/drawingml/2006/main" anchor="b"/>
          <a:lstStyle xmlns:a="http://schemas.openxmlformats.org/drawingml/2006/main">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xmlns:a="http://schemas.openxmlformats.org/drawingml/2006/main">
            <a:pPr lvl="0"/>
            <a:r>
              <a:rPr lang="zh-CN" altLang="en-US" smtClean="0"/>
              <a:t>单击此处编辑母版文本样式</a:t>
            </a:r>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632563075"/>
      </p:ext>
    </p:extLst>
  </p:cSld>
  <p:clrMapOvr>
    <a:masterClrMapping xmlns:a="http://schemas.openxmlformats.org/drawingml/2006/main"/>
  </p:clrMapOvr>
</p:sldLayout>
</file>

<file path=ppt/slideLayouts/slideLayout52.xml><?xml version="1.0" encoding="utf-8"?>
<p:sldLayout xmlns:p="http://schemas.openxmlformats.org/presentationml/2006/main" type="twoObj" preserve="1">
  <p:cSld name="两栏内容">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sz="half" idx="1"/>
          </p:nvPr>
        </p:nvSpPr>
        <p:spPr>
          <a:xfrm xmlns:a="http://schemas.openxmlformats.org/drawingml/2006/main">
            <a:off x="457200" y="1600200"/>
            <a:ext cx="4038600" cy="4525963"/>
          </a:xfrm>
        </p:spPr>
        <p:txBody>
          <a:bodyPr xmlns:a="http://schemas.openxmlformats.org/drawingml/2006/main"/>
          <a:lstStyle xmlns:a="http://schemas.openxmlformats.org/drawingml/2006/main">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sz="half" idx="2"/>
          </p:nvPr>
        </p:nvSpPr>
        <p:spPr>
          <a:xfrm xmlns:a="http://schemas.openxmlformats.org/drawingml/2006/main">
            <a:off x="4648200" y="1600200"/>
            <a:ext cx="4038600" cy="4525963"/>
          </a:xfrm>
        </p:spPr>
        <p:txBody>
          <a:bodyPr xmlns:a="http://schemas.openxmlformats.org/drawingml/2006/main"/>
          <a:lstStyle xmlns:a="http://schemas.openxmlformats.org/drawingml/2006/main">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5"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6"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7"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512556470"/>
      </p:ext>
    </p:extLst>
  </p:cSld>
  <p:clrMapOvr>
    <a:masterClrMapping xmlns:a="http://schemas.openxmlformats.org/drawingml/2006/main"/>
  </p:clrMapOvr>
</p:sldLayout>
</file>

<file path=ppt/slideLayouts/slideLayout53.xml><?xml version="1.0" encoding="utf-8"?>
<p:sldLayout xmlns:p="http://schemas.openxmlformats.org/presentationml/2006/main" type="twoTxTwoObj" preserve="1">
  <p:cSld name="比较">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lvl1pPr>
              <a:defRPr/>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idx="1"/>
          </p:nvPr>
        </p:nvSpPr>
        <p:spPr>
          <a:xfrm xmlns:a="http://schemas.openxmlformats.org/drawingml/2006/main">
            <a:off x="457200" y="1535113"/>
            <a:ext cx="4040188" cy="639762"/>
          </a:xfrm>
        </p:spPr>
        <p:txBody>
          <a:bodyPr xmlns:a="http://schemas.openxmlformats.org/drawingml/2006/main" anchor="b"/>
          <a:lstStyle xmlns:a="http://schemas.openxmlformats.org/drawingml/2006/main">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xmlns:a="http://schemas.openxmlformats.org/drawingml/2006/main">
            <a:pPr lvl="0"/>
            <a:r>
              <a:rPr lang="zh-CN" altLang="en-US" smtClean="0"/>
              <a:t>单击此处编辑母版文本样式</a:t>
            </a:r>
          </a:p>
        </p:txBody>
      </p:sp>
      <p:sp>
        <p:nvSpPr>
          <p:cNvPr id="4" name="文本框"/>
          <p:cNvSpPr>
            <a:spLocks xmlns:a="http://schemas.openxmlformats.org/drawingml/2006/main" noGrp="1"/>
          </p:cNvSpPr>
          <p:nvPr>
            <p:ph sz="half" idx="2"/>
          </p:nvPr>
        </p:nvSpPr>
        <p:spPr>
          <a:xfrm xmlns:a="http://schemas.openxmlformats.org/drawingml/2006/main">
            <a:off x="457200" y="2174875"/>
            <a:ext cx="4040188" cy="3951288"/>
          </a:xfrm>
        </p:spPr>
        <p:txBody>
          <a:bodyPr xmlns:a="http://schemas.openxmlformats.org/drawingml/2006/main"/>
          <a:lstStyle xmlns:a="http://schemas.openxmlformats.org/drawingml/2006/main">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5" name="文本框"/>
          <p:cNvSpPr>
            <a:spLocks xmlns:a="http://schemas.openxmlformats.org/drawingml/2006/main" noGrp="1"/>
          </p:cNvSpPr>
          <p:nvPr>
            <p:ph type="body" sz="quarter" idx="3"/>
          </p:nvPr>
        </p:nvSpPr>
        <p:spPr>
          <a:xfrm xmlns:a="http://schemas.openxmlformats.org/drawingml/2006/main">
            <a:off x="4645025" y="1535113"/>
            <a:ext cx="4041775" cy="639762"/>
          </a:xfrm>
        </p:spPr>
        <p:txBody>
          <a:bodyPr xmlns:a="http://schemas.openxmlformats.org/drawingml/2006/main" anchor="b"/>
          <a:lstStyle xmlns:a="http://schemas.openxmlformats.org/drawingml/2006/main">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xmlns:a="http://schemas.openxmlformats.org/drawingml/2006/main">
            <a:pPr lvl="0"/>
            <a:r>
              <a:rPr lang="zh-CN" altLang="en-US" smtClean="0"/>
              <a:t>单击此处编辑母版文本样式</a:t>
            </a:r>
          </a:p>
        </p:txBody>
      </p:sp>
      <p:sp>
        <p:nvSpPr>
          <p:cNvPr id="6" name="文本框"/>
          <p:cNvSpPr>
            <a:spLocks xmlns:a="http://schemas.openxmlformats.org/drawingml/2006/main" noGrp="1"/>
          </p:cNvSpPr>
          <p:nvPr>
            <p:ph sz="quarter" idx="4"/>
          </p:nvPr>
        </p:nvSpPr>
        <p:spPr>
          <a:xfrm xmlns:a="http://schemas.openxmlformats.org/drawingml/2006/main">
            <a:off x="4645025" y="2174875"/>
            <a:ext cx="4041775" cy="3951288"/>
          </a:xfrm>
        </p:spPr>
        <p:txBody>
          <a:bodyPr xmlns:a="http://schemas.openxmlformats.org/drawingml/2006/main"/>
          <a:lstStyle xmlns:a="http://schemas.openxmlformats.org/drawingml/2006/main">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7"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8"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9"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095393146"/>
      </p:ext>
    </p:extLst>
  </p:cSld>
  <p:clrMapOvr>
    <a:masterClrMapping xmlns:a="http://schemas.openxmlformats.org/drawingml/2006/main"/>
  </p:clrMapOvr>
</p:sldLayout>
</file>

<file path=ppt/slideLayouts/slideLayout54.xml><?xml version="1.0" encoding="utf-8"?>
<p:sldLayout xmlns:p="http://schemas.openxmlformats.org/presentationml/2006/main" type="titleOnly" preserve="1">
  <p:cSld name="仅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4"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5"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70103950"/>
      </p:ext>
    </p:extLst>
  </p:cSld>
  <p:clrMapOvr>
    <a:masterClrMapping xmlns:a="http://schemas.openxmlformats.org/drawingml/2006/main"/>
  </p:clrMapOvr>
</p:sldLayout>
</file>

<file path=ppt/slideLayouts/slideLayout55.xml><?xml version="1.0" encoding="utf-8"?>
<p:sldLayout xmlns:p="http://schemas.openxmlformats.org/presentationml/2006/main" type="blank" preserve="1">
  <p:cSld name="空白">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3"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4"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940832867"/>
      </p:ext>
    </p:extLst>
  </p:cSld>
  <p:clrMapOvr>
    <a:masterClrMapping xmlns:a="http://schemas.openxmlformats.org/drawingml/2006/main"/>
  </p:clrMapOvr>
</p:sldLayout>
</file>

<file path=ppt/slideLayouts/slideLayout56.xml><?xml version="1.0" encoding="utf-8"?>
<p:sldLayout xmlns:p="http://schemas.openxmlformats.org/presentationml/2006/main" type="objTx" preserve="1">
  <p:cSld name="内容与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457200" y="273050"/>
            <a:ext cx="3008313" cy="1162050"/>
          </a:xfrm>
        </p:spPr>
        <p:txBody>
          <a:bodyPr xmlns:a="http://schemas.openxmlformats.org/drawingml/2006/main" anchor="b"/>
          <a:lstStyle xmlns:a="http://schemas.openxmlformats.org/drawingml/2006/main">
            <a:lvl1pPr algn="l">
              <a:defRPr sz="2000" b="1"/>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idx="1"/>
          </p:nvPr>
        </p:nvSpPr>
        <p:spPr>
          <a:xfrm xmlns:a="http://schemas.openxmlformats.org/drawingml/2006/main">
            <a:off x="3575050" y="273050"/>
            <a:ext cx="5111750" cy="5853113"/>
          </a:xfrm>
        </p:spPr>
        <p:txBody>
          <a:bodyPr xmlns:a="http://schemas.openxmlformats.org/drawingml/2006/main"/>
          <a:lstStyle xmlns:a="http://schemas.openxmlformats.org/drawingml/2006/main">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body" sz="half" idx="2"/>
          </p:nvPr>
        </p:nvSpPr>
        <p:spPr>
          <a:xfrm xmlns:a="http://schemas.openxmlformats.org/drawingml/2006/main">
            <a:off x="457200" y="1435100"/>
            <a:ext cx="3008313" cy="4691063"/>
          </a:xfrm>
        </p:spPr>
        <p:txBody>
          <a:bodyPr xmlns:a="http://schemas.openxmlformats.org/drawingml/2006/main"/>
          <a:lstStyle xmlns:a="http://schemas.openxmlformats.org/drawingml/2006/main">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xmlns:a="http://schemas.openxmlformats.org/drawingml/2006/main">
            <a:pPr lvl="0"/>
            <a:r>
              <a:rPr lang="zh-CN" altLang="en-US" smtClean="0"/>
              <a:t>单击此处编辑母版文本样式</a:t>
            </a:r>
          </a:p>
        </p:txBody>
      </p:sp>
      <p:sp>
        <p:nvSpPr>
          <p:cNvPr id="5"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6"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7"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172316360"/>
      </p:ext>
    </p:extLst>
  </p:cSld>
  <p:clrMapOvr>
    <a:masterClrMapping xmlns:a="http://schemas.openxmlformats.org/drawingml/2006/main"/>
  </p:clrMapOvr>
</p:sldLayout>
</file>

<file path=ppt/slideLayouts/slideLayout57.xml><?xml version="1.0" encoding="utf-8"?>
<p:sldLayout xmlns:p="http://schemas.openxmlformats.org/presentationml/2006/main" type="picTx" preserve="1">
  <p:cSld name="图片与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1792288" y="4800600"/>
            <a:ext cx="5486400" cy="566738"/>
          </a:xfrm>
        </p:spPr>
        <p:txBody>
          <a:bodyPr xmlns:a="http://schemas.openxmlformats.org/drawingml/2006/main" anchor="b"/>
          <a:lstStyle xmlns:a="http://schemas.openxmlformats.org/drawingml/2006/main">
            <a:lvl1pPr algn="l">
              <a:defRPr sz="2000" b="1"/>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pic" idx="1"/>
          </p:nvPr>
        </p:nvSpPr>
        <p:spPr>
          <a:xfrm xmlns:a="http://schemas.openxmlformats.org/drawingml/2006/main">
            <a:off x="1792288" y="612775"/>
            <a:ext cx="5486400" cy="4114800"/>
          </a:xfrm>
        </p:spPr>
        <p:txBody>
          <a:bodyPr xmlns:a="http://schemas.openxmlformats.org/drawingml/2006/main"/>
          <a:lstStyle xmlns:a="http://schemas.openxmlformats.org/drawingml/2006/main">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xmlns:a="http://schemas.openxmlformats.org/drawingml/2006/main">
            <a:endParaRPr lang="zh-CN" altLang="en-US"/>
          </a:p>
        </p:txBody>
      </p:sp>
      <p:sp>
        <p:nvSpPr>
          <p:cNvPr id="4" name="文本框"/>
          <p:cNvSpPr>
            <a:spLocks xmlns:a="http://schemas.openxmlformats.org/drawingml/2006/main" noGrp="1"/>
          </p:cNvSpPr>
          <p:nvPr>
            <p:ph type="body" sz="half" idx="2"/>
          </p:nvPr>
        </p:nvSpPr>
        <p:spPr>
          <a:xfrm xmlns:a="http://schemas.openxmlformats.org/drawingml/2006/main">
            <a:off x="1792288" y="5367338"/>
            <a:ext cx="5486400" cy="804862"/>
          </a:xfrm>
        </p:spPr>
        <p:txBody>
          <a:bodyPr xmlns:a="http://schemas.openxmlformats.org/drawingml/2006/main"/>
          <a:lstStyle xmlns:a="http://schemas.openxmlformats.org/drawingml/2006/main">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xmlns:a="http://schemas.openxmlformats.org/drawingml/2006/main">
            <a:pPr lvl="0"/>
            <a:r>
              <a:rPr lang="zh-CN" altLang="en-US" smtClean="0"/>
              <a:t>单击此处编辑母版文本样式</a:t>
            </a:r>
          </a:p>
        </p:txBody>
      </p:sp>
      <p:sp>
        <p:nvSpPr>
          <p:cNvPr id="5"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6"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7"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505023269"/>
      </p:ext>
    </p:extLst>
  </p:cSld>
  <p:clrMapOvr>
    <a:masterClrMapping xmlns:a="http://schemas.openxmlformats.org/drawingml/2006/main"/>
  </p:clrMapOvr>
</p:sldLayout>
</file>

<file path=ppt/slideLayouts/slideLayout58.xml><?xml version="1.0" encoding="utf-8"?>
<p:sldLayout xmlns:p="http://schemas.openxmlformats.org/presentationml/2006/main" type="vertTx" preserve="1">
  <p:cSld name="标题和竖排文本">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orient="vert" idx="1"/>
          </p:nvPr>
        </p:nvSpPr>
        <p:spPr/>
        <p:txBody>
          <a:bodyPr xmlns:a="http://schemas.openxmlformats.org/drawingml/2006/main" vert="eaVert"/>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830387971"/>
      </p:ext>
    </p:extLst>
  </p:cSld>
  <p:clrMapOvr>
    <a:masterClrMapping xmlns:a="http://schemas.openxmlformats.org/drawingml/2006/main"/>
  </p:clrMapOvr>
</p:sldLayout>
</file>

<file path=ppt/slideLayouts/slideLayout59.xml><?xml version="1.0" encoding="utf-8"?>
<p:sldLayout xmlns:p="http://schemas.openxmlformats.org/presentationml/2006/main" type="vertTitleAndTx" preserve="1">
  <p:cSld name="垂直排列标题与文本">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orient="vert"/>
          </p:nvPr>
        </p:nvSpPr>
        <p:spPr>
          <a:xfrm xmlns:a="http://schemas.openxmlformats.org/drawingml/2006/main">
            <a:off x="6629400" y="274638"/>
            <a:ext cx="2057400" cy="5851525"/>
          </a:xfrm>
        </p:spPr>
        <p:txBody>
          <a:bodyPr xmlns:a="http://schemas.openxmlformats.org/drawingml/2006/main" vert="eaVert"/>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orient="vert" idx="1"/>
          </p:nvPr>
        </p:nvSpPr>
        <p:spPr>
          <a:xfrm xmlns:a="http://schemas.openxmlformats.org/drawingml/2006/main">
            <a:off x="457200" y="274638"/>
            <a:ext cx="6019800" cy="5851525"/>
          </a:xfrm>
        </p:spPr>
        <p:txBody>
          <a:bodyPr xmlns:a="http://schemas.openxmlformats.org/drawingml/2006/main" vert="eaVert"/>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225203991"/>
      </p:ext>
    </p:extLst>
  </p:cSld>
  <p:clrMapOvr>
    <a:masterClrMapping xmlns:a="http://schemas.openxmlformats.org/drawingml/2006/main"/>
  </p:clrMapOvr>
</p:sldLayout>
</file>

<file path=ppt/slideLayouts/slideLayout6.xml><?xml version="1.0" encoding="utf-8"?>
<p:sldLayout xmlns:p="http://schemas.openxmlformats.org/presentationml/2006/main" type="titleOnly" preserve="1">
  <p:cSld name="仅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Tree>
    <p:extLst>
      <p:ext uri="{BB962C8B-B14F-4D97-AF65-F5344CB8AC3E}">
        <p14:creationId xmlns:p14="http://schemas.microsoft.com/office/powerpoint/2010/main" val="1252895330"/>
      </p:ext>
    </p:extLst>
  </p:cSld>
  <p:clrMapOvr>
    <a:masterClrMapping xmlns:a="http://schemas.openxmlformats.org/drawingml/2006/main"/>
  </p:clrMapOvr>
</p:sldLayout>
</file>

<file path=ppt/slideLayouts/slideLayout60.xml><?xml version="1.0" encoding="utf-8"?>
<p:sldLayout xmlns:p="http://schemas.openxmlformats.org/presentationml/2006/main" showMasterSp="0" preserve="1">
  <p:cSld name="自定义版式">
    <p:bg>
      <p:bgPr>
        <a:solidFill xmlns:a="http://schemas.openxmlformats.org/drawingml/2006/main">
          <a:schemeClr val="bg1"/>
        </a:solidFill>
      </p:bgPr>
    </p:bg>
    <p:spTree>
      <p:nvGrpSpPr>
        <p:cNvPr id="1" name=""/>
        <p:cNvGrpSpPr/>
        <p:nvPr/>
      </p:nvGrpSpPr>
      <p:grpSpPr>
        <a:xfrm xmlns:a="http://schemas.openxmlformats.org/drawingml/2006/main">
          <a:off x="0" y="0"/>
          <a:ext cx="0" cy="0"/>
          <a:chOff x="0" y="0"/>
          <a:chExt cx="0" cy="0"/>
        </a:xfrm>
      </p:grpSpPr>
      <p:sp>
        <p:nvSpPr>
          <p:cNvPr id="397" name="文本框"/>
          <p:cNvSpPr>
            <a:spLocks xmlns:a="http://schemas.openxmlformats.org/drawingml/2006/main" noGrp="1"/>
          </p:cNvSpPr>
          <p:nvPr>
            <p:ph type="title"/>
          </p:nvPr>
        </p:nvSpPr>
        <p:spPr>
          <a:xfrm xmlns:a="http://schemas.openxmlformats.org/drawingml/2006/main" rot="0">
            <a:off x="609444" y="274639"/>
            <a:ext cx="10969943" cy="1142999"/>
          </a:xfrm>
          <a:prstGeom xmlns:a="http://schemas.openxmlformats.org/drawingml/2006/main" prst="rect"/>
          <a:noFill xmlns:a="http://schemas.openxmlformats.org/drawingml/2006/main"/>
          <a:ln xmlns:a="http://schemas.openxmlformats.org/drawingml/2006/main" w="12700" cmpd="sng" cap="flat">
            <a:noFill/>
            <a:prstDash val="solid"/>
            <a:miter/>
          </a:ln>
        </p:spPr>
        <p:txBody>
          <a:bodyPr xmlns:a="http://schemas.openxmlformats.org/drawingml/2006/main" vert="horz" wrap="square" lIns="91440" tIns="45720" rIns="91440" bIns="45720" anchor="ctr" anchorCtr="0">
            <a:prstTxWarp prst="textNoShape"/>
          </a:bodyPr>
          <a:lstStyle xmlns:a="http://schemas.openxmlformats.org/drawingml/2006/main"/>
          <a:p xmlns:a="http://schemas.openxmlformats.org/drawingml/2006/main">
            <a:r>
              <a:rPr lang="en-US" altLang="zh-CN"/>
              <a:t>Click to edit Master title style</a:t>
            </a:r>
            <a:endParaRPr lang="zh-CN" altLang="en-US"/>
          </a:p>
        </p:txBody>
      </p:sp>
      <p:sp>
        <p:nvSpPr>
          <p:cNvPr id="398" name="文本框"/>
          <p:cNvSpPr>
            <a:spLocks xmlns:a="http://schemas.openxmlformats.org/drawingml/2006/main" noGrp="1"/>
          </p:cNvSpPr>
          <p:nvPr>
            <p:ph type="body" idx="1"/>
          </p:nvPr>
        </p:nvSpPr>
        <p:spPr>
          <a:xfrm xmlns:a="http://schemas.openxmlformats.org/drawingml/2006/main" rot="0">
            <a:off x="609444" y="1600206"/>
            <a:ext cx="10969943" cy="4525963"/>
          </a:xfrm>
          <a:prstGeom xmlns:a="http://schemas.openxmlformats.org/drawingml/2006/main" prst="rect"/>
          <a:noFill xmlns:a="http://schemas.openxmlformats.org/drawingml/2006/main"/>
          <a:ln xmlns:a="http://schemas.openxmlformats.org/drawingml/2006/main" w="12700" cmpd="sng" cap="flat">
            <a:noFill/>
            <a:prstDash val="solid"/>
            <a:miter/>
          </a:ln>
        </p:spPr>
        <p:txBody>
          <a:bodyPr xmlns:a="http://schemas.openxmlformats.org/drawingml/2006/main" vert="horz" wrap="square" lIns="91440" tIns="45720" rIns="91440" bIns="45720" anchor="t" anchorCtr="0">
            <a:prstTxWarp prst="textNoShape"/>
          </a:bodyPr>
          <a:lstStyle xmlns:a="http://schemas.openxmlformats.org/drawingml/2006/main"/>
          <a:p xmlns:a="http://schemas.openxmlformats.org/drawingml/2006/main">
            <a:r>
              <a:rPr lang="en-US" altLang="zh-CN"/>
              <a:t>Edit Master text styles</a:t>
            </a:r>
            <a:endParaRPr lang="en-US" altLang="zh-CN"/>
          </a:p>
          <a:p xmlns:a="http://schemas.openxmlformats.org/drawingml/2006/main">
            <a:pPr lvl="1"/>
            <a:r>
              <a:rPr lang="en-US" altLang="zh-CN"/>
              <a:t>Second level</a:t>
            </a:r>
            <a:endParaRPr lang="en-US" altLang="zh-CN"/>
          </a:p>
          <a:p xmlns:a="http://schemas.openxmlformats.org/drawingml/2006/main">
            <a:pPr lvl="2"/>
            <a:r>
              <a:rPr lang="en-US" altLang="zh-CN"/>
              <a:t>Third level</a:t>
            </a:r>
            <a:endParaRPr lang="en-US" altLang="zh-CN"/>
          </a:p>
          <a:p xmlns:a="http://schemas.openxmlformats.org/drawingml/2006/main">
            <a:pPr lvl="3"/>
            <a:r>
              <a:rPr lang="en-US" altLang="zh-CN"/>
              <a:t>Fourth level</a:t>
            </a:r>
            <a:endParaRPr lang="en-US" altLang="zh-CN"/>
          </a:p>
          <a:p xmlns:a="http://schemas.openxmlformats.org/drawingml/2006/main">
            <a:pPr lvl="4"/>
            <a:r>
              <a:rPr lang="en-US" altLang="zh-CN"/>
              <a:t>Fifth level</a:t>
            </a:r>
            <a:endParaRPr lang="zh-CN" altLang="en-US"/>
          </a:p>
        </p:txBody>
      </p:sp>
      <p:sp>
        <p:nvSpPr>
          <p:cNvPr id="399" name="文本框"/>
          <p:cNvSpPr>
            <a:spLocks xmlns:a="http://schemas.openxmlformats.org/drawingml/2006/main" noGrp="1"/>
          </p:cNvSpPr>
          <p:nvPr>
            <p:ph type="dt" idx="10"/>
          </p:nvPr>
        </p:nvSpPr>
        <p:spPr>
          <a:xfrm xmlns:a="http://schemas.openxmlformats.org/drawingml/2006/main" rot="0">
            <a:off x="609441" y="6356363"/>
            <a:ext cx="2844059" cy="365125"/>
          </a:xfrm>
          <a:prstGeom xmlns:a="http://schemas.openxmlformats.org/drawingml/2006/main" prst="rect"/>
          <a:noFill xmlns:a="http://schemas.openxmlformats.org/drawingml/2006/main"/>
          <a:ln xmlns:a="http://schemas.openxmlformats.org/drawingml/2006/main" cmpd="sng" cap="flat">
            <a:noFill/>
            <a:prstDash val="solid"/>
            <a:miter/>
          </a:ln>
        </p:spPr>
        <p:txBody>
          <a:bodyPr xmlns:a="http://schemas.openxmlformats.org/drawingml/2006/main" vert="horz" wrap="square" lIns="91440" tIns="45720" rIns="91440" bIns="45720" anchor="ctr" anchorCtr="0">
            <a:prstTxWarp prst="textNoShape"/>
          </a:bodyPr>
          <a:lstStyle xmlns:a="http://schemas.openxmlformats.org/drawingml/2006/main"/>
          <a:p xmlns:a="http://schemas.openxmlformats.org/drawingml/2006/main">
            <a:pPr algn="l"/>
            <a:endParaRPr lang="zh-CN" altLang="en-US" sz="1200">
              <a:solidFill>
                <a:srgbClr val="898989"/>
              </a:solidFill>
              <a:latin typeface="Calibri" pitchFamily="0" charset="0"/>
              <a:ea typeface="宋体" pitchFamily="0" charset="0"/>
              <a:cs typeface="Calibri" pitchFamily="0" charset="0"/>
            </a:endParaRPr>
          </a:p>
        </p:txBody>
      </p:sp>
      <p:sp>
        <p:nvSpPr>
          <p:cNvPr id="400" name="文本框"/>
          <p:cNvSpPr>
            <a:spLocks xmlns:a="http://schemas.openxmlformats.org/drawingml/2006/main" noGrp="1"/>
          </p:cNvSpPr>
          <p:nvPr>
            <p:ph type="ftr"/>
          </p:nvPr>
        </p:nvSpPr>
        <p:spPr>
          <a:xfrm xmlns:a="http://schemas.openxmlformats.org/drawingml/2006/main" rot="0">
            <a:off x="4164517" y="6356363"/>
            <a:ext cx="3859794" cy="365125"/>
          </a:xfrm>
          <a:prstGeom xmlns:a="http://schemas.openxmlformats.org/drawingml/2006/main" prst="rect"/>
          <a:noFill xmlns:a="http://schemas.openxmlformats.org/drawingml/2006/main"/>
          <a:ln xmlns:a="http://schemas.openxmlformats.org/drawingml/2006/main" cmpd="sng" cap="flat">
            <a:noFill/>
            <a:prstDash val="solid"/>
            <a:miter/>
          </a:ln>
        </p:spPr>
        <p:txBody>
          <a:bodyPr xmlns:a="http://schemas.openxmlformats.org/drawingml/2006/main" vert="horz" wrap="square" lIns="91440" tIns="45720" rIns="91440" bIns="45720" anchor="ctr" anchorCtr="0">
            <a:prstTxWarp prst="textNoShape"/>
          </a:bodyPr>
          <a:lstStyle xmlns:a="http://schemas.openxmlformats.org/drawingml/2006/main"/>
          <a:p xmlns:a="http://schemas.openxmlformats.org/drawingml/2006/main">
            <a:pPr algn="ctr"/>
            <a:endParaRPr lang="zh-CN" altLang="en-US" sz="1200">
              <a:solidFill>
                <a:srgbClr val="898989"/>
              </a:solidFill>
              <a:latin typeface="Calibri" pitchFamily="0" charset="0"/>
              <a:ea typeface="宋体" pitchFamily="0" charset="0"/>
              <a:cs typeface="Calibri" pitchFamily="0" charset="0"/>
            </a:endParaRPr>
          </a:p>
        </p:txBody>
      </p:sp>
      <p:sp>
        <p:nvSpPr>
          <p:cNvPr id="401" name="文本框"/>
          <p:cNvSpPr>
            <a:spLocks xmlns:a="http://schemas.openxmlformats.org/drawingml/2006/main" noGrp="1"/>
          </p:cNvSpPr>
          <p:nvPr>
            <p:ph type="sldNum"/>
          </p:nvPr>
        </p:nvSpPr>
        <p:spPr>
          <a:xfrm xmlns:a="http://schemas.openxmlformats.org/drawingml/2006/main" rot="0">
            <a:off x="8735327" y="6356363"/>
            <a:ext cx="2844058" cy="365125"/>
          </a:xfrm>
          <a:prstGeom xmlns:a="http://schemas.openxmlformats.org/drawingml/2006/main" prst="rect"/>
          <a:noFill xmlns:a="http://schemas.openxmlformats.org/drawingml/2006/main"/>
          <a:ln xmlns:a="http://schemas.openxmlformats.org/drawingml/2006/main" cmpd="sng" cap="flat">
            <a:noFill/>
            <a:prstDash val="solid"/>
            <a:miter/>
          </a:ln>
        </p:spPr>
        <p:txBody>
          <a:bodyPr xmlns:a="http://schemas.openxmlformats.org/drawingml/2006/main" vert="horz" wrap="square" lIns="91440" tIns="45720" rIns="91440" bIns="45720" anchor="ctr" anchorCtr="0">
            <a:prstTxWarp prst="textNoShape"/>
          </a:bodyPr>
          <a:lstStyle xmlns:a="http://schemas.openxmlformats.org/drawingml/2006/main"/>
          <a:p xmlns:a="http://schemas.openxmlformats.org/drawingml/2006/main">
            <a:pPr algn="r"/>
            <a:fld id="{CAD2D6BD-DE1B-4B5F-8B41-2702339687B9}" type="slidenum">
              <a:rPr lang="en-US" altLang="zh-CN" sz="1200" b="0" i="0" u="none" strike="noStrike" kern="1200" cap="none" spc="0" baseline="0">
                <a:solidFill>
                  <a:srgbClr val="898989"/>
                </a:solidFill>
                <a:latin typeface="Calibri" pitchFamily="0" charset="0"/>
                <a:ea typeface="宋体" pitchFamily="0" charset="0"/>
                <a:cs typeface="Calibri" pitchFamily="0" charset="0"/>
              </a:rPr>
              <a:t>&lt;#&gt;</a:t>
            </a:fld>
            <a:endParaRPr lang="zh-CN" altLang="en-US" sz="1200">
              <a:solidFill>
                <a:srgbClr val="898989"/>
              </a:solidFill>
              <a:latin typeface="Calibri" pitchFamily="0" charset="0"/>
              <a:ea typeface="宋体" pitchFamily="0" charset="0"/>
              <a:cs typeface="Calibri" pitchFamily="0" charset="0"/>
            </a:endParaRPr>
          </a:p>
        </p:txBody>
      </p:sp>
    </p:spTree>
    <p:extLst>
      <p:ext uri="{BB962C8B-B14F-4D97-AF65-F5344CB8AC3E}">
        <p14:creationId xmlns:p14="http://schemas.microsoft.com/office/powerpoint/2010/main" val="2042943650"/>
      </p:ext>
    </p:extLst>
  </p:cSld>
  <p:clrMapOvr>
    <a:masterClrMapping xmlns:a="http://schemas.openxmlformats.org/drawingml/2006/main"/>
  </p:clrMapOvr>
</p:sldLayout>
</file>

<file path=ppt/slideLayouts/slideLayout61.xml><?xml version="1.0" encoding="utf-8"?>
<p:sldLayout xmlns:p="http://schemas.openxmlformats.org/presentationml/2006/main" type="title" preserve="1">
  <p:cSld name="标题幻灯片">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ctrTitle"/>
          </p:nvPr>
        </p:nvSpPr>
        <p:spPr>
          <a:xfrm xmlns:a="http://schemas.openxmlformats.org/drawingml/2006/main">
            <a:off x="914161" y="2130425"/>
            <a:ext cx="10360501" cy="1470025"/>
          </a:xfrm>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subTitle" idx="1"/>
          </p:nvPr>
        </p:nvSpPr>
        <p:spPr>
          <a:xfrm xmlns:a="http://schemas.openxmlformats.org/drawingml/2006/main">
            <a:off x="1828323" y="3886199"/>
            <a:ext cx="8532177" cy="1752600"/>
          </a:xfrm>
        </p:spPr>
        <p:txBody>
          <a:bodyPr xmlns:a="http://schemas.openxmlformats.org/drawingml/2006/main"/>
          <a:lstStyle xmlns:a="http://schemas.openxmlformats.org/drawingml/2006/main">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xmlns:a="http://schemas.openxmlformats.org/drawingml/2006/main">
            <a:r>
              <a:rPr lang="zh-CN" altLang="en-US" smtClean="0"/>
              <a:t>单击此处编辑母版副标题样式</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796020338"/>
      </p:ext>
    </p:extLst>
  </p:cSld>
  <p:clrMapOvr>
    <a:masterClrMapping xmlns:a="http://schemas.openxmlformats.org/drawingml/2006/main"/>
  </p:clrMapOvr>
</p:sldLayout>
</file>

<file path=ppt/slideLayouts/slideLayout62.xml><?xml version="1.0" encoding="utf-8"?>
<p:sldLayout xmlns:p="http://schemas.openxmlformats.org/presentationml/2006/main" type="obj" preserve="1">
  <p:cSld name="标题和内容">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idx="1"/>
          </p:nvPr>
        </p:nvSpPr>
        <p:spPr/>
        <p:txBody>
          <a:bodyPr xmlns:a="http://schemas.openxmlformats.org/drawingml/2006/main"/>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138058552"/>
      </p:ext>
    </p:extLst>
  </p:cSld>
  <p:clrMapOvr>
    <a:masterClrMapping xmlns:a="http://schemas.openxmlformats.org/drawingml/2006/main"/>
  </p:clrMapOvr>
</p:sldLayout>
</file>

<file path=ppt/slideLayouts/slideLayout63.xml><?xml version="1.0" encoding="utf-8"?>
<p:sldLayout xmlns:p="http://schemas.openxmlformats.org/presentationml/2006/main" type="secHead" preserve="1">
  <p:cSld name="节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722313" y="4406900"/>
            <a:ext cx="7772400" cy="1362075"/>
          </a:xfrm>
        </p:spPr>
        <p:txBody>
          <a:bodyPr xmlns:a="http://schemas.openxmlformats.org/drawingml/2006/main" anchor="t"/>
          <a:lstStyle xmlns:a="http://schemas.openxmlformats.org/drawingml/2006/main">
            <a:lvl1pPr algn="l">
              <a:defRPr sz="4000" b="1" cap="all"/>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idx="1"/>
          </p:nvPr>
        </p:nvSpPr>
        <p:spPr>
          <a:xfrm xmlns:a="http://schemas.openxmlformats.org/drawingml/2006/main">
            <a:off x="722313" y="2906713"/>
            <a:ext cx="7772400" cy="1500187"/>
          </a:xfrm>
        </p:spPr>
        <p:txBody>
          <a:bodyPr xmlns:a="http://schemas.openxmlformats.org/drawingml/2006/main" anchor="b"/>
          <a:lstStyle xmlns:a="http://schemas.openxmlformats.org/drawingml/2006/main">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xmlns:a="http://schemas.openxmlformats.org/drawingml/2006/main">
            <a:pPr lvl="0"/>
            <a:r>
              <a:rPr lang="zh-CN" altLang="en-US" smtClean="0"/>
              <a:t>单击此处编辑母版文本样式</a:t>
            </a:r>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2029308457"/>
      </p:ext>
    </p:extLst>
  </p:cSld>
  <p:clrMapOvr>
    <a:masterClrMapping xmlns:a="http://schemas.openxmlformats.org/drawingml/2006/main"/>
  </p:clrMapOvr>
</p:sldLayout>
</file>

<file path=ppt/slideLayouts/slideLayout64.xml><?xml version="1.0" encoding="utf-8"?>
<p:sldLayout xmlns:p="http://schemas.openxmlformats.org/presentationml/2006/main" type="twoObj" preserve="1">
  <p:cSld name="两栏内容">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sz="half" idx="1"/>
          </p:nvPr>
        </p:nvSpPr>
        <p:spPr>
          <a:xfrm xmlns:a="http://schemas.openxmlformats.org/drawingml/2006/main">
            <a:off x="457200" y="1600200"/>
            <a:ext cx="4038600" cy="4525963"/>
          </a:xfrm>
        </p:spPr>
        <p:txBody>
          <a:bodyPr xmlns:a="http://schemas.openxmlformats.org/drawingml/2006/main"/>
          <a:lstStyle xmlns:a="http://schemas.openxmlformats.org/drawingml/2006/main">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sz="half" idx="2"/>
          </p:nvPr>
        </p:nvSpPr>
        <p:spPr>
          <a:xfrm xmlns:a="http://schemas.openxmlformats.org/drawingml/2006/main">
            <a:off x="4648200" y="1600200"/>
            <a:ext cx="4038600" cy="4525963"/>
          </a:xfrm>
        </p:spPr>
        <p:txBody>
          <a:bodyPr xmlns:a="http://schemas.openxmlformats.org/drawingml/2006/main"/>
          <a:lstStyle xmlns:a="http://schemas.openxmlformats.org/drawingml/2006/main">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5"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6"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7"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223648019"/>
      </p:ext>
    </p:extLst>
  </p:cSld>
  <p:clrMapOvr>
    <a:masterClrMapping xmlns:a="http://schemas.openxmlformats.org/drawingml/2006/main"/>
  </p:clrMapOvr>
</p:sldLayout>
</file>

<file path=ppt/slideLayouts/slideLayout65.xml><?xml version="1.0" encoding="utf-8"?>
<p:sldLayout xmlns:p="http://schemas.openxmlformats.org/presentationml/2006/main" type="twoTxTwoObj" preserve="1">
  <p:cSld name="比较">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lvl1pPr>
              <a:defRPr/>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idx="1"/>
          </p:nvPr>
        </p:nvSpPr>
        <p:spPr>
          <a:xfrm xmlns:a="http://schemas.openxmlformats.org/drawingml/2006/main">
            <a:off x="457200" y="1535113"/>
            <a:ext cx="4040188" cy="639762"/>
          </a:xfrm>
        </p:spPr>
        <p:txBody>
          <a:bodyPr xmlns:a="http://schemas.openxmlformats.org/drawingml/2006/main" anchor="b"/>
          <a:lstStyle xmlns:a="http://schemas.openxmlformats.org/drawingml/2006/main">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xmlns:a="http://schemas.openxmlformats.org/drawingml/2006/main">
            <a:pPr lvl="0"/>
            <a:r>
              <a:rPr lang="zh-CN" altLang="en-US" smtClean="0"/>
              <a:t>单击此处编辑母版文本样式</a:t>
            </a:r>
          </a:p>
        </p:txBody>
      </p:sp>
      <p:sp>
        <p:nvSpPr>
          <p:cNvPr id="4" name="文本框"/>
          <p:cNvSpPr>
            <a:spLocks xmlns:a="http://schemas.openxmlformats.org/drawingml/2006/main" noGrp="1"/>
          </p:cNvSpPr>
          <p:nvPr>
            <p:ph sz="half" idx="2"/>
          </p:nvPr>
        </p:nvSpPr>
        <p:spPr>
          <a:xfrm xmlns:a="http://schemas.openxmlformats.org/drawingml/2006/main">
            <a:off x="457200" y="2174875"/>
            <a:ext cx="4040188" cy="3951288"/>
          </a:xfrm>
        </p:spPr>
        <p:txBody>
          <a:bodyPr xmlns:a="http://schemas.openxmlformats.org/drawingml/2006/main"/>
          <a:lstStyle xmlns:a="http://schemas.openxmlformats.org/drawingml/2006/main">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5" name="文本框"/>
          <p:cNvSpPr>
            <a:spLocks xmlns:a="http://schemas.openxmlformats.org/drawingml/2006/main" noGrp="1"/>
          </p:cNvSpPr>
          <p:nvPr>
            <p:ph type="body" sz="quarter" idx="3"/>
          </p:nvPr>
        </p:nvSpPr>
        <p:spPr>
          <a:xfrm xmlns:a="http://schemas.openxmlformats.org/drawingml/2006/main">
            <a:off x="4645025" y="1535113"/>
            <a:ext cx="4041775" cy="639762"/>
          </a:xfrm>
        </p:spPr>
        <p:txBody>
          <a:bodyPr xmlns:a="http://schemas.openxmlformats.org/drawingml/2006/main" anchor="b"/>
          <a:lstStyle xmlns:a="http://schemas.openxmlformats.org/drawingml/2006/main">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xmlns:a="http://schemas.openxmlformats.org/drawingml/2006/main">
            <a:pPr lvl="0"/>
            <a:r>
              <a:rPr lang="zh-CN" altLang="en-US" smtClean="0"/>
              <a:t>单击此处编辑母版文本样式</a:t>
            </a:r>
          </a:p>
        </p:txBody>
      </p:sp>
      <p:sp>
        <p:nvSpPr>
          <p:cNvPr id="6" name="文本框"/>
          <p:cNvSpPr>
            <a:spLocks xmlns:a="http://schemas.openxmlformats.org/drawingml/2006/main" noGrp="1"/>
          </p:cNvSpPr>
          <p:nvPr>
            <p:ph sz="quarter" idx="4"/>
          </p:nvPr>
        </p:nvSpPr>
        <p:spPr>
          <a:xfrm xmlns:a="http://schemas.openxmlformats.org/drawingml/2006/main">
            <a:off x="4645025" y="2174875"/>
            <a:ext cx="4041775" cy="3951288"/>
          </a:xfrm>
        </p:spPr>
        <p:txBody>
          <a:bodyPr xmlns:a="http://schemas.openxmlformats.org/drawingml/2006/main"/>
          <a:lstStyle xmlns:a="http://schemas.openxmlformats.org/drawingml/2006/main">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7"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8"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9"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328479447"/>
      </p:ext>
    </p:extLst>
  </p:cSld>
  <p:clrMapOvr>
    <a:masterClrMapping xmlns:a="http://schemas.openxmlformats.org/drawingml/2006/main"/>
  </p:clrMapOvr>
</p:sldLayout>
</file>

<file path=ppt/slideLayouts/slideLayout66.xml><?xml version="1.0" encoding="utf-8"?>
<p:sldLayout xmlns:p="http://schemas.openxmlformats.org/presentationml/2006/main" type="titleOnly" preserve="1">
  <p:cSld name="仅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4"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5"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2014716819"/>
      </p:ext>
    </p:extLst>
  </p:cSld>
  <p:clrMapOvr>
    <a:masterClrMapping xmlns:a="http://schemas.openxmlformats.org/drawingml/2006/main"/>
  </p:clrMapOvr>
</p:sldLayout>
</file>

<file path=ppt/slideLayouts/slideLayout67.xml><?xml version="1.0" encoding="utf-8"?>
<p:sldLayout xmlns:p="http://schemas.openxmlformats.org/presentationml/2006/main" type="blank" preserve="1">
  <p:cSld name="空白">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3"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4"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258910985"/>
      </p:ext>
    </p:extLst>
  </p:cSld>
  <p:clrMapOvr>
    <a:masterClrMapping xmlns:a="http://schemas.openxmlformats.org/drawingml/2006/main"/>
  </p:clrMapOvr>
</p:sldLayout>
</file>

<file path=ppt/slideLayouts/slideLayout68.xml><?xml version="1.0" encoding="utf-8"?>
<p:sldLayout xmlns:p="http://schemas.openxmlformats.org/presentationml/2006/main" type="objTx" preserve="1">
  <p:cSld name="内容与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457200" y="273050"/>
            <a:ext cx="3008313" cy="1162050"/>
          </a:xfrm>
        </p:spPr>
        <p:txBody>
          <a:bodyPr xmlns:a="http://schemas.openxmlformats.org/drawingml/2006/main" anchor="b"/>
          <a:lstStyle xmlns:a="http://schemas.openxmlformats.org/drawingml/2006/main">
            <a:lvl1pPr algn="l">
              <a:defRPr sz="2000" b="1"/>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idx="1"/>
          </p:nvPr>
        </p:nvSpPr>
        <p:spPr>
          <a:xfrm xmlns:a="http://schemas.openxmlformats.org/drawingml/2006/main">
            <a:off x="3575050" y="273050"/>
            <a:ext cx="5111750" cy="5853113"/>
          </a:xfrm>
        </p:spPr>
        <p:txBody>
          <a:bodyPr xmlns:a="http://schemas.openxmlformats.org/drawingml/2006/main"/>
          <a:lstStyle xmlns:a="http://schemas.openxmlformats.org/drawingml/2006/main">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body" sz="half" idx="2"/>
          </p:nvPr>
        </p:nvSpPr>
        <p:spPr>
          <a:xfrm xmlns:a="http://schemas.openxmlformats.org/drawingml/2006/main">
            <a:off x="457200" y="1435100"/>
            <a:ext cx="3008313" cy="4691063"/>
          </a:xfrm>
        </p:spPr>
        <p:txBody>
          <a:bodyPr xmlns:a="http://schemas.openxmlformats.org/drawingml/2006/main"/>
          <a:lstStyle xmlns:a="http://schemas.openxmlformats.org/drawingml/2006/main">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xmlns:a="http://schemas.openxmlformats.org/drawingml/2006/main">
            <a:pPr lvl="0"/>
            <a:r>
              <a:rPr lang="zh-CN" altLang="en-US" smtClean="0"/>
              <a:t>单击此处编辑母版文本样式</a:t>
            </a:r>
          </a:p>
        </p:txBody>
      </p:sp>
      <p:sp>
        <p:nvSpPr>
          <p:cNvPr id="5"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6"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7"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735871021"/>
      </p:ext>
    </p:extLst>
  </p:cSld>
  <p:clrMapOvr>
    <a:masterClrMapping xmlns:a="http://schemas.openxmlformats.org/drawingml/2006/main"/>
  </p:clrMapOvr>
</p:sldLayout>
</file>

<file path=ppt/slideLayouts/slideLayout69.xml><?xml version="1.0" encoding="utf-8"?>
<p:sldLayout xmlns:p="http://schemas.openxmlformats.org/presentationml/2006/main" type="picTx" preserve="1">
  <p:cSld name="图片与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1792288" y="4800600"/>
            <a:ext cx="5486400" cy="566738"/>
          </a:xfrm>
        </p:spPr>
        <p:txBody>
          <a:bodyPr xmlns:a="http://schemas.openxmlformats.org/drawingml/2006/main" anchor="b"/>
          <a:lstStyle xmlns:a="http://schemas.openxmlformats.org/drawingml/2006/main">
            <a:lvl1pPr algn="l">
              <a:defRPr sz="2000" b="1"/>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pic" idx="1"/>
          </p:nvPr>
        </p:nvSpPr>
        <p:spPr>
          <a:xfrm xmlns:a="http://schemas.openxmlformats.org/drawingml/2006/main">
            <a:off x="1792288" y="612775"/>
            <a:ext cx="5486400" cy="4114800"/>
          </a:xfrm>
        </p:spPr>
        <p:txBody>
          <a:bodyPr xmlns:a="http://schemas.openxmlformats.org/drawingml/2006/main"/>
          <a:lstStyle xmlns:a="http://schemas.openxmlformats.org/drawingml/2006/main">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xmlns:a="http://schemas.openxmlformats.org/drawingml/2006/main">
            <a:endParaRPr lang="zh-CN" altLang="en-US"/>
          </a:p>
        </p:txBody>
      </p:sp>
      <p:sp>
        <p:nvSpPr>
          <p:cNvPr id="4" name="文本框"/>
          <p:cNvSpPr>
            <a:spLocks xmlns:a="http://schemas.openxmlformats.org/drawingml/2006/main" noGrp="1"/>
          </p:cNvSpPr>
          <p:nvPr>
            <p:ph type="body" sz="half" idx="2"/>
          </p:nvPr>
        </p:nvSpPr>
        <p:spPr>
          <a:xfrm xmlns:a="http://schemas.openxmlformats.org/drawingml/2006/main">
            <a:off x="1792288" y="5367338"/>
            <a:ext cx="5486400" cy="804862"/>
          </a:xfrm>
        </p:spPr>
        <p:txBody>
          <a:bodyPr xmlns:a="http://schemas.openxmlformats.org/drawingml/2006/main"/>
          <a:lstStyle xmlns:a="http://schemas.openxmlformats.org/drawingml/2006/main">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xmlns:a="http://schemas.openxmlformats.org/drawingml/2006/main">
            <a:pPr lvl="0"/>
            <a:r>
              <a:rPr lang="zh-CN" altLang="en-US" smtClean="0"/>
              <a:t>单击此处编辑母版文本样式</a:t>
            </a:r>
          </a:p>
        </p:txBody>
      </p:sp>
      <p:sp>
        <p:nvSpPr>
          <p:cNvPr id="5"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6"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7"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32705417"/>
      </p:ext>
    </p:extLst>
  </p:cSld>
  <p:clrMapOvr>
    <a:masterClrMapping xmlns:a="http://schemas.openxmlformats.org/drawingml/2006/main"/>
  </p:clrMapOvr>
</p:sldLayout>
</file>

<file path=ppt/slideLayouts/slideLayout7.xml><?xml version="1.0" encoding="utf-8"?>
<p:sldLayout xmlns:p="http://schemas.openxmlformats.org/presentationml/2006/main" type="blank" preserve="1">
  <p:cSld name="空白">
    <p:spTree>
      <p:nvGrpSpPr>
        <p:cNvPr id="1" name=""/>
        <p:cNvGrpSpPr/>
        <p:nvPr/>
      </p:nvGrpSpPr>
      <p:grpSpPr>
        <a:xfrm xmlns:a="http://schemas.openxmlformats.org/drawingml/2006/main">
          <a:off x="0" y="0"/>
          <a:ext cx="0" cy="0"/>
          <a:chOff x="0" y="0"/>
          <a:chExt cx="0" cy="0"/>
        </a:xfrm>
      </p:grpSpPr>
    </p:spTree>
    <p:extLst>
      <p:ext uri="{BB962C8B-B14F-4D97-AF65-F5344CB8AC3E}">
        <p14:creationId xmlns:p14="http://schemas.microsoft.com/office/powerpoint/2010/main" val="1852386552"/>
      </p:ext>
    </p:extLst>
  </p:cSld>
  <p:clrMapOvr>
    <a:masterClrMapping xmlns:a="http://schemas.openxmlformats.org/drawingml/2006/main"/>
  </p:clrMapOvr>
</p:sldLayout>
</file>

<file path=ppt/slideLayouts/slideLayout70.xml><?xml version="1.0" encoding="utf-8"?>
<p:sldLayout xmlns:p="http://schemas.openxmlformats.org/presentationml/2006/main" type="vertTx" preserve="1">
  <p:cSld name="标题和竖排文本">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orient="vert" idx="1"/>
          </p:nvPr>
        </p:nvSpPr>
        <p:spPr/>
        <p:txBody>
          <a:bodyPr xmlns:a="http://schemas.openxmlformats.org/drawingml/2006/main" vert="eaVert"/>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959653766"/>
      </p:ext>
    </p:extLst>
  </p:cSld>
  <p:clrMapOvr>
    <a:masterClrMapping xmlns:a="http://schemas.openxmlformats.org/drawingml/2006/main"/>
  </p:clrMapOvr>
</p:sldLayout>
</file>

<file path=ppt/slideLayouts/slideLayout71.xml><?xml version="1.0" encoding="utf-8"?>
<p:sldLayout xmlns:p="http://schemas.openxmlformats.org/presentationml/2006/main" type="vertTitleAndTx" preserve="1">
  <p:cSld name="垂直排列标题与文本">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orient="vert"/>
          </p:nvPr>
        </p:nvSpPr>
        <p:spPr>
          <a:xfrm xmlns:a="http://schemas.openxmlformats.org/drawingml/2006/main">
            <a:off x="6629400" y="274638"/>
            <a:ext cx="2057400" cy="5851525"/>
          </a:xfrm>
        </p:spPr>
        <p:txBody>
          <a:bodyPr xmlns:a="http://schemas.openxmlformats.org/drawingml/2006/main" vert="eaVert"/>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orient="vert" idx="1"/>
          </p:nvPr>
        </p:nvSpPr>
        <p:spPr>
          <a:xfrm xmlns:a="http://schemas.openxmlformats.org/drawingml/2006/main">
            <a:off x="457200" y="274638"/>
            <a:ext cx="6019800" cy="5851525"/>
          </a:xfrm>
        </p:spPr>
        <p:txBody>
          <a:bodyPr xmlns:a="http://schemas.openxmlformats.org/drawingml/2006/main" vert="eaVert"/>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8996432"/>
      </p:ext>
    </p:extLst>
  </p:cSld>
  <p:clrMapOvr>
    <a:masterClrMapping xmlns:a="http://schemas.openxmlformats.org/drawingml/2006/main"/>
  </p:clrMapOvr>
</p:sldLayout>
</file>

<file path=ppt/slideLayouts/slideLayout72.xml><?xml version="1.0" encoding="utf-8"?>
<p:sldLayout xmlns:p="http://schemas.openxmlformats.org/presentationml/2006/main" showMasterSp="0" preserve="1">
  <p:cSld name="自定义版式">
    <p:bg>
      <p:bgPr>
        <a:solidFill xmlns:a="http://schemas.openxmlformats.org/drawingml/2006/main">
          <a:schemeClr val="bg1"/>
        </a:solidFill>
      </p:bgPr>
    </p:bg>
    <p:spTree>
      <p:nvGrpSpPr>
        <p:cNvPr id="1" name=""/>
        <p:cNvGrpSpPr/>
        <p:nvPr/>
      </p:nvGrpSpPr>
      <p:grpSpPr>
        <a:xfrm xmlns:a="http://schemas.openxmlformats.org/drawingml/2006/main">
          <a:off x="0" y="0"/>
          <a:ext cx="0" cy="0"/>
          <a:chOff x="0" y="0"/>
          <a:chExt cx="0" cy="0"/>
        </a:xfrm>
      </p:grpSpPr>
      <p:pic>
        <p:nvPicPr>
          <p:cNvPr id="416" name="图片"/>
          <p:cNvPicPr>
            <a:picLocks xmlns:a="http://schemas.openxmlformats.org/drawingml/2006/main" noChangeAspect="1"/>
          </p:cNvPicPr>
          <p:nvPr/>
        </p:nvPicPr>
        <p:blipFill>
          <a:blip xmlns:a="http://schemas.openxmlformats.org/drawingml/2006/main" xmlns:r="http://schemas.openxmlformats.org/officeDocument/2006/relationships" r:embed="rId2" cstate="print"/>
          <a:srcRect xmlns:a="http://schemas.openxmlformats.org/drawingml/2006/main" t="34293" b="34292" l="24398" r="24399"/>
          <a:stretch xmlns:a="http://schemas.openxmlformats.org/drawingml/2006/main">
            <a:fillRect/>
          </a:stretch>
        </p:blipFill>
        <p:spPr>
          <a:xfrm xmlns:a="http://schemas.openxmlformats.org/drawingml/2006/main" rot="0">
            <a:off x="0" y="0"/>
            <a:ext cx="12188825" cy="6858000"/>
          </a:xfrm>
          <a:prstGeom xmlns:a="http://schemas.openxmlformats.org/drawingml/2006/main" prst="rect"/>
          <a:noFill xmlns:a="http://schemas.openxmlformats.org/drawingml/2006/main"/>
          <a:ln xmlns:a="http://schemas.openxmlformats.org/drawingml/2006/main" w="12700" cmpd="sng" cap="flat">
            <a:noFill/>
            <a:prstDash val="solid"/>
            <a:miter/>
          </a:ln>
        </p:spPr>
      </p:pic>
      <p:sp>
        <p:nvSpPr>
          <p:cNvPr id="417" name="矩形"/>
          <p:cNvSpPr>
            <a:spLocks xmlns:a="http://schemas.openxmlformats.org/drawingml/2006/main"/>
          </p:cNvSpPr>
          <p:nvPr/>
        </p:nvSpPr>
        <p:spPr>
          <a:xfrm xmlns:a="http://schemas.openxmlformats.org/drawingml/2006/main" rot="0">
            <a:off x="0" y="0"/>
            <a:ext cx="12188825" cy="6858000"/>
          </a:xfrm>
          <a:prstGeom xmlns:a="http://schemas.openxmlformats.org/drawingml/2006/main" prst="rect"/>
          <a:solidFill xmlns:a="http://schemas.openxmlformats.org/drawingml/2006/main">
            <a:srgbClr val="FFFFFF">
              <a:alpha val="48000"/>
            </a:srgbClr>
          </a:solidFill>
          <a:ln xmlns:a="http://schemas.openxmlformats.org/drawingml/2006/main" w="25400" cmpd="sng" cap="flat">
            <a:noFill/>
            <a:prstDash val="solid"/>
            <a:round/>
          </a:ln>
        </p:spPr>
      </p:sp>
    </p:spTree>
    <p:extLst>
      <p:ext uri="{BB962C8B-B14F-4D97-AF65-F5344CB8AC3E}">
        <p14:creationId xmlns:p14="http://schemas.microsoft.com/office/powerpoint/2010/main" val="1415606424"/>
      </p:ext>
    </p:extLst>
  </p:cSld>
  <p:clrMapOvr>
    <a:masterClrMapping xmlns:a="http://schemas.openxmlformats.org/drawingml/2006/main"/>
  </p:clrMapOvr>
</p:sldLayout>
</file>

<file path=ppt/slideLayouts/slideLayout73.xml><?xml version="1.0" encoding="utf-8"?>
<p:sldLayout xmlns:p="http://schemas.openxmlformats.org/presentationml/2006/main" type="title" preserve="1">
  <p:cSld name="标题幻灯片">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ctrTitle"/>
          </p:nvPr>
        </p:nvSpPr>
        <p:spPr>
          <a:xfrm xmlns:a="http://schemas.openxmlformats.org/drawingml/2006/main">
            <a:off x="914161" y="2130425"/>
            <a:ext cx="10360501" cy="1470025"/>
          </a:xfrm>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subTitle" idx="1"/>
          </p:nvPr>
        </p:nvSpPr>
        <p:spPr>
          <a:xfrm xmlns:a="http://schemas.openxmlformats.org/drawingml/2006/main">
            <a:off x="1828323" y="3886199"/>
            <a:ext cx="8532177" cy="1752600"/>
          </a:xfrm>
        </p:spPr>
        <p:txBody>
          <a:bodyPr xmlns:a="http://schemas.openxmlformats.org/drawingml/2006/main"/>
          <a:lstStyle xmlns:a="http://schemas.openxmlformats.org/drawingml/2006/main">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xmlns:a="http://schemas.openxmlformats.org/drawingml/2006/main">
            <a:r>
              <a:rPr lang="zh-CN" altLang="en-US" smtClean="0"/>
              <a:t>单击此处编辑母版副标题样式</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485481499"/>
      </p:ext>
    </p:extLst>
  </p:cSld>
  <p:clrMapOvr>
    <a:masterClrMapping xmlns:a="http://schemas.openxmlformats.org/drawingml/2006/main"/>
  </p:clrMapOvr>
</p:sldLayout>
</file>

<file path=ppt/slideLayouts/slideLayout74.xml><?xml version="1.0" encoding="utf-8"?>
<p:sldLayout xmlns:p="http://schemas.openxmlformats.org/presentationml/2006/main" type="obj" preserve="1">
  <p:cSld name="标题和内容">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idx="1"/>
          </p:nvPr>
        </p:nvSpPr>
        <p:spPr/>
        <p:txBody>
          <a:bodyPr xmlns:a="http://schemas.openxmlformats.org/drawingml/2006/main"/>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572434944"/>
      </p:ext>
    </p:extLst>
  </p:cSld>
  <p:clrMapOvr>
    <a:masterClrMapping xmlns:a="http://schemas.openxmlformats.org/drawingml/2006/main"/>
  </p:clrMapOvr>
</p:sldLayout>
</file>

<file path=ppt/slideLayouts/slideLayout75.xml><?xml version="1.0" encoding="utf-8"?>
<p:sldLayout xmlns:p="http://schemas.openxmlformats.org/presentationml/2006/main" type="secHead" preserve="1">
  <p:cSld name="节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722313" y="4406900"/>
            <a:ext cx="7772400" cy="1362075"/>
          </a:xfrm>
        </p:spPr>
        <p:txBody>
          <a:bodyPr xmlns:a="http://schemas.openxmlformats.org/drawingml/2006/main" anchor="t"/>
          <a:lstStyle xmlns:a="http://schemas.openxmlformats.org/drawingml/2006/main">
            <a:lvl1pPr algn="l">
              <a:defRPr sz="4000" b="1" cap="all"/>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idx="1"/>
          </p:nvPr>
        </p:nvSpPr>
        <p:spPr>
          <a:xfrm xmlns:a="http://schemas.openxmlformats.org/drawingml/2006/main">
            <a:off x="722313" y="2906713"/>
            <a:ext cx="7772400" cy="1500187"/>
          </a:xfrm>
        </p:spPr>
        <p:txBody>
          <a:bodyPr xmlns:a="http://schemas.openxmlformats.org/drawingml/2006/main" anchor="b"/>
          <a:lstStyle xmlns:a="http://schemas.openxmlformats.org/drawingml/2006/main">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xmlns:a="http://schemas.openxmlformats.org/drawingml/2006/main">
            <a:pPr lvl="0"/>
            <a:r>
              <a:rPr lang="zh-CN" altLang="en-US" smtClean="0"/>
              <a:t>单击此处编辑母版文本样式</a:t>
            </a:r>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735799530"/>
      </p:ext>
    </p:extLst>
  </p:cSld>
  <p:clrMapOvr>
    <a:masterClrMapping xmlns:a="http://schemas.openxmlformats.org/drawingml/2006/main"/>
  </p:clrMapOvr>
</p:sldLayout>
</file>

<file path=ppt/slideLayouts/slideLayout76.xml><?xml version="1.0" encoding="utf-8"?>
<p:sldLayout xmlns:p="http://schemas.openxmlformats.org/presentationml/2006/main" type="twoObj" preserve="1">
  <p:cSld name="两栏内容">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sz="half" idx="1"/>
          </p:nvPr>
        </p:nvSpPr>
        <p:spPr>
          <a:xfrm xmlns:a="http://schemas.openxmlformats.org/drawingml/2006/main">
            <a:off x="457200" y="1600200"/>
            <a:ext cx="4038600" cy="4525963"/>
          </a:xfrm>
        </p:spPr>
        <p:txBody>
          <a:bodyPr xmlns:a="http://schemas.openxmlformats.org/drawingml/2006/main"/>
          <a:lstStyle xmlns:a="http://schemas.openxmlformats.org/drawingml/2006/main">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sz="half" idx="2"/>
          </p:nvPr>
        </p:nvSpPr>
        <p:spPr>
          <a:xfrm xmlns:a="http://schemas.openxmlformats.org/drawingml/2006/main">
            <a:off x="4648200" y="1600200"/>
            <a:ext cx="4038600" cy="4525963"/>
          </a:xfrm>
        </p:spPr>
        <p:txBody>
          <a:bodyPr xmlns:a="http://schemas.openxmlformats.org/drawingml/2006/main"/>
          <a:lstStyle xmlns:a="http://schemas.openxmlformats.org/drawingml/2006/main">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5"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6"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7"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095207016"/>
      </p:ext>
    </p:extLst>
  </p:cSld>
  <p:clrMapOvr>
    <a:masterClrMapping xmlns:a="http://schemas.openxmlformats.org/drawingml/2006/main"/>
  </p:clrMapOvr>
</p:sldLayout>
</file>

<file path=ppt/slideLayouts/slideLayout77.xml><?xml version="1.0" encoding="utf-8"?>
<p:sldLayout xmlns:p="http://schemas.openxmlformats.org/presentationml/2006/main" type="twoTxTwoObj" preserve="1">
  <p:cSld name="比较">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lvl1pPr>
              <a:defRPr/>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idx="1"/>
          </p:nvPr>
        </p:nvSpPr>
        <p:spPr>
          <a:xfrm xmlns:a="http://schemas.openxmlformats.org/drawingml/2006/main">
            <a:off x="457200" y="1535113"/>
            <a:ext cx="4040188" cy="639762"/>
          </a:xfrm>
        </p:spPr>
        <p:txBody>
          <a:bodyPr xmlns:a="http://schemas.openxmlformats.org/drawingml/2006/main" anchor="b"/>
          <a:lstStyle xmlns:a="http://schemas.openxmlformats.org/drawingml/2006/main">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xmlns:a="http://schemas.openxmlformats.org/drawingml/2006/main">
            <a:pPr lvl="0"/>
            <a:r>
              <a:rPr lang="zh-CN" altLang="en-US" smtClean="0"/>
              <a:t>单击此处编辑母版文本样式</a:t>
            </a:r>
          </a:p>
        </p:txBody>
      </p:sp>
      <p:sp>
        <p:nvSpPr>
          <p:cNvPr id="4" name="文本框"/>
          <p:cNvSpPr>
            <a:spLocks xmlns:a="http://schemas.openxmlformats.org/drawingml/2006/main" noGrp="1"/>
          </p:cNvSpPr>
          <p:nvPr>
            <p:ph sz="half" idx="2"/>
          </p:nvPr>
        </p:nvSpPr>
        <p:spPr>
          <a:xfrm xmlns:a="http://schemas.openxmlformats.org/drawingml/2006/main">
            <a:off x="457200" y="2174875"/>
            <a:ext cx="4040188" cy="3951288"/>
          </a:xfrm>
        </p:spPr>
        <p:txBody>
          <a:bodyPr xmlns:a="http://schemas.openxmlformats.org/drawingml/2006/main"/>
          <a:lstStyle xmlns:a="http://schemas.openxmlformats.org/drawingml/2006/main">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5" name="文本框"/>
          <p:cNvSpPr>
            <a:spLocks xmlns:a="http://schemas.openxmlformats.org/drawingml/2006/main" noGrp="1"/>
          </p:cNvSpPr>
          <p:nvPr>
            <p:ph type="body" sz="quarter" idx="3"/>
          </p:nvPr>
        </p:nvSpPr>
        <p:spPr>
          <a:xfrm xmlns:a="http://schemas.openxmlformats.org/drawingml/2006/main">
            <a:off x="4645025" y="1535113"/>
            <a:ext cx="4041775" cy="639762"/>
          </a:xfrm>
        </p:spPr>
        <p:txBody>
          <a:bodyPr xmlns:a="http://schemas.openxmlformats.org/drawingml/2006/main" anchor="b"/>
          <a:lstStyle xmlns:a="http://schemas.openxmlformats.org/drawingml/2006/main">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xmlns:a="http://schemas.openxmlformats.org/drawingml/2006/main">
            <a:pPr lvl="0"/>
            <a:r>
              <a:rPr lang="zh-CN" altLang="en-US" smtClean="0"/>
              <a:t>单击此处编辑母版文本样式</a:t>
            </a:r>
          </a:p>
        </p:txBody>
      </p:sp>
      <p:sp>
        <p:nvSpPr>
          <p:cNvPr id="6" name="文本框"/>
          <p:cNvSpPr>
            <a:spLocks xmlns:a="http://schemas.openxmlformats.org/drawingml/2006/main" noGrp="1"/>
          </p:cNvSpPr>
          <p:nvPr>
            <p:ph sz="quarter" idx="4"/>
          </p:nvPr>
        </p:nvSpPr>
        <p:spPr>
          <a:xfrm xmlns:a="http://schemas.openxmlformats.org/drawingml/2006/main">
            <a:off x="4645025" y="2174875"/>
            <a:ext cx="4041775" cy="3951288"/>
          </a:xfrm>
        </p:spPr>
        <p:txBody>
          <a:bodyPr xmlns:a="http://schemas.openxmlformats.org/drawingml/2006/main"/>
          <a:lstStyle xmlns:a="http://schemas.openxmlformats.org/drawingml/2006/main">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7"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8"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9"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820935733"/>
      </p:ext>
    </p:extLst>
  </p:cSld>
  <p:clrMapOvr>
    <a:masterClrMapping xmlns:a="http://schemas.openxmlformats.org/drawingml/2006/main"/>
  </p:clrMapOvr>
</p:sldLayout>
</file>

<file path=ppt/slideLayouts/slideLayout78.xml><?xml version="1.0" encoding="utf-8"?>
<p:sldLayout xmlns:p="http://schemas.openxmlformats.org/presentationml/2006/main" type="titleOnly" preserve="1">
  <p:cSld name="仅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4"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5"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902551028"/>
      </p:ext>
    </p:extLst>
  </p:cSld>
  <p:clrMapOvr>
    <a:masterClrMapping xmlns:a="http://schemas.openxmlformats.org/drawingml/2006/main"/>
  </p:clrMapOvr>
</p:sldLayout>
</file>

<file path=ppt/slideLayouts/slideLayout79.xml><?xml version="1.0" encoding="utf-8"?>
<p:sldLayout xmlns:p="http://schemas.openxmlformats.org/presentationml/2006/main" type="blank" preserve="1">
  <p:cSld name="空白">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3"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4"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861347446"/>
      </p:ext>
    </p:extLst>
  </p:cSld>
  <p:clrMapOvr>
    <a:masterClrMapping xmlns:a="http://schemas.openxmlformats.org/drawingml/2006/main"/>
  </p:clrMapOvr>
</p:sldLayout>
</file>

<file path=ppt/slideLayouts/slideLayout8.xml><?xml version="1.0" encoding="utf-8"?>
<p:sldLayout xmlns:p="http://schemas.openxmlformats.org/presentationml/2006/main" type="objTx" preserve="1">
  <p:cSld name="内容与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457200" y="273050"/>
            <a:ext cx="3008313" cy="1162050"/>
          </a:xfrm>
        </p:spPr>
        <p:txBody>
          <a:bodyPr xmlns:a="http://schemas.openxmlformats.org/drawingml/2006/main" anchor="b"/>
          <a:lstStyle xmlns:a="http://schemas.openxmlformats.org/drawingml/2006/main">
            <a:lvl1pPr algn="l">
              <a:defRPr sz="2000" b="1"/>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idx="1"/>
          </p:nvPr>
        </p:nvSpPr>
        <p:spPr>
          <a:xfrm xmlns:a="http://schemas.openxmlformats.org/drawingml/2006/main">
            <a:off x="3575050" y="273050"/>
            <a:ext cx="5111750" cy="5853113"/>
          </a:xfrm>
        </p:spPr>
        <p:txBody>
          <a:bodyPr xmlns:a="http://schemas.openxmlformats.org/drawingml/2006/main"/>
          <a:lstStyle xmlns:a="http://schemas.openxmlformats.org/drawingml/2006/main">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body" sz="half" idx="2"/>
          </p:nvPr>
        </p:nvSpPr>
        <p:spPr>
          <a:xfrm xmlns:a="http://schemas.openxmlformats.org/drawingml/2006/main">
            <a:off x="457200" y="1435100"/>
            <a:ext cx="3008313" cy="4691063"/>
          </a:xfrm>
        </p:spPr>
        <p:txBody>
          <a:bodyPr xmlns:a="http://schemas.openxmlformats.org/drawingml/2006/main"/>
          <a:lstStyle xmlns:a="http://schemas.openxmlformats.org/drawingml/2006/main">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xmlns:a="http://schemas.openxmlformats.org/drawingml/2006/main">
            <a:pPr lvl="0"/>
            <a:r>
              <a:rPr lang="zh-CN" altLang="en-US" smtClean="0"/>
              <a:t>单击此处编辑母版文本样式</a:t>
            </a:r>
          </a:p>
        </p:txBody>
      </p:sp>
    </p:spTree>
    <p:extLst>
      <p:ext uri="{BB962C8B-B14F-4D97-AF65-F5344CB8AC3E}">
        <p14:creationId xmlns:p14="http://schemas.microsoft.com/office/powerpoint/2010/main" val="1343865998"/>
      </p:ext>
    </p:extLst>
  </p:cSld>
  <p:clrMapOvr>
    <a:masterClrMapping xmlns:a="http://schemas.openxmlformats.org/drawingml/2006/main"/>
  </p:clrMapOvr>
</p:sldLayout>
</file>

<file path=ppt/slideLayouts/slideLayout80.xml><?xml version="1.0" encoding="utf-8"?>
<p:sldLayout xmlns:p="http://schemas.openxmlformats.org/presentationml/2006/main" type="objTx" preserve="1">
  <p:cSld name="内容与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457200" y="273050"/>
            <a:ext cx="3008313" cy="1162050"/>
          </a:xfrm>
        </p:spPr>
        <p:txBody>
          <a:bodyPr xmlns:a="http://schemas.openxmlformats.org/drawingml/2006/main" anchor="b"/>
          <a:lstStyle xmlns:a="http://schemas.openxmlformats.org/drawingml/2006/main">
            <a:lvl1pPr algn="l">
              <a:defRPr sz="2000" b="1"/>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idx="1"/>
          </p:nvPr>
        </p:nvSpPr>
        <p:spPr>
          <a:xfrm xmlns:a="http://schemas.openxmlformats.org/drawingml/2006/main">
            <a:off x="3575050" y="273050"/>
            <a:ext cx="5111750" cy="5853113"/>
          </a:xfrm>
        </p:spPr>
        <p:txBody>
          <a:bodyPr xmlns:a="http://schemas.openxmlformats.org/drawingml/2006/main"/>
          <a:lstStyle xmlns:a="http://schemas.openxmlformats.org/drawingml/2006/main">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body" sz="half" idx="2"/>
          </p:nvPr>
        </p:nvSpPr>
        <p:spPr>
          <a:xfrm xmlns:a="http://schemas.openxmlformats.org/drawingml/2006/main">
            <a:off x="457200" y="1435100"/>
            <a:ext cx="3008313" cy="4691063"/>
          </a:xfrm>
        </p:spPr>
        <p:txBody>
          <a:bodyPr xmlns:a="http://schemas.openxmlformats.org/drawingml/2006/main"/>
          <a:lstStyle xmlns:a="http://schemas.openxmlformats.org/drawingml/2006/main">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xmlns:a="http://schemas.openxmlformats.org/drawingml/2006/main">
            <a:pPr lvl="0"/>
            <a:r>
              <a:rPr lang="zh-CN" altLang="en-US" smtClean="0"/>
              <a:t>单击此处编辑母版文本样式</a:t>
            </a:r>
          </a:p>
        </p:txBody>
      </p:sp>
      <p:sp>
        <p:nvSpPr>
          <p:cNvPr id="5"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6"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7"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783467486"/>
      </p:ext>
    </p:extLst>
  </p:cSld>
  <p:clrMapOvr>
    <a:masterClrMapping xmlns:a="http://schemas.openxmlformats.org/drawingml/2006/main"/>
  </p:clrMapOvr>
</p:sldLayout>
</file>

<file path=ppt/slideLayouts/slideLayout81.xml><?xml version="1.0" encoding="utf-8"?>
<p:sldLayout xmlns:p="http://schemas.openxmlformats.org/presentationml/2006/main" type="picTx" preserve="1">
  <p:cSld name="图片与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1792288" y="4800600"/>
            <a:ext cx="5486400" cy="566738"/>
          </a:xfrm>
        </p:spPr>
        <p:txBody>
          <a:bodyPr xmlns:a="http://schemas.openxmlformats.org/drawingml/2006/main" anchor="b"/>
          <a:lstStyle xmlns:a="http://schemas.openxmlformats.org/drawingml/2006/main">
            <a:lvl1pPr algn="l">
              <a:defRPr sz="2000" b="1"/>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pic" idx="1"/>
          </p:nvPr>
        </p:nvSpPr>
        <p:spPr>
          <a:xfrm xmlns:a="http://schemas.openxmlformats.org/drawingml/2006/main">
            <a:off x="1792288" y="612775"/>
            <a:ext cx="5486400" cy="4114800"/>
          </a:xfrm>
        </p:spPr>
        <p:txBody>
          <a:bodyPr xmlns:a="http://schemas.openxmlformats.org/drawingml/2006/main"/>
          <a:lstStyle xmlns:a="http://schemas.openxmlformats.org/drawingml/2006/main">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xmlns:a="http://schemas.openxmlformats.org/drawingml/2006/main">
            <a:endParaRPr lang="zh-CN" altLang="en-US"/>
          </a:p>
        </p:txBody>
      </p:sp>
      <p:sp>
        <p:nvSpPr>
          <p:cNvPr id="4" name="文本框"/>
          <p:cNvSpPr>
            <a:spLocks xmlns:a="http://schemas.openxmlformats.org/drawingml/2006/main" noGrp="1"/>
          </p:cNvSpPr>
          <p:nvPr>
            <p:ph type="body" sz="half" idx="2"/>
          </p:nvPr>
        </p:nvSpPr>
        <p:spPr>
          <a:xfrm xmlns:a="http://schemas.openxmlformats.org/drawingml/2006/main">
            <a:off x="1792288" y="5367338"/>
            <a:ext cx="5486400" cy="804862"/>
          </a:xfrm>
        </p:spPr>
        <p:txBody>
          <a:bodyPr xmlns:a="http://schemas.openxmlformats.org/drawingml/2006/main"/>
          <a:lstStyle xmlns:a="http://schemas.openxmlformats.org/drawingml/2006/main">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xmlns:a="http://schemas.openxmlformats.org/drawingml/2006/main">
            <a:pPr lvl="0"/>
            <a:r>
              <a:rPr lang="zh-CN" altLang="en-US" smtClean="0"/>
              <a:t>单击此处编辑母版文本样式</a:t>
            </a:r>
          </a:p>
        </p:txBody>
      </p:sp>
      <p:sp>
        <p:nvSpPr>
          <p:cNvPr id="5"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6"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7"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663827825"/>
      </p:ext>
    </p:extLst>
  </p:cSld>
  <p:clrMapOvr>
    <a:masterClrMapping xmlns:a="http://schemas.openxmlformats.org/drawingml/2006/main"/>
  </p:clrMapOvr>
</p:sldLayout>
</file>

<file path=ppt/slideLayouts/slideLayout82.xml><?xml version="1.0" encoding="utf-8"?>
<p:sldLayout xmlns:p="http://schemas.openxmlformats.org/presentationml/2006/main" type="vertTx" preserve="1">
  <p:cSld name="标题和竖排文本">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orient="vert" idx="1"/>
          </p:nvPr>
        </p:nvSpPr>
        <p:spPr/>
        <p:txBody>
          <a:bodyPr xmlns:a="http://schemas.openxmlformats.org/drawingml/2006/main" vert="eaVert"/>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456254518"/>
      </p:ext>
    </p:extLst>
  </p:cSld>
  <p:clrMapOvr>
    <a:masterClrMapping xmlns:a="http://schemas.openxmlformats.org/drawingml/2006/main"/>
  </p:clrMapOvr>
</p:sldLayout>
</file>

<file path=ppt/slideLayouts/slideLayout83.xml><?xml version="1.0" encoding="utf-8"?>
<p:sldLayout xmlns:p="http://schemas.openxmlformats.org/presentationml/2006/main" type="vertTitleAndTx" preserve="1">
  <p:cSld name="垂直排列标题与文本">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orient="vert"/>
          </p:nvPr>
        </p:nvSpPr>
        <p:spPr>
          <a:xfrm xmlns:a="http://schemas.openxmlformats.org/drawingml/2006/main">
            <a:off x="6629400" y="274638"/>
            <a:ext cx="2057400" cy="5851525"/>
          </a:xfrm>
        </p:spPr>
        <p:txBody>
          <a:bodyPr xmlns:a="http://schemas.openxmlformats.org/drawingml/2006/main" vert="eaVert"/>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orient="vert" idx="1"/>
          </p:nvPr>
        </p:nvSpPr>
        <p:spPr>
          <a:xfrm xmlns:a="http://schemas.openxmlformats.org/drawingml/2006/main">
            <a:off x="457200" y="274638"/>
            <a:ext cx="6019800" cy="5851525"/>
          </a:xfrm>
        </p:spPr>
        <p:txBody>
          <a:bodyPr xmlns:a="http://schemas.openxmlformats.org/drawingml/2006/main" vert="eaVert"/>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248606692"/>
      </p:ext>
    </p:extLst>
  </p:cSld>
  <p:clrMapOvr>
    <a:masterClrMapping xmlns:a="http://schemas.openxmlformats.org/drawingml/2006/main"/>
  </p:clrMapOvr>
</p:sldLayout>
</file>

<file path=ppt/slideLayouts/slideLayout84.xml><?xml version="1.0" encoding="utf-8"?>
<p:sldLayout xmlns:p="http://schemas.openxmlformats.org/presentationml/2006/main" showMasterSp="0" preserve="1">
  <p:cSld name="自定义版式">
    <p:bg>
      <p:bgPr>
        <a:solidFill xmlns:a="http://schemas.openxmlformats.org/drawingml/2006/main">
          <a:schemeClr val="bg1"/>
        </a:solidFill>
      </p:bgPr>
    </p:bg>
    <p:spTree>
      <p:nvGrpSpPr>
        <p:cNvPr id="1" name=""/>
        <p:cNvGrpSpPr/>
        <p:nvPr/>
      </p:nvGrpSpPr>
      <p:grpSpPr>
        <a:xfrm xmlns:a="http://schemas.openxmlformats.org/drawingml/2006/main">
          <a:off x="0" y="0"/>
          <a:ext cx="0" cy="0"/>
          <a:chOff x="0" y="0"/>
          <a:chExt cx="0" cy="0"/>
        </a:xfrm>
      </p:grpSpPr>
      <p:sp>
        <p:nvSpPr>
          <p:cNvPr id="426" name="文本框"/>
          <p:cNvSpPr>
            <a:spLocks xmlns:a="http://schemas.openxmlformats.org/drawingml/2006/main" noGrp="1"/>
          </p:cNvSpPr>
          <p:nvPr>
            <p:ph type="dt" idx="10"/>
          </p:nvPr>
        </p:nvSpPr>
        <p:spPr>
          <a:xfrm xmlns:a="http://schemas.openxmlformats.org/drawingml/2006/main" rot="0">
            <a:off x="837982" y="6356351"/>
            <a:ext cx="2742486" cy="365125"/>
          </a:xfrm>
          <a:prstGeom xmlns:a="http://schemas.openxmlformats.org/drawingml/2006/main" prst="rect"/>
          <a:noFill xmlns:a="http://schemas.openxmlformats.org/drawingml/2006/main"/>
          <a:ln xmlns:a="http://schemas.openxmlformats.org/drawingml/2006/main" cmpd="sng" cap="flat">
            <a:noFill/>
            <a:prstDash val="solid"/>
            <a:miter/>
          </a:ln>
        </p:spPr>
        <p:txBody>
          <a:bodyPr xmlns:a="http://schemas.openxmlformats.org/drawingml/2006/main" vert="horz" wrap="square" lIns="91440" tIns="45720" rIns="91440" bIns="45720" anchor="ctr" anchorCtr="0">
            <a:prstTxWarp prst="textNoShape"/>
          </a:bodyPr>
          <a:lstStyle xmlns:a="http://schemas.openxmlformats.org/drawingml/2006/main"/>
          <a:p xmlns:a="http://schemas.openxmlformats.org/drawingml/2006/main">
            <a:pPr algn="l"/>
            <a:endParaRPr lang="zh-CN" altLang="en-US" sz="1200">
              <a:solidFill>
                <a:srgbClr val="898989"/>
              </a:solidFill>
              <a:latin typeface="Calibri" pitchFamily="0" charset="0"/>
              <a:ea typeface="等线" pitchFamily="0" charset="0"/>
              <a:cs typeface="Calibri" pitchFamily="0" charset="0"/>
            </a:endParaRPr>
          </a:p>
        </p:txBody>
      </p:sp>
      <p:sp>
        <p:nvSpPr>
          <p:cNvPr id="427" name="文本框"/>
          <p:cNvSpPr>
            <a:spLocks xmlns:a="http://schemas.openxmlformats.org/drawingml/2006/main" noGrp="1"/>
          </p:cNvSpPr>
          <p:nvPr>
            <p:ph type="ftr"/>
          </p:nvPr>
        </p:nvSpPr>
        <p:spPr>
          <a:xfrm xmlns:a="http://schemas.openxmlformats.org/drawingml/2006/main" rot="0">
            <a:off x="4037549" y="6356351"/>
            <a:ext cx="4113727" cy="365125"/>
          </a:xfrm>
          <a:prstGeom xmlns:a="http://schemas.openxmlformats.org/drawingml/2006/main" prst="rect"/>
          <a:noFill xmlns:a="http://schemas.openxmlformats.org/drawingml/2006/main"/>
          <a:ln xmlns:a="http://schemas.openxmlformats.org/drawingml/2006/main" cmpd="sng" cap="flat">
            <a:noFill/>
            <a:prstDash val="solid"/>
            <a:miter/>
          </a:ln>
        </p:spPr>
        <p:txBody>
          <a:bodyPr xmlns:a="http://schemas.openxmlformats.org/drawingml/2006/main" vert="horz" wrap="square" lIns="91440" tIns="45720" rIns="91440" bIns="45720" anchor="ctr" anchorCtr="0">
            <a:prstTxWarp prst="textNoShape"/>
          </a:bodyPr>
          <a:lstStyle xmlns:a="http://schemas.openxmlformats.org/drawingml/2006/main"/>
          <a:p xmlns:a="http://schemas.openxmlformats.org/drawingml/2006/main">
            <a:pPr algn="ctr"/>
            <a:endParaRPr lang="zh-CN" altLang="en-US" sz="1200">
              <a:solidFill>
                <a:srgbClr val="898989"/>
              </a:solidFill>
              <a:latin typeface="Calibri" pitchFamily="0" charset="0"/>
              <a:ea typeface="等线" pitchFamily="0" charset="0"/>
              <a:cs typeface="Calibri" pitchFamily="0" charset="0"/>
            </a:endParaRPr>
          </a:p>
        </p:txBody>
      </p:sp>
      <p:sp>
        <p:nvSpPr>
          <p:cNvPr id="428" name="文本框"/>
          <p:cNvSpPr>
            <a:spLocks xmlns:a="http://schemas.openxmlformats.org/drawingml/2006/main" noGrp="1"/>
          </p:cNvSpPr>
          <p:nvPr>
            <p:ph type="sldNum"/>
          </p:nvPr>
        </p:nvSpPr>
        <p:spPr>
          <a:xfrm xmlns:a="http://schemas.openxmlformats.org/drawingml/2006/main" rot="0">
            <a:off x="8608357" y="6356351"/>
            <a:ext cx="2742486" cy="365125"/>
          </a:xfrm>
          <a:prstGeom xmlns:a="http://schemas.openxmlformats.org/drawingml/2006/main" prst="rect"/>
          <a:noFill xmlns:a="http://schemas.openxmlformats.org/drawingml/2006/main"/>
          <a:ln xmlns:a="http://schemas.openxmlformats.org/drawingml/2006/main" cmpd="sng" cap="flat">
            <a:noFill/>
            <a:prstDash val="solid"/>
            <a:miter/>
          </a:ln>
        </p:spPr>
        <p:txBody>
          <a:bodyPr xmlns:a="http://schemas.openxmlformats.org/drawingml/2006/main" vert="horz" wrap="square" lIns="91440" tIns="45720" rIns="91440" bIns="45720" anchor="ctr" anchorCtr="0">
            <a:prstTxWarp prst="textNoShape"/>
          </a:bodyPr>
          <a:lstStyle xmlns:a="http://schemas.openxmlformats.org/drawingml/2006/main"/>
          <a:p xmlns:a="http://schemas.openxmlformats.org/drawingml/2006/main">
            <a:pPr algn="r"/>
            <a:fld id="{CAD2D6BD-DE1B-4B5F-8B41-2702339687B9}" type="slidenum">
              <a:rPr lang="en-US" altLang="zh-CN" sz="1200" b="0" i="0" u="none" strike="noStrike" kern="1200" cap="none" spc="0" baseline="0">
                <a:solidFill>
                  <a:srgbClr val="898989"/>
                </a:solidFill>
                <a:latin typeface="Calibri" pitchFamily="0" charset="0"/>
                <a:ea typeface="等线" pitchFamily="0" charset="0"/>
                <a:cs typeface="Calibri" pitchFamily="0" charset="0"/>
              </a:rPr>
              <a:t>&lt;#&gt;</a:t>
            </a:fld>
            <a:endParaRPr lang="zh-CN" altLang="en-US" sz="1200">
              <a:solidFill>
                <a:srgbClr val="898989"/>
              </a:solidFill>
              <a:latin typeface="Calibri" pitchFamily="0" charset="0"/>
              <a:ea typeface="等线" pitchFamily="0" charset="0"/>
              <a:cs typeface="Calibri" pitchFamily="0" charset="0"/>
            </a:endParaRPr>
          </a:p>
        </p:txBody>
      </p:sp>
    </p:spTree>
    <p:extLst>
      <p:ext uri="{BB962C8B-B14F-4D97-AF65-F5344CB8AC3E}">
        <p14:creationId xmlns:p14="http://schemas.microsoft.com/office/powerpoint/2010/main" val="943054686"/>
      </p:ext>
    </p:extLst>
  </p:cSld>
  <p:clrMapOvr>
    <a:masterClrMapping xmlns:a="http://schemas.openxmlformats.org/drawingml/2006/main"/>
  </p:clrMapOvr>
</p:sldLayout>
</file>

<file path=ppt/slideLayouts/slideLayout85.xml><?xml version="1.0" encoding="utf-8"?>
<p:sldLayout xmlns:p="http://schemas.openxmlformats.org/presentationml/2006/main" type="title" preserve="1">
  <p:cSld name="标题幻灯片">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ctrTitle"/>
          </p:nvPr>
        </p:nvSpPr>
        <p:spPr>
          <a:xfrm xmlns:a="http://schemas.openxmlformats.org/drawingml/2006/main">
            <a:off x="914161" y="2130425"/>
            <a:ext cx="10360501" cy="1470025"/>
          </a:xfrm>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subTitle" idx="1"/>
          </p:nvPr>
        </p:nvSpPr>
        <p:spPr>
          <a:xfrm xmlns:a="http://schemas.openxmlformats.org/drawingml/2006/main">
            <a:off x="1828323" y="3886199"/>
            <a:ext cx="8532177" cy="1752600"/>
          </a:xfrm>
        </p:spPr>
        <p:txBody>
          <a:bodyPr xmlns:a="http://schemas.openxmlformats.org/drawingml/2006/main"/>
          <a:lstStyle xmlns:a="http://schemas.openxmlformats.org/drawingml/2006/main">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xmlns:a="http://schemas.openxmlformats.org/drawingml/2006/main">
            <a:r>
              <a:rPr lang="zh-CN" altLang="en-US" smtClean="0"/>
              <a:t>单击此处编辑母版副标题样式</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604254954"/>
      </p:ext>
    </p:extLst>
  </p:cSld>
  <p:clrMapOvr>
    <a:masterClrMapping xmlns:a="http://schemas.openxmlformats.org/drawingml/2006/main"/>
  </p:clrMapOvr>
</p:sldLayout>
</file>

<file path=ppt/slideLayouts/slideLayout86.xml><?xml version="1.0" encoding="utf-8"?>
<p:sldLayout xmlns:p="http://schemas.openxmlformats.org/presentationml/2006/main" type="obj" preserve="1">
  <p:cSld name="标题和内容">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idx="1"/>
          </p:nvPr>
        </p:nvSpPr>
        <p:spPr/>
        <p:txBody>
          <a:bodyPr xmlns:a="http://schemas.openxmlformats.org/drawingml/2006/main"/>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582190387"/>
      </p:ext>
    </p:extLst>
  </p:cSld>
  <p:clrMapOvr>
    <a:masterClrMapping xmlns:a="http://schemas.openxmlformats.org/drawingml/2006/main"/>
  </p:clrMapOvr>
</p:sldLayout>
</file>

<file path=ppt/slideLayouts/slideLayout87.xml><?xml version="1.0" encoding="utf-8"?>
<p:sldLayout xmlns:p="http://schemas.openxmlformats.org/presentationml/2006/main" type="secHead" preserve="1">
  <p:cSld name="节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722313" y="4406900"/>
            <a:ext cx="7772400" cy="1362075"/>
          </a:xfrm>
        </p:spPr>
        <p:txBody>
          <a:bodyPr xmlns:a="http://schemas.openxmlformats.org/drawingml/2006/main" anchor="t"/>
          <a:lstStyle xmlns:a="http://schemas.openxmlformats.org/drawingml/2006/main">
            <a:lvl1pPr algn="l">
              <a:defRPr sz="4000" b="1" cap="all"/>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idx="1"/>
          </p:nvPr>
        </p:nvSpPr>
        <p:spPr>
          <a:xfrm xmlns:a="http://schemas.openxmlformats.org/drawingml/2006/main">
            <a:off x="722313" y="2906713"/>
            <a:ext cx="7772400" cy="1500187"/>
          </a:xfrm>
        </p:spPr>
        <p:txBody>
          <a:bodyPr xmlns:a="http://schemas.openxmlformats.org/drawingml/2006/main" anchor="b"/>
          <a:lstStyle xmlns:a="http://schemas.openxmlformats.org/drawingml/2006/main">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xmlns:a="http://schemas.openxmlformats.org/drawingml/2006/main">
            <a:pPr lvl="0"/>
            <a:r>
              <a:rPr lang="zh-CN" altLang="en-US" smtClean="0"/>
              <a:t>单击此处编辑母版文本样式</a:t>
            </a:r>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818433408"/>
      </p:ext>
    </p:extLst>
  </p:cSld>
  <p:clrMapOvr>
    <a:masterClrMapping xmlns:a="http://schemas.openxmlformats.org/drawingml/2006/main"/>
  </p:clrMapOvr>
</p:sldLayout>
</file>

<file path=ppt/slideLayouts/slideLayout88.xml><?xml version="1.0" encoding="utf-8"?>
<p:sldLayout xmlns:p="http://schemas.openxmlformats.org/presentationml/2006/main" type="twoObj" preserve="1">
  <p:cSld name="两栏内容">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sz="half" idx="1"/>
          </p:nvPr>
        </p:nvSpPr>
        <p:spPr>
          <a:xfrm xmlns:a="http://schemas.openxmlformats.org/drawingml/2006/main">
            <a:off x="457200" y="1600200"/>
            <a:ext cx="4038600" cy="4525963"/>
          </a:xfrm>
        </p:spPr>
        <p:txBody>
          <a:bodyPr xmlns:a="http://schemas.openxmlformats.org/drawingml/2006/main"/>
          <a:lstStyle xmlns:a="http://schemas.openxmlformats.org/drawingml/2006/main">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sz="half" idx="2"/>
          </p:nvPr>
        </p:nvSpPr>
        <p:spPr>
          <a:xfrm xmlns:a="http://schemas.openxmlformats.org/drawingml/2006/main">
            <a:off x="4648200" y="1600200"/>
            <a:ext cx="4038600" cy="4525963"/>
          </a:xfrm>
        </p:spPr>
        <p:txBody>
          <a:bodyPr xmlns:a="http://schemas.openxmlformats.org/drawingml/2006/main"/>
          <a:lstStyle xmlns:a="http://schemas.openxmlformats.org/drawingml/2006/main">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5"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6"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7"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936691039"/>
      </p:ext>
    </p:extLst>
  </p:cSld>
  <p:clrMapOvr>
    <a:masterClrMapping xmlns:a="http://schemas.openxmlformats.org/drawingml/2006/main"/>
  </p:clrMapOvr>
</p:sldLayout>
</file>

<file path=ppt/slideLayouts/slideLayout89.xml><?xml version="1.0" encoding="utf-8"?>
<p:sldLayout xmlns:p="http://schemas.openxmlformats.org/presentationml/2006/main" type="twoTxTwoObj" preserve="1">
  <p:cSld name="比较">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lvl1pPr>
              <a:defRPr/>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idx="1"/>
          </p:nvPr>
        </p:nvSpPr>
        <p:spPr>
          <a:xfrm xmlns:a="http://schemas.openxmlformats.org/drawingml/2006/main">
            <a:off x="457200" y="1535113"/>
            <a:ext cx="4040188" cy="639762"/>
          </a:xfrm>
        </p:spPr>
        <p:txBody>
          <a:bodyPr xmlns:a="http://schemas.openxmlformats.org/drawingml/2006/main" anchor="b"/>
          <a:lstStyle xmlns:a="http://schemas.openxmlformats.org/drawingml/2006/main">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xmlns:a="http://schemas.openxmlformats.org/drawingml/2006/main">
            <a:pPr lvl="0"/>
            <a:r>
              <a:rPr lang="zh-CN" altLang="en-US" smtClean="0"/>
              <a:t>单击此处编辑母版文本样式</a:t>
            </a:r>
          </a:p>
        </p:txBody>
      </p:sp>
      <p:sp>
        <p:nvSpPr>
          <p:cNvPr id="4" name="文本框"/>
          <p:cNvSpPr>
            <a:spLocks xmlns:a="http://schemas.openxmlformats.org/drawingml/2006/main" noGrp="1"/>
          </p:cNvSpPr>
          <p:nvPr>
            <p:ph sz="half" idx="2"/>
          </p:nvPr>
        </p:nvSpPr>
        <p:spPr>
          <a:xfrm xmlns:a="http://schemas.openxmlformats.org/drawingml/2006/main">
            <a:off x="457200" y="2174875"/>
            <a:ext cx="4040188" cy="3951288"/>
          </a:xfrm>
        </p:spPr>
        <p:txBody>
          <a:bodyPr xmlns:a="http://schemas.openxmlformats.org/drawingml/2006/main"/>
          <a:lstStyle xmlns:a="http://schemas.openxmlformats.org/drawingml/2006/main">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5" name="文本框"/>
          <p:cNvSpPr>
            <a:spLocks xmlns:a="http://schemas.openxmlformats.org/drawingml/2006/main" noGrp="1"/>
          </p:cNvSpPr>
          <p:nvPr>
            <p:ph type="body" sz="quarter" idx="3"/>
          </p:nvPr>
        </p:nvSpPr>
        <p:spPr>
          <a:xfrm xmlns:a="http://schemas.openxmlformats.org/drawingml/2006/main">
            <a:off x="4645025" y="1535113"/>
            <a:ext cx="4041775" cy="639762"/>
          </a:xfrm>
        </p:spPr>
        <p:txBody>
          <a:bodyPr xmlns:a="http://schemas.openxmlformats.org/drawingml/2006/main" anchor="b"/>
          <a:lstStyle xmlns:a="http://schemas.openxmlformats.org/drawingml/2006/main">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xmlns:a="http://schemas.openxmlformats.org/drawingml/2006/main">
            <a:pPr lvl="0"/>
            <a:r>
              <a:rPr lang="zh-CN" altLang="en-US" smtClean="0"/>
              <a:t>单击此处编辑母版文本样式</a:t>
            </a:r>
          </a:p>
        </p:txBody>
      </p:sp>
      <p:sp>
        <p:nvSpPr>
          <p:cNvPr id="6" name="文本框"/>
          <p:cNvSpPr>
            <a:spLocks xmlns:a="http://schemas.openxmlformats.org/drawingml/2006/main" noGrp="1"/>
          </p:cNvSpPr>
          <p:nvPr>
            <p:ph sz="quarter" idx="4"/>
          </p:nvPr>
        </p:nvSpPr>
        <p:spPr>
          <a:xfrm xmlns:a="http://schemas.openxmlformats.org/drawingml/2006/main">
            <a:off x="4645025" y="2174875"/>
            <a:ext cx="4041775" cy="3951288"/>
          </a:xfrm>
        </p:spPr>
        <p:txBody>
          <a:bodyPr xmlns:a="http://schemas.openxmlformats.org/drawingml/2006/main"/>
          <a:lstStyle xmlns:a="http://schemas.openxmlformats.org/drawingml/2006/main">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7"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8"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9"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097565851"/>
      </p:ext>
    </p:extLst>
  </p:cSld>
  <p:clrMapOvr>
    <a:masterClrMapping xmlns:a="http://schemas.openxmlformats.org/drawingml/2006/main"/>
  </p:clrMapOvr>
</p:sldLayout>
</file>

<file path=ppt/slideLayouts/slideLayout9.xml><?xml version="1.0" encoding="utf-8"?>
<p:sldLayout xmlns:p="http://schemas.openxmlformats.org/presentationml/2006/main" type="picTx" preserve="1">
  <p:cSld name="图片与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1792288" y="4800600"/>
            <a:ext cx="5486400" cy="566738"/>
          </a:xfrm>
        </p:spPr>
        <p:txBody>
          <a:bodyPr xmlns:a="http://schemas.openxmlformats.org/drawingml/2006/main" anchor="b"/>
          <a:lstStyle xmlns:a="http://schemas.openxmlformats.org/drawingml/2006/main">
            <a:lvl1pPr algn="l">
              <a:defRPr sz="2000" b="1"/>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pic" idx="1"/>
          </p:nvPr>
        </p:nvSpPr>
        <p:spPr>
          <a:xfrm xmlns:a="http://schemas.openxmlformats.org/drawingml/2006/main">
            <a:off x="1792288" y="612775"/>
            <a:ext cx="5486400" cy="4114800"/>
          </a:xfrm>
        </p:spPr>
        <p:txBody>
          <a:bodyPr xmlns:a="http://schemas.openxmlformats.org/drawingml/2006/main"/>
          <a:lstStyle xmlns:a="http://schemas.openxmlformats.org/drawingml/2006/main">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xmlns:a="http://schemas.openxmlformats.org/drawingml/2006/main">
            <a:endParaRPr lang="zh-CN" altLang="en-US"/>
          </a:p>
        </p:txBody>
      </p:sp>
      <p:sp>
        <p:nvSpPr>
          <p:cNvPr id="4" name="文本框"/>
          <p:cNvSpPr>
            <a:spLocks xmlns:a="http://schemas.openxmlformats.org/drawingml/2006/main" noGrp="1"/>
          </p:cNvSpPr>
          <p:nvPr>
            <p:ph type="body" sz="half" idx="2"/>
          </p:nvPr>
        </p:nvSpPr>
        <p:spPr>
          <a:xfrm xmlns:a="http://schemas.openxmlformats.org/drawingml/2006/main">
            <a:off x="1792288" y="5367338"/>
            <a:ext cx="5486400" cy="804862"/>
          </a:xfrm>
        </p:spPr>
        <p:txBody>
          <a:bodyPr xmlns:a="http://schemas.openxmlformats.org/drawingml/2006/main"/>
          <a:lstStyle xmlns:a="http://schemas.openxmlformats.org/drawingml/2006/main">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xmlns:a="http://schemas.openxmlformats.org/drawingml/2006/main">
            <a:pPr lvl="0"/>
            <a:r>
              <a:rPr lang="zh-CN" altLang="en-US" smtClean="0"/>
              <a:t>单击此处编辑母版文本样式</a:t>
            </a:r>
          </a:p>
        </p:txBody>
      </p:sp>
    </p:spTree>
    <p:extLst>
      <p:ext uri="{BB962C8B-B14F-4D97-AF65-F5344CB8AC3E}">
        <p14:creationId xmlns:p14="http://schemas.microsoft.com/office/powerpoint/2010/main" val="1067534663"/>
      </p:ext>
    </p:extLst>
  </p:cSld>
  <p:clrMapOvr>
    <a:masterClrMapping xmlns:a="http://schemas.openxmlformats.org/drawingml/2006/main"/>
  </p:clrMapOvr>
</p:sldLayout>
</file>

<file path=ppt/slideLayouts/slideLayout90.xml><?xml version="1.0" encoding="utf-8"?>
<p:sldLayout xmlns:p="http://schemas.openxmlformats.org/presentationml/2006/main" type="titleOnly" preserve="1">
  <p:cSld name="仅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4"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5"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663126197"/>
      </p:ext>
    </p:extLst>
  </p:cSld>
  <p:clrMapOvr>
    <a:masterClrMapping xmlns:a="http://schemas.openxmlformats.org/drawingml/2006/main"/>
  </p:clrMapOvr>
</p:sldLayout>
</file>

<file path=ppt/slideLayouts/slideLayout91.xml><?xml version="1.0" encoding="utf-8"?>
<p:sldLayout xmlns:p="http://schemas.openxmlformats.org/presentationml/2006/main" type="blank" preserve="1">
  <p:cSld name="空白">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3"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4"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544588707"/>
      </p:ext>
    </p:extLst>
  </p:cSld>
  <p:clrMapOvr>
    <a:masterClrMapping xmlns:a="http://schemas.openxmlformats.org/drawingml/2006/main"/>
  </p:clrMapOvr>
</p:sldLayout>
</file>

<file path=ppt/slideLayouts/slideLayout92.xml><?xml version="1.0" encoding="utf-8"?>
<p:sldLayout xmlns:p="http://schemas.openxmlformats.org/presentationml/2006/main" type="objTx" preserve="1">
  <p:cSld name="内容与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457200" y="273050"/>
            <a:ext cx="3008313" cy="1162050"/>
          </a:xfrm>
        </p:spPr>
        <p:txBody>
          <a:bodyPr xmlns:a="http://schemas.openxmlformats.org/drawingml/2006/main" anchor="b"/>
          <a:lstStyle xmlns:a="http://schemas.openxmlformats.org/drawingml/2006/main">
            <a:lvl1pPr algn="l">
              <a:defRPr sz="2000" b="1"/>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idx="1"/>
          </p:nvPr>
        </p:nvSpPr>
        <p:spPr>
          <a:xfrm xmlns:a="http://schemas.openxmlformats.org/drawingml/2006/main">
            <a:off x="3575050" y="273050"/>
            <a:ext cx="5111750" cy="5853113"/>
          </a:xfrm>
        </p:spPr>
        <p:txBody>
          <a:bodyPr xmlns:a="http://schemas.openxmlformats.org/drawingml/2006/main"/>
          <a:lstStyle xmlns:a="http://schemas.openxmlformats.org/drawingml/2006/main">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body" sz="half" idx="2"/>
          </p:nvPr>
        </p:nvSpPr>
        <p:spPr>
          <a:xfrm xmlns:a="http://schemas.openxmlformats.org/drawingml/2006/main">
            <a:off x="457200" y="1435100"/>
            <a:ext cx="3008313" cy="4691063"/>
          </a:xfrm>
        </p:spPr>
        <p:txBody>
          <a:bodyPr xmlns:a="http://schemas.openxmlformats.org/drawingml/2006/main"/>
          <a:lstStyle xmlns:a="http://schemas.openxmlformats.org/drawingml/2006/main">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xmlns:a="http://schemas.openxmlformats.org/drawingml/2006/main">
            <a:pPr lvl="0"/>
            <a:r>
              <a:rPr lang="zh-CN" altLang="en-US" smtClean="0"/>
              <a:t>单击此处编辑母版文本样式</a:t>
            </a:r>
          </a:p>
        </p:txBody>
      </p:sp>
      <p:sp>
        <p:nvSpPr>
          <p:cNvPr id="5"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6"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7"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441293934"/>
      </p:ext>
    </p:extLst>
  </p:cSld>
  <p:clrMapOvr>
    <a:masterClrMapping xmlns:a="http://schemas.openxmlformats.org/drawingml/2006/main"/>
  </p:clrMapOvr>
</p:sldLayout>
</file>

<file path=ppt/slideLayouts/slideLayout93.xml><?xml version="1.0" encoding="utf-8"?>
<p:sldLayout xmlns:p="http://schemas.openxmlformats.org/presentationml/2006/main" type="picTx" preserve="1">
  <p:cSld name="图片与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1792288" y="4800600"/>
            <a:ext cx="5486400" cy="566738"/>
          </a:xfrm>
        </p:spPr>
        <p:txBody>
          <a:bodyPr xmlns:a="http://schemas.openxmlformats.org/drawingml/2006/main" anchor="b"/>
          <a:lstStyle xmlns:a="http://schemas.openxmlformats.org/drawingml/2006/main">
            <a:lvl1pPr algn="l">
              <a:defRPr sz="2000" b="1"/>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pic" idx="1"/>
          </p:nvPr>
        </p:nvSpPr>
        <p:spPr>
          <a:xfrm xmlns:a="http://schemas.openxmlformats.org/drawingml/2006/main">
            <a:off x="1792288" y="612775"/>
            <a:ext cx="5486400" cy="4114800"/>
          </a:xfrm>
        </p:spPr>
        <p:txBody>
          <a:bodyPr xmlns:a="http://schemas.openxmlformats.org/drawingml/2006/main"/>
          <a:lstStyle xmlns:a="http://schemas.openxmlformats.org/drawingml/2006/main">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xmlns:a="http://schemas.openxmlformats.org/drawingml/2006/main">
            <a:endParaRPr lang="zh-CN" altLang="en-US"/>
          </a:p>
        </p:txBody>
      </p:sp>
      <p:sp>
        <p:nvSpPr>
          <p:cNvPr id="4" name="文本框"/>
          <p:cNvSpPr>
            <a:spLocks xmlns:a="http://schemas.openxmlformats.org/drawingml/2006/main" noGrp="1"/>
          </p:cNvSpPr>
          <p:nvPr>
            <p:ph type="body" sz="half" idx="2"/>
          </p:nvPr>
        </p:nvSpPr>
        <p:spPr>
          <a:xfrm xmlns:a="http://schemas.openxmlformats.org/drawingml/2006/main">
            <a:off x="1792288" y="5367338"/>
            <a:ext cx="5486400" cy="804862"/>
          </a:xfrm>
        </p:spPr>
        <p:txBody>
          <a:bodyPr xmlns:a="http://schemas.openxmlformats.org/drawingml/2006/main"/>
          <a:lstStyle xmlns:a="http://schemas.openxmlformats.org/drawingml/2006/main">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xmlns:a="http://schemas.openxmlformats.org/drawingml/2006/main">
            <a:pPr lvl="0"/>
            <a:r>
              <a:rPr lang="zh-CN" altLang="en-US" smtClean="0"/>
              <a:t>单击此处编辑母版文本样式</a:t>
            </a:r>
          </a:p>
        </p:txBody>
      </p:sp>
      <p:sp>
        <p:nvSpPr>
          <p:cNvPr id="5"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6"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7"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432040951"/>
      </p:ext>
    </p:extLst>
  </p:cSld>
  <p:clrMapOvr>
    <a:masterClrMapping xmlns:a="http://schemas.openxmlformats.org/drawingml/2006/main"/>
  </p:clrMapOvr>
</p:sldLayout>
</file>

<file path=ppt/slideLayouts/slideLayout94.xml><?xml version="1.0" encoding="utf-8"?>
<p:sldLayout xmlns:p="http://schemas.openxmlformats.org/presentationml/2006/main" type="vertTx" preserve="1">
  <p:cSld name="标题和竖排文本">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orient="vert" idx="1"/>
          </p:nvPr>
        </p:nvSpPr>
        <p:spPr/>
        <p:txBody>
          <a:bodyPr xmlns:a="http://schemas.openxmlformats.org/drawingml/2006/main" vert="eaVert"/>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954229191"/>
      </p:ext>
    </p:extLst>
  </p:cSld>
  <p:clrMapOvr>
    <a:masterClrMapping xmlns:a="http://schemas.openxmlformats.org/drawingml/2006/main"/>
  </p:clrMapOvr>
</p:sldLayout>
</file>

<file path=ppt/slideLayouts/slideLayout95.xml><?xml version="1.0" encoding="utf-8"?>
<p:sldLayout xmlns:p="http://schemas.openxmlformats.org/presentationml/2006/main" type="vertTitleAndTx" preserve="1">
  <p:cSld name="垂直排列标题与文本">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orient="vert"/>
          </p:nvPr>
        </p:nvSpPr>
        <p:spPr>
          <a:xfrm xmlns:a="http://schemas.openxmlformats.org/drawingml/2006/main">
            <a:off x="6629400" y="274638"/>
            <a:ext cx="2057400" cy="5851525"/>
          </a:xfrm>
        </p:spPr>
        <p:txBody>
          <a:bodyPr xmlns:a="http://schemas.openxmlformats.org/drawingml/2006/main" vert="eaVert"/>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orient="vert" idx="1"/>
          </p:nvPr>
        </p:nvSpPr>
        <p:spPr>
          <a:xfrm xmlns:a="http://schemas.openxmlformats.org/drawingml/2006/main">
            <a:off x="457200" y="274638"/>
            <a:ext cx="6019800" cy="5851525"/>
          </a:xfrm>
        </p:spPr>
        <p:txBody>
          <a:bodyPr xmlns:a="http://schemas.openxmlformats.org/drawingml/2006/main" vert="eaVert"/>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2128853377"/>
      </p:ext>
    </p:extLst>
  </p:cSld>
  <p:clrMapOvr>
    <a:masterClrMapping xmlns:a="http://schemas.openxmlformats.org/drawingml/2006/main"/>
  </p:clrMapOvr>
</p:sldLayout>
</file>

<file path=ppt/slideLayouts/slideLayout96.xml><?xml version="1.0" encoding="utf-8"?>
<p:sldLayout xmlns:p="http://schemas.openxmlformats.org/presentationml/2006/main" showMasterSp="0" preserve="1">
  <p:cSld name="自定义版式">
    <p:bg>
      <p:bgPr>
        <a:blipFill xmlns:a="http://schemas.openxmlformats.org/drawingml/2006/main">
          <a:blip xmlns:r="http://schemas.openxmlformats.org/officeDocument/2006/relationships" r:embed="rId2"/>
          <a:stretch/>
        </a:blipFill>
      </p:bgPr>
    </p:bg>
    <p:spTree>
      <p:nvGrpSpPr>
        <p:cNvPr id="1" name=""/>
        <p:cNvGrpSpPr/>
        <p:nvPr/>
      </p:nvGrpSpPr>
      <p:grpSpPr>
        <a:xfrm xmlns:a="http://schemas.openxmlformats.org/drawingml/2006/main">
          <a:off x="0" y="0"/>
          <a:ext cx="0" cy="0"/>
          <a:chOff x="0" y="0"/>
          <a:chExt cx="0" cy="0"/>
        </a:xfrm>
      </p:grpSpPr>
    </p:spTree>
    <p:extLst>
      <p:ext uri="{BB962C8B-B14F-4D97-AF65-F5344CB8AC3E}">
        <p14:creationId xmlns:p14="http://schemas.microsoft.com/office/powerpoint/2010/main" val="494459062"/>
      </p:ext>
    </p:extLst>
  </p:cSld>
  <p:clrMapOvr>
    <a:masterClrMapping xmlns:a="http://schemas.openxmlformats.org/drawingml/2006/main"/>
  </p:clrMapOvr>
</p:sldLayout>
</file>

<file path=ppt/slideLayouts/slideLayout97.xml><?xml version="1.0" encoding="utf-8"?>
<p:sldLayout xmlns:p="http://schemas.openxmlformats.org/presentationml/2006/main" type="title" preserve="1">
  <p:cSld name="标题幻灯片">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ctrTitle"/>
          </p:nvPr>
        </p:nvSpPr>
        <p:spPr>
          <a:xfrm xmlns:a="http://schemas.openxmlformats.org/drawingml/2006/main">
            <a:off x="914161" y="2130425"/>
            <a:ext cx="10360501" cy="1470025"/>
          </a:xfrm>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subTitle" idx="1"/>
          </p:nvPr>
        </p:nvSpPr>
        <p:spPr>
          <a:xfrm xmlns:a="http://schemas.openxmlformats.org/drawingml/2006/main">
            <a:off x="1828323" y="3886199"/>
            <a:ext cx="8532177" cy="1752600"/>
          </a:xfrm>
        </p:spPr>
        <p:txBody>
          <a:bodyPr xmlns:a="http://schemas.openxmlformats.org/drawingml/2006/main"/>
          <a:lstStyle xmlns:a="http://schemas.openxmlformats.org/drawingml/2006/main">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xmlns:a="http://schemas.openxmlformats.org/drawingml/2006/main">
            <a:r>
              <a:rPr lang="zh-CN" altLang="en-US" smtClean="0"/>
              <a:t>单击此处编辑母版副标题样式</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236297870"/>
      </p:ext>
    </p:extLst>
  </p:cSld>
  <p:clrMapOvr>
    <a:masterClrMapping xmlns:a="http://schemas.openxmlformats.org/drawingml/2006/main"/>
  </p:clrMapOvr>
</p:sldLayout>
</file>

<file path=ppt/slideLayouts/slideLayout98.xml><?xml version="1.0" encoding="utf-8"?>
<p:sldLayout xmlns:p="http://schemas.openxmlformats.org/presentationml/2006/main" type="obj" preserve="1">
  <p:cSld name="标题和内容">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idx="1"/>
          </p:nvPr>
        </p:nvSpPr>
        <p:spPr/>
        <p:txBody>
          <a:bodyPr xmlns:a="http://schemas.openxmlformats.org/drawingml/2006/main"/>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69847262"/>
      </p:ext>
    </p:extLst>
  </p:cSld>
  <p:clrMapOvr>
    <a:masterClrMapping xmlns:a="http://schemas.openxmlformats.org/drawingml/2006/main"/>
  </p:clrMapOvr>
</p:sldLayout>
</file>

<file path=ppt/slideLayouts/slideLayout99.xml><?xml version="1.0" encoding="utf-8"?>
<p:sldLayout xmlns:p="http://schemas.openxmlformats.org/presentationml/2006/main" type="secHead" preserve="1">
  <p:cSld name="节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722313" y="4406900"/>
            <a:ext cx="7772400" cy="1362075"/>
          </a:xfrm>
        </p:spPr>
        <p:txBody>
          <a:bodyPr xmlns:a="http://schemas.openxmlformats.org/drawingml/2006/main" anchor="t"/>
          <a:lstStyle xmlns:a="http://schemas.openxmlformats.org/drawingml/2006/main">
            <a:lvl1pPr algn="l">
              <a:defRPr sz="4000" b="1" cap="all"/>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idx="1"/>
          </p:nvPr>
        </p:nvSpPr>
        <p:spPr>
          <a:xfrm xmlns:a="http://schemas.openxmlformats.org/drawingml/2006/main">
            <a:off x="722313" y="2906713"/>
            <a:ext cx="7772400" cy="1500187"/>
          </a:xfrm>
        </p:spPr>
        <p:txBody>
          <a:bodyPr xmlns:a="http://schemas.openxmlformats.org/drawingml/2006/main" anchor="b"/>
          <a:lstStyle xmlns:a="http://schemas.openxmlformats.org/drawingml/2006/main">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xmlns:a="http://schemas.openxmlformats.org/drawingml/2006/main">
            <a:pPr lvl="0"/>
            <a:r>
              <a:rPr lang="zh-CN" altLang="en-US" smtClean="0"/>
              <a:t>单击此处编辑母版文本样式</a:t>
            </a:r>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651519538"/>
      </p:ext>
    </p:extLst>
  </p:cSld>
  <p:clrMapOvr>
    <a:masterClrMapping xmlns:a="http://schemas.openxmlformats.org/drawingml/2006/main"/>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slideLayout" Target="../slideLayouts/slideLayout110.xml"/><Relationship Id="rId3" Type="http://schemas.openxmlformats.org/officeDocument/2006/relationships/slideLayout" Target="../slideLayouts/slideLayout111.xml"/><Relationship Id="rId4" Type="http://schemas.openxmlformats.org/officeDocument/2006/relationships/slideLayout" Target="../slideLayouts/slideLayout112.xml"/><Relationship Id="rId5" Type="http://schemas.openxmlformats.org/officeDocument/2006/relationships/slideLayout" Target="../slideLayouts/slideLayout113.xml"/><Relationship Id="rId6" Type="http://schemas.openxmlformats.org/officeDocument/2006/relationships/slideLayout" Target="../slideLayouts/slideLayout114.xml"/><Relationship Id="rId7" Type="http://schemas.openxmlformats.org/officeDocument/2006/relationships/slideLayout" Target="../slideLayouts/slideLayout115.xml"/><Relationship Id="rId8" Type="http://schemas.openxmlformats.org/officeDocument/2006/relationships/slideLayout" Target="../slideLayouts/slideLayout116.xml"/><Relationship Id="rId9" Type="http://schemas.openxmlformats.org/officeDocument/2006/relationships/slideLayout" Target="../slideLayouts/slideLayout117.xml"/><Relationship Id="rId10" Type="http://schemas.openxmlformats.org/officeDocument/2006/relationships/slideLayout" Target="../slideLayouts/slideLayout118.xml"/><Relationship Id="rId11" Type="http://schemas.openxmlformats.org/officeDocument/2006/relationships/slideLayout" Target="../slideLayouts/slideLayout119.xml"/><Relationship Id="rId12" Type="http://schemas.openxmlformats.org/officeDocument/2006/relationships/slideLayout" Target="../slideLayouts/slideLayout120.xml"/><Relationship Id="rId13"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 Id="rId11" Type="http://schemas.openxmlformats.org/officeDocument/2006/relationships/slideLayout" Target="../slideLayouts/slideLayout47.xml"/><Relationship Id="rId12" Type="http://schemas.openxmlformats.org/officeDocument/2006/relationships/slideLayout" Target="../slideLayouts/slideLayout48.xml"/><Relationship Id="rId13"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 Id="rId11" Type="http://schemas.openxmlformats.org/officeDocument/2006/relationships/slideLayout" Target="../slideLayouts/slideLayout59.xml"/><Relationship Id="rId12" Type="http://schemas.openxmlformats.org/officeDocument/2006/relationships/slideLayout" Target="../slideLayouts/slideLayout60.xml"/><Relationship Id="rId13"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slideLayout" Target="../slideLayouts/slideLayout69.xml"/><Relationship Id="rId10" Type="http://schemas.openxmlformats.org/officeDocument/2006/relationships/slideLayout" Target="../slideLayouts/slideLayout70.xml"/><Relationship Id="rId11" Type="http://schemas.openxmlformats.org/officeDocument/2006/relationships/slideLayout" Target="../slideLayouts/slideLayout71.xml"/><Relationship Id="rId12" Type="http://schemas.openxmlformats.org/officeDocument/2006/relationships/slideLayout" Target="../slideLayouts/slideLayout72.xml"/><Relationship Id="rId13"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9" Type="http://schemas.openxmlformats.org/officeDocument/2006/relationships/slideLayout" Target="../slideLayouts/slideLayout81.xml"/><Relationship Id="rId10" Type="http://schemas.openxmlformats.org/officeDocument/2006/relationships/slideLayout" Target="../slideLayouts/slideLayout82.xml"/><Relationship Id="rId11" Type="http://schemas.openxmlformats.org/officeDocument/2006/relationships/slideLayout" Target="../slideLayouts/slideLayout83.xml"/><Relationship Id="rId12" Type="http://schemas.openxmlformats.org/officeDocument/2006/relationships/slideLayout" Target="../slideLayouts/slideLayout84.xml"/><Relationship Id="rId13"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 Id="rId9" Type="http://schemas.openxmlformats.org/officeDocument/2006/relationships/slideLayout" Target="../slideLayouts/slideLayout93.xml"/><Relationship Id="rId10" Type="http://schemas.openxmlformats.org/officeDocument/2006/relationships/slideLayout" Target="../slideLayouts/slideLayout94.xml"/><Relationship Id="rId11" Type="http://schemas.openxmlformats.org/officeDocument/2006/relationships/slideLayout" Target="../slideLayouts/slideLayout95.xml"/><Relationship Id="rId12" Type="http://schemas.openxmlformats.org/officeDocument/2006/relationships/slideLayout" Target="../slideLayouts/slideLayout96.xml"/><Relationship Id="rId13"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9" Type="http://schemas.openxmlformats.org/officeDocument/2006/relationships/slideLayout" Target="../slideLayouts/slideLayout105.xml"/><Relationship Id="rId10" Type="http://schemas.openxmlformats.org/officeDocument/2006/relationships/slideLayout" Target="../slideLayouts/slideLayout106.xml"/><Relationship Id="rId11" Type="http://schemas.openxmlformats.org/officeDocument/2006/relationships/slideLayout" Target="../slideLayouts/slideLayout107.xml"/><Relationship Id="rId12" Type="http://schemas.openxmlformats.org/officeDocument/2006/relationships/slideLayout" Target="../slideLayouts/slideLayout108.xml"/><Relationship Id="rId13" Type="http://schemas.openxmlformats.org/officeDocument/2006/relationships/theme" Target="../theme/theme9.xml"/></Relationships>
</file>

<file path=ppt/slideMasters/slideMaster1.xml><?xml version="1.0" encoding="utf-8"?>
<p:sldMaster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04040"/>
      </p:ext>
    </p:extLst>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lvl1pPr algn="l" defTabSz="914400" eaLnBrk="1" fontAlgn="auto" latinLnBrk="0" hangingPunct="1">
        <a:lnSpc>
          <a:spcPct val="90000"/>
        </a:lnSpc>
        <a:spcBef>
          <a:spcPts val="0"/>
        </a:spcBef>
        <a:buNone/>
        <a:defRPr sz="4399" kern="1200">
          <a:solidFill>
            <a:schemeClr val="tx1"/>
          </a:solidFill>
          <a:latin typeface="Calibri Light" pitchFamily="0" charset="0"/>
          <a:ea typeface="等线 Light" pitchFamily="0" charset="0"/>
          <a:cs typeface="Calibri Light" pitchFamily="0" charset="0"/>
        </a:defRPr>
      </a:lvl1pPr>
    </p:titleStyle>
    <p:bodyStyle>
      <a:lvl1pPr marL="228473" indent="-228473" algn="l" defTabSz="914400" eaLnBrk="1" fontAlgn="auto" latinLnBrk="0" hangingPunct="1">
        <a:lnSpc>
          <a:spcPct val="90000"/>
        </a:lnSpc>
        <a:spcBef>
          <a:spcPts val="1000"/>
        </a:spcBef>
        <a:buFont typeface="Arial" pitchFamily="34" charset="0"/>
        <a:buChar char="•"/>
        <a:defRPr sz="2799" kern="1200">
          <a:solidFill>
            <a:schemeClr val="tx1"/>
          </a:solidFill>
          <a:latin typeface="Calibri" pitchFamily="0" charset="0"/>
          <a:ea typeface="等线" pitchFamily="0" charset="0"/>
          <a:cs typeface="Calibri" pitchFamily="0" charset="0"/>
        </a:defRPr>
      </a:lvl1pPr>
      <a:lvl2pPr marL="685419" indent="-228473" algn="l" defTabSz="914400" eaLnBrk="1" fontAlgn="auto" latinLnBrk="0" hangingPunct="1">
        <a:lnSpc>
          <a:spcPct val="90000"/>
        </a:lnSpc>
        <a:spcBef>
          <a:spcPts val="500"/>
        </a:spcBef>
        <a:buFont typeface="Arial" pitchFamily="34" charset="0"/>
        <a:buChar char="•"/>
        <a:defRPr sz="2399" kern="1200">
          <a:solidFill>
            <a:schemeClr val="tx1"/>
          </a:solidFill>
          <a:latin typeface="Calibri" pitchFamily="0" charset="0"/>
          <a:ea typeface="等线" pitchFamily="0" charset="0"/>
          <a:cs typeface="Calibri" pitchFamily="0" charset="0"/>
        </a:defRPr>
      </a:lvl2pPr>
      <a:lvl3pPr marL="1142492" indent="-228473" algn="l" defTabSz="914400" eaLnBrk="1" fontAlgn="auto" latinLnBrk="0" hangingPunct="1">
        <a:lnSpc>
          <a:spcPct val="90000"/>
        </a:lnSpc>
        <a:spcBef>
          <a:spcPts val="500"/>
        </a:spcBef>
        <a:buFont typeface="Arial" pitchFamily="34" charset="0"/>
        <a:buChar char="•"/>
        <a:defRPr sz="1999" kern="1200">
          <a:solidFill>
            <a:schemeClr val="tx1"/>
          </a:solidFill>
          <a:latin typeface="Calibri" pitchFamily="0" charset="0"/>
          <a:ea typeface="等线" pitchFamily="0" charset="0"/>
          <a:cs typeface="Calibri" pitchFamily="0" charset="0"/>
        </a:defRPr>
      </a:lvl3pPr>
      <a:lvl4pPr marL="1599565"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Calibri" pitchFamily="0" charset="0"/>
          <a:ea typeface="等线" pitchFamily="0" charset="0"/>
          <a:cs typeface="Calibri" pitchFamily="0" charset="0"/>
        </a:defRPr>
      </a:lvl4pPr>
      <a:lvl5pPr marL="2056638"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Calibri" pitchFamily="0" charset="0"/>
          <a:ea typeface="等线" pitchFamily="0" charset="0"/>
          <a:cs typeface="Calibri" pitchFamily="0" charset="0"/>
        </a:defRPr>
      </a:lvl5pPr>
      <a:lvl6pPr marL="2513711"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Calibri" pitchFamily="0" charset="0"/>
          <a:ea typeface="等线" pitchFamily="0" charset="0"/>
          <a:cs typeface="Calibri" pitchFamily="0" charset="0"/>
        </a:defRPr>
      </a:lvl6pPr>
      <a:lvl7pPr marL="2970657"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Calibri" pitchFamily="0" charset="0"/>
          <a:ea typeface="等线" pitchFamily="0" charset="0"/>
          <a:cs typeface="Calibri" pitchFamily="0" charset="0"/>
        </a:defRPr>
      </a:lvl7pPr>
      <a:lvl8pPr marL="3427730"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Calibri" pitchFamily="0" charset="0"/>
          <a:ea typeface="等线" pitchFamily="0" charset="0"/>
          <a:cs typeface="Calibri" pitchFamily="0" charset="0"/>
        </a:defRPr>
      </a:lvl8pPr>
      <a:lvl9pPr marL="3427730"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Calibri" pitchFamily="0" charset="0"/>
          <a:ea typeface="等线" pitchFamily="0" charset="0"/>
          <a:cs typeface="Calibri" pitchFamily="0" charset="0"/>
        </a:defRPr>
      </a:lvl9pPr>
    </p:bodyStyle>
  </p:txStyles>
</p:sldMaster>
</file>

<file path=ppt/slideMasters/slideMaster10.xml><?xml version="1.0" encoding="utf-8"?>
<p:sldMaster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355" name="文本框"/>
          <p:cNvSpPr>
            <a:spLocks noGrp="1"/>
          </p:cNvSpPr>
          <p:nvPr>
            <p:ph type="title"/>
          </p:nvPr>
        </p:nvSpPr>
        <p:spPr>
          <a:xfrm rot="0">
            <a:off x="609441" y="274638"/>
            <a:ext cx="10969943" cy="1143000"/>
          </a:xfrm>
          <a:prstGeom prst="rect"/>
          <a:noFill/>
          <a:ln w="12700" cmpd="sng" cap="flat">
            <a:noFill/>
            <a:prstDash val="solid"/>
            <a:miter/>
          </a:ln>
        </p:spPr>
        <p:txBody>
          <a:bodyPr vert="horz" wrap="square" lIns="91440" tIns="45720" rIns="91440" bIns="45720" anchor="ctr" anchorCtr="0">
            <a:prstTxWarp prst="textNoShape"/>
          </a:bodyPr>
          <a:lstStyle/>
          <a:p>
            <a:r>
              <a:rPr lang="zh-CN" altLang="en-US"/>
              <a:t>单击此处编辑母版标题样式</a:t>
            </a:r>
            <a:endParaRPr lang="zh-CN" altLang="en-US"/>
          </a:p>
        </p:txBody>
      </p:sp>
      <p:sp>
        <p:nvSpPr>
          <p:cNvPr id="356" name="文本框"/>
          <p:cNvSpPr>
            <a:spLocks noGrp="1"/>
          </p:cNvSpPr>
          <p:nvPr>
            <p:ph type="body" idx="1"/>
          </p:nvPr>
        </p:nvSpPr>
        <p:spPr>
          <a:xfrm rot="0">
            <a:off x="609441" y="1600203"/>
            <a:ext cx="10969943" cy="4525963"/>
          </a:xfrm>
          <a:prstGeom prst="rect"/>
          <a:noFill/>
          <a:ln w="12700" cmpd="sng" cap="flat">
            <a:noFill/>
            <a:prstDash val="solid"/>
            <a:miter/>
          </a:ln>
        </p:spPr>
        <p:txBody>
          <a:bodyPr vert="horz" wrap="square" lIns="91440" tIns="45720" rIns="91440" bIns="45720" anchor="t" anchorCtr="0">
            <a:prstTxWarp prst="textNoShape"/>
          </a:bodyPr>
          <a:lstStyle/>
          <a:p>
            <a:r>
              <a:rPr lang="zh-CN" altLang="en-US"/>
              <a:t>单击此处编辑母版文本样式</a:t>
            </a:r>
            <a:endParaRPr lang="en-US" altLang="zh-CN"/>
          </a:p>
          <a:p>
            <a:pPr lvl="1"/>
            <a:r>
              <a:rPr lang="zh-CN" altLang="en-US"/>
              <a:t>第二级</a:t>
            </a:r>
            <a:endParaRPr lang="en-US" altLang="zh-CN"/>
          </a:p>
          <a:p>
            <a:pPr lvl="2"/>
            <a:r>
              <a:rPr lang="zh-CN" altLang="en-US"/>
              <a:t>第三级</a:t>
            </a:r>
            <a:endParaRPr lang="en-US" altLang="zh-CN"/>
          </a:p>
          <a:p>
            <a:pPr lvl="3"/>
            <a:r>
              <a:rPr lang="zh-CN" altLang="en-US"/>
              <a:t>第四级</a:t>
            </a:r>
            <a:endParaRPr lang="en-US" altLang="zh-CN"/>
          </a:p>
          <a:p>
            <a:pPr lvl="4"/>
            <a:r>
              <a:rPr lang="zh-CN" altLang="en-US"/>
              <a:t>第五级</a:t>
            </a:r>
            <a:endParaRPr lang="zh-CN" altLang="en-US"/>
          </a:p>
        </p:txBody>
      </p:sp>
      <p:sp>
        <p:nvSpPr>
          <p:cNvPr id="357" name="文本框"/>
          <p:cNvSpPr>
            <a:spLocks noGrp="1"/>
          </p:cNvSpPr>
          <p:nvPr>
            <p:ph type="dt" idx="2"/>
          </p:nvPr>
        </p:nvSpPr>
        <p:spPr>
          <a:xfrm rot="0">
            <a:off x="609442" y="6356352"/>
            <a:ext cx="2844059" cy="365125"/>
          </a:xfrm>
          <a:prstGeom prst="rect"/>
          <a:noFill/>
          <a:ln w="12700" cmpd="sng" cap="flat">
            <a:noFill/>
            <a:prstDash val="solid"/>
            <a:miter/>
          </a:ln>
        </p:spPr>
        <p:txBody>
          <a:bodyPr vert="horz" wrap="square" lIns="91440" tIns="45720" rIns="91440" bIns="45720" anchor="ctr" anchorCtr="0">
            <a:prstTxWarp prst="textNoShape"/>
          </a:bodyPr>
          <a:lstStyle/>
          <a:p>
            <a:pPr algn="l"/>
            <a:fld id="{CAD2D6BD-DE1B-4B5F-8B41-2702339687B9}" type="datetime1">
              <a:rPr lang="zh-CN" altLang="en-US" sz="1200">
                <a:solidFill>
                  <a:srgbClr val="898989"/>
                </a:solidFill>
                <a:latin typeface="Calibri" pitchFamily="0" charset="0"/>
                <a:ea typeface="宋体" pitchFamily="0" charset="0"/>
                <a:cs typeface="Calibri" pitchFamily="0" charset="0"/>
              </a:rPr>
              <a:t>2025-5-9</a:t>
            </a:fld>
            <a:endParaRPr lang="zh-CN" altLang="en-US" sz="1200">
              <a:solidFill>
                <a:srgbClr val="898989"/>
              </a:solidFill>
              <a:latin typeface="Calibri" pitchFamily="0" charset="0"/>
              <a:ea typeface="宋体" pitchFamily="0" charset="0"/>
              <a:cs typeface="Calibri" pitchFamily="0" charset="0"/>
            </a:endParaRPr>
          </a:p>
        </p:txBody>
      </p:sp>
      <p:sp>
        <p:nvSpPr>
          <p:cNvPr id="358" name="文本框"/>
          <p:cNvSpPr>
            <a:spLocks noGrp="1"/>
          </p:cNvSpPr>
          <p:nvPr>
            <p:ph type="ftr" idx="3"/>
          </p:nvPr>
        </p:nvSpPr>
        <p:spPr>
          <a:xfrm rot="0">
            <a:off x="4164514" y="6356352"/>
            <a:ext cx="3859795" cy="365125"/>
          </a:xfrm>
          <a:prstGeom prst="rect"/>
          <a:noFill/>
          <a:ln w="12700" cmpd="sng" cap="flat">
            <a:noFill/>
            <a:prstDash val="solid"/>
            <a:miter/>
          </a:ln>
        </p:spPr>
        <p:txBody>
          <a:bodyPr vert="horz" wrap="square" lIns="91440" tIns="45720" rIns="91440" bIns="45720" anchor="ctr" anchorCtr="0">
            <a:prstTxWarp prst="textNoShape"/>
          </a:bodyPr>
          <a:lstStyle/>
          <a:p>
            <a:pPr algn="ctr"/>
            <a:endParaRPr lang="zh-CN" altLang="en-US" sz="1200">
              <a:solidFill>
                <a:srgbClr val="898989"/>
              </a:solidFill>
              <a:latin typeface="Calibri" pitchFamily="0" charset="0"/>
              <a:ea typeface="宋体" pitchFamily="0" charset="0"/>
              <a:cs typeface="Calibri" pitchFamily="0" charset="0"/>
            </a:endParaRPr>
          </a:p>
        </p:txBody>
      </p:sp>
      <p:sp>
        <p:nvSpPr>
          <p:cNvPr id="359" name="文本框"/>
          <p:cNvSpPr>
            <a:spLocks noGrp="1"/>
          </p:cNvSpPr>
          <p:nvPr>
            <p:ph type="sldNum" idx="4"/>
          </p:nvPr>
        </p:nvSpPr>
        <p:spPr>
          <a:xfrm rot="0">
            <a:off x="8735325" y="6356352"/>
            <a:ext cx="2844058" cy="365125"/>
          </a:xfrm>
          <a:prstGeom prst="rect"/>
          <a:noFill/>
          <a:ln w="12700" cmpd="sng" cap="flat">
            <a:noFill/>
            <a:prstDash val="solid"/>
            <a:miter/>
          </a:ln>
        </p:spPr>
        <p:txBody>
          <a:bodyPr vert="horz" wrap="square" lIns="91440" tIns="45720" rIns="91440" bIns="45720" anchor="ctr" anchorCtr="0">
            <a:prstTxWarp prst="textNoShape"/>
          </a:bodyPr>
          <a:lstStyle/>
          <a:p>
            <a:pPr algn="r"/>
            <a:fld id="{CAD2D6BD-DE1B-4B5F-8B41-2702339687B9}" type="slidenum">
              <a:rPr lang="en-US" altLang="zh-CN" sz="1200" b="0" i="0" u="none" strike="noStrike" kern="1200" cap="none" spc="0" baseline="0">
                <a:solidFill>
                  <a:srgbClr val="898989"/>
                </a:solidFill>
                <a:latin typeface="Calibri" pitchFamily="0" charset="0"/>
                <a:ea typeface="宋体" pitchFamily="0" charset="0"/>
                <a:cs typeface="Calibri" pitchFamily="0" charset="0"/>
              </a:rPr>
              <a:t>&lt;#&gt;</a:t>
            </a:fld>
            <a:endParaRPr lang="zh-CN" altLang="en-US" sz="1200">
              <a:solidFill>
                <a:srgbClr val="898989"/>
              </a:solidFill>
              <a:latin typeface="Calibri" pitchFamily="0" charset="0"/>
              <a:ea typeface="宋体" pitchFamily="0" charset="0"/>
              <a:cs typeface="Calibri" pitchFamily="0" charset="0"/>
            </a:endParaRPr>
          </a:p>
        </p:txBody>
      </p:sp>
    </p:spTree>
    <p:extLst>
      <p:ext uri="{BB962C8B-B14F-4D97-AF65-F5344CB8AC3E}">
        <p14:creationId xmlns:p14="http://schemas.microsoft.com/office/powerpoint/2010/main" val="1614068611"/>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Lst>
  <p:hf sldNum="0" hdr="0" ftr="0" dt="0"/>
  <p:txStyles>
    <p:titleStyle>
      <a:lvl1pPr algn="ctr" defTabSz="914400" eaLnBrk="1" fontAlgn="auto" latinLnBrk="0" hangingPunct="1">
        <a:spcBef>
          <a:spcPts val="0"/>
        </a:spcBef>
        <a:buNone/>
        <a:defRPr sz="4398" kern="1200">
          <a:solidFill>
            <a:schemeClr val="tx1"/>
          </a:solidFill>
          <a:latin typeface="Calibri" pitchFamily="0" charset="0"/>
          <a:ea typeface="宋体" pitchFamily="0" charset="0"/>
          <a:cs typeface="Calibri" pitchFamily="0" charset="0"/>
        </a:defRPr>
      </a:lvl1pPr>
    </p:titleStyle>
    <p:bodyStyle>
      <a:lvl1pPr marL="342646" indent="-342646" algn="l" defTabSz="914400" eaLnBrk="1" fontAlgn="auto" latinLnBrk="0" hangingPunct="1">
        <a:spcBef>
          <a:spcPct val="20000"/>
        </a:spcBef>
        <a:buFont typeface="Arial" pitchFamily="34" charset="0"/>
        <a:buChar char="•"/>
        <a:defRPr sz="3198" kern="1200">
          <a:solidFill>
            <a:schemeClr val="tx1"/>
          </a:solidFill>
          <a:latin typeface="Calibri" pitchFamily="0" charset="0"/>
          <a:ea typeface="宋体" pitchFamily="0" charset="0"/>
          <a:cs typeface="Calibri" pitchFamily="0" charset="0"/>
        </a:defRPr>
      </a:lvl1pPr>
      <a:lvl2pPr marL="742315" indent="-285496" algn="l" defTabSz="914400" eaLnBrk="1" fontAlgn="auto" latinLnBrk="0" hangingPunct="1">
        <a:spcBef>
          <a:spcPct val="20000"/>
        </a:spcBef>
        <a:buFont typeface="Arial" pitchFamily="34" charset="0"/>
        <a:buChar char="–"/>
        <a:defRPr sz="2798" kern="1200">
          <a:solidFill>
            <a:schemeClr val="tx1"/>
          </a:solidFill>
          <a:latin typeface="Calibri" pitchFamily="0" charset="0"/>
          <a:ea typeface="宋体" pitchFamily="0" charset="0"/>
          <a:cs typeface="Calibri" pitchFamily="0" charset="0"/>
        </a:defRPr>
      </a:lvl2pPr>
      <a:lvl3pPr marL="1142110" indent="-228346" algn="l" defTabSz="914400" eaLnBrk="1" fontAlgn="auto" latinLnBrk="0" hangingPunct="1">
        <a:spcBef>
          <a:spcPct val="20000"/>
        </a:spcBef>
        <a:buFont typeface="Arial" pitchFamily="34" charset="0"/>
        <a:buChar char="•"/>
        <a:defRPr sz="2398" kern="1200">
          <a:solidFill>
            <a:schemeClr val="tx1"/>
          </a:solidFill>
          <a:latin typeface="Calibri" pitchFamily="0" charset="0"/>
          <a:ea typeface="宋体" pitchFamily="0" charset="0"/>
          <a:cs typeface="Calibri" pitchFamily="0" charset="0"/>
        </a:defRPr>
      </a:lvl3pPr>
      <a:lvl4pPr marL="1599057" indent="-228346" algn="l" defTabSz="914400" eaLnBrk="1" fontAlgn="auto" latinLnBrk="0" hangingPunct="1">
        <a:spcBef>
          <a:spcPct val="20000"/>
        </a:spcBef>
        <a:buFont typeface="Arial" pitchFamily="34" charset="0"/>
        <a:buChar char="–"/>
        <a:defRPr sz="1998" kern="1200">
          <a:solidFill>
            <a:schemeClr val="tx1"/>
          </a:solidFill>
          <a:latin typeface="Calibri" pitchFamily="0" charset="0"/>
          <a:ea typeface="宋体" pitchFamily="0" charset="0"/>
          <a:cs typeface="Calibri" pitchFamily="0" charset="0"/>
        </a:defRPr>
      </a:lvl4pPr>
      <a:lvl5pPr marL="2056003" indent="-228346" algn="l" defTabSz="914400" eaLnBrk="1" fontAlgn="auto" latinLnBrk="0" hangingPunct="1">
        <a:spcBef>
          <a:spcPct val="20000"/>
        </a:spcBef>
        <a:buFont typeface="Arial" pitchFamily="34" charset="0"/>
        <a:buChar char="»"/>
        <a:defRPr sz="1998" kern="1200">
          <a:solidFill>
            <a:schemeClr val="tx1"/>
          </a:solidFill>
          <a:latin typeface="Calibri" pitchFamily="0" charset="0"/>
          <a:ea typeface="宋体" pitchFamily="0" charset="0"/>
          <a:cs typeface="Calibri" pitchFamily="0" charset="0"/>
        </a:defRPr>
      </a:lvl5pPr>
      <a:lvl6pPr marL="2512949" indent="-228346" algn="l" defTabSz="914400" eaLnBrk="1" fontAlgn="auto" latinLnBrk="0" hangingPunct="1">
        <a:spcBef>
          <a:spcPct val="20000"/>
        </a:spcBef>
        <a:buFont typeface="Arial" pitchFamily="34" charset="0"/>
        <a:buChar char="•"/>
        <a:defRPr sz="1998" kern="1200">
          <a:solidFill>
            <a:schemeClr val="tx1"/>
          </a:solidFill>
          <a:latin typeface="Calibri" pitchFamily="0" charset="0"/>
          <a:ea typeface="宋体" pitchFamily="0" charset="0"/>
          <a:cs typeface="Calibri" pitchFamily="0" charset="0"/>
        </a:defRPr>
      </a:lvl6pPr>
      <a:lvl7pPr marL="2969895" indent="-228346" algn="l" defTabSz="914400" eaLnBrk="1" fontAlgn="auto" latinLnBrk="0" hangingPunct="1">
        <a:spcBef>
          <a:spcPct val="20000"/>
        </a:spcBef>
        <a:buFont typeface="Arial" pitchFamily="34" charset="0"/>
        <a:buChar char="•"/>
        <a:defRPr sz="1998" kern="1200">
          <a:solidFill>
            <a:schemeClr val="tx1"/>
          </a:solidFill>
          <a:latin typeface="Calibri" pitchFamily="0" charset="0"/>
          <a:ea typeface="宋体" pitchFamily="0" charset="0"/>
          <a:cs typeface="Calibri" pitchFamily="0" charset="0"/>
        </a:defRPr>
      </a:lvl7pPr>
      <a:lvl8pPr marL="3426714" indent="-228346" algn="l" defTabSz="914400" eaLnBrk="1" fontAlgn="auto" latinLnBrk="0" hangingPunct="1">
        <a:spcBef>
          <a:spcPct val="20000"/>
        </a:spcBef>
        <a:buFont typeface="Arial" pitchFamily="34" charset="0"/>
        <a:buChar char="•"/>
        <a:defRPr sz="1998" kern="1200">
          <a:solidFill>
            <a:schemeClr val="tx1"/>
          </a:solidFill>
          <a:latin typeface="Calibri" pitchFamily="0" charset="0"/>
          <a:ea typeface="宋体" pitchFamily="0" charset="0"/>
          <a:cs typeface="Calibri" pitchFamily="0" charset="0"/>
        </a:defRPr>
      </a:lvl8pPr>
      <a:lvl9pPr marL="3426714" indent="-228346" algn="l" defTabSz="914400" eaLnBrk="1" fontAlgn="auto" latinLnBrk="0" hangingPunct="1">
        <a:spcBef>
          <a:spcPct val="20000"/>
        </a:spcBef>
        <a:buFont typeface="Arial" pitchFamily="34" charset="0"/>
        <a:buChar char="•"/>
        <a:defRPr sz="1998" kern="1200">
          <a:solidFill>
            <a:schemeClr val="tx1"/>
          </a:solidFill>
          <a:latin typeface="Calibri" pitchFamily="0" charset="0"/>
          <a:ea typeface="宋体" pitchFamily="0" charset="0"/>
          <a:cs typeface="Calibri" pitchFamily="0" charset="0"/>
        </a:defRPr>
      </a:lvl9pPr>
    </p:bodyStyle>
  </p:txStyles>
</p:sldMaster>
</file>

<file path=ppt/slideMasters/slideMaster2.xml><?xml version="1.0" encoding="utf-8"?>
<p:sldMaster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2" name="矩形"/>
          <p:cNvSpPr>
            <a:spLocks/>
          </p:cNvSpPr>
          <p:nvPr/>
        </p:nvSpPr>
        <p:spPr>
          <a:xfrm rot="0">
            <a:off x="4316876" y="2971799"/>
            <a:ext cx="3555074" cy="229869"/>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l" defTabSz="456946">
              <a:lnSpc>
                <a:spcPct val="100000"/>
              </a:lnSpc>
              <a:spcBef>
                <a:spcPts val="0"/>
              </a:spcBef>
              <a:spcAft>
                <a:spcPts val="0"/>
              </a:spcAft>
              <a:buNone/>
            </a:pPr>
            <a:r>
              <a:rPr lang="zh-CN" altLang="en-US" sz="300" b="0" i="0" u="none" strike="noStrike" kern="1200" cap="none" spc="0" baseline="0">
                <a:solidFill>
                  <a:srgbClr val="FFFFFF"/>
                </a:solidFill>
                <a:latin typeface="微软雅黑" pitchFamily="0" charset="0"/>
                <a:ea typeface="微软雅黑" pitchFamily="0" charset="0"/>
                <a:cs typeface="Arial" pitchFamily="34" charset="0"/>
                <a:sym typeface="微软雅黑" pitchFamily="0" charset="0"/>
              </a:rPr>
              <a:t>感谢您下载包图网平台上提供的</a:t>
            </a:r>
            <a:r>
              <a:rPr lang="en-US" altLang="zh-CN" sz="300" b="0" i="0" u="none" strike="noStrike" kern="1200" cap="none" spc="0" baseline="0">
                <a:solidFill>
                  <a:srgbClr val="FFFFFF"/>
                </a:solidFill>
                <a:latin typeface="微软雅黑" pitchFamily="0" charset="0"/>
                <a:ea typeface="微软雅黑" pitchFamily="0" charset="0"/>
                <a:cs typeface="Arial" pitchFamily="34" charset="0"/>
                <a:sym typeface="微软雅黑" pitchFamily="0" charset="0"/>
              </a:rPr>
              <a:t>PPT</a:t>
            </a:r>
            <a:r>
              <a:rPr lang="zh-CN" altLang="en-US" sz="300" b="0" i="0" u="none" strike="noStrike" kern="1200" cap="none" spc="0" baseline="0">
                <a:solidFill>
                  <a:srgbClr val="FFFFFF"/>
                </a:solidFill>
                <a:latin typeface="微软雅黑" pitchFamily="0" charset="0"/>
                <a:ea typeface="微软雅黑" pitchFamily="0" charset="0"/>
                <a:cs typeface="Arial" pitchFamily="34" charset="0"/>
                <a:sym typeface="微软雅黑" pitchFamily="0" charset="0"/>
              </a:rPr>
              <a:t>作品，为了您和包图网以及原创作者的利益，请勿复制、传播、销售，否则将承担法律责任！包图网将对作品进行维权，按照传播下载次数进行十倍的索取赔偿！</a:t>
            </a:r>
            <a:endParaRPr lang="en-US" altLang="zh-CN" sz="300" b="0" i="0" u="none" strike="noStrike" kern="1200" cap="none" spc="0" baseline="0">
              <a:solidFill>
                <a:srgbClr val="FFFFFF"/>
              </a:solidFill>
              <a:latin typeface="微软雅黑" pitchFamily="0" charset="0"/>
              <a:ea typeface="微软雅黑" pitchFamily="0" charset="0"/>
              <a:cs typeface="Arial" pitchFamily="34" charset="0"/>
              <a:sym typeface="微软雅黑" pitchFamily="0" charset="0"/>
            </a:endParaRPr>
          </a:p>
          <a:p>
            <a:pPr marL="0" indent="0" algn="l" defTabSz="456946">
              <a:lnSpc>
                <a:spcPct val="100000"/>
              </a:lnSpc>
              <a:spcBef>
                <a:spcPts val="0"/>
              </a:spcBef>
              <a:spcAft>
                <a:spcPts val="0"/>
              </a:spcAft>
              <a:buNone/>
            </a:pPr>
            <a:r>
              <a:rPr lang="en-US" altLang="zh-CN" sz="600" b="0" i="0" u="none" strike="noStrike" kern="1200" cap="none" spc="0" baseline="0">
                <a:solidFill>
                  <a:srgbClr val="FFFFFF"/>
                </a:solidFill>
                <a:latin typeface="微软雅黑" pitchFamily="0" charset="0"/>
                <a:ea typeface="微软雅黑" pitchFamily="0" charset="0"/>
                <a:cs typeface="Arial" pitchFamily="34" charset="0"/>
                <a:sym typeface="微软雅黑" pitchFamily="0" charset="0"/>
              </a:rPr>
              <a:t>ibaotu.com</a:t>
            </a:r>
            <a:endParaRPr lang="zh-CN" altLang="en-US" sz="600" b="0" i="0" u="none" strike="noStrike" kern="1200" cap="none" spc="0" baseline="0">
              <a:solidFill>
                <a:srgbClr val="FFFFFF"/>
              </a:solidFill>
              <a:latin typeface="微软雅黑" pitchFamily="0" charset="0"/>
              <a:ea typeface="微软雅黑" pitchFamily="0" charset="0"/>
              <a:cs typeface="Arial" pitchFamily="34" charset="0"/>
              <a:sym typeface="微软雅黑" pitchFamily="0" charset="0"/>
            </a:endParaRPr>
          </a:p>
        </p:txBody>
      </p:sp>
      <p:grpSp>
        <p:nvGrpSpPr>
          <p:cNvPr id="17" name="组合"/>
          <p:cNvGrpSpPr>
            <a:grpSpLocks/>
          </p:cNvGrpSpPr>
          <p:nvPr/>
        </p:nvGrpSpPr>
        <p:grpSpPr>
          <a:xfrm>
            <a:off x="0" y="0"/>
            <a:ext cx="12188825" cy="6858000"/>
            <a:chOff x="0" y="0"/>
            <a:chExt cx="12188825" cy="6858000"/>
          </a:xfrm>
        </p:grpSpPr>
        <p:sp>
          <p:nvSpPr>
            <p:cNvPr id="3" name="矩形"/>
            <p:cNvSpPr>
              <a:spLocks/>
            </p:cNvSpPr>
            <p:nvPr/>
          </p:nvSpPr>
          <p:spPr>
            <a:xfrm rot="0">
              <a:off x="0" y="0"/>
              <a:ext cx="12188825" cy="489857"/>
            </a:xfrm>
            <a:prstGeom prst="rect"/>
            <a:solidFill>
              <a:srgbClr val="DFFAFD"/>
            </a:solidFill>
            <a:ln w="12700" cmpd="sng" cap="flat">
              <a:noFill/>
              <a:prstDash val="solid"/>
              <a:round/>
            </a:ln>
          </p:spPr>
        </p:sp>
        <p:sp>
          <p:nvSpPr>
            <p:cNvPr id="4" name="矩形"/>
            <p:cNvSpPr>
              <a:spLocks/>
            </p:cNvSpPr>
            <p:nvPr/>
          </p:nvSpPr>
          <p:spPr>
            <a:xfrm rot="0">
              <a:off x="0" y="489857"/>
              <a:ext cx="12188825" cy="489857"/>
            </a:xfrm>
            <a:prstGeom prst="rect"/>
            <a:solidFill>
              <a:srgbClr val="FAF9FE"/>
            </a:solidFill>
            <a:ln w="12700" cmpd="sng" cap="flat">
              <a:noFill/>
              <a:prstDash val="solid"/>
              <a:round/>
            </a:ln>
          </p:spPr>
        </p:sp>
        <p:sp>
          <p:nvSpPr>
            <p:cNvPr id="5" name="矩形"/>
            <p:cNvSpPr>
              <a:spLocks/>
            </p:cNvSpPr>
            <p:nvPr/>
          </p:nvSpPr>
          <p:spPr>
            <a:xfrm rot="0">
              <a:off x="0" y="979714"/>
              <a:ext cx="12188825" cy="489857"/>
            </a:xfrm>
            <a:prstGeom prst="rect"/>
            <a:solidFill>
              <a:srgbClr val="DFFAFD"/>
            </a:solidFill>
            <a:ln w="12700" cmpd="sng" cap="flat">
              <a:noFill/>
              <a:prstDash val="solid"/>
              <a:round/>
            </a:ln>
          </p:spPr>
        </p:sp>
        <p:sp>
          <p:nvSpPr>
            <p:cNvPr id="6" name="矩形"/>
            <p:cNvSpPr>
              <a:spLocks/>
            </p:cNvSpPr>
            <p:nvPr/>
          </p:nvSpPr>
          <p:spPr>
            <a:xfrm rot="0">
              <a:off x="0" y="1469571"/>
              <a:ext cx="12188825" cy="489857"/>
            </a:xfrm>
            <a:prstGeom prst="rect"/>
            <a:solidFill>
              <a:srgbClr val="FAF9FE"/>
            </a:solidFill>
            <a:ln w="12700" cmpd="sng" cap="flat">
              <a:noFill/>
              <a:prstDash val="solid"/>
              <a:round/>
            </a:ln>
          </p:spPr>
        </p:sp>
        <p:sp>
          <p:nvSpPr>
            <p:cNvPr id="7" name="矩形"/>
            <p:cNvSpPr>
              <a:spLocks/>
            </p:cNvSpPr>
            <p:nvPr/>
          </p:nvSpPr>
          <p:spPr>
            <a:xfrm rot="0">
              <a:off x="0" y="1959428"/>
              <a:ext cx="12188825" cy="489856"/>
            </a:xfrm>
            <a:prstGeom prst="rect"/>
            <a:solidFill>
              <a:srgbClr val="DFFAFD"/>
            </a:solidFill>
            <a:ln w="12700" cmpd="sng" cap="flat">
              <a:noFill/>
              <a:prstDash val="solid"/>
              <a:round/>
            </a:ln>
          </p:spPr>
        </p:sp>
        <p:sp>
          <p:nvSpPr>
            <p:cNvPr id="8" name="矩形"/>
            <p:cNvSpPr>
              <a:spLocks/>
            </p:cNvSpPr>
            <p:nvPr/>
          </p:nvSpPr>
          <p:spPr>
            <a:xfrm rot="0">
              <a:off x="0" y="2449285"/>
              <a:ext cx="12188825" cy="489857"/>
            </a:xfrm>
            <a:prstGeom prst="rect"/>
            <a:solidFill>
              <a:srgbClr val="FAF9FE"/>
            </a:solidFill>
            <a:ln w="12700" cmpd="sng" cap="flat">
              <a:noFill/>
              <a:prstDash val="solid"/>
              <a:round/>
            </a:ln>
          </p:spPr>
        </p:sp>
        <p:sp>
          <p:nvSpPr>
            <p:cNvPr id="9" name="矩形"/>
            <p:cNvSpPr>
              <a:spLocks/>
            </p:cNvSpPr>
            <p:nvPr/>
          </p:nvSpPr>
          <p:spPr>
            <a:xfrm rot="0">
              <a:off x="0" y="2939142"/>
              <a:ext cx="12188825" cy="489857"/>
            </a:xfrm>
            <a:prstGeom prst="rect"/>
            <a:solidFill>
              <a:srgbClr val="DFFAFD"/>
            </a:solidFill>
            <a:ln w="12700" cmpd="sng" cap="flat">
              <a:noFill/>
              <a:prstDash val="solid"/>
              <a:round/>
            </a:ln>
          </p:spPr>
        </p:sp>
        <p:sp>
          <p:nvSpPr>
            <p:cNvPr id="10" name="矩形"/>
            <p:cNvSpPr>
              <a:spLocks/>
            </p:cNvSpPr>
            <p:nvPr/>
          </p:nvSpPr>
          <p:spPr>
            <a:xfrm rot="0">
              <a:off x="0" y="3429000"/>
              <a:ext cx="12188825" cy="489857"/>
            </a:xfrm>
            <a:prstGeom prst="rect"/>
            <a:solidFill>
              <a:srgbClr val="FAF9FE"/>
            </a:solidFill>
            <a:ln w="12700" cmpd="sng" cap="flat">
              <a:noFill/>
              <a:prstDash val="solid"/>
              <a:round/>
            </a:ln>
          </p:spPr>
        </p:sp>
        <p:sp>
          <p:nvSpPr>
            <p:cNvPr id="11" name="矩形"/>
            <p:cNvSpPr>
              <a:spLocks/>
            </p:cNvSpPr>
            <p:nvPr/>
          </p:nvSpPr>
          <p:spPr>
            <a:xfrm rot="0">
              <a:off x="0" y="3918857"/>
              <a:ext cx="12188825" cy="489857"/>
            </a:xfrm>
            <a:prstGeom prst="rect"/>
            <a:solidFill>
              <a:srgbClr val="DFFAFD"/>
            </a:solidFill>
            <a:ln w="12700" cmpd="sng" cap="flat">
              <a:noFill/>
              <a:prstDash val="solid"/>
              <a:round/>
            </a:ln>
          </p:spPr>
        </p:sp>
        <p:sp>
          <p:nvSpPr>
            <p:cNvPr id="12" name="矩形"/>
            <p:cNvSpPr>
              <a:spLocks/>
            </p:cNvSpPr>
            <p:nvPr/>
          </p:nvSpPr>
          <p:spPr>
            <a:xfrm rot="0">
              <a:off x="0" y="4408714"/>
              <a:ext cx="12188825" cy="489857"/>
            </a:xfrm>
            <a:prstGeom prst="rect"/>
            <a:solidFill>
              <a:srgbClr val="FAF9FE"/>
            </a:solidFill>
            <a:ln w="12700" cmpd="sng" cap="flat">
              <a:noFill/>
              <a:prstDash val="solid"/>
              <a:round/>
            </a:ln>
          </p:spPr>
        </p:sp>
        <p:sp>
          <p:nvSpPr>
            <p:cNvPr id="13" name="矩形"/>
            <p:cNvSpPr>
              <a:spLocks/>
            </p:cNvSpPr>
            <p:nvPr/>
          </p:nvSpPr>
          <p:spPr>
            <a:xfrm rot="0">
              <a:off x="0" y="4898571"/>
              <a:ext cx="12188825" cy="489857"/>
            </a:xfrm>
            <a:prstGeom prst="rect"/>
            <a:solidFill>
              <a:srgbClr val="DFFAFD"/>
            </a:solidFill>
            <a:ln w="12700" cmpd="sng" cap="flat">
              <a:noFill/>
              <a:prstDash val="solid"/>
              <a:round/>
            </a:ln>
          </p:spPr>
        </p:sp>
        <p:sp>
          <p:nvSpPr>
            <p:cNvPr id="14" name="矩形"/>
            <p:cNvSpPr>
              <a:spLocks/>
            </p:cNvSpPr>
            <p:nvPr/>
          </p:nvSpPr>
          <p:spPr>
            <a:xfrm rot="0">
              <a:off x="0" y="5388429"/>
              <a:ext cx="12188825" cy="489856"/>
            </a:xfrm>
            <a:prstGeom prst="rect"/>
            <a:solidFill>
              <a:srgbClr val="FAF9FE"/>
            </a:solidFill>
            <a:ln w="12700" cmpd="sng" cap="flat">
              <a:noFill/>
              <a:prstDash val="solid"/>
              <a:round/>
            </a:ln>
          </p:spPr>
        </p:sp>
        <p:sp>
          <p:nvSpPr>
            <p:cNvPr id="15" name="矩形"/>
            <p:cNvSpPr>
              <a:spLocks/>
            </p:cNvSpPr>
            <p:nvPr/>
          </p:nvSpPr>
          <p:spPr>
            <a:xfrm rot="0">
              <a:off x="0" y="5878285"/>
              <a:ext cx="12188825" cy="489857"/>
            </a:xfrm>
            <a:prstGeom prst="rect"/>
            <a:solidFill>
              <a:srgbClr val="DFFAFD"/>
            </a:solidFill>
            <a:ln w="12700" cmpd="sng" cap="flat">
              <a:noFill/>
              <a:prstDash val="solid"/>
              <a:round/>
            </a:ln>
          </p:spPr>
        </p:sp>
        <p:sp>
          <p:nvSpPr>
            <p:cNvPr id="16" name="矩形"/>
            <p:cNvSpPr>
              <a:spLocks/>
            </p:cNvSpPr>
            <p:nvPr/>
          </p:nvSpPr>
          <p:spPr>
            <a:xfrm rot="0">
              <a:off x="0" y="6368142"/>
              <a:ext cx="12188825" cy="489857"/>
            </a:xfrm>
            <a:prstGeom prst="rect"/>
            <a:solidFill>
              <a:srgbClr val="FAF9FE"/>
            </a:solidFill>
            <a:ln w="12700" cmpd="sng" cap="flat">
              <a:noFill/>
              <a:prstDash val="solid"/>
              <a:round/>
            </a:ln>
          </p:spPr>
        </p:sp>
      </p:grpSp>
      <p:grpSp>
        <p:nvGrpSpPr>
          <p:cNvPr id="319" name="组合"/>
          <p:cNvGrpSpPr>
            <a:grpSpLocks/>
          </p:cNvGrpSpPr>
          <p:nvPr/>
        </p:nvGrpSpPr>
        <p:grpSpPr>
          <a:xfrm>
            <a:off x="-319465" y="5517738"/>
            <a:ext cx="12827755" cy="1340262"/>
            <a:chOff x="-319465" y="5517738"/>
            <a:chExt cx="12827755" cy="1340262"/>
          </a:xfrm>
        </p:grpSpPr>
        <p:grpSp>
          <p:nvGrpSpPr>
            <p:cNvPr id="218" name="组合"/>
            <p:cNvGrpSpPr>
              <a:grpSpLocks/>
            </p:cNvGrpSpPr>
            <p:nvPr/>
          </p:nvGrpSpPr>
          <p:grpSpPr>
            <a:xfrm>
              <a:off x="-319465" y="5517738"/>
              <a:ext cx="12827755" cy="1340262"/>
              <a:chOff x="-319465" y="5517738"/>
              <a:chExt cx="12827755" cy="1340262"/>
            </a:xfrm>
          </p:grpSpPr>
          <p:sp>
            <p:nvSpPr>
              <p:cNvPr id="18" name="曲线"/>
              <p:cNvSpPr>
                <a:spLocks/>
              </p:cNvSpPr>
              <p:nvPr/>
            </p:nvSpPr>
            <p:spPr>
              <a:xfrm rot="0">
                <a:off x="866743" y="6012398"/>
                <a:ext cx="268985" cy="240645"/>
              </a:xfrm>
              <a:custGeom>
                <a:gdLst>
                  <a:gd name="T1" fmla="*/ 0 w 21600"/>
                  <a:gd name="T2" fmla="*/ 0 h 21600"/>
                  <a:gd name="T3" fmla="*/ 21600 w 21600"/>
                  <a:gd name="T4" fmla="*/ 21600 h 21600"/>
                </a:gdLst>
                <a:rect l="T1" t="T2" r="T3" b="T4"/>
                <a:pathLst>
                  <a:path w="21600" h="21600">
                    <a:moveTo>
                      <a:pt x="6171" y="4877"/>
                    </a:moveTo>
                    <a:cubicBezTo>
                      <a:pt x="12034" y="0"/>
                      <a:pt x="21600" y="696"/>
                      <a:pt x="21600" y="696"/>
                    </a:cubicBezTo>
                    <a:cubicBezTo>
                      <a:pt x="21600" y="696"/>
                      <a:pt x="19748" y="11496"/>
                      <a:pt x="13885" y="16374"/>
                    </a:cubicBezTo>
                    <a:cubicBezTo>
                      <a:pt x="7714" y="21600"/>
                      <a:pt x="1851" y="17419"/>
                      <a:pt x="1851" y="17419"/>
                    </a:cubicBezTo>
                    <a:cubicBezTo>
                      <a:pt x="1851" y="17419"/>
                      <a:pt x="0" y="10103"/>
                      <a:pt x="6171" y="4877"/>
                    </a:cubicBezTo>
                  </a:path>
                </a:pathLst>
              </a:custGeom>
              <a:solidFill>
                <a:srgbClr val="94BD30"/>
              </a:solidFill>
              <a:ln cmpd="sng" cap="flat">
                <a:noFill/>
                <a:prstDash val="solid"/>
                <a:round/>
              </a:ln>
            </p:spPr>
          </p:sp>
          <p:sp>
            <p:nvSpPr>
              <p:cNvPr id="19" name="曲线"/>
              <p:cNvSpPr>
                <a:spLocks/>
              </p:cNvSpPr>
              <p:nvPr/>
            </p:nvSpPr>
            <p:spPr>
              <a:xfrm rot="0">
                <a:off x="677952" y="6104312"/>
                <a:ext cx="215522" cy="178813"/>
              </a:xfrm>
              <a:custGeom>
                <a:gdLst>
                  <a:gd name="T1" fmla="*/ 0 w 21600"/>
                  <a:gd name="T2" fmla="*/ 0 h 21600"/>
                  <a:gd name="T3" fmla="*/ 21600 w 21600"/>
                  <a:gd name="T4" fmla="*/ 21600 h 21600"/>
                </a:gdLst>
                <a:rect l="T1" t="T2" r="T3" b="T4"/>
                <a:pathLst>
                  <a:path w="21600" h="21600">
                    <a:moveTo>
                      <a:pt x="15428" y="4226"/>
                    </a:moveTo>
                    <a:cubicBezTo>
                      <a:pt x="21600" y="7982"/>
                      <a:pt x="21214" y="16434"/>
                      <a:pt x="21214" y="16434"/>
                    </a:cubicBezTo>
                    <a:cubicBezTo>
                      <a:pt x="21214" y="16434"/>
                      <a:pt x="15814" y="21600"/>
                      <a:pt x="9642" y="17373"/>
                    </a:cubicBezTo>
                    <a:cubicBezTo>
                      <a:pt x="3471" y="13617"/>
                      <a:pt x="0" y="2817"/>
                      <a:pt x="0" y="2817"/>
                    </a:cubicBezTo>
                    <a:cubicBezTo>
                      <a:pt x="0" y="2817"/>
                      <a:pt x="8871" y="0"/>
                      <a:pt x="15428" y="4226"/>
                    </a:cubicBezTo>
                  </a:path>
                </a:pathLst>
              </a:custGeom>
              <a:solidFill>
                <a:srgbClr val="94BD30"/>
              </a:solidFill>
              <a:ln cmpd="sng" cap="flat">
                <a:noFill/>
                <a:prstDash val="solid"/>
                <a:round/>
              </a:ln>
            </p:spPr>
          </p:sp>
          <p:sp>
            <p:nvSpPr>
              <p:cNvPr id="20" name="矩形"/>
              <p:cNvSpPr>
                <a:spLocks/>
              </p:cNvSpPr>
              <p:nvPr/>
            </p:nvSpPr>
            <p:spPr>
              <a:xfrm rot="0">
                <a:off x="873426" y="5883720"/>
                <a:ext cx="20048" cy="745333"/>
              </a:xfrm>
              <a:prstGeom prst="rect"/>
              <a:solidFill>
                <a:srgbClr val="708F23"/>
              </a:solidFill>
              <a:ln w="12700" cmpd="sng" cap="flat">
                <a:noFill/>
                <a:prstDash val="solid"/>
                <a:round/>
              </a:ln>
            </p:spPr>
          </p:sp>
          <p:sp>
            <p:nvSpPr>
              <p:cNvPr id="21" name="曲线"/>
              <p:cNvSpPr>
                <a:spLocks/>
              </p:cNvSpPr>
              <p:nvPr/>
            </p:nvSpPr>
            <p:spPr>
              <a:xfrm rot="0">
                <a:off x="681293" y="5634718"/>
                <a:ext cx="407654" cy="396062"/>
              </a:xfrm>
              <a:custGeom>
                <a:gdLst>
                  <a:gd name="T1" fmla="*/ 0 w 21600"/>
                  <a:gd name="T2" fmla="*/ 0 h 21600"/>
                  <a:gd name="T3" fmla="*/ 21600 w 21600"/>
                  <a:gd name="T4" fmla="*/ 21600 h 21600"/>
                </a:gdLst>
                <a:rect l="T1" t="T2" r="T3" b="T4"/>
                <a:pathLst>
                  <a:path w="21600" h="21600">
                    <a:moveTo>
                      <a:pt x="18543" y="3811"/>
                    </a:moveTo>
                    <a:cubicBezTo>
                      <a:pt x="16505" y="847"/>
                      <a:pt x="13856" y="2752"/>
                      <a:pt x="13856" y="2752"/>
                    </a:cubicBezTo>
                    <a:cubicBezTo>
                      <a:pt x="14264" y="1905"/>
                      <a:pt x="12633" y="0"/>
                      <a:pt x="10799" y="0"/>
                    </a:cubicBezTo>
                    <a:cubicBezTo>
                      <a:pt x="8966" y="0"/>
                      <a:pt x="7132" y="1905"/>
                      <a:pt x="7539" y="2752"/>
                    </a:cubicBezTo>
                    <a:cubicBezTo>
                      <a:pt x="7539" y="2752"/>
                      <a:pt x="4890" y="847"/>
                      <a:pt x="2852" y="3811"/>
                    </a:cubicBezTo>
                    <a:cubicBezTo>
                      <a:pt x="0" y="8258"/>
                      <a:pt x="3871" y="21600"/>
                      <a:pt x="10799" y="21600"/>
                    </a:cubicBezTo>
                    <a:cubicBezTo>
                      <a:pt x="17524" y="21600"/>
                      <a:pt x="21600" y="8258"/>
                      <a:pt x="18543" y="3811"/>
                    </a:cubicBezTo>
                  </a:path>
                </a:pathLst>
              </a:custGeom>
              <a:solidFill>
                <a:srgbClr val="FF4D67"/>
              </a:solidFill>
              <a:ln cmpd="sng" cap="flat">
                <a:noFill/>
                <a:prstDash val="solid"/>
                <a:round/>
              </a:ln>
            </p:spPr>
          </p:sp>
          <p:sp>
            <p:nvSpPr>
              <p:cNvPr id="22" name="曲线"/>
              <p:cNvSpPr>
                <a:spLocks/>
              </p:cNvSpPr>
              <p:nvPr/>
            </p:nvSpPr>
            <p:spPr>
              <a:xfrm rot="0">
                <a:off x="7918834" y="6012398"/>
                <a:ext cx="265644" cy="240645"/>
              </a:xfrm>
              <a:custGeom>
                <a:gdLst>
                  <a:gd name="T1" fmla="*/ 0 w 21600"/>
                  <a:gd name="T2" fmla="*/ 0 h 21600"/>
                  <a:gd name="T3" fmla="*/ 21600 w 21600"/>
                  <a:gd name="T4" fmla="*/ 21600 h 21600"/>
                </a:gdLst>
                <a:rect l="T1" t="T2" r="T3" b="T4"/>
                <a:pathLst>
                  <a:path w="21600" h="21600">
                    <a:moveTo>
                      <a:pt x="5947" y="4877"/>
                    </a:moveTo>
                    <a:cubicBezTo>
                      <a:pt x="11895" y="0"/>
                      <a:pt x="21600" y="696"/>
                      <a:pt x="21600" y="696"/>
                    </a:cubicBezTo>
                    <a:cubicBezTo>
                      <a:pt x="21600" y="696"/>
                      <a:pt x="19721" y="11496"/>
                      <a:pt x="13773" y="16374"/>
                    </a:cubicBezTo>
                    <a:cubicBezTo>
                      <a:pt x="7826" y="21600"/>
                      <a:pt x="1565" y="17419"/>
                      <a:pt x="1565" y="17419"/>
                    </a:cubicBezTo>
                    <a:cubicBezTo>
                      <a:pt x="1565" y="17419"/>
                      <a:pt x="0" y="10103"/>
                      <a:pt x="5947" y="4877"/>
                    </a:cubicBezTo>
                  </a:path>
                </a:pathLst>
              </a:custGeom>
              <a:solidFill>
                <a:srgbClr val="94BD30"/>
              </a:solidFill>
              <a:ln cmpd="sng" cap="flat">
                <a:noFill/>
                <a:prstDash val="solid"/>
                <a:round/>
              </a:ln>
            </p:spPr>
          </p:sp>
          <p:sp>
            <p:nvSpPr>
              <p:cNvPr id="23" name="曲线"/>
              <p:cNvSpPr>
                <a:spLocks/>
              </p:cNvSpPr>
              <p:nvPr/>
            </p:nvSpPr>
            <p:spPr>
              <a:xfrm rot="0">
                <a:off x="7730043" y="6104312"/>
                <a:ext cx="212180" cy="178813"/>
              </a:xfrm>
              <a:custGeom>
                <a:gdLst>
                  <a:gd name="T1" fmla="*/ 0 w 21600"/>
                  <a:gd name="T2" fmla="*/ 0 h 21600"/>
                  <a:gd name="T3" fmla="*/ 21600 w 21600"/>
                  <a:gd name="T4" fmla="*/ 21600 h 21600"/>
                </a:gdLst>
                <a:rect l="T1" t="T2" r="T3" b="T4"/>
                <a:pathLst>
                  <a:path w="21600" h="21600">
                    <a:moveTo>
                      <a:pt x="15316" y="4226"/>
                    </a:moveTo>
                    <a:cubicBezTo>
                      <a:pt x="21600" y="7982"/>
                      <a:pt x="21207" y="16434"/>
                      <a:pt x="21207" y="16434"/>
                    </a:cubicBezTo>
                    <a:cubicBezTo>
                      <a:pt x="21207" y="16434"/>
                      <a:pt x="15709" y="21600"/>
                      <a:pt x="9425" y="17373"/>
                    </a:cubicBezTo>
                    <a:cubicBezTo>
                      <a:pt x="3141" y="13617"/>
                      <a:pt x="0" y="2817"/>
                      <a:pt x="0" y="2817"/>
                    </a:cubicBezTo>
                    <a:cubicBezTo>
                      <a:pt x="0" y="2817"/>
                      <a:pt x="8640" y="0"/>
                      <a:pt x="15316" y="4226"/>
                    </a:cubicBezTo>
                  </a:path>
                </a:pathLst>
              </a:custGeom>
              <a:solidFill>
                <a:srgbClr val="94BD30"/>
              </a:solidFill>
              <a:ln cmpd="sng" cap="flat">
                <a:noFill/>
                <a:prstDash val="solid"/>
                <a:round/>
              </a:ln>
            </p:spPr>
          </p:sp>
          <p:sp>
            <p:nvSpPr>
              <p:cNvPr id="24" name="矩形"/>
              <p:cNvSpPr>
                <a:spLocks/>
              </p:cNvSpPr>
              <p:nvPr/>
            </p:nvSpPr>
            <p:spPr>
              <a:xfrm rot="0">
                <a:off x="7922175" y="5883720"/>
                <a:ext cx="23390" cy="745333"/>
              </a:xfrm>
              <a:prstGeom prst="rect"/>
              <a:solidFill>
                <a:srgbClr val="708F23"/>
              </a:solidFill>
              <a:ln w="12700" cmpd="sng" cap="flat">
                <a:noFill/>
                <a:prstDash val="solid"/>
                <a:round/>
              </a:ln>
            </p:spPr>
          </p:sp>
          <p:sp>
            <p:nvSpPr>
              <p:cNvPr id="25" name="曲线"/>
              <p:cNvSpPr>
                <a:spLocks/>
              </p:cNvSpPr>
              <p:nvPr/>
            </p:nvSpPr>
            <p:spPr>
              <a:xfrm rot="0">
                <a:off x="7730043" y="5634718"/>
                <a:ext cx="407654" cy="396062"/>
              </a:xfrm>
              <a:custGeom>
                <a:gdLst>
                  <a:gd name="T1" fmla="*/ 0 w 21600"/>
                  <a:gd name="T2" fmla="*/ 0 h 21600"/>
                  <a:gd name="T3" fmla="*/ 21600 w 21600"/>
                  <a:gd name="T4" fmla="*/ 21600 h 21600"/>
                </a:gdLst>
                <a:rect l="T1" t="T2" r="T3" b="T4"/>
                <a:pathLst>
                  <a:path w="21600" h="21600">
                    <a:moveTo>
                      <a:pt x="18543" y="3811"/>
                    </a:moveTo>
                    <a:cubicBezTo>
                      <a:pt x="16505" y="847"/>
                      <a:pt x="13856" y="2752"/>
                      <a:pt x="13856" y="2752"/>
                    </a:cubicBezTo>
                    <a:cubicBezTo>
                      <a:pt x="14264" y="1905"/>
                      <a:pt x="12633" y="0"/>
                      <a:pt x="10800" y="0"/>
                    </a:cubicBezTo>
                    <a:cubicBezTo>
                      <a:pt x="8966" y="0"/>
                      <a:pt x="7335" y="1905"/>
                      <a:pt x="7539" y="2752"/>
                    </a:cubicBezTo>
                    <a:cubicBezTo>
                      <a:pt x="7539" y="2752"/>
                      <a:pt x="4890" y="847"/>
                      <a:pt x="2852" y="3811"/>
                    </a:cubicBezTo>
                    <a:cubicBezTo>
                      <a:pt x="0" y="8258"/>
                      <a:pt x="3871" y="21600"/>
                      <a:pt x="10800" y="21600"/>
                    </a:cubicBezTo>
                    <a:cubicBezTo>
                      <a:pt x="17728" y="21600"/>
                      <a:pt x="21600" y="8258"/>
                      <a:pt x="18543" y="3811"/>
                    </a:cubicBezTo>
                  </a:path>
                </a:pathLst>
              </a:custGeom>
              <a:solidFill>
                <a:srgbClr val="FF4D67"/>
              </a:solidFill>
              <a:ln cmpd="sng" cap="flat">
                <a:noFill/>
                <a:prstDash val="solid"/>
                <a:round/>
              </a:ln>
            </p:spPr>
          </p:sp>
          <p:sp>
            <p:nvSpPr>
              <p:cNvPr id="26" name="曲线"/>
              <p:cNvSpPr>
                <a:spLocks/>
              </p:cNvSpPr>
              <p:nvPr/>
            </p:nvSpPr>
            <p:spPr>
              <a:xfrm rot="0">
                <a:off x="3907445" y="5918814"/>
                <a:ext cx="265644" cy="243987"/>
              </a:xfrm>
              <a:custGeom>
                <a:gdLst>
                  <a:gd name="T1" fmla="*/ 0 w 21600"/>
                  <a:gd name="T2" fmla="*/ 0 h 21600"/>
                  <a:gd name="T3" fmla="*/ 21600 w 21600"/>
                  <a:gd name="T4" fmla="*/ 21600 h 21600"/>
                </a:gdLst>
                <a:rect l="T1" t="T2" r="T3" b="T4"/>
                <a:pathLst>
                  <a:path w="21600" h="21600">
                    <a:moveTo>
                      <a:pt x="5947" y="5142"/>
                    </a:moveTo>
                    <a:cubicBezTo>
                      <a:pt x="11895" y="0"/>
                      <a:pt x="21600" y="1028"/>
                      <a:pt x="21600" y="1028"/>
                    </a:cubicBezTo>
                    <a:cubicBezTo>
                      <a:pt x="21600" y="1028"/>
                      <a:pt x="19721" y="11657"/>
                      <a:pt x="13773" y="16457"/>
                    </a:cubicBezTo>
                    <a:cubicBezTo>
                      <a:pt x="7826" y="21600"/>
                      <a:pt x="1565" y="17485"/>
                      <a:pt x="1565" y="17485"/>
                    </a:cubicBezTo>
                    <a:cubicBezTo>
                      <a:pt x="1565" y="17485"/>
                      <a:pt x="0" y="9942"/>
                      <a:pt x="5947" y="5142"/>
                    </a:cubicBezTo>
                  </a:path>
                </a:pathLst>
              </a:custGeom>
              <a:solidFill>
                <a:srgbClr val="94BD30"/>
              </a:solidFill>
              <a:ln cmpd="sng" cap="flat">
                <a:noFill/>
                <a:prstDash val="solid"/>
                <a:round/>
              </a:ln>
            </p:spPr>
          </p:sp>
          <p:sp>
            <p:nvSpPr>
              <p:cNvPr id="27" name="曲线"/>
              <p:cNvSpPr>
                <a:spLocks/>
              </p:cNvSpPr>
              <p:nvPr/>
            </p:nvSpPr>
            <p:spPr>
              <a:xfrm rot="0">
                <a:off x="3718654" y="6015741"/>
                <a:ext cx="212180" cy="173799"/>
              </a:xfrm>
              <a:custGeom>
                <a:gdLst>
                  <a:gd name="T1" fmla="*/ 0 w 21600"/>
                  <a:gd name="T2" fmla="*/ 0 h 21600"/>
                  <a:gd name="T3" fmla="*/ 21600 w 21600"/>
                  <a:gd name="T4" fmla="*/ 21600 h 21600"/>
                </a:gdLst>
                <a:rect l="T1" t="T2" r="T3" b="T4"/>
                <a:pathLst>
                  <a:path w="21600" h="21600">
                    <a:moveTo>
                      <a:pt x="15316" y="4320"/>
                    </a:moveTo>
                    <a:cubicBezTo>
                      <a:pt x="21600" y="8159"/>
                      <a:pt x="21207" y="16320"/>
                      <a:pt x="21207" y="16320"/>
                    </a:cubicBezTo>
                    <a:cubicBezTo>
                      <a:pt x="21207" y="16320"/>
                      <a:pt x="16101" y="21600"/>
                      <a:pt x="9425" y="17760"/>
                    </a:cubicBezTo>
                    <a:cubicBezTo>
                      <a:pt x="3141" y="13440"/>
                      <a:pt x="0" y="2879"/>
                      <a:pt x="0" y="2879"/>
                    </a:cubicBezTo>
                    <a:cubicBezTo>
                      <a:pt x="0" y="2879"/>
                      <a:pt x="9032" y="0"/>
                      <a:pt x="15316" y="4320"/>
                    </a:cubicBezTo>
                  </a:path>
                </a:pathLst>
              </a:custGeom>
              <a:solidFill>
                <a:srgbClr val="94BD30"/>
              </a:solidFill>
              <a:ln cmpd="sng" cap="flat">
                <a:noFill/>
                <a:prstDash val="solid"/>
                <a:round/>
              </a:ln>
            </p:spPr>
          </p:sp>
          <p:sp>
            <p:nvSpPr>
              <p:cNvPr id="28" name="矩形"/>
              <p:cNvSpPr>
                <a:spLocks/>
              </p:cNvSpPr>
              <p:nvPr/>
            </p:nvSpPr>
            <p:spPr>
              <a:xfrm rot="0">
                <a:off x="3910787" y="5793478"/>
                <a:ext cx="23390" cy="747004"/>
              </a:xfrm>
              <a:prstGeom prst="rect"/>
              <a:solidFill>
                <a:srgbClr val="708F23"/>
              </a:solidFill>
              <a:ln w="12700" cmpd="sng" cap="flat">
                <a:noFill/>
                <a:prstDash val="solid"/>
                <a:round/>
              </a:ln>
            </p:spPr>
          </p:sp>
          <p:sp>
            <p:nvSpPr>
              <p:cNvPr id="29" name="曲线"/>
              <p:cNvSpPr>
                <a:spLocks/>
              </p:cNvSpPr>
              <p:nvPr/>
            </p:nvSpPr>
            <p:spPr>
              <a:xfrm rot="0">
                <a:off x="3718654" y="5546148"/>
                <a:ext cx="407654" cy="396062"/>
              </a:xfrm>
              <a:custGeom>
                <a:gdLst>
                  <a:gd name="T1" fmla="*/ 0 w 21600"/>
                  <a:gd name="T2" fmla="*/ 0 h 21600"/>
                  <a:gd name="T3" fmla="*/ 21600 w 21600"/>
                  <a:gd name="T4" fmla="*/ 21600 h 21600"/>
                </a:gdLst>
                <a:rect l="T1" t="T2" r="T3" b="T4"/>
                <a:pathLst>
                  <a:path w="21600" h="21600">
                    <a:moveTo>
                      <a:pt x="18747" y="3811"/>
                    </a:moveTo>
                    <a:cubicBezTo>
                      <a:pt x="16709" y="847"/>
                      <a:pt x="13856" y="2541"/>
                      <a:pt x="13856" y="2541"/>
                    </a:cubicBezTo>
                    <a:cubicBezTo>
                      <a:pt x="14264" y="1905"/>
                      <a:pt x="12633" y="0"/>
                      <a:pt x="10799" y="0"/>
                    </a:cubicBezTo>
                    <a:cubicBezTo>
                      <a:pt x="8966" y="0"/>
                      <a:pt x="7335" y="1905"/>
                      <a:pt x="7743" y="2541"/>
                    </a:cubicBezTo>
                    <a:cubicBezTo>
                      <a:pt x="7743" y="2541"/>
                      <a:pt x="5094" y="847"/>
                      <a:pt x="3056" y="3811"/>
                    </a:cubicBezTo>
                    <a:cubicBezTo>
                      <a:pt x="0" y="8047"/>
                      <a:pt x="3871" y="21600"/>
                      <a:pt x="10799" y="21600"/>
                    </a:cubicBezTo>
                    <a:cubicBezTo>
                      <a:pt x="17728" y="21600"/>
                      <a:pt x="21600" y="8047"/>
                      <a:pt x="18747" y="3811"/>
                    </a:cubicBezTo>
                  </a:path>
                </a:pathLst>
              </a:custGeom>
              <a:solidFill>
                <a:srgbClr val="FF4D67"/>
              </a:solidFill>
              <a:ln cmpd="sng" cap="flat">
                <a:noFill/>
                <a:prstDash val="solid"/>
                <a:round/>
              </a:ln>
            </p:spPr>
          </p:sp>
          <p:sp>
            <p:nvSpPr>
              <p:cNvPr id="30" name="曲线"/>
              <p:cNvSpPr>
                <a:spLocks/>
              </p:cNvSpPr>
              <p:nvPr/>
            </p:nvSpPr>
            <p:spPr>
              <a:xfrm rot="0">
                <a:off x="5297481" y="6062533"/>
                <a:ext cx="242253" cy="220591"/>
              </a:xfrm>
              <a:custGeom>
                <a:gdLst>
                  <a:gd name="T1" fmla="*/ 0 w 21600"/>
                  <a:gd name="T2" fmla="*/ 0 h 21600"/>
                  <a:gd name="T3" fmla="*/ 21600 w 21600"/>
                  <a:gd name="T4" fmla="*/ 21600 h 21600"/>
                </a:gdLst>
                <a:rect l="T1" t="T2" r="T3" b="T4"/>
                <a:pathLst>
                  <a:path w="21600" h="21600">
                    <a:moveTo>
                      <a:pt x="15428" y="4926"/>
                    </a:moveTo>
                    <a:cubicBezTo>
                      <a:pt x="9599" y="0"/>
                      <a:pt x="0" y="1136"/>
                      <a:pt x="0" y="1136"/>
                    </a:cubicBezTo>
                    <a:cubicBezTo>
                      <a:pt x="0" y="1136"/>
                      <a:pt x="1714" y="11747"/>
                      <a:pt x="7885" y="16673"/>
                    </a:cubicBezTo>
                    <a:cubicBezTo>
                      <a:pt x="13714" y="21600"/>
                      <a:pt x="19885" y="17810"/>
                      <a:pt x="19885" y="17810"/>
                    </a:cubicBezTo>
                    <a:cubicBezTo>
                      <a:pt x="19885" y="17810"/>
                      <a:pt x="21600" y="10231"/>
                      <a:pt x="15428" y="4926"/>
                    </a:cubicBezTo>
                  </a:path>
                </a:pathLst>
              </a:custGeom>
              <a:solidFill>
                <a:srgbClr val="94BD30"/>
              </a:solidFill>
              <a:ln cmpd="sng" cap="flat">
                <a:noFill/>
                <a:prstDash val="solid"/>
                <a:round/>
              </a:ln>
            </p:spPr>
          </p:sp>
          <p:sp>
            <p:nvSpPr>
              <p:cNvPr id="31" name="曲线"/>
              <p:cNvSpPr>
                <a:spLocks/>
              </p:cNvSpPr>
              <p:nvPr/>
            </p:nvSpPr>
            <p:spPr>
              <a:xfrm rot="0">
                <a:off x="5516345" y="6151103"/>
                <a:ext cx="197144" cy="160430"/>
              </a:xfrm>
              <a:custGeom>
                <a:gdLst>
                  <a:gd name="T1" fmla="*/ 0 w 21600"/>
                  <a:gd name="T2" fmla="*/ 0 h 21600"/>
                  <a:gd name="T3" fmla="*/ 21600 w 21600"/>
                  <a:gd name="T4" fmla="*/ 21600 h 21600"/>
                </a:gdLst>
                <a:rect l="T1" t="T2" r="T3" b="T4"/>
                <a:pathLst>
                  <a:path w="21600" h="21600">
                    <a:moveTo>
                      <a:pt x="6352" y="4214"/>
                    </a:moveTo>
                    <a:cubicBezTo>
                      <a:pt x="0" y="7902"/>
                      <a:pt x="423" y="16331"/>
                      <a:pt x="423" y="16331"/>
                    </a:cubicBezTo>
                    <a:cubicBezTo>
                      <a:pt x="423" y="16331"/>
                      <a:pt x="5929" y="21600"/>
                      <a:pt x="11858" y="17385"/>
                    </a:cubicBezTo>
                    <a:cubicBezTo>
                      <a:pt x="18211" y="13697"/>
                      <a:pt x="21600" y="2634"/>
                      <a:pt x="21600" y="2634"/>
                    </a:cubicBezTo>
                    <a:cubicBezTo>
                      <a:pt x="21600" y="2634"/>
                      <a:pt x="12705" y="0"/>
                      <a:pt x="6352" y="4214"/>
                    </a:cubicBezTo>
                  </a:path>
                </a:pathLst>
              </a:custGeom>
              <a:solidFill>
                <a:srgbClr val="94BD30"/>
              </a:solidFill>
              <a:ln cmpd="sng" cap="flat">
                <a:noFill/>
                <a:prstDash val="solid"/>
                <a:round/>
              </a:ln>
            </p:spPr>
          </p:sp>
          <p:sp>
            <p:nvSpPr>
              <p:cNvPr id="32" name="矩形"/>
              <p:cNvSpPr>
                <a:spLocks/>
              </p:cNvSpPr>
              <p:nvPr/>
            </p:nvSpPr>
            <p:spPr>
              <a:xfrm rot="0">
                <a:off x="5516345" y="5948894"/>
                <a:ext cx="20048" cy="680158"/>
              </a:xfrm>
              <a:prstGeom prst="rect"/>
              <a:solidFill>
                <a:srgbClr val="708F23"/>
              </a:solidFill>
              <a:ln w="12700" cmpd="sng" cap="flat">
                <a:noFill/>
                <a:prstDash val="solid"/>
                <a:round/>
              </a:ln>
            </p:spPr>
          </p:sp>
          <p:sp>
            <p:nvSpPr>
              <p:cNvPr id="33" name="曲线"/>
              <p:cNvSpPr>
                <a:spLocks/>
              </p:cNvSpPr>
              <p:nvPr/>
            </p:nvSpPr>
            <p:spPr>
              <a:xfrm rot="0">
                <a:off x="5282445" y="5634718"/>
                <a:ext cx="487848" cy="381022"/>
              </a:xfrm>
              <a:custGeom>
                <a:gdLst>
                  <a:gd name="T1" fmla="*/ 0 w 21600"/>
                  <a:gd name="T2" fmla="*/ 0 h 21600"/>
                  <a:gd name="T3" fmla="*/ 21600 w 21600"/>
                  <a:gd name="T4" fmla="*/ 21600 h 21600"/>
                </a:gdLst>
                <a:rect l="T1" t="T2" r="T3" b="T4"/>
                <a:pathLst>
                  <a:path w="21600" h="21600">
                    <a:moveTo>
                      <a:pt x="20579" y="5951"/>
                    </a:moveTo>
                    <a:cubicBezTo>
                      <a:pt x="15647" y="9257"/>
                      <a:pt x="15647" y="9257"/>
                      <a:pt x="15647" y="9257"/>
                    </a:cubicBezTo>
                    <a:cubicBezTo>
                      <a:pt x="10714" y="0"/>
                      <a:pt x="10714" y="0"/>
                      <a:pt x="10714" y="0"/>
                    </a:cubicBezTo>
                    <a:cubicBezTo>
                      <a:pt x="5952" y="9257"/>
                      <a:pt x="5952" y="9257"/>
                      <a:pt x="5952" y="9257"/>
                    </a:cubicBezTo>
                    <a:cubicBezTo>
                      <a:pt x="1020" y="5951"/>
                      <a:pt x="1020" y="5951"/>
                      <a:pt x="1020" y="5951"/>
                    </a:cubicBezTo>
                    <a:cubicBezTo>
                      <a:pt x="1020" y="5951"/>
                      <a:pt x="0" y="21600"/>
                      <a:pt x="10714" y="21600"/>
                    </a:cubicBezTo>
                    <a:cubicBezTo>
                      <a:pt x="21600" y="21600"/>
                      <a:pt x="20579" y="5951"/>
                      <a:pt x="20579" y="5951"/>
                    </a:cubicBezTo>
                  </a:path>
                </a:pathLst>
              </a:custGeom>
              <a:solidFill>
                <a:srgbClr val="FF70AD"/>
              </a:solidFill>
              <a:ln cmpd="sng" cap="flat">
                <a:noFill/>
                <a:prstDash val="solid"/>
                <a:round/>
              </a:ln>
            </p:spPr>
          </p:sp>
          <p:sp>
            <p:nvSpPr>
              <p:cNvPr id="34" name="曲线"/>
              <p:cNvSpPr>
                <a:spLocks/>
              </p:cNvSpPr>
              <p:nvPr/>
            </p:nvSpPr>
            <p:spPr>
              <a:xfrm rot="0">
                <a:off x="10775759" y="6097627"/>
                <a:ext cx="227216" cy="208893"/>
              </a:xfrm>
              <a:custGeom>
                <a:gdLst>
                  <a:gd name="T1" fmla="*/ 0 w 21600"/>
                  <a:gd name="T2" fmla="*/ 0 h 21600"/>
                  <a:gd name="T3" fmla="*/ 21600 w 21600"/>
                  <a:gd name="T4" fmla="*/ 21600 h 21600"/>
                </a:gdLst>
                <a:rect l="T1" t="T2" r="T3" b="T4"/>
                <a:pathLst>
                  <a:path w="21600" h="21600">
                    <a:moveTo>
                      <a:pt x="15742" y="5200"/>
                    </a:moveTo>
                    <a:cubicBezTo>
                      <a:pt x="9518" y="0"/>
                      <a:pt x="0" y="1199"/>
                      <a:pt x="0" y="1199"/>
                    </a:cubicBezTo>
                    <a:cubicBezTo>
                      <a:pt x="0" y="1199"/>
                      <a:pt x="1830" y="11599"/>
                      <a:pt x="7688" y="16399"/>
                    </a:cubicBezTo>
                    <a:cubicBezTo>
                      <a:pt x="13911" y="21600"/>
                      <a:pt x="20135" y="17599"/>
                      <a:pt x="20135" y="17599"/>
                    </a:cubicBezTo>
                    <a:cubicBezTo>
                      <a:pt x="20135" y="17599"/>
                      <a:pt x="21600" y="10000"/>
                      <a:pt x="15742" y="5200"/>
                    </a:cubicBezTo>
                  </a:path>
                </a:pathLst>
              </a:custGeom>
              <a:solidFill>
                <a:srgbClr val="94BD30"/>
              </a:solidFill>
              <a:ln cmpd="sng" cap="flat">
                <a:noFill/>
                <a:prstDash val="solid"/>
                <a:round/>
              </a:ln>
            </p:spPr>
          </p:sp>
          <p:sp>
            <p:nvSpPr>
              <p:cNvPr id="35" name="曲线"/>
              <p:cNvSpPr>
                <a:spLocks/>
              </p:cNvSpPr>
              <p:nvPr/>
            </p:nvSpPr>
            <p:spPr>
              <a:xfrm rot="0">
                <a:off x="10982926" y="6182855"/>
                <a:ext cx="180437" cy="147061"/>
              </a:xfrm>
              <a:custGeom>
                <a:gdLst>
                  <a:gd name="T1" fmla="*/ 0 w 21600"/>
                  <a:gd name="T2" fmla="*/ 0 h 21600"/>
                  <a:gd name="T3" fmla="*/ 21600 w 21600"/>
                  <a:gd name="T4" fmla="*/ 21600 h 21600"/>
                </a:gdLst>
                <a:rect l="T1" t="T2" r="T3" b="T4"/>
                <a:pathLst>
                  <a:path w="21600" h="21600">
                    <a:moveTo>
                      <a:pt x="6434" y="3978"/>
                    </a:moveTo>
                    <a:cubicBezTo>
                      <a:pt x="0" y="7957"/>
                      <a:pt x="459" y="16484"/>
                      <a:pt x="459" y="16484"/>
                    </a:cubicBezTo>
                    <a:cubicBezTo>
                      <a:pt x="459" y="16484"/>
                      <a:pt x="5514" y="21600"/>
                      <a:pt x="11948" y="17621"/>
                    </a:cubicBezTo>
                    <a:cubicBezTo>
                      <a:pt x="18382" y="13642"/>
                      <a:pt x="21600" y="2842"/>
                      <a:pt x="21600" y="2842"/>
                    </a:cubicBezTo>
                    <a:cubicBezTo>
                      <a:pt x="21600" y="2842"/>
                      <a:pt x="12868" y="0"/>
                      <a:pt x="6434" y="3978"/>
                    </a:cubicBezTo>
                  </a:path>
                </a:pathLst>
              </a:custGeom>
              <a:solidFill>
                <a:srgbClr val="94BD30"/>
              </a:solidFill>
              <a:ln cmpd="sng" cap="flat">
                <a:noFill/>
                <a:prstDash val="solid"/>
                <a:round/>
              </a:ln>
            </p:spPr>
          </p:sp>
          <p:sp>
            <p:nvSpPr>
              <p:cNvPr id="36" name="矩形"/>
              <p:cNvSpPr>
                <a:spLocks/>
              </p:cNvSpPr>
              <p:nvPr/>
            </p:nvSpPr>
            <p:spPr>
              <a:xfrm rot="0">
                <a:off x="10979585" y="5989002"/>
                <a:ext cx="18378" cy="640050"/>
              </a:xfrm>
              <a:prstGeom prst="rect"/>
              <a:solidFill>
                <a:srgbClr val="708F23"/>
              </a:solidFill>
              <a:ln w="12700" cmpd="sng" cap="flat">
                <a:noFill/>
                <a:prstDash val="solid"/>
                <a:round/>
              </a:ln>
            </p:spPr>
          </p:sp>
          <p:sp>
            <p:nvSpPr>
              <p:cNvPr id="37" name="曲线"/>
              <p:cNvSpPr>
                <a:spLocks/>
              </p:cNvSpPr>
              <p:nvPr/>
            </p:nvSpPr>
            <p:spPr>
              <a:xfrm rot="0">
                <a:off x="10759050" y="5696551"/>
                <a:ext cx="462787" cy="354284"/>
              </a:xfrm>
              <a:custGeom>
                <a:gdLst>
                  <a:gd name="T1" fmla="*/ 0 w 21600"/>
                  <a:gd name="T2" fmla="*/ 0 h 21600"/>
                  <a:gd name="T3" fmla="*/ 21600 w 21600"/>
                  <a:gd name="T4" fmla="*/ 21600 h 21600"/>
                </a:gdLst>
                <a:rect l="T1" t="T2" r="T3" b="T4"/>
                <a:pathLst>
                  <a:path w="21600" h="21600">
                    <a:moveTo>
                      <a:pt x="20340" y="5934"/>
                    </a:moveTo>
                    <a:cubicBezTo>
                      <a:pt x="15660" y="9257"/>
                      <a:pt x="15660" y="9257"/>
                      <a:pt x="15660" y="9257"/>
                    </a:cubicBezTo>
                    <a:cubicBezTo>
                      <a:pt x="10800" y="0"/>
                      <a:pt x="10800" y="0"/>
                      <a:pt x="10800" y="0"/>
                    </a:cubicBezTo>
                    <a:cubicBezTo>
                      <a:pt x="5939" y="9257"/>
                      <a:pt x="5939" y="9257"/>
                      <a:pt x="5939" y="9257"/>
                    </a:cubicBezTo>
                    <a:cubicBezTo>
                      <a:pt x="1080" y="5934"/>
                      <a:pt x="1080" y="5934"/>
                      <a:pt x="1080" y="5934"/>
                    </a:cubicBezTo>
                    <a:cubicBezTo>
                      <a:pt x="1080" y="5934"/>
                      <a:pt x="0" y="21600"/>
                      <a:pt x="10800" y="21600"/>
                    </a:cubicBezTo>
                    <a:cubicBezTo>
                      <a:pt x="21600" y="21600"/>
                      <a:pt x="20340" y="5934"/>
                      <a:pt x="20340" y="5934"/>
                    </a:cubicBezTo>
                  </a:path>
                </a:pathLst>
              </a:custGeom>
              <a:solidFill>
                <a:srgbClr val="FF70AD"/>
              </a:solidFill>
              <a:ln cmpd="sng" cap="flat">
                <a:noFill/>
                <a:prstDash val="solid"/>
                <a:round/>
              </a:ln>
            </p:spPr>
          </p:sp>
          <p:sp>
            <p:nvSpPr>
              <p:cNvPr id="38" name="矩形"/>
              <p:cNvSpPr>
                <a:spLocks/>
              </p:cNvSpPr>
              <p:nvPr/>
            </p:nvSpPr>
            <p:spPr>
              <a:xfrm rot="0">
                <a:off x="4665951" y="6174500"/>
                <a:ext cx="23390" cy="498002"/>
              </a:xfrm>
              <a:prstGeom prst="rect"/>
              <a:solidFill>
                <a:srgbClr val="708F23"/>
              </a:solidFill>
              <a:ln w="12700" cmpd="sng" cap="flat">
                <a:noFill/>
                <a:prstDash val="solid"/>
                <a:round/>
              </a:ln>
            </p:spPr>
          </p:sp>
          <p:sp>
            <p:nvSpPr>
              <p:cNvPr id="39" name="椭圆"/>
              <p:cNvSpPr>
                <a:spLocks/>
              </p:cNvSpPr>
              <p:nvPr/>
            </p:nvSpPr>
            <p:spPr>
              <a:xfrm rot="0">
                <a:off x="4595781" y="5856982"/>
                <a:ext cx="162059" cy="317518"/>
              </a:xfrm>
              <a:prstGeom prst="ellipse"/>
              <a:solidFill>
                <a:srgbClr val="A0CC34"/>
              </a:solidFill>
              <a:ln w="12700" cmpd="sng" cap="flat">
                <a:noFill/>
                <a:prstDash val="solid"/>
                <a:round/>
              </a:ln>
            </p:spPr>
          </p:sp>
          <p:sp>
            <p:nvSpPr>
              <p:cNvPr id="40" name="曲线"/>
              <p:cNvSpPr>
                <a:spLocks/>
              </p:cNvSpPr>
              <p:nvPr/>
            </p:nvSpPr>
            <p:spPr>
              <a:xfrm rot="0">
                <a:off x="4423696" y="6019083"/>
                <a:ext cx="272326" cy="249001"/>
              </a:xfrm>
              <a:custGeom>
                <a:gdLst>
                  <a:gd name="T1" fmla="*/ 0 w 21600"/>
                  <a:gd name="T2" fmla="*/ 0 h 21600"/>
                  <a:gd name="T3" fmla="*/ 21600 w 21600"/>
                  <a:gd name="T4" fmla="*/ 21600 h 21600"/>
                </a:gdLst>
                <a:rect l="T1" t="T2" r="T3" b="T4"/>
                <a:pathLst>
                  <a:path w="21600" h="21600">
                    <a:moveTo>
                      <a:pt x="0" y="1012"/>
                    </a:moveTo>
                    <a:cubicBezTo>
                      <a:pt x="0" y="1012"/>
                      <a:pt x="1825" y="11474"/>
                      <a:pt x="7605" y="16537"/>
                    </a:cubicBezTo>
                    <a:cubicBezTo>
                      <a:pt x="13690" y="21600"/>
                      <a:pt x="19774" y="17550"/>
                      <a:pt x="19774" y="17550"/>
                    </a:cubicBezTo>
                    <a:cubicBezTo>
                      <a:pt x="19774" y="17550"/>
                      <a:pt x="21600" y="10125"/>
                      <a:pt x="15515" y="5062"/>
                    </a:cubicBezTo>
                    <a:cubicBezTo>
                      <a:pt x="9430" y="0"/>
                      <a:pt x="0" y="1012"/>
                      <a:pt x="0" y="1012"/>
                    </a:cubicBezTo>
                  </a:path>
                </a:pathLst>
              </a:custGeom>
              <a:solidFill>
                <a:srgbClr val="94BD30"/>
              </a:solidFill>
              <a:ln cmpd="sng" cap="flat">
                <a:noFill/>
                <a:prstDash val="solid"/>
                <a:round/>
              </a:ln>
            </p:spPr>
          </p:sp>
          <p:sp>
            <p:nvSpPr>
              <p:cNvPr id="41" name="曲线"/>
              <p:cNvSpPr>
                <a:spLocks/>
              </p:cNvSpPr>
              <p:nvPr/>
            </p:nvSpPr>
            <p:spPr>
              <a:xfrm rot="0">
                <a:off x="4657597" y="6019083"/>
                <a:ext cx="273997" cy="249001"/>
              </a:xfrm>
              <a:custGeom>
                <a:gdLst>
                  <a:gd name="T1" fmla="*/ 0 w 21600"/>
                  <a:gd name="T2" fmla="*/ 0 h 21600"/>
                  <a:gd name="T3" fmla="*/ 21600 w 21600"/>
                  <a:gd name="T4" fmla="*/ 21600 h 21600"/>
                </a:gdLst>
                <a:rect l="T1" t="T2" r="T3" b="T4"/>
                <a:pathLst>
                  <a:path w="21600" h="21600">
                    <a:moveTo>
                      <a:pt x="21600" y="1012"/>
                    </a:moveTo>
                    <a:cubicBezTo>
                      <a:pt x="21600" y="1012"/>
                      <a:pt x="19774" y="11474"/>
                      <a:pt x="13994" y="16537"/>
                    </a:cubicBezTo>
                    <a:cubicBezTo>
                      <a:pt x="7909" y="21600"/>
                      <a:pt x="1825" y="17550"/>
                      <a:pt x="1825" y="17550"/>
                    </a:cubicBezTo>
                    <a:cubicBezTo>
                      <a:pt x="1825" y="17550"/>
                      <a:pt x="0" y="10125"/>
                      <a:pt x="6084" y="5062"/>
                    </a:cubicBezTo>
                    <a:cubicBezTo>
                      <a:pt x="12168" y="0"/>
                      <a:pt x="21600" y="1012"/>
                      <a:pt x="21600" y="1012"/>
                    </a:cubicBezTo>
                  </a:path>
                </a:pathLst>
              </a:custGeom>
              <a:solidFill>
                <a:srgbClr val="94BD30"/>
              </a:solidFill>
              <a:ln cmpd="sng" cap="flat">
                <a:noFill/>
                <a:prstDash val="solid"/>
                <a:round/>
              </a:ln>
            </p:spPr>
          </p:sp>
          <p:sp>
            <p:nvSpPr>
              <p:cNvPr id="42" name="矩形"/>
              <p:cNvSpPr>
                <a:spLocks/>
              </p:cNvSpPr>
              <p:nvPr/>
            </p:nvSpPr>
            <p:spPr>
              <a:xfrm rot="0">
                <a:off x="10286237" y="6100969"/>
                <a:ext cx="20048" cy="524741"/>
              </a:xfrm>
              <a:prstGeom prst="rect"/>
              <a:solidFill>
                <a:srgbClr val="708F23"/>
              </a:solidFill>
              <a:ln w="12700" cmpd="sng" cap="flat">
                <a:noFill/>
                <a:prstDash val="solid"/>
                <a:round/>
              </a:ln>
            </p:spPr>
          </p:sp>
          <p:sp>
            <p:nvSpPr>
              <p:cNvPr id="43" name="椭圆"/>
              <p:cNvSpPr>
                <a:spLocks/>
              </p:cNvSpPr>
              <p:nvPr/>
            </p:nvSpPr>
            <p:spPr>
              <a:xfrm rot="0">
                <a:off x="10209385" y="5763397"/>
                <a:ext cx="173754" cy="337571"/>
              </a:xfrm>
              <a:prstGeom prst="ellipse"/>
              <a:solidFill>
                <a:srgbClr val="A0CC34"/>
              </a:solidFill>
              <a:ln w="12700" cmpd="sng" cap="flat">
                <a:noFill/>
                <a:prstDash val="solid"/>
                <a:round/>
              </a:ln>
            </p:spPr>
          </p:sp>
          <p:sp>
            <p:nvSpPr>
              <p:cNvPr id="44" name="曲线"/>
              <p:cNvSpPr>
                <a:spLocks/>
              </p:cNvSpPr>
              <p:nvPr/>
            </p:nvSpPr>
            <p:spPr>
              <a:xfrm rot="0">
                <a:off x="10023936" y="5937196"/>
                <a:ext cx="289033" cy="260699"/>
              </a:xfrm>
              <a:custGeom>
                <a:gdLst>
                  <a:gd name="T1" fmla="*/ 0 w 21600"/>
                  <a:gd name="T2" fmla="*/ 0 h 21600"/>
                  <a:gd name="T3" fmla="*/ 21600 w 21600"/>
                  <a:gd name="T4" fmla="*/ 21600 h 21600"/>
                </a:gdLst>
                <a:rect l="T1" t="T2" r="T3" b="T4"/>
                <a:pathLst>
                  <a:path w="21600" h="21600">
                    <a:moveTo>
                      <a:pt x="0" y="967"/>
                    </a:moveTo>
                    <a:cubicBezTo>
                      <a:pt x="0" y="967"/>
                      <a:pt x="2016" y="11605"/>
                      <a:pt x="8063" y="16441"/>
                    </a:cubicBezTo>
                    <a:cubicBezTo>
                      <a:pt x="13823" y="21600"/>
                      <a:pt x="20159" y="17731"/>
                      <a:pt x="20159" y="17731"/>
                    </a:cubicBezTo>
                    <a:cubicBezTo>
                      <a:pt x="20159" y="17731"/>
                      <a:pt x="21600" y="9994"/>
                      <a:pt x="15840" y="4835"/>
                    </a:cubicBezTo>
                    <a:cubicBezTo>
                      <a:pt x="9791" y="0"/>
                      <a:pt x="0" y="967"/>
                      <a:pt x="0" y="967"/>
                    </a:cubicBezTo>
                  </a:path>
                </a:pathLst>
              </a:custGeom>
              <a:solidFill>
                <a:srgbClr val="94BD30"/>
              </a:solidFill>
              <a:ln cmpd="sng" cap="flat">
                <a:noFill/>
                <a:prstDash val="solid"/>
                <a:round/>
              </a:ln>
            </p:spPr>
          </p:sp>
          <p:sp>
            <p:nvSpPr>
              <p:cNvPr id="45" name="曲线"/>
              <p:cNvSpPr>
                <a:spLocks/>
              </p:cNvSpPr>
              <p:nvPr/>
            </p:nvSpPr>
            <p:spPr>
              <a:xfrm rot="0">
                <a:off x="10274544" y="5937196"/>
                <a:ext cx="292374" cy="260699"/>
              </a:xfrm>
              <a:custGeom>
                <a:gdLst>
                  <a:gd name="T1" fmla="*/ 0 w 21600"/>
                  <a:gd name="T2" fmla="*/ 0 h 21600"/>
                  <a:gd name="T3" fmla="*/ 21600 w 21600"/>
                  <a:gd name="T4" fmla="*/ 21600 h 21600"/>
                </a:gdLst>
                <a:rect l="T1" t="T2" r="T3" b="T4"/>
                <a:pathLst>
                  <a:path w="21600" h="21600">
                    <a:moveTo>
                      <a:pt x="21600" y="967"/>
                    </a:moveTo>
                    <a:cubicBezTo>
                      <a:pt x="21600" y="967"/>
                      <a:pt x="19610" y="11605"/>
                      <a:pt x="13642" y="16441"/>
                    </a:cubicBezTo>
                    <a:cubicBezTo>
                      <a:pt x="7673" y="21600"/>
                      <a:pt x="1705" y="17731"/>
                      <a:pt x="1705" y="17731"/>
                    </a:cubicBezTo>
                    <a:cubicBezTo>
                      <a:pt x="1705" y="17731"/>
                      <a:pt x="0" y="9994"/>
                      <a:pt x="5968" y="4835"/>
                    </a:cubicBezTo>
                    <a:cubicBezTo>
                      <a:pt x="11936" y="0"/>
                      <a:pt x="21600" y="967"/>
                      <a:pt x="21600" y="967"/>
                    </a:cubicBezTo>
                  </a:path>
                </a:pathLst>
              </a:custGeom>
              <a:solidFill>
                <a:srgbClr val="94BD30"/>
              </a:solidFill>
              <a:ln cmpd="sng" cap="flat">
                <a:noFill/>
                <a:prstDash val="solid"/>
                <a:round/>
              </a:ln>
            </p:spPr>
          </p:sp>
          <p:sp>
            <p:nvSpPr>
              <p:cNvPr id="46" name="矩形"/>
              <p:cNvSpPr>
                <a:spLocks/>
              </p:cNvSpPr>
              <p:nvPr/>
            </p:nvSpPr>
            <p:spPr>
              <a:xfrm rot="0">
                <a:off x="11552640" y="6174500"/>
                <a:ext cx="26732" cy="609970"/>
              </a:xfrm>
              <a:prstGeom prst="rect"/>
              <a:solidFill>
                <a:srgbClr val="708F23"/>
              </a:solidFill>
              <a:ln w="12700" cmpd="sng" cap="flat">
                <a:noFill/>
                <a:prstDash val="solid"/>
                <a:round/>
              </a:ln>
            </p:spPr>
          </p:sp>
          <p:sp>
            <p:nvSpPr>
              <p:cNvPr id="47" name="椭圆"/>
              <p:cNvSpPr>
                <a:spLocks/>
              </p:cNvSpPr>
              <p:nvPr/>
            </p:nvSpPr>
            <p:spPr>
              <a:xfrm rot="0">
                <a:off x="11464093" y="5786793"/>
                <a:ext cx="200485" cy="387706"/>
              </a:xfrm>
              <a:prstGeom prst="ellipse"/>
              <a:solidFill>
                <a:srgbClr val="A0CC34"/>
              </a:solidFill>
              <a:ln w="12700" cmpd="sng" cap="flat">
                <a:noFill/>
                <a:prstDash val="solid"/>
                <a:round/>
              </a:ln>
            </p:spPr>
          </p:sp>
          <p:sp>
            <p:nvSpPr>
              <p:cNvPr id="48" name="曲线"/>
              <p:cNvSpPr>
                <a:spLocks/>
              </p:cNvSpPr>
              <p:nvPr/>
            </p:nvSpPr>
            <p:spPr>
              <a:xfrm rot="0">
                <a:off x="11251911" y="5983989"/>
                <a:ext cx="335813" cy="304149"/>
              </a:xfrm>
              <a:custGeom>
                <a:gdLst>
                  <a:gd name="T1" fmla="*/ 0 w 21600"/>
                  <a:gd name="T2" fmla="*/ 0 h 21600"/>
                  <a:gd name="T3" fmla="*/ 21600 w 21600"/>
                  <a:gd name="T4" fmla="*/ 21600 h 21600"/>
                </a:gdLst>
                <a:rect l="T1" t="T2" r="T3" b="T4"/>
                <a:pathLst>
                  <a:path w="21600" h="21600">
                    <a:moveTo>
                      <a:pt x="0" y="1107"/>
                    </a:moveTo>
                    <a:cubicBezTo>
                      <a:pt x="0" y="1107"/>
                      <a:pt x="1737" y="11630"/>
                      <a:pt x="7944" y="16615"/>
                    </a:cubicBezTo>
                    <a:cubicBezTo>
                      <a:pt x="13903" y="21600"/>
                      <a:pt x="19862" y="17723"/>
                      <a:pt x="19862" y="17723"/>
                    </a:cubicBezTo>
                    <a:cubicBezTo>
                      <a:pt x="19862" y="17723"/>
                      <a:pt x="21600" y="10246"/>
                      <a:pt x="15641" y="4984"/>
                    </a:cubicBezTo>
                    <a:cubicBezTo>
                      <a:pt x="9682" y="0"/>
                      <a:pt x="0" y="1107"/>
                      <a:pt x="0" y="1107"/>
                    </a:cubicBezTo>
                  </a:path>
                </a:pathLst>
              </a:custGeom>
              <a:solidFill>
                <a:srgbClr val="94BD30"/>
              </a:solidFill>
              <a:ln cmpd="sng" cap="flat">
                <a:noFill/>
                <a:prstDash val="solid"/>
                <a:round/>
              </a:ln>
            </p:spPr>
          </p:sp>
          <p:sp>
            <p:nvSpPr>
              <p:cNvPr id="49" name="曲线"/>
              <p:cNvSpPr>
                <a:spLocks/>
              </p:cNvSpPr>
              <p:nvPr/>
            </p:nvSpPr>
            <p:spPr>
              <a:xfrm rot="0">
                <a:off x="11540945" y="5983989"/>
                <a:ext cx="335813" cy="304149"/>
              </a:xfrm>
              <a:custGeom>
                <a:gdLst>
                  <a:gd name="T1" fmla="*/ 0 w 21600"/>
                  <a:gd name="T2" fmla="*/ 0 h 21600"/>
                  <a:gd name="T3" fmla="*/ 21600 w 21600"/>
                  <a:gd name="T4" fmla="*/ 21600 h 21600"/>
                </a:gdLst>
                <a:rect l="T1" t="T2" r="T3" b="T4"/>
                <a:pathLst>
                  <a:path w="21600" h="21600">
                    <a:moveTo>
                      <a:pt x="21600" y="1107"/>
                    </a:moveTo>
                    <a:cubicBezTo>
                      <a:pt x="21600" y="1107"/>
                      <a:pt x="19862" y="11630"/>
                      <a:pt x="13903" y="16615"/>
                    </a:cubicBezTo>
                    <a:cubicBezTo>
                      <a:pt x="7944" y="21600"/>
                      <a:pt x="1737" y="17723"/>
                      <a:pt x="1737" y="17723"/>
                    </a:cubicBezTo>
                    <a:cubicBezTo>
                      <a:pt x="1737" y="17723"/>
                      <a:pt x="0" y="10246"/>
                      <a:pt x="6206" y="4984"/>
                    </a:cubicBezTo>
                    <a:cubicBezTo>
                      <a:pt x="12165" y="0"/>
                      <a:pt x="21600" y="1107"/>
                      <a:pt x="21600" y="1107"/>
                    </a:cubicBezTo>
                  </a:path>
                </a:pathLst>
              </a:custGeom>
              <a:solidFill>
                <a:srgbClr val="94BD30"/>
              </a:solidFill>
              <a:ln cmpd="sng" cap="flat">
                <a:noFill/>
                <a:prstDash val="solid"/>
                <a:round/>
              </a:ln>
            </p:spPr>
          </p:sp>
          <p:sp>
            <p:nvSpPr>
              <p:cNvPr id="50" name="矩形"/>
              <p:cNvSpPr>
                <a:spLocks/>
              </p:cNvSpPr>
              <p:nvPr/>
            </p:nvSpPr>
            <p:spPr>
              <a:xfrm rot="0">
                <a:off x="2133145" y="5868680"/>
                <a:ext cx="23390" cy="807165"/>
              </a:xfrm>
              <a:prstGeom prst="rect"/>
              <a:solidFill>
                <a:srgbClr val="708F23"/>
              </a:solidFill>
              <a:ln w="12700" cmpd="sng" cap="flat">
                <a:noFill/>
                <a:prstDash val="solid"/>
                <a:round/>
              </a:ln>
            </p:spPr>
          </p:sp>
          <p:sp>
            <p:nvSpPr>
              <p:cNvPr id="51" name="椭圆"/>
              <p:cNvSpPr>
                <a:spLocks/>
              </p:cNvSpPr>
              <p:nvPr/>
            </p:nvSpPr>
            <p:spPr>
              <a:xfrm rot="0">
                <a:off x="1997817" y="5611322"/>
                <a:ext cx="295716" cy="337572"/>
              </a:xfrm>
              <a:prstGeom prst="ellipse"/>
              <a:solidFill>
                <a:srgbClr val="A0CC34"/>
              </a:solidFill>
              <a:ln w="12700" cmpd="sng" cap="flat">
                <a:noFill/>
                <a:prstDash val="solid"/>
                <a:round/>
              </a:ln>
            </p:spPr>
          </p:sp>
          <p:sp>
            <p:nvSpPr>
              <p:cNvPr id="52" name="曲线"/>
              <p:cNvSpPr>
                <a:spLocks/>
              </p:cNvSpPr>
              <p:nvPr/>
            </p:nvSpPr>
            <p:spPr>
              <a:xfrm rot="0">
                <a:off x="2001159" y="5989002"/>
                <a:ext cx="150364" cy="127007"/>
              </a:xfrm>
              <a:custGeom>
                <a:gdLst>
                  <a:gd name="T1" fmla="*/ 0 w 21600"/>
                  <a:gd name="T2" fmla="*/ 0 h 21600"/>
                  <a:gd name="T3" fmla="*/ 21600 w 21600"/>
                  <a:gd name="T4" fmla="*/ 21600 h 21600"/>
                </a:gdLst>
                <a:rect l="T1" t="T2" r="T3" b="T4"/>
                <a:pathLst>
                  <a:path w="21600" h="21600">
                    <a:moveTo>
                      <a:pt x="21600" y="19610"/>
                    </a:moveTo>
                    <a:lnTo>
                      <a:pt x="19919" y="21600"/>
                    </a:lnTo>
                    <a:lnTo>
                      <a:pt x="0" y="1989"/>
                    </a:lnTo>
                    <a:lnTo>
                      <a:pt x="1680" y="0"/>
                    </a:lnTo>
                    <a:lnTo>
                      <a:pt x="21600" y="19610"/>
                    </a:lnTo>
                    <a:close/>
                  </a:path>
                </a:pathLst>
              </a:custGeom>
              <a:solidFill>
                <a:srgbClr val="708F23"/>
              </a:solidFill>
              <a:ln cmpd="sng" cap="flat">
                <a:noFill/>
                <a:prstDash val="solid"/>
                <a:round/>
              </a:ln>
            </p:spPr>
          </p:sp>
          <p:sp>
            <p:nvSpPr>
              <p:cNvPr id="53" name="曲线"/>
              <p:cNvSpPr>
                <a:spLocks/>
              </p:cNvSpPr>
              <p:nvPr/>
            </p:nvSpPr>
            <p:spPr>
              <a:xfrm rot="0">
                <a:off x="1897574" y="5887062"/>
                <a:ext cx="185449" cy="190511"/>
              </a:xfrm>
              <a:custGeom>
                <a:gdLst>
                  <a:gd name="T1" fmla="*/ 0 w 21600"/>
                  <a:gd name="T2" fmla="*/ 0 h 21600"/>
                  <a:gd name="T3" fmla="*/ 21600 w 21600"/>
                  <a:gd name="T4" fmla="*/ 21600 h 21600"/>
                </a:gdLst>
                <a:rect l="T1" t="T2" r="T3" b="T4"/>
                <a:pathLst>
                  <a:path w="21600" h="21600">
                    <a:moveTo>
                      <a:pt x="899" y="2644"/>
                    </a:moveTo>
                    <a:cubicBezTo>
                      <a:pt x="899" y="2644"/>
                      <a:pt x="0" y="13224"/>
                      <a:pt x="5400" y="17191"/>
                    </a:cubicBezTo>
                    <a:cubicBezTo>
                      <a:pt x="10350" y="21600"/>
                      <a:pt x="17549" y="16310"/>
                      <a:pt x="17549" y="16310"/>
                    </a:cubicBezTo>
                    <a:cubicBezTo>
                      <a:pt x="17549" y="16310"/>
                      <a:pt x="21600" y="8375"/>
                      <a:pt x="16200" y="4408"/>
                    </a:cubicBezTo>
                    <a:cubicBezTo>
                      <a:pt x="11249" y="0"/>
                      <a:pt x="899" y="2644"/>
                      <a:pt x="899" y="2644"/>
                    </a:cubicBezTo>
                  </a:path>
                </a:pathLst>
              </a:custGeom>
              <a:solidFill>
                <a:srgbClr val="A0CC34"/>
              </a:solidFill>
              <a:ln cmpd="sng" cap="flat">
                <a:noFill/>
                <a:prstDash val="solid"/>
                <a:round/>
              </a:ln>
            </p:spPr>
          </p:sp>
          <p:sp>
            <p:nvSpPr>
              <p:cNvPr id="54" name="曲线"/>
              <p:cNvSpPr>
                <a:spLocks/>
              </p:cNvSpPr>
              <p:nvPr/>
            </p:nvSpPr>
            <p:spPr>
              <a:xfrm rot="0">
                <a:off x="2139828" y="5989002"/>
                <a:ext cx="150364" cy="127007"/>
              </a:xfrm>
              <a:custGeom>
                <a:gdLst>
                  <a:gd name="T1" fmla="*/ 0 w 21600"/>
                  <a:gd name="T2" fmla="*/ 0 h 21600"/>
                  <a:gd name="T3" fmla="*/ 21600 w 21600"/>
                  <a:gd name="T4" fmla="*/ 21600 h 21600"/>
                </a:gdLst>
                <a:rect l="T1" t="T2" r="T3" b="T4"/>
                <a:pathLst>
                  <a:path w="21600" h="21600">
                    <a:moveTo>
                      <a:pt x="0" y="19610"/>
                    </a:moveTo>
                    <a:lnTo>
                      <a:pt x="1680" y="21600"/>
                    </a:lnTo>
                    <a:lnTo>
                      <a:pt x="21600" y="1989"/>
                    </a:lnTo>
                    <a:lnTo>
                      <a:pt x="19919" y="0"/>
                    </a:lnTo>
                    <a:lnTo>
                      <a:pt x="0" y="19610"/>
                    </a:lnTo>
                    <a:close/>
                  </a:path>
                </a:pathLst>
              </a:custGeom>
              <a:solidFill>
                <a:srgbClr val="708F23"/>
              </a:solidFill>
              <a:ln cmpd="sng" cap="flat">
                <a:noFill/>
                <a:prstDash val="solid"/>
                <a:round/>
              </a:ln>
            </p:spPr>
          </p:sp>
          <p:sp>
            <p:nvSpPr>
              <p:cNvPr id="55" name="曲线"/>
              <p:cNvSpPr>
                <a:spLocks/>
              </p:cNvSpPr>
              <p:nvPr/>
            </p:nvSpPr>
            <p:spPr>
              <a:xfrm rot="0">
                <a:off x="2209998" y="5887062"/>
                <a:ext cx="183778" cy="190511"/>
              </a:xfrm>
              <a:custGeom>
                <a:gdLst>
                  <a:gd name="T1" fmla="*/ 0 w 21600"/>
                  <a:gd name="T2" fmla="*/ 0 h 21600"/>
                  <a:gd name="T3" fmla="*/ 21600 w 21600"/>
                  <a:gd name="T4" fmla="*/ 21600 h 21600"/>
                </a:gdLst>
                <a:rect l="T1" t="T2" r="T3" b="T4"/>
                <a:pathLst>
                  <a:path w="21600" h="21600">
                    <a:moveTo>
                      <a:pt x="20699" y="2644"/>
                    </a:moveTo>
                    <a:cubicBezTo>
                      <a:pt x="20699" y="2644"/>
                      <a:pt x="21600" y="13224"/>
                      <a:pt x="16200" y="17191"/>
                    </a:cubicBezTo>
                    <a:cubicBezTo>
                      <a:pt x="11249" y="21600"/>
                      <a:pt x="3600" y="16310"/>
                      <a:pt x="3600" y="16310"/>
                    </a:cubicBezTo>
                    <a:cubicBezTo>
                      <a:pt x="3600" y="16310"/>
                      <a:pt x="0" y="8375"/>
                      <a:pt x="4950" y="4408"/>
                    </a:cubicBezTo>
                    <a:cubicBezTo>
                      <a:pt x="10350" y="0"/>
                      <a:pt x="20699" y="2644"/>
                      <a:pt x="20699" y="2644"/>
                    </a:cubicBezTo>
                  </a:path>
                </a:pathLst>
              </a:custGeom>
              <a:solidFill>
                <a:srgbClr val="A0CC34"/>
              </a:solidFill>
              <a:ln cmpd="sng" cap="flat">
                <a:noFill/>
                <a:prstDash val="solid"/>
                <a:round/>
              </a:ln>
            </p:spPr>
          </p:sp>
          <p:sp>
            <p:nvSpPr>
              <p:cNvPr id="56" name="曲线"/>
              <p:cNvSpPr>
                <a:spLocks/>
              </p:cNvSpPr>
              <p:nvPr/>
            </p:nvSpPr>
            <p:spPr>
              <a:xfrm rot="0">
                <a:off x="2001159" y="6182855"/>
                <a:ext cx="150364" cy="132020"/>
              </a:xfrm>
              <a:custGeom>
                <a:gdLst>
                  <a:gd name="T1" fmla="*/ 0 w 21600"/>
                  <a:gd name="T2" fmla="*/ 0 h 21600"/>
                  <a:gd name="T3" fmla="*/ 21600 w 21600"/>
                  <a:gd name="T4" fmla="*/ 21600 h 21600"/>
                </a:gdLst>
                <a:rect l="T1" t="T2" r="T3" b="T4"/>
                <a:pathLst>
                  <a:path w="21600" h="21600">
                    <a:moveTo>
                      <a:pt x="21600" y="19139"/>
                    </a:moveTo>
                    <a:lnTo>
                      <a:pt x="19919" y="21600"/>
                    </a:lnTo>
                    <a:lnTo>
                      <a:pt x="0" y="2460"/>
                    </a:lnTo>
                    <a:lnTo>
                      <a:pt x="1680" y="0"/>
                    </a:lnTo>
                    <a:lnTo>
                      <a:pt x="21600" y="19139"/>
                    </a:lnTo>
                    <a:close/>
                  </a:path>
                </a:pathLst>
              </a:custGeom>
              <a:solidFill>
                <a:srgbClr val="708F23"/>
              </a:solidFill>
              <a:ln cmpd="sng" cap="flat">
                <a:noFill/>
                <a:prstDash val="solid"/>
                <a:round/>
              </a:ln>
            </p:spPr>
          </p:sp>
          <p:sp>
            <p:nvSpPr>
              <p:cNvPr id="57" name="曲线"/>
              <p:cNvSpPr>
                <a:spLocks/>
              </p:cNvSpPr>
              <p:nvPr/>
            </p:nvSpPr>
            <p:spPr>
              <a:xfrm rot="0">
                <a:off x="1897574" y="6085929"/>
                <a:ext cx="185449" cy="185498"/>
              </a:xfrm>
              <a:custGeom>
                <a:gdLst>
                  <a:gd name="T1" fmla="*/ 0 w 21600"/>
                  <a:gd name="T2" fmla="*/ 0 h 21600"/>
                  <a:gd name="T3" fmla="*/ 21600 w 21600"/>
                  <a:gd name="T4" fmla="*/ 21600 h 21600"/>
                </a:gdLst>
                <a:rect l="T1" t="T2" r="T3" b="T4"/>
                <a:pathLst>
                  <a:path w="21600" h="21600">
                    <a:moveTo>
                      <a:pt x="899" y="2249"/>
                    </a:moveTo>
                    <a:cubicBezTo>
                      <a:pt x="899" y="2249"/>
                      <a:pt x="0" y="13049"/>
                      <a:pt x="5400" y="17549"/>
                    </a:cubicBezTo>
                    <a:cubicBezTo>
                      <a:pt x="10350" y="21600"/>
                      <a:pt x="17549" y="16649"/>
                      <a:pt x="17549" y="16649"/>
                    </a:cubicBezTo>
                    <a:cubicBezTo>
                      <a:pt x="17549" y="16649"/>
                      <a:pt x="21600" y="8100"/>
                      <a:pt x="16200" y="4050"/>
                    </a:cubicBezTo>
                    <a:cubicBezTo>
                      <a:pt x="11249" y="0"/>
                      <a:pt x="899" y="2249"/>
                      <a:pt x="899" y="2249"/>
                    </a:cubicBezTo>
                  </a:path>
                </a:pathLst>
              </a:custGeom>
              <a:solidFill>
                <a:srgbClr val="A0CC34"/>
              </a:solidFill>
              <a:ln cmpd="sng" cap="flat">
                <a:noFill/>
                <a:prstDash val="solid"/>
                <a:round/>
              </a:ln>
            </p:spPr>
          </p:sp>
          <p:sp>
            <p:nvSpPr>
              <p:cNvPr id="58" name="曲线"/>
              <p:cNvSpPr>
                <a:spLocks/>
              </p:cNvSpPr>
              <p:nvPr/>
            </p:nvSpPr>
            <p:spPr>
              <a:xfrm rot="0">
                <a:off x="2139828" y="6182855"/>
                <a:ext cx="150364" cy="132020"/>
              </a:xfrm>
              <a:custGeom>
                <a:gdLst>
                  <a:gd name="T1" fmla="*/ 0 w 21600"/>
                  <a:gd name="T2" fmla="*/ 0 h 21600"/>
                  <a:gd name="T3" fmla="*/ 21600 w 21600"/>
                  <a:gd name="T4" fmla="*/ 21600 h 21600"/>
                </a:gdLst>
                <a:rect l="T1" t="T2" r="T3" b="T4"/>
                <a:pathLst>
                  <a:path w="21600" h="21600">
                    <a:moveTo>
                      <a:pt x="0" y="19139"/>
                    </a:moveTo>
                    <a:lnTo>
                      <a:pt x="1680" y="21600"/>
                    </a:lnTo>
                    <a:lnTo>
                      <a:pt x="21600" y="2460"/>
                    </a:lnTo>
                    <a:lnTo>
                      <a:pt x="19919" y="0"/>
                    </a:lnTo>
                    <a:lnTo>
                      <a:pt x="0" y="19139"/>
                    </a:lnTo>
                    <a:close/>
                  </a:path>
                </a:pathLst>
              </a:custGeom>
              <a:solidFill>
                <a:srgbClr val="708F23"/>
              </a:solidFill>
              <a:ln cmpd="sng" cap="flat">
                <a:noFill/>
                <a:prstDash val="solid"/>
                <a:round/>
              </a:ln>
            </p:spPr>
          </p:sp>
          <p:sp>
            <p:nvSpPr>
              <p:cNvPr id="59" name="曲线"/>
              <p:cNvSpPr>
                <a:spLocks/>
              </p:cNvSpPr>
              <p:nvPr/>
            </p:nvSpPr>
            <p:spPr>
              <a:xfrm rot="0">
                <a:off x="2209998" y="6085929"/>
                <a:ext cx="183778" cy="185498"/>
              </a:xfrm>
              <a:custGeom>
                <a:gdLst>
                  <a:gd name="T1" fmla="*/ 0 w 21600"/>
                  <a:gd name="T2" fmla="*/ 0 h 21600"/>
                  <a:gd name="T3" fmla="*/ 21600 w 21600"/>
                  <a:gd name="T4" fmla="*/ 21600 h 21600"/>
                </a:gdLst>
                <a:rect l="T1" t="T2" r="T3" b="T4"/>
                <a:pathLst>
                  <a:path w="21600" h="21600">
                    <a:moveTo>
                      <a:pt x="20699" y="2249"/>
                    </a:moveTo>
                    <a:cubicBezTo>
                      <a:pt x="20699" y="2249"/>
                      <a:pt x="21600" y="13049"/>
                      <a:pt x="16200" y="17549"/>
                    </a:cubicBezTo>
                    <a:cubicBezTo>
                      <a:pt x="11249" y="21600"/>
                      <a:pt x="3600" y="16649"/>
                      <a:pt x="3600" y="16649"/>
                    </a:cubicBezTo>
                    <a:cubicBezTo>
                      <a:pt x="3600" y="16649"/>
                      <a:pt x="0" y="8100"/>
                      <a:pt x="4950" y="4050"/>
                    </a:cubicBezTo>
                    <a:cubicBezTo>
                      <a:pt x="10350" y="0"/>
                      <a:pt x="20699" y="2249"/>
                      <a:pt x="20699" y="2249"/>
                    </a:cubicBezTo>
                  </a:path>
                </a:pathLst>
              </a:custGeom>
              <a:solidFill>
                <a:srgbClr val="A0CC34"/>
              </a:solidFill>
              <a:ln cmpd="sng" cap="flat">
                <a:noFill/>
                <a:prstDash val="solid"/>
                <a:round/>
              </a:ln>
            </p:spPr>
          </p:sp>
          <p:sp>
            <p:nvSpPr>
              <p:cNvPr id="60" name="矩形"/>
              <p:cNvSpPr>
                <a:spLocks/>
              </p:cNvSpPr>
              <p:nvPr/>
            </p:nvSpPr>
            <p:spPr>
              <a:xfrm rot="0">
                <a:off x="7210451" y="5868680"/>
                <a:ext cx="26731" cy="807165"/>
              </a:xfrm>
              <a:prstGeom prst="rect"/>
              <a:solidFill>
                <a:srgbClr val="708F23"/>
              </a:solidFill>
              <a:ln w="12700" cmpd="sng" cap="flat">
                <a:noFill/>
                <a:prstDash val="solid"/>
                <a:round/>
              </a:ln>
            </p:spPr>
          </p:sp>
          <p:sp>
            <p:nvSpPr>
              <p:cNvPr id="61" name="椭圆"/>
              <p:cNvSpPr>
                <a:spLocks/>
              </p:cNvSpPr>
              <p:nvPr/>
            </p:nvSpPr>
            <p:spPr>
              <a:xfrm rot="0">
                <a:off x="7075122" y="5611322"/>
                <a:ext cx="297387" cy="337572"/>
              </a:xfrm>
              <a:prstGeom prst="ellipse"/>
              <a:solidFill>
                <a:srgbClr val="A0CC34"/>
              </a:solidFill>
              <a:ln w="12700" cmpd="sng" cap="flat">
                <a:noFill/>
                <a:prstDash val="solid"/>
                <a:round/>
              </a:ln>
            </p:spPr>
          </p:sp>
          <p:sp>
            <p:nvSpPr>
              <p:cNvPr id="62" name="曲线"/>
              <p:cNvSpPr>
                <a:spLocks/>
              </p:cNvSpPr>
              <p:nvPr/>
            </p:nvSpPr>
            <p:spPr>
              <a:xfrm rot="0">
                <a:off x="7080134" y="5989002"/>
                <a:ext cx="148693" cy="127007"/>
              </a:xfrm>
              <a:custGeom>
                <a:gdLst>
                  <a:gd name="T1" fmla="*/ 0 w 21600"/>
                  <a:gd name="T2" fmla="*/ 0 h 21600"/>
                  <a:gd name="T3" fmla="*/ 21600 w 21600"/>
                  <a:gd name="T4" fmla="*/ 21600 h 21600"/>
                </a:gdLst>
                <a:rect l="T1" t="T2" r="T3" b="T4"/>
                <a:pathLst>
                  <a:path w="21600" h="21600">
                    <a:moveTo>
                      <a:pt x="21600" y="19610"/>
                    </a:moveTo>
                    <a:lnTo>
                      <a:pt x="20143" y="21600"/>
                    </a:lnTo>
                    <a:lnTo>
                      <a:pt x="0" y="1989"/>
                    </a:lnTo>
                    <a:lnTo>
                      <a:pt x="1698" y="0"/>
                    </a:lnTo>
                    <a:lnTo>
                      <a:pt x="21600" y="19610"/>
                    </a:lnTo>
                    <a:close/>
                  </a:path>
                </a:pathLst>
              </a:custGeom>
              <a:solidFill>
                <a:srgbClr val="708F23"/>
              </a:solidFill>
              <a:ln cmpd="sng" cap="flat">
                <a:noFill/>
                <a:prstDash val="solid"/>
                <a:round/>
              </a:ln>
            </p:spPr>
          </p:sp>
          <p:sp>
            <p:nvSpPr>
              <p:cNvPr id="63" name="曲线"/>
              <p:cNvSpPr>
                <a:spLocks/>
              </p:cNvSpPr>
              <p:nvPr/>
            </p:nvSpPr>
            <p:spPr>
              <a:xfrm rot="0">
                <a:off x="6974879" y="5887062"/>
                <a:ext cx="185449" cy="190511"/>
              </a:xfrm>
              <a:custGeom>
                <a:gdLst>
                  <a:gd name="T1" fmla="*/ 0 w 21600"/>
                  <a:gd name="T2" fmla="*/ 0 h 21600"/>
                  <a:gd name="T3" fmla="*/ 21600 w 21600"/>
                  <a:gd name="T4" fmla="*/ 21600 h 21600"/>
                </a:gdLst>
                <a:rect l="T1" t="T2" r="T3" b="T4"/>
                <a:pathLst>
                  <a:path w="21600" h="21600">
                    <a:moveTo>
                      <a:pt x="899" y="2644"/>
                    </a:moveTo>
                    <a:cubicBezTo>
                      <a:pt x="899" y="2644"/>
                      <a:pt x="0" y="13224"/>
                      <a:pt x="5400" y="17191"/>
                    </a:cubicBezTo>
                    <a:cubicBezTo>
                      <a:pt x="10349" y="21600"/>
                      <a:pt x="18000" y="16310"/>
                      <a:pt x="18000" y="16310"/>
                    </a:cubicBezTo>
                    <a:cubicBezTo>
                      <a:pt x="18000" y="16310"/>
                      <a:pt x="21600" y="8375"/>
                      <a:pt x="16649" y="4408"/>
                    </a:cubicBezTo>
                    <a:cubicBezTo>
                      <a:pt x="11250" y="0"/>
                      <a:pt x="899" y="2644"/>
                      <a:pt x="899" y="2644"/>
                    </a:cubicBezTo>
                  </a:path>
                </a:pathLst>
              </a:custGeom>
              <a:solidFill>
                <a:srgbClr val="A0CC34"/>
              </a:solidFill>
              <a:ln cmpd="sng" cap="flat">
                <a:noFill/>
                <a:prstDash val="solid"/>
                <a:round/>
              </a:ln>
            </p:spPr>
          </p:sp>
          <p:sp>
            <p:nvSpPr>
              <p:cNvPr id="64" name="曲线"/>
              <p:cNvSpPr>
                <a:spLocks/>
              </p:cNvSpPr>
              <p:nvPr/>
            </p:nvSpPr>
            <p:spPr>
              <a:xfrm rot="0">
                <a:off x="7218804" y="5989002"/>
                <a:ext cx="148693" cy="127007"/>
              </a:xfrm>
              <a:custGeom>
                <a:gdLst>
                  <a:gd name="T1" fmla="*/ 0 w 21600"/>
                  <a:gd name="T2" fmla="*/ 0 h 21600"/>
                  <a:gd name="T3" fmla="*/ 21600 w 21600"/>
                  <a:gd name="T4" fmla="*/ 21600 h 21600"/>
                </a:gdLst>
                <a:rect l="T1" t="T2" r="T3" b="T4"/>
                <a:pathLst>
                  <a:path w="21600" h="21600">
                    <a:moveTo>
                      <a:pt x="0" y="19610"/>
                    </a:moveTo>
                    <a:lnTo>
                      <a:pt x="1456" y="21600"/>
                    </a:lnTo>
                    <a:lnTo>
                      <a:pt x="21600" y="1989"/>
                    </a:lnTo>
                    <a:lnTo>
                      <a:pt x="20143" y="0"/>
                    </a:lnTo>
                    <a:lnTo>
                      <a:pt x="0" y="19610"/>
                    </a:lnTo>
                    <a:close/>
                  </a:path>
                </a:pathLst>
              </a:custGeom>
              <a:solidFill>
                <a:srgbClr val="708F23"/>
              </a:solidFill>
              <a:ln cmpd="sng" cap="flat">
                <a:noFill/>
                <a:prstDash val="solid"/>
                <a:round/>
              </a:ln>
            </p:spPr>
          </p:sp>
          <p:sp>
            <p:nvSpPr>
              <p:cNvPr id="65" name="曲线"/>
              <p:cNvSpPr>
                <a:spLocks/>
              </p:cNvSpPr>
              <p:nvPr/>
            </p:nvSpPr>
            <p:spPr>
              <a:xfrm rot="0">
                <a:off x="7287304" y="5887062"/>
                <a:ext cx="185449" cy="190511"/>
              </a:xfrm>
              <a:custGeom>
                <a:gdLst>
                  <a:gd name="T1" fmla="*/ 0 w 21600"/>
                  <a:gd name="T2" fmla="*/ 0 h 21600"/>
                  <a:gd name="T3" fmla="*/ 21600 w 21600"/>
                  <a:gd name="T4" fmla="*/ 21600 h 21600"/>
                </a:gdLst>
                <a:rect l="T1" t="T2" r="T3" b="T4"/>
                <a:pathLst>
                  <a:path w="21600" h="21600">
                    <a:moveTo>
                      <a:pt x="20700" y="2644"/>
                    </a:moveTo>
                    <a:cubicBezTo>
                      <a:pt x="20700" y="2644"/>
                      <a:pt x="21600" y="13224"/>
                      <a:pt x="16200" y="17191"/>
                    </a:cubicBezTo>
                    <a:cubicBezTo>
                      <a:pt x="11250" y="21600"/>
                      <a:pt x="4050" y="16310"/>
                      <a:pt x="4050" y="16310"/>
                    </a:cubicBezTo>
                    <a:cubicBezTo>
                      <a:pt x="4050" y="16310"/>
                      <a:pt x="0" y="8375"/>
                      <a:pt x="5400" y="4408"/>
                    </a:cubicBezTo>
                    <a:cubicBezTo>
                      <a:pt x="10349" y="0"/>
                      <a:pt x="20700" y="2644"/>
                      <a:pt x="20700" y="2644"/>
                    </a:cubicBezTo>
                  </a:path>
                </a:pathLst>
              </a:custGeom>
              <a:solidFill>
                <a:srgbClr val="A0CC34"/>
              </a:solidFill>
              <a:ln cmpd="sng" cap="flat">
                <a:noFill/>
                <a:prstDash val="solid"/>
                <a:round/>
              </a:ln>
            </p:spPr>
          </p:sp>
          <p:sp>
            <p:nvSpPr>
              <p:cNvPr id="66" name="曲线"/>
              <p:cNvSpPr>
                <a:spLocks/>
              </p:cNvSpPr>
              <p:nvPr/>
            </p:nvSpPr>
            <p:spPr>
              <a:xfrm rot="0">
                <a:off x="7080134" y="6182855"/>
                <a:ext cx="148693" cy="132020"/>
              </a:xfrm>
              <a:custGeom>
                <a:gdLst>
                  <a:gd name="T1" fmla="*/ 0 w 21600"/>
                  <a:gd name="T2" fmla="*/ 0 h 21600"/>
                  <a:gd name="T3" fmla="*/ 21600 w 21600"/>
                  <a:gd name="T4" fmla="*/ 21600 h 21600"/>
                </a:gdLst>
                <a:rect l="T1" t="T2" r="T3" b="T4"/>
                <a:pathLst>
                  <a:path w="21600" h="21600">
                    <a:moveTo>
                      <a:pt x="21600" y="19139"/>
                    </a:moveTo>
                    <a:lnTo>
                      <a:pt x="20143" y="21600"/>
                    </a:lnTo>
                    <a:lnTo>
                      <a:pt x="0" y="2460"/>
                    </a:lnTo>
                    <a:lnTo>
                      <a:pt x="1698" y="0"/>
                    </a:lnTo>
                    <a:lnTo>
                      <a:pt x="21600" y="19139"/>
                    </a:lnTo>
                    <a:close/>
                  </a:path>
                </a:pathLst>
              </a:custGeom>
              <a:solidFill>
                <a:srgbClr val="708F23"/>
              </a:solidFill>
              <a:ln cmpd="sng" cap="flat">
                <a:noFill/>
                <a:prstDash val="solid"/>
                <a:round/>
              </a:ln>
            </p:spPr>
          </p:sp>
          <p:sp>
            <p:nvSpPr>
              <p:cNvPr id="67" name="曲线"/>
              <p:cNvSpPr>
                <a:spLocks/>
              </p:cNvSpPr>
              <p:nvPr/>
            </p:nvSpPr>
            <p:spPr>
              <a:xfrm rot="0">
                <a:off x="6974879" y="6085929"/>
                <a:ext cx="185449" cy="185498"/>
              </a:xfrm>
              <a:custGeom>
                <a:gdLst>
                  <a:gd name="T1" fmla="*/ 0 w 21600"/>
                  <a:gd name="T2" fmla="*/ 0 h 21600"/>
                  <a:gd name="T3" fmla="*/ 21600 w 21600"/>
                  <a:gd name="T4" fmla="*/ 21600 h 21600"/>
                </a:gdLst>
                <a:rect l="T1" t="T2" r="T3" b="T4"/>
                <a:pathLst>
                  <a:path w="21600" h="21600">
                    <a:moveTo>
                      <a:pt x="899" y="2249"/>
                    </a:moveTo>
                    <a:cubicBezTo>
                      <a:pt x="899" y="2249"/>
                      <a:pt x="0" y="13049"/>
                      <a:pt x="5400" y="17549"/>
                    </a:cubicBezTo>
                    <a:cubicBezTo>
                      <a:pt x="10349" y="21600"/>
                      <a:pt x="18000" y="16649"/>
                      <a:pt x="18000" y="16649"/>
                    </a:cubicBezTo>
                    <a:cubicBezTo>
                      <a:pt x="18000" y="16649"/>
                      <a:pt x="21600" y="8100"/>
                      <a:pt x="16649" y="4050"/>
                    </a:cubicBezTo>
                    <a:cubicBezTo>
                      <a:pt x="11250" y="0"/>
                      <a:pt x="899" y="2249"/>
                      <a:pt x="899" y="2249"/>
                    </a:cubicBezTo>
                  </a:path>
                </a:pathLst>
              </a:custGeom>
              <a:solidFill>
                <a:srgbClr val="A0CC34"/>
              </a:solidFill>
              <a:ln cmpd="sng" cap="flat">
                <a:noFill/>
                <a:prstDash val="solid"/>
                <a:round/>
              </a:ln>
            </p:spPr>
          </p:sp>
          <p:sp>
            <p:nvSpPr>
              <p:cNvPr id="68" name="曲线"/>
              <p:cNvSpPr>
                <a:spLocks/>
              </p:cNvSpPr>
              <p:nvPr/>
            </p:nvSpPr>
            <p:spPr>
              <a:xfrm rot="0">
                <a:off x="7218804" y="6182855"/>
                <a:ext cx="148693" cy="132020"/>
              </a:xfrm>
              <a:custGeom>
                <a:gdLst>
                  <a:gd name="T1" fmla="*/ 0 w 21600"/>
                  <a:gd name="T2" fmla="*/ 0 h 21600"/>
                  <a:gd name="T3" fmla="*/ 21600 w 21600"/>
                  <a:gd name="T4" fmla="*/ 21600 h 21600"/>
                </a:gdLst>
                <a:rect l="T1" t="T2" r="T3" b="T4"/>
                <a:pathLst>
                  <a:path w="21600" h="21600">
                    <a:moveTo>
                      <a:pt x="0" y="19139"/>
                    </a:moveTo>
                    <a:lnTo>
                      <a:pt x="1456" y="21600"/>
                    </a:lnTo>
                    <a:lnTo>
                      <a:pt x="21600" y="2460"/>
                    </a:lnTo>
                    <a:lnTo>
                      <a:pt x="20143" y="0"/>
                    </a:lnTo>
                    <a:lnTo>
                      <a:pt x="0" y="19139"/>
                    </a:lnTo>
                    <a:close/>
                  </a:path>
                </a:pathLst>
              </a:custGeom>
              <a:solidFill>
                <a:srgbClr val="708F23"/>
              </a:solidFill>
              <a:ln cmpd="sng" cap="flat">
                <a:noFill/>
                <a:prstDash val="solid"/>
                <a:round/>
              </a:ln>
            </p:spPr>
          </p:sp>
          <p:sp>
            <p:nvSpPr>
              <p:cNvPr id="69" name="曲线"/>
              <p:cNvSpPr>
                <a:spLocks/>
              </p:cNvSpPr>
              <p:nvPr/>
            </p:nvSpPr>
            <p:spPr>
              <a:xfrm rot="0">
                <a:off x="7287304" y="6085929"/>
                <a:ext cx="185449" cy="185498"/>
              </a:xfrm>
              <a:custGeom>
                <a:gdLst>
                  <a:gd name="T1" fmla="*/ 0 w 21600"/>
                  <a:gd name="T2" fmla="*/ 0 h 21600"/>
                  <a:gd name="T3" fmla="*/ 21600 w 21600"/>
                  <a:gd name="T4" fmla="*/ 21600 h 21600"/>
                </a:gdLst>
                <a:rect l="T1" t="T2" r="T3" b="T4"/>
                <a:pathLst>
                  <a:path w="21600" h="21600">
                    <a:moveTo>
                      <a:pt x="20700" y="2249"/>
                    </a:moveTo>
                    <a:cubicBezTo>
                      <a:pt x="20700" y="2249"/>
                      <a:pt x="21600" y="13049"/>
                      <a:pt x="16200" y="17549"/>
                    </a:cubicBezTo>
                    <a:cubicBezTo>
                      <a:pt x="11250" y="21600"/>
                      <a:pt x="4050" y="16649"/>
                      <a:pt x="4050" y="16649"/>
                    </a:cubicBezTo>
                    <a:cubicBezTo>
                      <a:pt x="4050" y="16649"/>
                      <a:pt x="0" y="8100"/>
                      <a:pt x="5400" y="4050"/>
                    </a:cubicBezTo>
                    <a:cubicBezTo>
                      <a:pt x="10349" y="0"/>
                      <a:pt x="20700" y="2249"/>
                      <a:pt x="20700" y="2249"/>
                    </a:cubicBezTo>
                  </a:path>
                </a:pathLst>
              </a:custGeom>
              <a:solidFill>
                <a:srgbClr val="A0CC34"/>
              </a:solidFill>
              <a:ln cmpd="sng" cap="flat">
                <a:noFill/>
                <a:prstDash val="solid"/>
                <a:round/>
              </a:ln>
            </p:spPr>
          </p:sp>
          <p:sp>
            <p:nvSpPr>
              <p:cNvPr id="70" name="矩形"/>
              <p:cNvSpPr>
                <a:spLocks/>
              </p:cNvSpPr>
              <p:nvPr/>
            </p:nvSpPr>
            <p:spPr>
              <a:xfrm rot="0">
                <a:off x="9459234" y="5798491"/>
                <a:ext cx="26731" cy="874011"/>
              </a:xfrm>
              <a:prstGeom prst="rect"/>
              <a:solidFill>
                <a:srgbClr val="708F23"/>
              </a:solidFill>
              <a:ln w="12700" cmpd="sng" cap="flat">
                <a:noFill/>
                <a:prstDash val="solid"/>
                <a:round/>
              </a:ln>
            </p:spPr>
          </p:sp>
          <p:sp>
            <p:nvSpPr>
              <p:cNvPr id="71" name="椭圆"/>
              <p:cNvSpPr>
                <a:spLocks/>
              </p:cNvSpPr>
              <p:nvPr/>
            </p:nvSpPr>
            <p:spPr>
              <a:xfrm rot="0">
                <a:off x="9312211" y="5517738"/>
                <a:ext cx="319106" cy="365981"/>
              </a:xfrm>
              <a:prstGeom prst="ellipse"/>
              <a:solidFill>
                <a:srgbClr val="A0CC34"/>
              </a:solidFill>
              <a:ln w="12700" cmpd="sng" cap="flat">
                <a:noFill/>
                <a:prstDash val="solid"/>
                <a:round/>
              </a:ln>
            </p:spPr>
          </p:sp>
          <p:sp>
            <p:nvSpPr>
              <p:cNvPr id="72" name="曲线"/>
              <p:cNvSpPr>
                <a:spLocks/>
              </p:cNvSpPr>
              <p:nvPr/>
            </p:nvSpPr>
            <p:spPr>
              <a:xfrm rot="0">
                <a:off x="9315552" y="5925498"/>
                <a:ext cx="165400" cy="143719"/>
              </a:xfrm>
              <a:custGeom>
                <a:gdLst>
                  <a:gd name="T1" fmla="*/ 0 w 21600"/>
                  <a:gd name="T2" fmla="*/ 0 h 21600"/>
                  <a:gd name="T3" fmla="*/ 21600 w 21600"/>
                  <a:gd name="T4" fmla="*/ 21600 h 21600"/>
                </a:gdLst>
                <a:rect l="T1" t="T2" r="T3" b="T4"/>
                <a:pathLst>
                  <a:path w="21600" h="21600">
                    <a:moveTo>
                      <a:pt x="21600" y="19339"/>
                    </a:moveTo>
                    <a:lnTo>
                      <a:pt x="19636" y="21600"/>
                    </a:lnTo>
                    <a:lnTo>
                      <a:pt x="0" y="2511"/>
                    </a:lnTo>
                    <a:lnTo>
                      <a:pt x="1527" y="0"/>
                    </a:lnTo>
                    <a:lnTo>
                      <a:pt x="21600" y="19339"/>
                    </a:lnTo>
                    <a:close/>
                  </a:path>
                </a:pathLst>
              </a:custGeom>
              <a:solidFill>
                <a:srgbClr val="708F23"/>
              </a:solidFill>
              <a:ln cmpd="sng" cap="flat">
                <a:noFill/>
                <a:prstDash val="solid"/>
                <a:round/>
              </a:ln>
            </p:spPr>
          </p:sp>
          <p:sp>
            <p:nvSpPr>
              <p:cNvPr id="73" name="曲线"/>
              <p:cNvSpPr>
                <a:spLocks/>
              </p:cNvSpPr>
              <p:nvPr/>
            </p:nvSpPr>
            <p:spPr>
              <a:xfrm rot="0">
                <a:off x="9205285" y="5816874"/>
                <a:ext cx="198814" cy="207222"/>
              </a:xfrm>
              <a:custGeom>
                <a:gdLst>
                  <a:gd name="T1" fmla="*/ 0 w 21600"/>
                  <a:gd name="T2" fmla="*/ 0 h 21600"/>
                  <a:gd name="T3" fmla="*/ 21600 w 21600"/>
                  <a:gd name="T4" fmla="*/ 21600 h 21600"/>
                </a:gdLst>
                <a:rect l="T1" t="T2" r="T3" b="T4"/>
                <a:pathLst>
                  <a:path w="21600" h="21600">
                    <a:moveTo>
                      <a:pt x="830" y="2852"/>
                    </a:moveTo>
                    <a:cubicBezTo>
                      <a:pt x="830" y="2852"/>
                      <a:pt x="0" y="13449"/>
                      <a:pt x="5400" y="17524"/>
                    </a:cubicBezTo>
                    <a:cubicBezTo>
                      <a:pt x="10384" y="21600"/>
                      <a:pt x="17861" y="16709"/>
                      <a:pt x="17861" y="16709"/>
                    </a:cubicBezTo>
                    <a:cubicBezTo>
                      <a:pt x="17861" y="16709"/>
                      <a:pt x="21600" y="8558"/>
                      <a:pt x="16615" y="4483"/>
                    </a:cubicBezTo>
                    <a:cubicBezTo>
                      <a:pt x="11215" y="0"/>
                      <a:pt x="830" y="2852"/>
                      <a:pt x="830" y="2852"/>
                    </a:cubicBezTo>
                  </a:path>
                </a:pathLst>
              </a:custGeom>
              <a:solidFill>
                <a:srgbClr val="A0CC34"/>
              </a:solidFill>
              <a:ln cmpd="sng" cap="flat">
                <a:noFill/>
                <a:prstDash val="solid"/>
                <a:round/>
              </a:ln>
            </p:spPr>
          </p:sp>
          <p:sp>
            <p:nvSpPr>
              <p:cNvPr id="74" name="曲线"/>
              <p:cNvSpPr>
                <a:spLocks/>
              </p:cNvSpPr>
              <p:nvPr/>
            </p:nvSpPr>
            <p:spPr>
              <a:xfrm rot="0">
                <a:off x="9465917" y="5925498"/>
                <a:ext cx="165400" cy="143719"/>
              </a:xfrm>
              <a:custGeom>
                <a:gdLst>
                  <a:gd name="T1" fmla="*/ 0 w 21600"/>
                  <a:gd name="T2" fmla="*/ 0 h 21600"/>
                  <a:gd name="T3" fmla="*/ 21600 w 21600"/>
                  <a:gd name="T4" fmla="*/ 21600 h 21600"/>
                </a:gdLst>
                <a:rect l="T1" t="T2" r="T3" b="T4"/>
                <a:pathLst>
                  <a:path w="21600" h="21600">
                    <a:moveTo>
                      <a:pt x="0" y="19339"/>
                    </a:moveTo>
                    <a:lnTo>
                      <a:pt x="1527" y="21600"/>
                    </a:lnTo>
                    <a:lnTo>
                      <a:pt x="21600" y="2511"/>
                    </a:lnTo>
                    <a:lnTo>
                      <a:pt x="20072" y="0"/>
                    </a:lnTo>
                    <a:lnTo>
                      <a:pt x="0" y="19339"/>
                    </a:lnTo>
                    <a:close/>
                  </a:path>
                </a:pathLst>
              </a:custGeom>
              <a:solidFill>
                <a:srgbClr val="708F23"/>
              </a:solidFill>
              <a:ln cmpd="sng" cap="flat">
                <a:noFill/>
                <a:prstDash val="solid"/>
                <a:round/>
              </a:ln>
            </p:spPr>
          </p:sp>
          <p:sp>
            <p:nvSpPr>
              <p:cNvPr id="75" name="曲线"/>
              <p:cNvSpPr>
                <a:spLocks/>
              </p:cNvSpPr>
              <p:nvPr/>
            </p:nvSpPr>
            <p:spPr>
              <a:xfrm rot="0">
                <a:off x="9542770" y="5816874"/>
                <a:ext cx="197144" cy="207222"/>
              </a:xfrm>
              <a:custGeom>
                <a:gdLst>
                  <a:gd name="T1" fmla="*/ 0 w 21600"/>
                  <a:gd name="T2" fmla="*/ 0 h 21600"/>
                  <a:gd name="T3" fmla="*/ 21600 w 21600"/>
                  <a:gd name="T4" fmla="*/ 21600 h 21600"/>
                </a:gdLst>
                <a:rect l="T1" t="T2" r="T3" b="T4"/>
                <a:pathLst>
                  <a:path w="21600" h="21600">
                    <a:moveTo>
                      <a:pt x="20752" y="2852"/>
                    </a:moveTo>
                    <a:cubicBezTo>
                      <a:pt x="20752" y="2852"/>
                      <a:pt x="21600" y="13449"/>
                      <a:pt x="16517" y="17524"/>
                    </a:cubicBezTo>
                    <a:cubicBezTo>
                      <a:pt x="11435" y="21600"/>
                      <a:pt x="3811" y="16709"/>
                      <a:pt x="3811" y="16709"/>
                    </a:cubicBezTo>
                    <a:cubicBezTo>
                      <a:pt x="3811" y="16709"/>
                      <a:pt x="0" y="8558"/>
                      <a:pt x="5082" y="4483"/>
                    </a:cubicBezTo>
                    <a:cubicBezTo>
                      <a:pt x="10164" y="0"/>
                      <a:pt x="20752" y="2852"/>
                      <a:pt x="20752" y="2852"/>
                    </a:cubicBezTo>
                  </a:path>
                </a:pathLst>
              </a:custGeom>
              <a:solidFill>
                <a:srgbClr val="A0CC34"/>
              </a:solidFill>
              <a:ln cmpd="sng" cap="flat">
                <a:noFill/>
                <a:prstDash val="solid"/>
                <a:round/>
              </a:ln>
            </p:spPr>
          </p:sp>
          <p:sp>
            <p:nvSpPr>
              <p:cNvPr id="76" name="曲线"/>
              <p:cNvSpPr>
                <a:spLocks/>
              </p:cNvSpPr>
              <p:nvPr/>
            </p:nvSpPr>
            <p:spPr>
              <a:xfrm rot="0">
                <a:off x="9315552" y="6139406"/>
                <a:ext cx="165400" cy="140376"/>
              </a:xfrm>
              <a:custGeom>
                <a:gdLst>
                  <a:gd name="T1" fmla="*/ 0 w 21600"/>
                  <a:gd name="T2" fmla="*/ 0 h 21600"/>
                  <a:gd name="T3" fmla="*/ 21600 w 21600"/>
                  <a:gd name="T4" fmla="*/ 21600 h 21600"/>
                </a:gdLst>
                <a:rect l="T1" t="T2" r="T3" b="T4"/>
                <a:pathLst>
                  <a:path w="21600" h="21600">
                    <a:moveTo>
                      <a:pt x="21600" y="19285"/>
                    </a:moveTo>
                    <a:lnTo>
                      <a:pt x="19636" y="21600"/>
                    </a:lnTo>
                    <a:lnTo>
                      <a:pt x="0" y="2571"/>
                    </a:lnTo>
                    <a:lnTo>
                      <a:pt x="1527" y="0"/>
                    </a:lnTo>
                    <a:lnTo>
                      <a:pt x="21600" y="19285"/>
                    </a:lnTo>
                    <a:close/>
                  </a:path>
                </a:pathLst>
              </a:custGeom>
              <a:solidFill>
                <a:srgbClr val="708F23"/>
              </a:solidFill>
              <a:ln cmpd="sng" cap="flat">
                <a:noFill/>
                <a:prstDash val="solid"/>
                <a:round/>
              </a:ln>
            </p:spPr>
          </p:sp>
          <p:sp>
            <p:nvSpPr>
              <p:cNvPr id="77" name="曲线"/>
              <p:cNvSpPr>
                <a:spLocks/>
              </p:cNvSpPr>
              <p:nvPr/>
            </p:nvSpPr>
            <p:spPr>
              <a:xfrm rot="0">
                <a:off x="9205285" y="6030781"/>
                <a:ext cx="198814" cy="205551"/>
              </a:xfrm>
              <a:custGeom>
                <a:gdLst>
                  <a:gd name="T1" fmla="*/ 0 w 21600"/>
                  <a:gd name="T2" fmla="*/ 0 h 21600"/>
                  <a:gd name="T3" fmla="*/ 21600 w 21600"/>
                  <a:gd name="T4" fmla="*/ 21600 h 21600"/>
                </a:gdLst>
                <a:rect l="T1" t="T2" r="T3" b="T4"/>
                <a:pathLst>
                  <a:path w="21600" h="21600">
                    <a:moveTo>
                      <a:pt x="830" y="2445"/>
                    </a:moveTo>
                    <a:cubicBezTo>
                      <a:pt x="830" y="2445"/>
                      <a:pt x="0" y="13041"/>
                      <a:pt x="5400" y="17116"/>
                    </a:cubicBezTo>
                    <a:cubicBezTo>
                      <a:pt x="10384" y="21600"/>
                      <a:pt x="17861" y="16301"/>
                      <a:pt x="17861" y="16301"/>
                    </a:cubicBezTo>
                    <a:cubicBezTo>
                      <a:pt x="17861" y="16301"/>
                      <a:pt x="21600" y="8558"/>
                      <a:pt x="16615" y="4075"/>
                    </a:cubicBezTo>
                    <a:cubicBezTo>
                      <a:pt x="11215" y="0"/>
                      <a:pt x="830" y="2445"/>
                      <a:pt x="830" y="2445"/>
                    </a:cubicBezTo>
                  </a:path>
                </a:pathLst>
              </a:custGeom>
              <a:solidFill>
                <a:srgbClr val="A0CC34"/>
              </a:solidFill>
              <a:ln cmpd="sng" cap="flat">
                <a:noFill/>
                <a:prstDash val="solid"/>
                <a:round/>
              </a:ln>
            </p:spPr>
          </p:sp>
          <p:sp>
            <p:nvSpPr>
              <p:cNvPr id="78" name="曲线"/>
              <p:cNvSpPr>
                <a:spLocks/>
              </p:cNvSpPr>
              <p:nvPr/>
            </p:nvSpPr>
            <p:spPr>
              <a:xfrm rot="0">
                <a:off x="9465917" y="6139406"/>
                <a:ext cx="165400" cy="140376"/>
              </a:xfrm>
              <a:custGeom>
                <a:gdLst>
                  <a:gd name="T1" fmla="*/ 0 w 21600"/>
                  <a:gd name="T2" fmla="*/ 0 h 21600"/>
                  <a:gd name="T3" fmla="*/ 21600 w 21600"/>
                  <a:gd name="T4" fmla="*/ 21600 h 21600"/>
                </a:gdLst>
                <a:rect l="T1" t="T2" r="T3" b="T4"/>
                <a:pathLst>
                  <a:path w="21600" h="21600">
                    <a:moveTo>
                      <a:pt x="0" y="19285"/>
                    </a:moveTo>
                    <a:lnTo>
                      <a:pt x="1527" y="21600"/>
                    </a:lnTo>
                    <a:lnTo>
                      <a:pt x="21600" y="2571"/>
                    </a:lnTo>
                    <a:lnTo>
                      <a:pt x="20072" y="0"/>
                    </a:lnTo>
                    <a:lnTo>
                      <a:pt x="0" y="19285"/>
                    </a:lnTo>
                    <a:close/>
                  </a:path>
                </a:pathLst>
              </a:custGeom>
              <a:solidFill>
                <a:srgbClr val="708F23"/>
              </a:solidFill>
              <a:ln cmpd="sng" cap="flat">
                <a:noFill/>
                <a:prstDash val="solid"/>
                <a:round/>
              </a:ln>
            </p:spPr>
          </p:sp>
          <p:sp>
            <p:nvSpPr>
              <p:cNvPr id="79" name="曲线"/>
              <p:cNvSpPr>
                <a:spLocks/>
              </p:cNvSpPr>
              <p:nvPr/>
            </p:nvSpPr>
            <p:spPr>
              <a:xfrm rot="0">
                <a:off x="9542770" y="6030781"/>
                <a:ext cx="197144" cy="205551"/>
              </a:xfrm>
              <a:custGeom>
                <a:gdLst>
                  <a:gd name="T1" fmla="*/ 0 w 21600"/>
                  <a:gd name="T2" fmla="*/ 0 h 21600"/>
                  <a:gd name="T3" fmla="*/ 21600 w 21600"/>
                  <a:gd name="T4" fmla="*/ 21600 h 21600"/>
                </a:gdLst>
                <a:rect l="T1" t="T2" r="T3" b="T4"/>
                <a:pathLst>
                  <a:path w="21600" h="21600">
                    <a:moveTo>
                      <a:pt x="20752" y="2445"/>
                    </a:moveTo>
                    <a:cubicBezTo>
                      <a:pt x="20752" y="2445"/>
                      <a:pt x="21600" y="13041"/>
                      <a:pt x="16517" y="17116"/>
                    </a:cubicBezTo>
                    <a:cubicBezTo>
                      <a:pt x="11435" y="21600"/>
                      <a:pt x="3811" y="16301"/>
                      <a:pt x="3811" y="16301"/>
                    </a:cubicBezTo>
                    <a:cubicBezTo>
                      <a:pt x="3811" y="16301"/>
                      <a:pt x="0" y="8558"/>
                      <a:pt x="5082" y="4075"/>
                    </a:cubicBezTo>
                    <a:cubicBezTo>
                      <a:pt x="10164" y="0"/>
                      <a:pt x="20752" y="2445"/>
                      <a:pt x="20752" y="2445"/>
                    </a:cubicBezTo>
                  </a:path>
                </a:pathLst>
              </a:custGeom>
              <a:solidFill>
                <a:srgbClr val="A0CC34"/>
              </a:solidFill>
              <a:ln cmpd="sng" cap="flat">
                <a:noFill/>
                <a:prstDash val="solid"/>
                <a:round/>
              </a:ln>
            </p:spPr>
          </p:sp>
          <p:sp>
            <p:nvSpPr>
              <p:cNvPr id="80" name="曲线"/>
              <p:cNvSpPr>
                <a:spLocks/>
              </p:cNvSpPr>
              <p:nvPr/>
            </p:nvSpPr>
            <p:spPr>
              <a:xfrm rot="0">
                <a:off x="3057051" y="6097627"/>
                <a:ext cx="230558" cy="208893"/>
              </a:xfrm>
              <a:custGeom>
                <a:gdLst>
                  <a:gd name="T1" fmla="*/ 0 w 21600"/>
                  <a:gd name="T2" fmla="*/ 0 h 21600"/>
                  <a:gd name="T3" fmla="*/ 21600 w 21600"/>
                  <a:gd name="T4" fmla="*/ 21600 h 21600"/>
                </a:gdLst>
                <a:rect l="T1" t="T2" r="T3" b="T4"/>
                <a:pathLst>
                  <a:path w="21600" h="21600">
                    <a:moveTo>
                      <a:pt x="15479" y="5200"/>
                    </a:moveTo>
                    <a:cubicBezTo>
                      <a:pt x="9720" y="0"/>
                      <a:pt x="0" y="1199"/>
                      <a:pt x="0" y="1199"/>
                    </a:cubicBezTo>
                    <a:cubicBezTo>
                      <a:pt x="0" y="1199"/>
                      <a:pt x="1800" y="11599"/>
                      <a:pt x="7920" y="16399"/>
                    </a:cubicBezTo>
                    <a:cubicBezTo>
                      <a:pt x="13679" y="21600"/>
                      <a:pt x="19799" y="17599"/>
                      <a:pt x="19799" y="17599"/>
                    </a:cubicBezTo>
                    <a:cubicBezTo>
                      <a:pt x="19799" y="17599"/>
                      <a:pt x="21600" y="10000"/>
                      <a:pt x="15479" y="5200"/>
                    </a:cubicBezTo>
                  </a:path>
                </a:pathLst>
              </a:custGeom>
              <a:solidFill>
                <a:srgbClr val="94BD30"/>
              </a:solidFill>
              <a:ln cmpd="sng" cap="flat">
                <a:noFill/>
                <a:prstDash val="solid"/>
                <a:round/>
              </a:ln>
            </p:spPr>
          </p:sp>
          <p:sp>
            <p:nvSpPr>
              <p:cNvPr id="81" name="曲线"/>
              <p:cNvSpPr>
                <a:spLocks/>
              </p:cNvSpPr>
              <p:nvPr/>
            </p:nvSpPr>
            <p:spPr>
              <a:xfrm rot="0">
                <a:off x="3264220" y="6182855"/>
                <a:ext cx="185449" cy="147061"/>
              </a:xfrm>
              <a:custGeom>
                <a:gdLst>
                  <a:gd name="T1" fmla="*/ 0 w 21600"/>
                  <a:gd name="T2" fmla="*/ 0 h 21600"/>
                  <a:gd name="T3" fmla="*/ 21600 w 21600"/>
                  <a:gd name="T4" fmla="*/ 21600 h 21600"/>
                </a:gdLst>
                <a:rect l="T1" t="T2" r="T3" b="T4"/>
                <a:pathLst>
                  <a:path w="21600" h="21600">
                    <a:moveTo>
                      <a:pt x="6300" y="3978"/>
                    </a:moveTo>
                    <a:cubicBezTo>
                      <a:pt x="0" y="7957"/>
                      <a:pt x="449" y="16484"/>
                      <a:pt x="449" y="16484"/>
                    </a:cubicBezTo>
                    <a:cubicBezTo>
                      <a:pt x="449" y="16484"/>
                      <a:pt x="5849" y="21600"/>
                      <a:pt x="12149" y="17621"/>
                    </a:cubicBezTo>
                    <a:cubicBezTo>
                      <a:pt x="18449" y="13642"/>
                      <a:pt x="21600" y="2842"/>
                      <a:pt x="21600" y="2842"/>
                    </a:cubicBezTo>
                    <a:cubicBezTo>
                      <a:pt x="21600" y="2842"/>
                      <a:pt x="12599" y="0"/>
                      <a:pt x="6300" y="3978"/>
                    </a:cubicBezTo>
                  </a:path>
                </a:pathLst>
              </a:custGeom>
              <a:solidFill>
                <a:srgbClr val="94BD30"/>
              </a:solidFill>
              <a:ln cmpd="sng" cap="flat">
                <a:noFill/>
                <a:prstDash val="solid"/>
                <a:round/>
              </a:ln>
            </p:spPr>
          </p:sp>
          <p:sp>
            <p:nvSpPr>
              <p:cNvPr id="82" name="矩形"/>
              <p:cNvSpPr>
                <a:spLocks/>
              </p:cNvSpPr>
              <p:nvPr/>
            </p:nvSpPr>
            <p:spPr>
              <a:xfrm rot="0">
                <a:off x="3257537" y="5989002"/>
                <a:ext cx="18377" cy="640050"/>
              </a:xfrm>
              <a:prstGeom prst="rect"/>
              <a:solidFill>
                <a:srgbClr val="708F23"/>
              </a:solidFill>
              <a:ln w="12700" cmpd="sng" cap="flat">
                <a:noFill/>
                <a:prstDash val="solid"/>
                <a:round/>
              </a:ln>
            </p:spPr>
          </p:sp>
          <p:sp>
            <p:nvSpPr>
              <p:cNvPr id="83" name="曲线"/>
              <p:cNvSpPr>
                <a:spLocks/>
              </p:cNvSpPr>
              <p:nvPr/>
            </p:nvSpPr>
            <p:spPr>
              <a:xfrm rot="0">
                <a:off x="3234147" y="5619678"/>
                <a:ext cx="106925" cy="225605"/>
              </a:xfrm>
              <a:custGeom>
                <a:gdLst>
                  <a:gd name="T1" fmla="*/ 0 w 21600"/>
                  <a:gd name="T2" fmla="*/ 0 h 21600"/>
                  <a:gd name="T3" fmla="*/ 21600 w 21600"/>
                  <a:gd name="T4" fmla="*/ 21600 h 21600"/>
                </a:gdLst>
                <a:rect l="T1" t="T2" r="T3" b="T4"/>
                <a:pathLst>
                  <a:path w="21600" h="21600">
                    <a:moveTo>
                      <a:pt x="19285" y="11544"/>
                    </a:moveTo>
                    <a:cubicBezTo>
                      <a:pt x="16971" y="17503"/>
                      <a:pt x="10800" y="21600"/>
                      <a:pt x="6942" y="21227"/>
                    </a:cubicBezTo>
                    <a:cubicBezTo>
                      <a:pt x="2314" y="20855"/>
                      <a:pt x="0" y="15641"/>
                      <a:pt x="3085" y="10055"/>
                    </a:cubicBezTo>
                    <a:cubicBezTo>
                      <a:pt x="5400" y="4468"/>
                      <a:pt x="10800" y="0"/>
                      <a:pt x="15428" y="372"/>
                    </a:cubicBezTo>
                    <a:cubicBezTo>
                      <a:pt x="20057" y="1117"/>
                      <a:pt x="21600" y="5958"/>
                      <a:pt x="19285" y="11544"/>
                    </a:cubicBezTo>
                  </a:path>
                </a:pathLst>
              </a:custGeom>
              <a:solidFill>
                <a:srgbClr val="9182FF"/>
              </a:solidFill>
              <a:ln cmpd="sng" cap="flat">
                <a:noFill/>
                <a:prstDash val="solid"/>
                <a:round/>
              </a:ln>
            </p:spPr>
          </p:sp>
          <p:sp>
            <p:nvSpPr>
              <p:cNvPr id="84" name="曲线"/>
              <p:cNvSpPr>
                <a:spLocks/>
              </p:cNvSpPr>
              <p:nvPr/>
            </p:nvSpPr>
            <p:spPr>
              <a:xfrm rot="0">
                <a:off x="3190708" y="5836927"/>
                <a:ext cx="108596" cy="225605"/>
              </a:xfrm>
              <a:custGeom>
                <a:gdLst>
                  <a:gd name="T1" fmla="*/ 0 w 21600"/>
                  <a:gd name="T2" fmla="*/ 0 h 21600"/>
                  <a:gd name="T3" fmla="*/ 21600 w 21600"/>
                  <a:gd name="T4" fmla="*/ 21600 h 21600"/>
                </a:gdLst>
                <a:rect l="T1" t="T2" r="T3" b="T4"/>
                <a:pathLst>
                  <a:path w="21600" h="21600">
                    <a:moveTo>
                      <a:pt x="18514" y="11544"/>
                    </a:moveTo>
                    <a:cubicBezTo>
                      <a:pt x="16200" y="17131"/>
                      <a:pt x="10799" y="21600"/>
                      <a:pt x="6171" y="21227"/>
                    </a:cubicBezTo>
                    <a:cubicBezTo>
                      <a:pt x="1542" y="20482"/>
                      <a:pt x="0" y="15641"/>
                      <a:pt x="2314" y="10055"/>
                    </a:cubicBezTo>
                    <a:cubicBezTo>
                      <a:pt x="4628" y="4096"/>
                      <a:pt x="10799" y="0"/>
                      <a:pt x="15428" y="372"/>
                    </a:cubicBezTo>
                    <a:cubicBezTo>
                      <a:pt x="19285" y="744"/>
                      <a:pt x="21600" y="5958"/>
                      <a:pt x="18514" y="11544"/>
                    </a:cubicBezTo>
                  </a:path>
                </a:pathLst>
              </a:custGeom>
              <a:solidFill>
                <a:srgbClr val="9182FF"/>
              </a:solidFill>
              <a:ln cmpd="sng" cap="flat">
                <a:noFill/>
                <a:prstDash val="solid"/>
                <a:round/>
              </a:ln>
            </p:spPr>
          </p:sp>
          <p:sp>
            <p:nvSpPr>
              <p:cNvPr id="85" name="曲线"/>
              <p:cNvSpPr>
                <a:spLocks/>
              </p:cNvSpPr>
              <p:nvPr/>
            </p:nvSpPr>
            <p:spPr>
              <a:xfrm rot="0">
                <a:off x="3048698" y="5763397"/>
                <a:ext cx="223875" cy="108624"/>
              </a:xfrm>
              <a:custGeom>
                <a:gdLst>
                  <a:gd name="T1" fmla="*/ 0 w 21600"/>
                  <a:gd name="T2" fmla="*/ 0 h 21600"/>
                  <a:gd name="T3" fmla="*/ 21600 w 21600"/>
                  <a:gd name="T4" fmla="*/ 21600 h 21600"/>
                </a:gdLst>
                <a:rect l="T1" t="T2" r="T3" b="T4"/>
                <a:pathLst>
                  <a:path w="21600" h="21600">
                    <a:moveTo>
                      <a:pt x="11544" y="2314"/>
                    </a:moveTo>
                    <a:cubicBezTo>
                      <a:pt x="17131" y="5400"/>
                      <a:pt x="21600" y="10800"/>
                      <a:pt x="21227" y="15428"/>
                    </a:cubicBezTo>
                    <a:cubicBezTo>
                      <a:pt x="20482" y="20057"/>
                      <a:pt x="15641" y="21600"/>
                      <a:pt x="9682" y="19285"/>
                    </a:cubicBezTo>
                    <a:cubicBezTo>
                      <a:pt x="4096" y="16971"/>
                      <a:pt x="0" y="10800"/>
                      <a:pt x="372" y="6171"/>
                    </a:cubicBezTo>
                    <a:cubicBezTo>
                      <a:pt x="744" y="1542"/>
                      <a:pt x="5958" y="0"/>
                      <a:pt x="11544" y="2314"/>
                    </a:cubicBezTo>
                  </a:path>
                </a:pathLst>
              </a:custGeom>
              <a:solidFill>
                <a:srgbClr val="9182FF"/>
              </a:solidFill>
              <a:ln cmpd="sng" cap="flat">
                <a:noFill/>
                <a:prstDash val="solid"/>
                <a:round/>
              </a:ln>
            </p:spPr>
          </p:sp>
          <p:sp>
            <p:nvSpPr>
              <p:cNvPr id="86" name="曲线"/>
              <p:cNvSpPr>
                <a:spLocks/>
              </p:cNvSpPr>
              <p:nvPr/>
            </p:nvSpPr>
            <p:spPr>
              <a:xfrm rot="0">
                <a:off x="3260879" y="5810189"/>
                <a:ext cx="222204" cy="108624"/>
              </a:xfrm>
              <a:custGeom>
                <a:gdLst>
                  <a:gd name="T1" fmla="*/ 0 w 21600"/>
                  <a:gd name="T2" fmla="*/ 0 h 21600"/>
                  <a:gd name="T3" fmla="*/ 21600 w 21600"/>
                  <a:gd name="T4" fmla="*/ 21600 h 21600"/>
                </a:gdLst>
                <a:rect l="T1" t="T2" r="T3" b="T4"/>
                <a:pathLst>
                  <a:path w="21600" h="21600">
                    <a:moveTo>
                      <a:pt x="11917" y="2314"/>
                    </a:moveTo>
                    <a:cubicBezTo>
                      <a:pt x="17503" y="4628"/>
                      <a:pt x="21600" y="10800"/>
                      <a:pt x="21227" y="15428"/>
                    </a:cubicBezTo>
                    <a:cubicBezTo>
                      <a:pt x="20855" y="20057"/>
                      <a:pt x="15641" y="21600"/>
                      <a:pt x="10055" y="19285"/>
                    </a:cubicBezTo>
                    <a:cubicBezTo>
                      <a:pt x="4468" y="16200"/>
                      <a:pt x="0" y="10800"/>
                      <a:pt x="744" y="6171"/>
                    </a:cubicBezTo>
                    <a:cubicBezTo>
                      <a:pt x="1117" y="1542"/>
                      <a:pt x="5958" y="0"/>
                      <a:pt x="11917" y="2314"/>
                    </a:cubicBezTo>
                  </a:path>
                </a:pathLst>
              </a:custGeom>
              <a:solidFill>
                <a:srgbClr val="9182FF"/>
              </a:solidFill>
              <a:ln cmpd="sng" cap="flat">
                <a:noFill/>
                <a:prstDash val="solid"/>
                <a:round/>
              </a:ln>
            </p:spPr>
          </p:sp>
          <p:sp>
            <p:nvSpPr>
              <p:cNvPr id="87" name="曲线"/>
              <p:cNvSpPr>
                <a:spLocks/>
              </p:cNvSpPr>
              <p:nvPr/>
            </p:nvSpPr>
            <p:spPr>
              <a:xfrm rot="0">
                <a:off x="3125550" y="5643074"/>
                <a:ext cx="162059" cy="208893"/>
              </a:xfrm>
              <a:custGeom>
                <a:gdLst>
                  <a:gd name="T1" fmla="*/ 0 w 21600"/>
                  <a:gd name="T2" fmla="*/ 0 h 21600"/>
                  <a:gd name="T3" fmla="*/ 21600 w 21600"/>
                  <a:gd name="T4" fmla="*/ 21600 h 21600"/>
                </a:gdLst>
                <a:rect l="T1" t="T2" r="T3" b="T4"/>
                <a:pathLst>
                  <a:path w="21600" h="21600">
                    <a:moveTo>
                      <a:pt x="15428" y="8399"/>
                    </a:moveTo>
                    <a:cubicBezTo>
                      <a:pt x="20057" y="13600"/>
                      <a:pt x="21600" y="19200"/>
                      <a:pt x="19028" y="20400"/>
                    </a:cubicBezTo>
                    <a:cubicBezTo>
                      <a:pt x="15942" y="21600"/>
                      <a:pt x="10285" y="18400"/>
                      <a:pt x="6171" y="13200"/>
                    </a:cubicBezTo>
                    <a:cubicBezTo>
                      <a:pt x="1542" y="7999"/>
                      <a:pt x="0" y="2799"/>
                      <a:pt x="3085" y="1199"/>
                    </a:cubicBezTo>
                    <a:cubicBezTo>
                      <a:pt x="5657" y="0"/>
                      <a:pt x="11314" y="3199"/>
                      <a:pt x="15428" y="8399"/>
                    </a:cubicBezTo>
                  </a:path>
                </a:pathLst>
              </a:custGeom>
              <a:solidFill>
                <a:srgbClr val="9182FF"/>
              </a:solidFill>
              <a:ln cmpd="sng" cap="flat">
                <a:noFill/>
                <a:prstDash val="solid"/>
                <a:round/>
              </a:ln>
            </p:spPr>
          </p:sp>
          <p:sp>
            <p:nvSpPr>
              <p:cNvPr id="88" name="曲线"/>
              <p:cNvSpPr>
                <a:spLocks/>
              </p:cNvSpPr>
              <p:nvPr/>
            </p:nvSpPr>
            <p:spPr>
              <a:xfrm rot="0">
                <a:off x="3245842" y="5828572"/>
                <a:ext cx="160388" cy="210564"/>
              </a:xfrm>
              <a:custGeom>
                <a:gdLst>
                  <a:gd name="T1" fmla="*/ 0 w 21600"/>
                  <a:gd name="T2" fmla="*/ 0 h 21600"/>
                  <a:gd name="T3" fmla="*/ 21600 w 21600"/>
                  <a:gd name="T4" fmla="*/ 21600 h 21600"/>
                </a:gdLst>
                <a:rect l="T1" t="T2" r="T3" b="T4"/>
                <a:pathLst>
                  <a:path w="21600" h="21600">
                    <a:moveTo>
                      <a:pt x="15428" y="8399"/>
                    </a:moveTo>
                    <a:cubicBezTo>
                      <a:pt x="20057" y="13599"/>
                      <a:pt x="21600" y="18799"/>
                      <a:pt x="19028" y="20400"/>
                    </a:cubicBezTo>
                    <a:cubicBezTo>
                      <a:pt x="15942" y="21600"/>
                      <a:pt x="10285" y="18399"/>
                      <a:pt x="6171" y="13200"/>
                    </a:cubicBezTo>
                    <a:cubicBezTo>
                      <a:pt x="1542" y="8000"/>
                      <a:pt x="0" y="2399"/>
                      <a:pt x="3085" y="1199"/>
                    </a:cubicBezTo>
                    <a:cubicBezTo>
                      <a:pt x="5657" y="0"/>
                      <a:pt x="11314" y="3199"/>
                      <a:pt x="15428" y="8399"/>
                    </a:cubicBezTo>
                  </a:path>
                </a:pathLst>
              </a:custGeom>
              <a:solidFill>
                <a:srgbClr val="9182FF"/>
              </a:solidFill>
              <a:ln cmpd="sng" cap="flat">
                <a:noFill/>
                <a:prstDash val="solid"/>
                <a:round/>
              </a:ln>
            </p:spPr>
          </p:sp>
          <p:sp>
            <p:nvSpPr>
              <p:cNvPr id="89" name="曲线"/>
              <p:cNvSpPr>
                <a:spLocks/>
              </p:cNvSpPr>
              <p:nvPr/>
            </p:nvSpPr>
            <p:spPr>
              <a:xfrm rot="0">
                <a:off x="3072088" y="5821887"/>
                <a:ext cx="207168" cy="158759"/>
              </a:xfrm>
              <a:custGeom>
                <a:gdLst>
                  <a:gd name="T1" fmla="*/ 0 w 21600"/>
                  <a:gd name="T2" fmla="*/ 0 h 21600"/>
                  <a:gd name="T3" fmla="*/ 21600 w 21600"/>
                  <a:gd name="T4" fmla="*/ 21600 h 21600"/>
                </a:gdLst>
                <a:rect l="T1" t="T2" r="T3" b="T4"/>
                <a:pathLst>
                  <a:path w="21600" h="21600">
                    <a:moveTo>
                      <a:pt x="8400" y="5795"/>
                    </a:moveTo>
                    <a:cubicBezTo>
                      <a:pt x="13599" y="1580"/>
                      <a:pt x="18799" y="0"/>
                      <a:pt x="20400" y="2634"/>
                    </a:cubicBezTo>
                    <a:cubicBezTo>
                      <a:pt x="21600" y="5268"/>
                      <a:pt x="18400" y="11063"/>
                      <a:pt x="13199" y="15804"/>
                    </a:cubicBezTo>
                    <a:cubicBezTo>
                      <a:pt x="7600" y="20019"/>
                      <a:pt x="2400" y="21600"/>
                      <a:pt x="1199" y="18965"/>
                    </a:cubicBezTo>
                    <a:cubicBezTo>
                      <a:pt x="0" y="16331"/>
                      <a:pt x="3199" y="10536"/>
                      <a:pt x="8400" y="5795"/>
                    </a:cubicBezTo>
                  </a:path>
                </a:pathLst>
              </a:custGeom>
              <a:solidFill>
                <a:srgbClr val="9182FF"/>
              </a:solidFill>
              <a:ln cmpd="sng" cap="flat">
                <a:noFill/>
                <a:prstDash val="solid"/>
                <a:round/>
              </a:ln>
            </p:spPr>
          </p:sp>
          <p:sp>
            <p:nvSpPr>
              <p:cNvPr id="90" name="曲线"/>
              <p:cNvSpPr>
                <a:spLocks/>
              </p:cNvSpPr>
              <p:nvPr/>
            </p:nvSpPr>
            <p:spPr>
              <a:xfrm rot="0">
                <a:off x="3252525" y="5701564"/>
                <a:ext cx="208839" cy="158758"/>
              </a:xfrm>
              <a:custGeom>
                <a:gdLst>
                  <a:gd name="T1" fmla="*/ 0 w 21600"/>
                  <a:gd name="T2" fmla="*/ 0 h 21600"/>
                  <a:gd name="T3" fmla="*/ 21600 w 21600"/>
                  <a:gd name="T4" fmla="*/ 21600 h 21600"/>
                </a:gdLst>
                <a:rect l="T1" t="T2" r="T3" b="T4"/>
                <a:pathLst>
                  <a:path w="21600" h="21600">
                    <a:moveTo>
                      <a:pt x="8399" y="5795"/>
                    </a:moveTo>
                    <a:cubicBezTo>
                      <a:pt x="14000" y="1580"/>
                      <a:pt x="19199" y="0"/>
                      <a:pt x="20400" y="2634"/>
                    </a:cubicBezTo>
                    <a:cubicBezTo>
                      <a:pt x="21600" y="5268"/>
                      <a:pt x="18399" y="11063"/>
                      <a:pt x="13200" y="15804"/>
                    </a:cubicBezTo>
                    <a:cubicBezTo>
                      <a:pt x="8000" y="20019"/>
                      <a:pt x="2799" y="21600"/>
                      <a:pt x="1600" y="18965"/>
                    </a:cubicBezTo>
                    <a:cubicBezTo>
                      <a:pt x="0" y="16331"/>
                      <a:pt x="3200" y="10536"/>
                      <a:pt x="8399" y="5795"/>
                    </a:cubicBezTo>
                  </a:path>
                </a:pathLst>
              </a:custGeom>
              <a:solidFill>
                <a:srgbClr val="9182FF"/>
              </a:solidFill>
              <a:ln cmpd="sng" cap="flat">
                <a:noFill/>
                <a:prstDash val="solid"/>
                <a:round/>
              </a:ln>
            </p:spPr>
          </p:sp>
          <p:sp>
            <p:nvSpPr>
              <p:cNvPr id="91" name="曲线"/>
              <p:cNvSpPr>
                <a:spLocks/>
              </p:cNvSpPr>
              <p:nvPr/>
            </p:nvSpPr>
            <p:spPr>
              <a:xfrm rot="0">
                <a:off x="3190708" y="5619678"/>
                <a:ext cx="108596" cy="225605"/>
              </a:xfrm>
              <a:custGeom>
                <a:gdLst>
                  <a:gd name="T1" fmla="*/ 0 w 21600"/>
                  <a:gd name="T2" fmla="*/ 0 h 21600"/>
                  <a:gd name="T3" fmla="*/ 21600 w 21600"/>
                  <a:gd name="T4" fmla="*/ 21600 h 21600"/>
                </a:gdLst>
                <a:rect l="T1" t="T2" r="T3" b="T4"/>
                <a:pathLst>
                  <a:path w="21600" h="21600">
                    <a:moveTo>
                      <a:pt x="18514" y="10055"/>
                    </a:moveTo>
                    <a:cubicBezTo>
                      <a:pt x="21600" y="15641"/>
                      <a:pt x="19285" y="20855"/>
                      <a:pt x="15428" y="21227"/>
                    </a:cubicBezTo>
                    <a:cubicBezTo>
                      <a:pt x="10799" y="21600"/>
                      <a:pt x="4628" y="17503"/>
                      <a:pt x="2314" y="11917"/>
                    </a:cubicBezTo>
                    <a:cubicBezTo>
                      <a:pt x="0" y="5958"/>
                      <a:pt x="1542" y="1117"/>
                      <a:pt x="6171" y="372"/>
                    </a:cubicBezTo>
                    <a:cubicBezTo>
                      <a:pt x="10028" y="0"/>
                      <a:pt x="16200" y="4468"/>
                      <a:pt x="18514" y="10055"/>
                    </a:cubicBezTo>
                  </a:path>
                </a:pathLst>
              </a:custGeom>
              <a:solidFill>
                <a:srgbClr val="6D5DDE"/>
              </a:solidFill>
              <a:ln cmpd="sng" cap="flat">
                <a:noFill/>
                <a:prstDash val="solid"/>
                <a:round/>
              </a:ln>
            </p:spPr>
          </p:sp>
          <p:sp>
            <p:nvSpPr>
              <p:cNvPr id="92" name="曲线"/>
              <p:cNvSpPr>
                <a:spLocks/>
              </p:cNvSpPr>
              <p:nvPr/>
            </p:nvSpPr>
            <p:spPr>
              <a:xfrm rot="0">
                <a:off x="3237488" y="5836927"/>
                <a:ext cx="108596" cy="225605"/>
              </a:xfrm>
              <a:custGeom>
                <a:gdLst>
                  <a:gd name="T1" fmla="*/ 0 w 21600"/>
                  <a:gd name="T2" fmla="*/ 0 h 21600"/>
                  <a:gd name="T3" fmla="*/ 21600 w 21600"/>
                  <a:gd name="T4" fmla="*/ 21600 h 21600"/>
                </a:gdLst>
                <a:rect l="T1" t="T2" r="T3" b="T4"/>
                <a:pathLst>
                  <a:path w="21600" h="21600">
                    <a:moveTo>
                      <a:pt x="18514" y="9682"/>
                    </a:moveTo>
                    <a:cubicBezTo>
                      <a:pt x="21600" y="15641"/>
                      <a:pt x="19285" y="20482"/>
                      <a:pt x="15428" y="21227"/>
                    </a:cubicBezTo>
                    <a:cubicBezTo>
                      <a:pt x="10799" y="21600"/>
                      <a:pt x="4628" y="17131"/>
                      <a:pt x="2314" y="11544"/>
                    </a:cubicBezTo>
                    <a:cubicBezTo>
                      <a:pt x="0" y="5958"/>
                      <a:pt x="1542" y="744"/>
                      <a:pt x="6171" y="372"/>
                    </a:cubicBezTo>
                    <a:cubicBezTo>
                      <a:pt x="10028" y="0"/>
                      <a:pt x="16200" y="4096"/>
                      <a:pt x="18514" y="9682"/>
                    </a:cubicBezTo>
                  </a:path>
                </a:pathLst>
              </a:custGeom>
              <a:solidFill>
                <a:srgbClr val="6D5DDE"/>
              </a:solidFill>
              <a:ln cmpd="sng" cap="flat">
                <a:noFill/>
                <a:prstDash val="solid"/>
                <a:round/>
              </a:ln>
            </p:spPr>
          </p:sp>
          <p:sp>
            <p:nvSpPr>
              <p:cNvPr id="93" name="曲线"/>
              <p:cNvSpPr>
                <a:spLocks/>
              </p:cNvSpPr>
              <p:nvPr/>
            </p:nvSpPr>
            <p:spPr>
              <a:xfrm rot="0">
                <a:off x="3048698" y="5810189"/>
                <a:ext cx="223875" cy="108624"/>
              </a:xfrm>
              <a:custGeom>
                <a:gdLst>
                  <a:gd name="T1" fmla="*/ 0 w 21600"/>
                  <a:gd name="T2" fmla="*/ 0 h 21600"/>
                  <a:gd name="T3" fmla="*/ 21600 w 21600"/>
                  <a:gd name="T4" fmla="*/ 21600 h 21600"/>
                </a:gdLst>
                <a:rect l="T1" t="T2" r="T3" b="T4"/>
                <a:pathLst>
                  <a:path w="21600" h="21600">
                    <a:moveTo>
                      <a:pt x="9682" y="2314"/>
                    </a:moveTo>
                    <a:cubicBezTo>
                      <a:pt x="15641" y="0"/>
                      <a:pt x="20482" y="1542"/>
                      <a:pt x="21227" y="6171"/>
                    </a:cubicBezTo>
                    <a:cubicBezTo>
                      <a:pt x="21600" y="10800"/>
                      <a:pt x="17131" y="16200"/>
                      <a:pt x="11544" y="19285"/>
                    </a:cubicBezTo>
                    <a:cubicBezTo>
                      <a:pt x="5958" y="21600"/>
                      <a:pt x="744" y="20057"/>
                      <a:pt x="372" y="15428"/>
                    </a:cubicBezTo>
                    <a:cubicBezTo>
                      <a:pt x="0" y="10800"/>
                      <a:pt x="4096" y="5399"/>
                      <a:pt x="9682" y="2314"/>
                    </a:cubicBezTo>
                  </a:path>
                </a:pathLst>
              </a:custGeom>
              <a:solidFill>
                <a:srgbClr val="6D5DDE"/>
              </a:solidFill>
              <a:ln cmpd="sng" cap="flat">
                <a:noFill/>
                <a:prstDash val="solid"/>
                <a:round/>
              </a:ln>
            </p:spPr>
          </p:sp>
          <p:sp>
            <p:nvSpPr>
              <p:cNvPr id="94" name="曲线"/>
              <p:cNvSpPr>
                <a:spLocks/>
              </p:cNvSpPr>
              <p:nvPr/>
            </p:nvSpPr>
            <p:spPr>
              <a:xfrm rot="0">
                <a:off x="3260879" y="5763397"/>
                <a:ext cx="222204" cy="108624"/>
              </a:xfrm>
              <a:custGeom>
                <a:gdLst>
                  <a:gd name="T1" fmla="*/ 0 w 21600"/>
                  <a:gd name="T2" fmla="*/ 0 h 21600"/>
                  <a:gd name="T3" fmla="*/ 21600 w 21600"/>
                  <a:gd name="T4" fmla="*/ 21600 h 21600"/>
                </a:gdLst>
                <a:rect l="T1" t="T2" r="T3" b="T4"/>
                <a:pathLst>
                  <a:path w="21600" h="21600">
                    <a:moveTo>
                      <a:pt x="10055" y="2314"/>
                    </a:moveTo>
                    <a:cubicBezTo>
                      <a:pt x="15641" y="0"/>
                      <a:pt x="20855" y="1542"/>
                      <a:pt x="21227" y="6171"/>
                    </a:cubicBezTo>
                    <a:cubicBezTo>
                      <a:pt x="21600" y="10800"/>
                      <a:pt x="17503" y="16200"/>
                      <a:pt x="11917" y="19285"/>
                    </a:cubicBezTo>
                    <a:cubicBezTo>
                      <a:pt x="5958" y="21600"/>
                      <a:pt x="1117" y="20057"/>
                      <a:pt x="744" y="15428"/>
                    </a:cubicBezTo>
                    <a:cubicBezTo>
                      <a:pt x="0" y="10800"/>
                      <a:pt x="4468" y="5400"/>
                      <a:pt x="10055" y="2314"/>
                    </a:cubicBezTo>
                  </a:path>
                </a:pathLst>
              </a:custGeom>
              <a:solidFill>
                <a:srgbClr val="6D5DDE"/>
              </a:solidFill>
              <a:ln cmpd="sng" cap="flat">
                <a:noFill/>
                <a:prstDash val="solid"/>
                <a:round/>
              </a:ln>
            </p:spPr>
          </p:sp>
          <p:sp>
            <p:nvSpPr>
              <p:cNvPr id="95" name="曲线"/>
              <p:cNvSpPr>
                <a:spLocks/>
              </p:cNvSpPr>
              <p:nvPr/>
            </p:nvSpPr>
            <p:spPr>
              <a:xfrm rot="0">
                <a:off x="3068746" y="5701564"/>
                <a:ext cx="210510" cy="158758"/>
              </a:xfrm>
              <a:custGeom>
                <a:gdLst>
                  <a:gd name="T1" fmla="*/ 0 w 21600"/>
                  <a:gd name="T2" fmla="*/ 0 h 21600"/>
                  <a:gd name="T3" fmla="*/ 21600 w 21600"/>
                  <a:gd name="T4" fmla="*/ 21600 h 21600"/>
                </a:gdLst>
                <a:rect l="T1" t="T2" r="T3" b="T4"/>
                <a:pathLst>
                  <a:path w="21600" h="21600">
                    <a:moveTo>
                      <a:pt x="13352" y="5795"/>
                    </a:moveTo>
                    <a:cubicBezTo>
                      <a:pt x="18458" y="10536"/>
                      <a:pt x="21600" y="16331"/>
                      <a:pt x="20421" y="18965"/>
                    </a:cubicBezTo>
                    <a:cubicBezTo>
                      <a:pt x="18850" y="21600"/>
                      <a:pt x="13745" y="20019"/>
                      <a:pt x="8640" y="15804"/>
                    </a:cubicBezTo>
                    <a:cubicBezTo>
                      <a:pt x="3534" y="11063"/>
                      <a:pt x="0" y="5268"/>
                      <a:pt x="1570" y="2634"/>
                    </a:cubicBezTo>
                    <a:cubicBezTo>
                      <a:pt x="2749" y="0"/>
                      <a:pt x="7854" y="1580"/>
                      <a:pt x="13352" y="5795"/>
                    </a:cubicBezTo>
                  </a:path>
                </a:pathLst>
              </a:custGeom>
              <a:solidFill>
                <a:srgbClr val="6D5DDE"/>
              </a:solidFill>
              <a:ln cmpd="sng" cap="flat">
                <a:noFill/>
                <a:prstDash val="solid"/>
                <a:round/>
              </a:ln>
            </p:spPr>
          </p:sp>
          <p:sp>
            <p:nvSpPr>
              <p:cNvPr id="96" name="曲线"/>
              <p:cNvSpPr>
                <a:spLocks/>
              </p:cNvSpPr>
              <p:nvPr/>
            </p:nvSpPr>
            <p:spPr>
              <a:xfrm rot="0">
                <a:off x="3252525" y="5821887"/>
                <a:ext cx="212180" cy="158759"/>
              </a:xfrm>
              <a:custGeom>
                <a:gdLst>
                  <a:gd name="T1" fmla="*/ 0 w 21600"/>
                  <a:gd name="T2" fmla="*/ 0 h 21600"/>
                  <a:gd name="T3" fmla="*/ 21600 w 21600"/>
                  <a:gd name="T4" fmla="*/ 21600 h 21600"/>
                </a:gdLst>
                <a:rect l="T1" t="T2" r="T3" b="T4"/>
                <a:pathLst>
                  <a:path w="21600" h="21600">
                    <a:moveTo>
                      <a:pt x="12959" y="5795"/>
                    </a:moveTo>
                    <a:cubicBezTo>
                      <a:pt x="18458" y="10536"/>
                      <a:pt x="21600" y="16331"/>
                      <a:pt x="20029" y="18965"/>
                    </a:cubicBezTo>
                    <a:cubicBezTo>
                      <a:pt x="18850" y="21600"/>
                      <a:pt x="13745" y="20019"/>
                      <a:pt x="8640" y="15804"/>
                    </a:cubicBezTo>
                    <a:cubicBezTo>
                      <a:pt x="3141" y="11063"/>
                      <a:pt x="0" y="5268"/>
                      <a:pt x="1570" y="2634"/>
                    </a:cubicBezTo>
                    <a:cubicBezTo>
                      <a:pt x="2749" y="0"/>
                      <a:pt x="7854" y="1580"/>
                      <a:pt x="12959" y="5795"/>
                    </a:cubicBezTo>
                  </a:path>
                </a:pathLst>
              </a:custGeom>
              <a:solidFill>
                <a:srgbClr val="6D5DDE"/>
              </a:solidFill>
              <a:ln cmpd="sng" cap="flat">
                <a:noFill/>
                <a:prstDash val="solid"/>
                <a:round/>
              </a:ln>
            </p:spPr>
          </p:sp>
          <p:sp>
            <p:nvSpPr>
              <p:cNvPr id="97" name="曲线"/>
              <p:cNvSpPr>
                <a:spLocks/>
              </p:cNvSpPr>
              <p:nvPr/>
            </p:nvSpPr>
            <p:spPr>
              <a:xfrm rot="0">
                <a:off x="3128892" y="5828572"/>
                <a:ext cx="158717" cy="210564"/>
              </a:xfrm>
              <a:custGeom>
                <a:gdLst>
                  <a:gd name="T1" fmla="*/ 0 w 21600"/>
                  <a:gd name="T2" fmla="*/ 0 h 21600"/>
                  <a:gd name="T3" fmla="*/ 21600 w 21600"/>
                  <a:gd name="T4" fmla="*/ 21600 h 21600"/>
                </a:gdLst>
                <a:rect l="T1" t="T2" r="T3" b="T4"/>
                <a:pathLst>
                  <a:path w="21600" h="21600">
                    <a:moveTo>
                      <a:pt x="5795" y="8399"/>
                    </a:moveTo>
                    <a:cubicBezTo>
                      <a:pt x="10009" y="3199"/>
                      <a:pt x="15804" y="0"/>
                      <a:pt x="18965" y="1199"/>
                    </a:cubicBezTo>
                    <a:cubicBezTo>
                      <a:pt x="21600" y="2399"/>
                      <a:pt x="20019" y="8000"/>
                      <a:pt x="15278" y="13200"/>
                    </a:cubicBezTo>
                    <a:cubicBezTo>
                      <a:pt x="11063" y="18399"/>
                      <a:pt x="5268" y="21600"/>
                      <a:pt x="2634" y="20400"/>
                    </a:cubicBezTo>
                    <a:cubicBezTo>
                      <a:pt x="0" y="19200"/>
                      <a:pt x="1053" y="13599"/>
                      <a:pt x="5795" y="8399"/>
                    </a:cubicBezTo>
                  </a:path>
                </a:pathLst>
              </a:custGeom>
              <a:solidFill>
                <a:srgbClr val="6D5DDE"/>
              </a:solidFill>
              <a:ln cmpd="sng" cap="flat">
                <a:noFill/>
                <a:prstDash val="solid"/>
                <a:round/>
              </a:ln>
            </p:spPr>
          </p:sp>
          <p:sp>
            <p:nvSpPr>
              <p:cNvPr id="98" name="曲线"/>
              <p:cNvSpPr>
                <a:spLocks/>
              </p:cNvSpPr>
              <p:nvPr/>
            </p:nvSpPr>
            <p:spPr>
              <a:xfrm rot="0">
                <a:off x="3245842" y="5643074"/>
                <a:ext cx="157047" cy="208893"/>
              </a:xfrm>
              <a:custGeom>
                <a:gdLst>
                  <a:gd name="T1" fmla="*/ 0 w 21600"/>
                  <a:gd name="T2" fmla="*/ 0 h 21600"/>
                  <a:gd name="T3" fmla="*/ 21600 w 21600"/>
                  <a:gd name="T4" fmla="*/ 21600 h 21600"/>
                </a:gdLst>
                <a:rect l="T1" t="T2" r="T3" b="T4"/>
                <a:pathLst>
                  <a:path w="21600" h="21600">
                    <a:moveTo>
                      <a:pt x="6321" y="8399"/>
                    </a:moveTo>
                    <a:cubicBezTo>
                      <a:pt x="10536" y="3199"/>
                      <a:pt x="16331" y="0"/>
                      <a:pt x="18965" y="1199"/>
                    </a:cubicBezTo>
                    <a:cubicBezTo>
                      <a:pt x="21600" y="2400"/>
                      <a:pt x="20546" y="7999"/>
                      <a:pt x="15804" y="13200"/>
                    </a:cubicBezTo>
                    <a:cubicBezTo>
                      <a:pt x="11590" y="18400"/>
                      <a:pt x="5795" y="21600"/>
                      <a:pt x="3160" y="20400"/>
                    </a:cubicBezTo>
                    <a:cubicBezTo>
                      <a:pt x="0" y="19200"/>
                      <a:pt x="1580" y="13600"/>
                      <a:pt x="6321" y="8399"/>
                    </a:cubicBezTo>
                  </a:path>
                </a:pathLst>
              </a:custGeom>
              <a:solidFill>
                <a:srgbClr val="6D5DDE"/>
              </a:solidFill>
              <a:ln cmpd="sng" cap="flat">
                <a:noFill/>
                <a:prstDash val="solid"/>
                <a:round/>
              </a:ln>
            </p:spPr>
          </p:sp>
          <p:sp>
            <p:nvSpPr>
              <p:cNvPr id="99" name="曲线"/>
              <p:cNvSpPr>
                <a:spLocks/>
              </p:cNvSpPr>
              <p:nvPr/>
            </p:nvSpPr>
            <p:spPr>
              <a:xfrm rot="0">
                <a:off x="3190708" y="5766740"/>
                <a:ext cx="150364" cy="147060"/>
              </a:xfrm>
              <a:custGeom>
                <a:gdLst>
                  <a:gd name="T1" fmla="*/ 0 w 21600"/>
                  <a:gd name="T2" fmla="*/ 0 h 21600"/>
                  <a:gd name="T3" fmla="*/ 21600 w 21600"/>
                  <a:gd name="T4" fmla="*/ 21600 h 21600"/>
                </a:gdLst>
                <a:rect l="T1" t="T2" r="T3" b="T4"/>
                <a:pathLst>
                  <a:path w="21600" h="21600">
                    <a:moveTo>
                      <a:pt x="21600" y="12505"/>
                    </a:moveTo>
                    <a:cubicBezTo>
                      <a:pt x="21600" y="11368"/>
                      <a:pt x="20492" y="10800"/>
                      <a:pt x="18830" y="10231"/>
                    </a:cubicBezTo>
                    <a:cubicBezTo>
                      <a:pt x="20492" y="9663"/>
                      <a:pt x="21046" y="8526"/>
                      <a:pt x="21046" y="7957"/>
                    </a:cubicBezTo>
                    <a:cubicBezTo>
                      <a:pt x="21046" y="7389"/>
                      <a:pt x="19938" y="6821"/>
                      <a:pt x="18830" y="6821"/>
                    </a:cubicBezTo>
                    <a:cubicBezTo>
                      <a:pt x="19384" y="5684"/>
                      <a:pt x="19938" y="4547"/>
                      <a:pt x="19384" y="4547"/>
                    </a:cubicBezTo>
                    <a:cubicBezTo>
                      <a:pt x="18830" y="3410"/>
                      <a:pt x="17723" y="3978"/>
                      <a:pt x="16061" y="4547"/>
                    </a:cubicBezTo>
                    <a:cubicBezTo>
                      <a:pt x="16615" y="2842"/>
                      <a:pt x="16615" y="1705"/>
                      <a:pt x="16061" y="1136"/>
                    </a:cubicBezTo>
                    <a:cubicBezTo>
                      <a:pt x="15507" y="1136"/>
                      <a:pt x="14400" y="1136"/>
                      <a:pt x="13846" y="2273"/>
                    </a:cubicBezTo>
                    <a:cubicBezTo>
                      <a:pt x="13292" y="1136"/>
                      <a:pt x="12738" y="0"/>
                      <a:pt x="12184" y="0"/>
                    </a:cubicBezTo>
                    <a:cubicBezTo>
                      <a:pt x="11630" y="0"/>
                      <a:pt x="11076" y="568"/>
                      <a:pt x="10523" y="2273"/>
                    </a:cubicBezTo>
                    <a:cubicBezTo>
                      <a:pt x="9415" y="1136"/>
                      <a:pt x="8861" y="0"/>
                      <a:pt x="7753" y="568"/>
                    </a:cubicBezTo>
                    <a:cubicBezTo>
                      <a:pt x="7200" y="568"/>
                      <a:pt x="7200" y="1136"/>
                      <a:pt x="6646" y="2842"/>
                    </a:cubicBezTo>
                    <a:cubicBezTo>
                      <a:pt x="6092" y="1705"/>
                      <a:pt x="4984" y="1705"/>
                      <a:pt x="4430" y="2273"/>
                    </a:cubicBezTo>
                    <a:cubicBezTo>
                      <a:pt x="3876" y="2273"/>
                      <a:pt x="3876" y="3978"/>
                      <a:pt x="4430" y="5115"/>
                    </a:cubicBezTo>
                    <a:cubicBezTo>
                      <a:pt x="3323" y="4547"/>
                      <a:pt x="1661" y="4547"/>
                      <a:pt x="1661" y="5684"/>
                    </a:cubicBezTo>
                    <a:cubicBezTo>
                      <a:pt x="1107" y="6252"/>
                      <a:pt x="1661" y="6821"/>
                      <a:pt x="2215" y="7957"/>
                    </a:cubicBezTo>
                    <a:cubicBezTo>
                      <a:pt x="1107" y="7957"/>
                      <a:pt x="553" y="8526"/>
                      <a:pt x="0" y="9094"/>
                    </a:cubicBezTo>
                    <a:cubicBezTo>
                      <a:pt x="0" y="10231"/>
                      <a:pt x="1107" y="10800"/>
                      <a:pt x="2769" y="11368"/>
                    </a:cubicBezTo>
                    <a:cubicBezTo>
                      <a:pt x="1107" y="11936"/>
                      <a:pt x="553" y="13073"/>
                      <a:pt x="553" y="13642"/>
                    </a:cubicBezTo>
                    <a:cubicBezTo>
                      <a:pt x="553" y="14210"/>
                      <a:pt x="1661" y="14778"/>
                      <a:pt x="2769" y="14778"/>
                    </a:cubicBezTo>
                    <a:cubicBezTo>
                      <a:pt x="2215" y="15915"/>
                      <a:pt x="1661" y="17052"/>
                      <a:pt x="2215" y="17621"/>
                    </a:cubicBezTo>
                    <a:cubicBezTo>
                      <a:pt x="2769" y="18189"/>
                      <a:pt x="3876" y="17621"/>
                      <a:pt x="5538" y="17052"/>
                    </a:cubicBezTo>
                    <a:cubicBezTo>
                      <a:pt x="4984" y="18757"/>
                      <a:pt x="4984" y="19894"/>
                      <a:pt x="5538" y="20463"/>
                    </a:cubicBezTo>
                    <a:cubicBezTo>
                      <a:pt x="6092" y="20463"/>
                      <a:pt x="7200" y="20463"/>
                      <a:pt x="7753" y="19326"/>
                    </a:cubicBezTo>
                    <a:cubicBezTo>
                      <a:pt x="8307" y="20463"/>
                      <a:pt x="8861" y="21600"/>
                      <a:pt x="9415" y="21600"/>
                    </a:cubicBezTo>
                    <a:cubicBezTo>
                      <a:pt x="9969" y="21600"/>
                      <a:pt x="10523" y="21031"/>
                      <a:pt x="11630" y="19326"/>
                    </a:cubicBezTo>
                    <a:cubicBezTo>
                      <a:pt x="12184" y="20463"/>
                      <a:pt x="13292" y="21600"/>
                      <a:pt x="13846" y="21600"/>
                    </a:cubicBezTo>
                    <a:cubicBezTo>
                      <a:pt x="14400" y="21031"/>
                      <a:pt x="14953" y="20463"/>
                      <a:pt x="14953" y="18757"/>
                    </a:cubicBezTo>
                    <a:cubicBezTo>
                      <a:pt x="15507" y="19894"/>
                      <a:pt x="16615" y="19894"/>
                      <a:pt x="17169" y="19326"/>
                    </a:cubicBezTo>
                    <a:cubicBezTo>
                      <a:pt x="17723" y="19326"/>
                      <a:pt x="17723" y="17621"/>
                      <a:pt x="17169" y="16484"/>
                    </a:cubicBezTo>
                    <a:cubicBezTo>
                      <a:pt x="18830" y="17052"/>
                      <a:pt x="19938" y="17052"/>
                      <a:pt x="19938" y="15915"/>
                    </a:cubicBezTo>
                    <a:cubicBezTo>
                      <a:pt x="20492" y="15347"/>
                      <a:pt x="19938" y="14778"/>
                      <a:pt x="19384" y="13642"/>
                    </a:cubicBezTo>
                    <a:cubicBezTo>
                      <a:pt x="20492" y="13642"/>
                      <a:pt x="21046" y="13073"/>
                      <a:pt x="21600" y="12505"/>
                    </a:cubicBezTo>
                  </a:path>
                </a:pathLst>
              </a:custGeom>
              <a:solidFill>
                <a:srgbClr val="FFD688"/>
              </a:solidFill>
              <a:ln cmpd="sng" cap="flat">
                <a:noFill/>
                <a:prstDash val="solid"/>
                <a:round/>
              </a:ln>
            </p:spPr>
          </p:sp>
          <p:sp>
            <p:nvSpPr>
              <p:cNvPr id="100" name="曲线"/>
              <p:cNvSpPr>
                <a:spLocks/>
              </p:cNvSpPr>
              <p:nvPr/>
            </p:nvSpPr>
            <p:spPr>
              <a:xfrm rot="0">
                <a:off x="6089400" y="6109325"/>
                <a:ext cx="227216" cy="208893"/>
              </a:xfrm>
              <a:custGeom>
                <a:gdLst>
                  <a:gd name="T1" fmla="*/ 0 w 21600"/>
                  <a:gd name="T2" fmla="*/ 0 h 21600"/>
                  <a:gd name="T3" fmla="*/ 21600 w 21600"/>
                  <a:gd name="T4" fmla="*/ 21600 h 21600"/>
                </a:gdLst>
                <a:rect l="T1" t="T2" r="T3" b="T4"/>
                <a:pathLst>
                  <a:path w="21600" h="21600">
                    <a:moveTo>
                      <a:pt x="15742" y="5200"/>
                    </a:moveTo>
                    <a:cubicBezTo>
                      <a:pt x="9518" y="0"/>
                      <a:pt x="0" y="1199"/>
                      <a:pt x="0" y="1199"/>
                    </a:cubicBezTo>
                    <a:cubicBezTo>
                      <a:pt x="0" y="1199"/>
                      <a:pt x="1830" y="11599"/>
                      <a:pt x="7688" y="16399"/>
                    </a:cubicBezTo>
                    <a:cubicBezTo>
                      <a:pt x="13911" y="21600"/>
                      <a:pt x="20135" y="17599"/>
                      <a:pt x="20135" y="17599"/>
                    </a:cubicBezTo>
                    <a:cubicBezTo>
                      <a:pt x="20135" y="17599"/>
                      <a:pt x="21600" y="10000"/>
                      <a:pt x="15742" y="5200"/>
                    </a:cubicBezTo>
                  </a:path>
                </a:pathLst>
              </a:custGeom>
              <a:solidFill>
                <a:srgbClr val="94BD30"/>
              </a:solidFill>
              <a:ln cmpd="sng" cap="flat">
                <a:noFill/>
                <a:prstDash val="solid"/>
                <a:round/>
              </a:ln>
            </p:spPr>
          </p:sp>
          <p:sp>
            <p:nvSpPr>
              <p:cNvPr id="101" name="曲线"/>
              <p:cNvSpPr>
                <a:spLocks/>
              </p:cNvSpPr>
              <p:nvPr/>
            </p:nvSpPr>
            <p:spPr>
              <a:xfrm rot="0">
                <a:off x="6298239" y="6194553"/>
                <a:ext cx="180437" cy="147061"/>
              </a:xfrm>
              <a:custGeom>
                <a:gdLst>
                  <a:gd name="T1" fmla="*/ 0 w 21600"/>
                  <a:gd name="T2" fmla="*/ 0 h 21600"/>
                  <a:gd name="T3" fmla="*/ 21600 w 21600"/>
                  <a:gd name="T4" fmla="*/ 21600 h 21600"/>
                </a:gdLst>
                <a:rect l="T1" t="T2" r="T3" b="T4"/>
                <a:pathLst>
                  <a:path w="21600" h="21600">
                    <a:moveTo>
                      <a:pt x="6433" y="3978"/>
                    </a:moveTo>
                    <a:cubicBezTo>
                      <a:pt x="0" y="7957"/>
                      <a:pt x="459" y="16484"/>
                      <a:pt x="459" y="16484"/>
                    </a:cubicBezTo>
                    <a:cubicBezTo>
                      <a:pt x="459" y="16484"/>
                      <a:pt x="5514" y="21600"/>
                      <a:pt x="11948" y="17621"/>
                    </a:cubicBezTo>
                    <a:cubicBezTo>
                      <a:pt x="18382" y="13642"/>
                      <a:pt x="21600" y="2842"/>
                      <a:pt x="21600" y="2842"/>
                    </a:cubicBezTo>
                    <a:cubicBezTo>
                      <a:pt x="21600" y="2842"/>
                      <a:pt x="12868" y="0"/>
                      <a:pt x="6433" y="3978"/>
                    </a:cubicBezTo>
                  </a:path>
                </a:pathLst>
              </a:custGeom>
              <a:solidFill>
                <a:srgbClr val="94BD30"/>
              </a:solidFill>
              <a:ln cmpd="sng" cap="flat">
                <a:noFill/>
                <a:prstDash val="solid"/>
                <a:round/>
              </a:ln>
            </p:spPr>
          </p:sp>
          <p:sp>
            <p:nvSpPr>
              <p:cNvPr id="102" name="矩形"/>
              <p:cNvSpPr>
                <a:spLocks/>
              </p:cNvSpPr>
              <p:nvPr/>
            </p:nvSpPr>
            <p:spPr>
              <a:xfrm rot="0">
                <a:off x="6289886" y="6004042"/>
                <a:ext cx="15036" cy="636708"/>
              </a:xfrm>
              <a:prstGeom prst="rect"/>
              <a:solidFill>
                <a:srgbClr val="708F23"/>
              </a:solidFill>
              <a:ln w="12700" cmpd="sng" cap="flat">
                <a:noFill/>
                <a:prstDash val="solid"/>
                <a:round/>
              </a:ln>
            </p:spPr>
          </p:sp>
          <p:sp>
            <p:nvSpPr>
              <p:cNvPr id="103" name="曲线"/>
              <p:cNvSpPr>
                <a:spLocks/>
              </p:cNvSpPr>
              <p:nvPr/>
            </p:nvSpPr>
            <p:spPr>
              <a:xfrm rot="0">
                <a:off x="6266496" y="5631376"/>
                <a:ext cx="108596" cy="228947"/>
              </a:xfrm>
              <a:custGeom>
                <a:gdLst>
                  <a:gd name="T1" fmla="*/ 0 w 21600"/>
                  <a:gd name="T2" fmla="*/ 0 h 21600"/>
                  <a:gd name="T3" fmla="*/ 21600 w 21600"/>
                  <a:gd name="T4" fmla="*/ 21600 h 21600"/>
                </a:gdLst>
                <a:rect l="T1" t="T2" r="T3" b="T4"/>
                <a:pathLst>
                  <a:path w="21600" h="21600">
                    <a:moveTo>
                      <a:pt x="19285" y="11715"/>
                    </a:moveTo>
                    <a:cubicBezTo>
                      <a:pt x="16200" y="17206"/>
                      <a:pt x="10800" y="21600"/>
                      <a:pt x="6171" y="20867"/>
                    </a:cubicBezTo>
                    <a:cubicBezTo>
                      <a:pt x="1542" y="20501"/>
                      <a:pt x="0" y="15742"/>
                      <a:pt x="2314" y="9884"/>
                    </a:cubicBezTo>
                    <a:cubicBezTo>
                      <a:pt x="5400" y="4393"/>
                      <a:pt x="10800" y="0"/>
                      <a:pt x="15428" y="732"/>
                    </a:cubicBezTo>
                    <a:cubicBezTo>
                      <a:pt x="20057" y="1098"/>
                      <a:pt x="21600" y="5857"/>
                      <a:pt x="19285" y="11715"/>
                    </a:cubicBezTo>
                  </a:path>
                </a:pathLst>
              </a:custGeom>
              <a:solidFill>
                <a:srgbClr val="9182FF"/>
              </a:solidFill>
              <a:ln cmpd="sng" cap="flat">
                <a:noFill/>
                <a:prstDash val="solid"/>
                <a:round/>
              </a:ln>
            </p:spPr>
          </p:sp>
          <p:sp>
            <p:nvSpPr>
              <p:cNvPr id="104" name="曲线"/>
              <p:cNvSpPr>
                <a:spLocks/>
              </p:cNvSpPr>
              <p:nvPr/>
            </p:nvSpPr>
            <p:spPr>
              <a:xfrm rot="0">
                <a:off x="6221386" y="5848626"/>
                <a:ext cx="106926" cy="225605"/>
              </a:xfrm>
              <a:custGeom>
                <a:gdLst>
                  <a:gd name="T1" fmla="*/ 0 w 21600"/>
                  <a:gd name="T2" fmla="*/ 0 h 21600"/>
                  <a:gd name="T3" fmla="*/ 21600 w 21600"/>
                  <a:gd name="T4" fmla="*/ 21600 h 21600"/>
                </a:gdLst>
                <a:rect l="T1" t="T2" r="T3" b="T4"/>
                <a:pathLst>
                  <a:path w="21600" h="21600">
                    <a:moveTo>
                      <a:pt x="19285" y="11544"/>
                    </a:moveTo>
                    <a:cubicBezTo>
                      <a:pt x="16971" y="17503"/>
                      <a:pt x="10799" y="21600"/>
                      <a:pt x="6171" y="21227"/>
                    </a:cubicBezTo>
                    <a:cubicBezTo>
                      <a:pt x="1542" y="20855"/>
                      <a:pt x="0" y="15641"/>
                      <a:pt x="2314" y="10055"/>
                    </a:cubicBezTo>
                    <a:cubicBezTo>
                      <a:pt x="5400" y="4096"/>
                      <a:pt x="10799" y="0"/>
                      <a:pt x="15428" y="372"/>
                    </a:cubicBezTo>
                    <a:cubicBezTo>
                      <a:pt x="20057" y="1117"/>
                      <a:pt x="21600" y="5958"/>
                      <a:pt x="19285" y="11544"/>
                    </a:cubicBezTo>
                  </a:path>
                </a:pathLst>
              </a:custGeom>
              <a:solidFill>
                <a:srgbClr val="9182FF"/>
              </a:solidFill>
              <a:ln cmpd="sng" cap="flat">
                <a:noFill/>
                <a:prstDash val="solid"/>
                <a:round/>
              </a:ln>
            </p:spPr>
          </p:sp>
          <p:sp>
            <p:nvSpPr>
              <p:cNvPr id="105" name="曲线"/>
              <p:cNvSpPr>
                <a:spLocks/>
              </p:cNvSpPr>
              <p:nvPr/>
            </p:nvSpPr>
            <p:spPr>
              <a:xfrm rot="0">
                <a:off x="6079376" y="5775095"/>
                <a:ext cx="222205" cy="108624"/>
              </a:xfrm>
              <a:custGeom>
                <a:gdLst>
                  <a:gd name="T1" fmla="*/ 0 w 21600"/>
                  <a:gd name="T2" fmla="*/ 0 h 21600"/>
                  <a:gd name="T3" fmla="*/ 21600 w 21600"/>
                  <a:gd name="T4" fmla="*/ 21600 h 21600"/>
                </a:gdLst>
                <a:rect l="T1" t="T2" r="T3" b="T4"/>
                <a:pathLst>
                  <a:path w="21600" h="21600">
                    <a:moveTo>
                      <a:pt x="11544" y="3085"/>
                    </a:moveTo>
                    <a:cubicBezTo>
                      <a:pt x="17503" y="5399"/>
                      <a:pt x="21600" y="10800"/>
                      <a:pt x="21227" y="15428"/>
                    </a:cubicBezTo>
                    <a:cubicBezTo>
                      <a:pt x="20855" y="20057"/>
                      <a:pt x="15641" y="21600"/>
                      <a:pt x="10055" y="19285"/>
                    </a:cubicBezTo>
                    <a:cubicBezTo>
                      <a:pt x="4468" y="16971"/>
                      <a:pt x="0" y="10800"/>
                      <a:pt x="372" y="6171"/>
                    </a:cubicBezTo>
                    <a:cubicBezTo>
                      <a:pt x="1117" y="2314"/>
                      <a:pt x="5958" y="0"/>
                      <a:pt x="11544" y="3085"/>
                    </a:cubicBezTo>
                  </a:path>
                </a:pathLst>
              </a:custGeom>
              <a:solidFill>
                <a:srgbClr val="9182FF"/>
              </a:solidFill>
              <a:ln cmpd="sng" cap="flat">
                <a:noFill/>
                <a:prstDash val="solid"/>
                <a:round/>
              </a:ln>
            </p:spPr>
          </p:sp>
          <p:sp>
            <p:nvSpPr>
              <p:cNvPr id="106" name="曲线"/>
              <p:cNvSpPr>
                <a:spLocks/>
              </p:cNvSpPr>
              <p:nvPr/>
            </p:nvSpPr>
            <p:spPr>
              <a:xfrm rot="0">
                <a:off x="6294898" y="5821887"/>
                <a:ext cx="222205" cy="108624"/>
              </a:xfrm>
              <a:custGeom>
                <a:gdLst>
                  <a:gd name="T1" fmla="*/ 0 w 21600"/>
                  <a:gd name="T2" fmla="*/ 0 h 21600"/>
                  <a:gd name="T3" fmla="*/ 21600 w 21600"/>
                  <a:gd name="T4" fmla="*/ 21600 h 21600"/>
                </a:gdLst>
                <a:rect l="T1" t="T2" r="T3" b="T4"/>
                <a:pathLst>
                  <a:path w="21600" h="21600">
                    <a:moveTo>
                      <a:pt x="11544" y="2314"/>
                    </a:moveTo>
                    <a:cubicBezTo>
                      <a:pt x="17131" y="5399"/>
                      <a:pt x="21600" y="10800"/>
                      <a:pt x="21227" y="15428"/>
                    </a:cubicBezTo>
                    <a:cubicBezTo>
                      <a:pt x="20482" y="20057"/>
                      <a:pt x="15641" y="21600"/>
                      <a:pt x="10055" y="19285"/>
                    </a:cubicBezTo>
                    <a:cubicBezTo>
                      <a:pt x="4096" y="16971"/>
                      <a:pt x="0" y="10800"/>
                      <a:pt x="372" y="6171"/>
                    </a:cubicBezTo>
                    <a:cubicBezTo>
                      <a:pt x="744" y="1542"/>
                      <a:pt x="5958" y="0"/>
                      <a:pt x="11544" y="2314"/>
                    </a:cubicBezTo>
                  </a:path>
                </a:pathLst>
              </a:custGeom>
              <a:solidFill>
                <a:srgbClr val="9182FF"/>
              </a:solidFill>
              <a:ln cmpd="sng" cap="flat">
                <a:noFill/>
                <a:prstDash val="solid"/>
                <a:round/>
              </a:ln>
            </p:spPr>
          </p:sp>
          <p:sp>
            <p:nvSpPr>
              <p:cNvPr id="107" name="曲线"/>
              <p:cNvSpPr>
                <a:spLocks/>
              </p:cNvSpPr>
              <p:nvPr/>
            </p:nvSpPr>
            <p:spPr>
              <a:xfrm rot="0">
                <a:off x="6159570" y="5654773"/>
                <a:ext cx="157047" cy="213906"/>
              </a:xfrm>
              <a:custGeom>
                <a:gdLst>
                  <a:gd name="T1" fmla="*/ 0 w 21600"/>
                  <a:gd name="T2" fmla="*/ 0 h 21600"/>
                  <a:gd name="T3" fmla="*/ 21600 w 21600"/>
                  <a:gd name="T4" fmla="*/ 21600 h 21600"/>
                </a:gdLst>
                <a:rect l="T1" t="T2" r="T3" b="T4"/>
                <a:pathLst>
                  <a:path w="21600" h="21600">
                    <a:moveTo>
                      <a:pt x="15804" y="8247"/>
                    </a:moveTo>
                    <a:cubicBezTo>
                      <a:pt x="20019" y="13745"/>
                      <a:pt x="21600" y="18850"/>
                      <a:pt x="18965" y="20029"/>
                    </a:cubicBezTo>
                    <a:cubicBezTo>
                      <a:pt x="16331" y="21600"/>
                      <a:pt x="10536" y="18458"/>
                      <a:pt x="5795" y="12960"/>
                    </a:cubicBezTo>
                    <a:cubicBezTo>
                      <a:pt x="1580" y="7854"/>
                      <a:pt x="0" y="2749"/>
                      <a:pt x="2634" y="1570"/>
                    </a:cubicBezTo>
                    <a:cubicBezTo>
                      <a:pt x="5268" y="0"/>
                      <a:pt x="11063" y="3141"/>
                      <a:pt x="15804" y="8247"/>
                    </a:cubicBezTo>
                  </a:path>
                </a:pathLst>
              </a:custGeom>
              <a:solidFill>
                <a:srgbClr val="9182FF"/>
              </a:solidFill>
              <a:ln cmpd="sng" cap="flat">
                <a:noFill/>
                <a:prstDash val="solid"/>
                <a:round/>
              </a:ln>
            </p:spPr>
          </p:sp>
          <p:sp>
            <p:nvSpPr>
              <p:cNvPr id="108" name="曲线"/>
              <p:cNvSpPr>
                <a:spLocks/>
              </p:cNvSpPr>
              <p:nvPr/>
            </p:nvSpPr>
            <p:spPr>
              <a:xfrm rot="0">
                <a:off x="6278191" y="5840270"/>
                <a:ext cx="158718" cy="210564"/>
              </a:xfrm>
              <a:custGeom>
                <a:gdLst>
                  <a:gd name="T1" fmla="*/ 0 w 21600"/>
                  <a:gd name="T2" fmla="*/ 0 h 21600"/>
                  <a:gd name="T3" fmla="*/ 21600 w 21600"/>
                  <a:gd name="T4" fmla="*/ 21600 h 21600"/>
                </a:gdLst>
                <a:rect l="T1" t="T2" r="T3" b="T4"/>
                <a:pathLst>
                  <a:path w="21600" h="21600">
                    <a:moveTo>
                      <a:pt x="15804" y="8399"/>
                    </a:moveTo>
                    <a:cubicBezTo>
                      <a:pt x="20019" y="13599"/>
                      <a:pt x="21600" y="19200"/>
                      <a:pt x="18965" y="20400"/>
                    </a:cubicBezTo>
                    <a:cubicBezTo>
                      <a:pt x="16331" y="21600"/>
                      <a:pt x="10536" y="18399"/>
                      <a:pt x="5795" y="13200"/>
                    </a:cubicBezTo>
                    <a:cubicBezTo>
                      <a:pt x="1580" y="8000"/>
                      <a:pt x="0" y="2800"/>
                      <a:pt x="2634" y="1199"/>
                    </a:cubicBezTo>
                    <a:cubicBezTo>
                      <a:pt x="5268" y="0"/>
                      <a:pt x="11063" y="3199"/>
                      <a:pt x="15804" y="8399"/>
                    </a:cubicBezTo>
                  </a:path>
                </a:pathLst>
              </a:custGeom>
              <a:solidFill>
                <a:srgbClr val="9182FF"/>
              </a:solidFill>
              <a:ln cmpd="sng" cap="flat">
                <a:noFill/>
                <a:prstDash val="solid"/>
                <a:round/>
              </a:ln>
            </p:spPr>
          </p:sp>
          <p:sp>
            <p:nvSpPr>
              <p:cNvPr id="109" name="曲线"/>
              <p:cNvSpPr>
                <a:spLocks/>
              </p:cNvSpPr>
              <p:nvPr/>
            </p:nvSpPr>
            <p:spPr>
              <a:xfrm rot="0">
                <a:off x="6101095" y="5833585"/>
                <a:ext cx="208839" cy="158759"/>
              </a:xfrm>
              <a:custGeom>
                <a:gdLst>
                  <a:gd name="T1" fmla="*/ 0 w 21600"/>
                  <a:gd name="T2" fmla="*/ 0 h 21600"/>
                  <a:gd name="T3" fmla="*/ 21600 w 21600"/>
                  <a:gd name="T4" fmla="*/ 21600 h 21600"/>
                </a:gdLst>
                <a:rect l="T1" t="T2" r="T3" b="T4"/>
                <a:pathLst>
                  <a:path w="21600" h="21600">
                    <a:moveTo>
                      <a:pt x="8400" y="6321"/>
                    </a:moveTo>
                    <a:cubicBezTo>
                      <a:pt x="13600" y="1580"/>
                      <a:pt x="19200" y="0"/>
                      <a:pt x="20400" y="2634"/>
                    </a:cubicBezTo>
                    <a:cubicBezTo>
                      <a:pt x="21600" y="5268"/>
                      <a:pt x="18399" y="11063"/>
                      <a:pt x="13199" y="15804"/>
                    </a:cubicBezTo>
                    <a:cubicBezTo>
                      <a:pt x="7999" y="20019"/>
                      <a:pt x="2800" y="21600"/>
                      <a:pt x="1199" y="18965"/>
                    </a:cubicBezTo>
                    <a:cubicBezTo>
                      <a:pt x="0" y="16331"/>
                      <a:pt x="3200" y="10536"/>
                      <a:pt x="8400" y="6321"/>
                    </a:cubicBezTo>
                  </a:path>
                </a:pathLst>
              </a:custGeom>
              <a:solidFill>
                <a:srgbClr val="9182FF"/>
              </a:solidFill>
              <a:ln cmpd="sng" cap="flat">
                <a:noFill/>
                <a:prstDash val="solid"/>
                <a:round/>
              </a:ln>
            </p:spPr>
          </p:sp>
          <p:sp>
            <p:nvSpPr>
              <p:cNvPr id="110" name="曲线"/>
              <p:cNvSpPr>
                <a:spLocks/>
              </p:cNvSpPr>
              <p:nvPr/>
            </p:nvSpPr>
            <p:spPr>
              <a:xfrm rot="0">
                <a:off x="6286544" y="5713262"/>
                <a:ext cx="207169" cy="158759"/>
              </a:xfrm>
              <a:custGeom>
                <a:gdLst>
                  <a:gd name="T1" fmla="*/ 0 w 21600"/>
                  <a:gd name="T2" fmla="*/ 0 h 21600"/>
                  <a:gd name="T3" fmla="*/ 21600 w 21600"/>
                  <a:gd name="T4" fmla="*/ 21600 h 21600"/>
                </a:gdLst>
                <a:rect l="T1" t="T2" r="T3" b="T4"/>
                <a:pathLst>
                  <a:path w="21600" h="21600">
                    <a:moveTo>
                      <a:pt x="8400" y="6321"/>
                    </a:moveTo>
                    <a:cubicBezTo>
                      <a:pt x="13599" y="1580"/>
                      <a:pt x="18800" y="0"/>
                      <a:pt x="20400" y="2634"/>
                    </a:cubicBezTo>
                    <a:cubicBezTo>
                      <a:pt x="21600" y="5268"/>
                      <a:pt x="18399" y="11063"/>
                      <a:pt x="13199" y="15804"/>
                    </a:cubicBezTo>
                    <a:cubicBezTo>
                      <a:pt x="8000" y="20546"/>
                      <a:pt x="2400" y="21600"/>
                      <a:pt x="1199" y="18965"/>
                    </a:cubicBezTo>
                    <a:cubicBezTo>
                      <a:pt x="0" y="16331"/>
                      <a:pt x="3200" y="10536"/>
                      <a:pt x="8400" y="6321"/>
                    </a:cubicBezTo>
                  </a:path>
                </a:pathLst>
              </a:custGeom>
              <a:solidFill>
                <a:srgbClr val="9182FF"/>
              </a:solidFill>
              <a:ln cmpd="sng" cap="flat">
                <a:noFill/>
                <a:prstDash val="solid"/>
                <a:round/>
              </a:ln>
            </p:spPr>
          </p:sp>
          <p:sp>
            <p:nvSpPr>
              <p:cNvPr id="111" name="曲线"/>
              <p:cNvSpPr>
                <a:spLocks/>
              </p:cNvSpPr>
              <p:nvPr/>
            </p:nvSpPr>
            <p:spPr>
              <a:xfrm rot="0">
                <a:off x="6221386" y="5631376"/>
                <a:ext cx="106926" cy="228947"/>
              </a:xfrm>
              <a:custGeom>
                <a:gdLst>
                  <a:gd name="T1" fmla="*/ 0 w 21600"/>
                  <a:gd name="T2" fmla="*/ 0 h 21600"/>
                  <a:gd name="T3" fmla="*/ 21600 w 21600"/>
                  <a:gd name="T4" fmla="*/ 21600 h 21600"/>
                </a:gdLst>
                <a:rect l="T1" t="T2" r="T3" b="T4"/>
                <a:pathLst>
                  <a:path w="21600" h="21600">
                    <a:moveTo>
                      <a:pt x="19285" y="9884"/>
                    </a:moveTo>
                    <a:cubicBezTo>
                      <a:pt x="21600" y="15742"/>
                      <a:pt x="20057" y="20501"/>
                      <a:pt x="15428" y="20867"/>
                    </a:cubicBezTo>
                    <a:cubicBezTo>
                      <a:pt x="10799" y="21600"/>
                      <a:pt x="5400" y="17206"/>
                      <a:pt x="2314" y="11715"/>
                    </a:cubicBezTo>
                    <a:cubicBezTo>
                      <a:pt x="0" y="5857"/>
                      <a:pt x="1542" y="1098"/>
                      <a:pt x="6171" y="732"/>
                    </a:cubicBezTo>
                    <a:cubicBezTo>
                      <a:pt x="10799" y="0"/>
                      <a:pt x="16199" y="4393"/>
                      <a:pt x="19285" y="9884"/>
                    </a:cubicBezTo>
                  </a:path>
                </a:pathLst>
              </a:custGeom>
              <a:solidFill>
                <a:srgbClr val="6D5DDE"/>
              </a:solidFill>
              <a:ln cmpd="sng" cap="flat">
                <a:noFill/>
                <a:prstDash val="solid"/>
                <a:round/>
              </a:ln>
            </p:spPr>
          </p:sp>
          <p:sp>
            <p:nvSpPr>
              <p:cNvPr id="112" name="曲线"/>
              <p:cNvSpPr>
                <a:spLocks/>
              </p:cNvSpPr>
              <p:nvPr/>
            </p:nvSpPr>
            <p:spPr>
              <a:xfrm rot="0">
                <a:off x="6266496" y="5848626"/>
                <a:ext cx="108596" cy="225605"/>
              </a:xfrm>
              <a:custGeom>
                <a:gdLst>
                  <a:gd name="T1" fmla="*/ 0 w 21600"/>
                  <a:gd name="T2" fmla="*/ 0 h 21600"/>
                  <a:gd name="T3" fmla="*/ 21600 w 21600"/>
                  <a:gd name="T4" fmla="*/ 21600 h 21600"/>
                </a:gdLst>
                <a:rect l="T1" t="T2" r="T3" b="T4"/>
                <a:pathLst>
                  <a:path w="21600" h="21600">
                    <a:moveTo>
                      <a:pt x="19285" y="10055"/>
                    </a:moveTo>
                    <a:cubicBezTo>
                      <a:pt x="21600" y="15641"/>
                      <a:pt x="20057" y="20855"/>
                      <a:pt x="15428" y="21227"/>
                    </a:cubicBezTo>
                    <a:cubicBezTo>
                      <a:pt x="10800" y="21600"/>
                      <a:pt x="5400" y="17503"/>
                      <a:pt x="2314" y="11544"/>
                    </a:cubicBezTo>
                    <a:cubicBezTo>
                      <a:pt x="0" y="5958"/>
                      <a:pt x="1542" y="1117"/>
                      <a:pt x="6171" y="372"/>
                    </a:cubicBezTo>
                    <a:cubicBezTo>
                      <a:pt x="10800" y="0"/>
                      <a:pt x="16200" y="4096"/>
                      <a:pt x="19285" y="10055"/>
                    </a:cubicBezTo>
                  </a:path>
                </a:pathLst>
              </a:custGeom>
              <a:solidFill>
                <a:srgbClr val="6D5DDE"/>
              </a:solidFill>
              <a:ln cmpd="sng" cap="flat">
                <a:noFill/>
                <a:prstDash val="solid"/>
                <a:round/>
              </a:ln>
            </p:spPr>
          </p:sp>
          <p:sp>
            <p:nvSpPr>
              <p:cNvPr id="113" name="曲线"/>
              <p:cNvSpPr>
                <a:spLocks/>
              </p:cNvSpPr>
              <p:nvPr/>
            </p:nvSpPr>
            <p:spPr>
              <a:xfrm rot="0">
                <a:off x="6079376" y="5821887"/>
                <a:ext cx="222205" cy="108624"/>
              </a:xfrm>
              <a:custGeom>
                <a:gdLst>
                  <a:gd name="T1" fmla="*/ 0 w 21600"/>
                  <a:gd name="T2" fmla="*/ 0 h 21600"/>
                  <a:gd name="T3" fmla="*/ 21600 w 21600"/>
                  <a:gd name="T4" fmla="*/ 21600 h 21600"/>
                </a:gdLst>
                <a:rect l="T1" t="T2" r="T3" b="T4"/>
                <a:pathLst>
                  <a:path w="21600" h="21600">
                    <a:moveTo>
                      <a:pt x="10055" y="3085"/>
                    </a:moveTo>
                    <a:cubicBezTo>
                      <a:pt x="15641" y="0"/>
                      <a:pt x="20855" y="1542"/>
                      <a:pt x="21227" y="6171"/>
                    </a:cubicBezTo>
                    <a:cubicBezTo>
                      <a:pt x="21600" y="10800"/>
                      <a:pt x="17503" y="16971"/>
                      <a:pt x="11917" y="19285"/>
                    </a:cubicBezTo>
                    <a:cubicBezTo>
                      <a:pt x="5958" y="21600"/>
                      <a:pt x="1117" y="20057"/>
                      <a:pt x="372" y="15428"/>
                    </a:cubicBezTo>
                    <a:cubicBezTo>
                      <a:pt x="0" y="10800"/>
                      <a:pt x="4468" y="5399"/>
                      <a:pt x="10055" y="3085"/>
                    </a:cubicBezTo>
                  </a:path>
                </a:pathLst>
              </a:custGeom>
              <a:solidFill>
                <a:srgbClr val="6D5DDE"/>
              </a:solidFill>
              <a:ln cmpd="sng" cap="flat">
                <a:noFill/>
                <a:prstDash val="solid"/>
                <a:round/>
              </a:ln>
            </p:spPr>
          </p:sp>
          <p:sp>
            <p:nvSpPr>
              <p:cNvPr id="114" name="曲线"/>
              <p:cNvSpPr>
                <a:spLocks/>
              </p:cNvSpPr>
              <p:nvPr/>
            </p:nvSpPr>
            <p:spPr>
              <a:xfrm rot="0">
                <a:off x="6294898" y="5775095"/>
                <a:ext cx="222205" cy="108624"/>
              </a:xfrm>
              <a:custGeom>
                <a:gdLst>
                  <a:gd name="T1" fmla="*/ 0 w 21600"/>
                  <a:gd name="T2" fmla="*/ 0 h 21600"/>
                  <a:gd name="T3" fmla="*/ 21600 w 21600"/>
                  <a:gd name="T4" fmla="*/ 21600 h 21600"/>
                </a:gdLst>
                <a:rect l="T1" t="T2" r="T3" b="T4"/>
                <a:pathLst>
                  <a:path w="21600" h="21600">
                    <a:moveTo>
                      <a:pt x="10055" y="3085"/>
                    </a:moveTo>
                    <a:cubicBezTo>
                      <a:pt x="15641" y="0"/>
                      <a:pt x="20482" y="1542"/>
                      <a:pt x="21227" y="6171"/>
                    </a:cubicBezTo>
                    <a:cubicBezTo>
                      <a:pt x="21600" y="10800"/>
                      <a:pt x="17131" y="16971"/>
                      <a:pt x="11544" y="19285"/>
                    </a:cubicBezTo>
                    <a:cubicBezTo>
                      <a:pt x="5958" y="21600"/>
                      <a:pt x="744" y="20057"/>
                      <a:pt x="372" y="15428"/>
                    </a:cubicBezTo>
                    <a:cubicBezTo>
                      <a:pt x="0" y="10800"/>
                      <a:pt x="4096" y="5399"/>
                      <a:pt x="10055" y="3085"/>
                    </a:cubicBezTo>
                  </a:path>
                </a:pathLst>
              </a:custGeom>
              <a:solidFill>
                <a:srgbClr val="6D5DDE"/>
              </a:solidFill>
              <a:ln cmpd="sng" cap="flat">
                <a:noFill/>
                <a:prstDash val="solid"/>
                <a:round/>
              </a:ln>
            </p:spPr>
          </p:sp>
          <p:sp>
            <p:nvSpPr>
              <p:cNvPr id="115" name="曲线"/>
              <p:cNvSpPr>
                <a:spLocks/>
              </p:cNvSpPr>
              <p:nvPr/>
            </p:nvSpPr>
            <p:spPr>
              <a:xfrm rot="0">
                <a:off x="6101095" y="5713262"/>
                <a:ext cx="208839" cy="158759"/>
              </a:xfrm>
              <a:custGeom>
                <a:gdLst>
                  <a:gd name="T1" fmla="*/ 0 w 21600"/>
                  <a:gd name="T2" fmla="*/ 0 h 21600"/>
                  <a:gd name="T3" fmla="*/ 21600 w 21600"/>
                  <a:gd name="T4" fmla="*/ 21600 h 21600"/>
                </a:gdLst>
                <a:rect l="T1" t="T2" r="T3" b="T4"/>
                <a:pathLst>
                  <a:path w="21600" h="21600">
                    <a:moveTo>
                      <a:pt x="13199" y="6321"/>
                    </a:moveTo>
                    <a:cubicBezTo>
                      <a:pt x="18399" y="10536"/>
                      <a:pt x="21600" y="16331"/>
                      <a:pt x="20400" y="18965"/>
                    </a:cubicBezTo>
                    <a:cubicBezTo>
                      <a:pt x="19200" y="21600"/>
                      <a:pt x="13600" y="20546"/>
                      <a:pt x="8400" y="15804"/>
                    </a:cubicBezTo>
                    <a:cubicBezTo>
                      <a:pt x="3200" y="11590"/>
                      <a:pt x="0" y="5795"/>
                      <a:pt x="1199" y="2634"/>
                    </a:cubicBezTo>
                    <a:cubicBezTo>
                      <a:pt x="2399" y="0"/>
                      <a:pt x="7999" y="1580"/>
                      <a:pt x="13199" y="6321"/>
                    </a:cubicBezTo>
                  </a:path>
                </a:pathLst>
              </a:custGeom>
              <a:solidFill>
                <a:srgbClr val="6D5DDE"/>
              </a:solidFill>
              <a:ln cmpd="sng" cap="flat">
                <a:noFill/>
                <a:prstDash val="solid"/>
                <a:round/>
              </a:ln>
            </p:spPr>
          </p:sp>
          <p:sp>
            <p:nvSpPr>
              <p:cNvPr id="116" name="曲线"/>
              <p:cNvSpPr>
                <a:spLocks/>
              </p:cNvSpPr>
              <p:nvPr/>
            </p:nvSpPr>
            <p:spPr>
              <a:xfrm rot="0">
                <a:off x="6286544" y="5833585"/>
                <a:ext cx="207169" cy="158759"/>
              </a:xfrm>
              <a:custGeom>
                <a:gdLst>
                  <a:gd name="T1" fmla="*/ 0 w 21600"/>
                  <a:gd name="T2" fmla="*/ 0 h 21600"/>
                  <a:gd name="T3" fmla="*/ 21600 w 21600"/>
                  <a:gd name="T4" fmla="*/ 21600 h 21600"/>
                </a:gdLst>
                <a:rect l="T1" t="T2" r="T3" b="T4"/>
                <a:pathLst>
                  <a:path w="21600" h="21600">
                    <a:moveTo>
                      <a:pt x="13199" y="5795"/>
                    </a:moveTo>
                    <a:cubicBezTo>
                      <a:pt x="18399" y="10536"/>
                      <a:pt x="21600" y="16331"/>
                      <a:pt x="20400" y="18965"/>
                    </a:cubicBezTo>
                    <a:cubicBezTo>
                      <a:pt x="19199" y="21600"/>
                      <a:pt x="13599" y="20019"/>
                      <a:pt x="8400" y="15804"/>
                    </a:cubicBezTo>
                    <a:cubicBezTo>
                      <a:pt x="3200" y="11063"/>
                      <a:pt x="0" y="5268"/>
                      <a:pt x="1199" y="2634"/>
                    </a:cubicBezTo>
                    <a:cubicBezTo>
                      <a:pt x="2400" y="0"/>
                      <a:pt x="8000" y="1580"/>
                      <a:pt x="13199" y="5795"/>
                    </a:cubicBezTo>
                  </a:path>
                </a:pathLst>
              </a:custGeom>
              <a:solidFill>
                <a:srgbClr val="6D5DDE"/>
              </a:solidFill>
              <a:ln cmpd="sng" cap="flat">
                <a:noFill/>
                <a:prstDash val="solid"/>
                <a:round/>
              </a:ln>
            </p:spPr>
          </p:sp>
          <p:sp>
            <p:nvSpPr>
              <p:cNvPr id="117" name="曲线"/>
              <p:cNvSpPr>
                <a:spLocks/>
              </p:cNvSpPr>
              <p:nvPr/>
            </p:nvSpPr>
            <p:spPr>
              <a:xfrm rot="0">
                <a:off x="6159570" y="5840270"/>
                <a:ext cx="157047" cy="210564"/>
              </a:xfrm>
              <a:custGeom>
                <a:gdLst>
                  <a:gd name="T1" fmla="*/ 0 w 21600"/>
                  <a:gd name="T2" fmla="*/ 0 h 21600"/>
                  <a:gd name="T3" fmla="*/ 21600 w 21600"/>
                  <a:gd name="T4" fmla="*/ 21600 h 21600"/>
                </a:gdLst>
                <a:rect l="T1" t="T2" r="T3" b="T4"/>
                <a:pathLst>
                  <a:path w="21600" h="21600">
                    <a:moveTo>
                      <a:pt x="5795" y="8399"/>
                    </a:moveTo>
                    <a:cubicBezTo>
                      <a:pt x="10536" y="3199"/>
                      <a:pt x="16331" y="0"/>
                      <a:pt x="18965" y="1199"/>
                    </a:cubicBezTo>
                    <a:cubicBezTo>
                      <a:pt x="21600" y="2800"/>
                      <a:pt x="20019" y="8000"/>
                      <a:pt x="15804" y="13200"/>
                    </a:cubicBezTo>
                    <a:cubicBezTo>
                      <a:pt x="11063" y="18399"/>
                      <a:pt x="5268" y="21600"/>
                      <a:pt x="2634" y="20400"/>
                    </a:cubicBezTo>
                    <a:cubicBezTo>
                      <a:pt x="0" y="19200"/>
                      <a:pt x="1580" y="13599"/>
                      <a:pt x="5795" y="8399"/>
                    </a:cubicBezTo>
                  </a:path>
                </a:pathLst>
              </a:custGeom>
              <a:solidFill>
                <a:srgbClr val="6D5DDE"/>
              </a:solidFill>
              <a:ln cmpd="sng" cap="flat">
                <a:noFill/>
                <a:prstDash val="solid"/>
                <a:round/>
              </a:ln>
            </p:spPr>
          </p:sp>
          <p:sp>
            <p:nvSpPr>
              <p:cNvPr id="118" name="曲线"/>
              <p:cNvSpPr>
                <a:spLocks/>
              </p:cNvSpPr>
              <p:nvPr/>
            </p:nvSpPr>
            <p:spPr>
              <a:xfrm rot="0">
                <a:off x="6278191" y="5654773"/>
                <a:ext cx="158718" cy="213906"/>
              </a:xfrm>
              <a:custGeom>
                <a:gdLst>
                  <a:gd name="T1" fmla="*/ 0 w 21600"/>
                  <a:gd name="T2" fmla="*/ 0 h 21600"/>
                  <a:gd name="T3" fmla="*/ 21600 w 21600"/>
                  <a:gd name="T4" fmla="*/ 21600 h 21600"/>
                </a:gdLst>
                <a:rect l="T1" t="T2" r="T3" b="T4"/>
                <a:pathLst>
                  <a:path w="21600" h="21600">
                    <a:moveTo>
                      <a:pt x="5795" y="8247"/>
                    </a:moveTo>
                    <a:cubicBezTo>
                      <a:pt x="10536" y="3141"/>
                      <a:pt x="16331" y="0"/>
                      <a:pt x="18965" y="1178"/>
                    </a:cubicBezTo>
                    <a:cubicBezTo>
                      <a:pt x="21600" y="2749"/>
                      <a:pt x="20019" y="7854"/>
                      <a:pt x="15804" y="12960"/>
                    </a:cubicBezTo>
                    <a:cubicBezTo>
                      <a:pt x="11063" y="18065"/>
                      <a:pt x="5268" y="21600"/>
                      <a:pt x="2634" y="20029"/>
                    </a:cubicBezTo>
                    <a:cubicBezTo>
                      <a:pt x="0" y="18850"/>
                      <a:pt x="1580" y="13745"/>
                      <a:pt x="5795" y="8247"/>
                    </a:cubicBezTo>
                  </a:path>
                </a:pathLst>
              </a:custGeom>
              <a:solidFill>
                <a:srgbClr val="6D5DDE"/>
              </a:solidFill>
              <a:ln cmpd="sng" cap="flat">
                <a:noFill/>
                <a:prstDash val="solid"/>
                <a:round/>
              </a:ln>
            </p:spPr>
          </p:sp>
          <p:sp>
            <p:nvSpPr>
              <p:cNvPr id="119" name="曲线"/>
              <p:cNvSpPr>
                <a:spLocks/>
              </p:cNvSpPr>
              <p:nvPr/>
            </p:nvSpPr>
            <p:spPr>
              <a:xfrm rot="0">
                <a:off x="6224728" y="5778438"/>
                <a:ext cx="147023" cy="152074"/>
              </a:xfrm>
              <a:custGeom>
                <a:gdLst>
                  <a:gd name="T1" fmla="*/ 0 w 21600"/>
                  <a:gd name="T2" fmla="*/ 0 h 21600"/>
                  <a:gd name="T3" fmla="*/ 21600 w 21600"/>
                  <a:gd name="T4" fmla="*/ 21600 h 21600"/>
                </a:gdLst>
                <a:rect l="T1" t="T2" r="T3" b="T4"/>
                <a:pathLst>
                  <a:path w="21600" h="21600">
                    <a:moveTo>
                      <a:pt x="21600" y="12184"/>
                    </a:moveTo>
                    <a:cubicBezTo>
                      <a:pt x="21600" y="11630"/>
                      <a:pt x="21031" y="10523"/>
                      <a:pt x="19326" y="9969"/>
                    </a:cubicBezTo>
                    <a:cubicBezTo>
                      <a:pt x="20463" y="9415"/>
                      <a:pt x="21600" y="8307"/>
                      <a:pt x="21600" y="7753"/>
                    </a:cubicBezTo>
                    <a:cubicBezTo>
                      <a:pt x="21031" y="7200"/>
                      <a:pt x="20463" y="6646"/>
                      <a:pt x="18757" y="6646"/>
                    </a:cubicBezTo>
                    <a:cubicBezTo>
                      <a:pt x="19894" y="5538"/>
                      <a:pt x="19894" y="4984"/>
                      <a:pt x="19326" y="4430"/>
                    </a:cubicBezTo>
                    <a:cubicBezTo>
                      <a:pt x="19326" y="3876"/>
                      <a:pt x="17621" y="3876"/>
                      <a:pt x="16484" y="4430"/>
                    </a:cubicBezTo>
                    <a:cubicBezTo>
                      <a:pt x="17052" y="2769"/>
                      <a:pt x="17052" y="1661"/>
                      <a:pt x="15915" y="1107"/>
                    </a:cubicBezTo>
                    <a:cubicBezTo>
                      <a:pt x="15347" y="1107"/>
                      <a:pt x="14778" y="1661"/>
                      <a:pt x="13642" y="2215"/>
                    </a:cubicBezTo>
                    <a:cubicBezTo>
                      <a:pt x="13642" y="1107"/>
                      <a:pt x="13073" y="0"/>
                      <a:pt x="12505" y="0"/>
                    </a:cubicBezTo>
                    <a:cubicBezTo>
                      <a:pt x="11368" y="0"/>
                      <a:pt x="10800" y="1107"/>
                      <a:pt x="10231" y="2215"/>
                    </a:cubicBezTo>
                    <a:cubicBezTo>
                      <a:pt x="9663" y="1107"/>
                      <a:pt x="8526" y="0"/>
                      <a:pt x="7957" y="553"/>
                    </a:cubicBezTo>
                    <a:cubicBezTo>
                      <a:pt x="7389" y="553"/>
                      <a:pt x="6821" y="1661"/>
                      <a:pt x="6821" y="2769"/>
                    </a:cubicBezTo>
                    <a:cubicBezTo>
                      <a:pt x="5684" y="2215"/>
                      <a:pt x="4547" y="1661"/>
                      <a:pt x="4547" y="2215"/>
                    </a:cubicBezTo>
                    <a:cubicBezTo>
                      <a:pt x="3410" y="2769"/>
                      <a:pt x="3978" y="3876"/>
                      <a:pt x="4547" y="4984"/>
                    </a:cubicBezTo>
                    <a:cubicBezTo>
                      <a:pt x="2842" y="4984"/>
                      <a:pt x="1705" y="4984"/>
                      <a:pt x="1136" y="5538"/>
                    </a:cubicBezTo>
                    <a:cubicBezTo>
                      <a:pt x="1136" y="6092"/>
                      <a:pt x="1136" y="7200"/>
                      <a:pt x="2273" y="7753"/>
                    </a:cubicBezTo>
                    <a:cubicBezTo>
                      <a:pt x="1136" y="8307"/>
                      <a:pt x="0" y="8307"/>
                      <a:pt x="0" y="8861"/>
                    </a:cubicBezTo>
                    <a:cubicBezTo>
                      <a:pt x="0" y="9969"/>
                      <a:pt x="568" y="10523"/>
                      <a:pt x="2273" y="11076"/>
                    </a:cubicBezTo>
                    <a:cubicBezTo>
                      <a:pt x="1136" y="12184"/>
                      <a:pt x="0" y="12738"/>
                      <a:pt x="568" y="13846"/>
                    </a:cubicBezTo>
                    <a:cubicBezTo>
                      <a:pt x="568" y="14400"/>
                      <a:pt x="1705" y="14400"/>
                      <a:pt x="2842" y="14400"/>
                    </a:cubicBezTo>
                    <a:cubicBezTo>
                      <a:pt x="1705" y="15507"/>
                      <a:pt x="1705" y="16615"/>
                      <a:pt x="2273" y="17169"/>
                    </a:cubicBezTo>
                    <a:cubicBezTo>
                      <a:pt x="2273" y="17723"/>
                      <a:pt x="3978" y="17723"/>
                      <a:pt x="5115" y="17169"/>
                    </a:cubicBezTo>
                    <a:cubicBezTo>
                      <a:pt x="4547" y="18276"/>
                      <a:pt x="5115" y="19384"/>
                      <a:pt x="5684" y="19938"/>
                    </a:cubicBezTo>
                    <a:cubicBezTo>
                      <a:pt x="6252" y="20492"/>
                      <a:pt x="6821" y="19938"/>
                      <a:pt x="7957" y="18830"/>
                    </a:cubicBezTo>
                    <a:cubicBezTo>
                      <a:pt x="7957" y="20492"/>
                      <a:pt x="8526" y="21046"/>
                      <a:pt x="9094" y="21046"/>
                    </a:cubicBezTo>
                    <a:cubicBezTo>
                      <a:pt x="10231" y="21600"/>
                      <a:pt x="10800" y="20492"/>
                      <a:pt x="11368" y="18830"/>
                    </a:cubicBezTo>
                    <a:cubicBezTo>
                      <a:pt x="11936" y="20492"/>
                      <a:pt x="13073" y="21046"/>
                      <a:pt x="13642" y="21046"/>
                    </a:cubicBezTo>
                    <a:cubicBezTo>
                      <a:pt x="14210" y="20492"/>
                      <a:pt x="14778" y="19938"/>
                      <a:pt x="14778" y="18830"/>
                    </a:cubicBezTo>
                    <a:cubicBezTo>
                      <a:pt x="15915" y="19384"/>
                      <a:pt x="17052" y="19384"/>
                      <a:pt x="17621" y="19384"/>
                    </a:cubicBezTo>
                    <a:cubicBezTo>
                      <a:pt x="18189" y="18830"/>
                      <a:pt x="17621" y="17723"/>
                      <a:pt x="17052" y="16061"/>
                    </a:cubicBezTo>
                    <a:cubicBezTo>
                      <a:pt x="18757" y="16615"/>
                      <a:pt x="19894" y="16615"/>
                      <a:pt x="20463" y="16061"/>
                    </a:cubicBezTo>
                    <a:cubicBezTo>
                      <a:pt x="20463" y="15507"/>
                      <a:pt x="20463" y="14400"/>
                      <a:pt x="19326" y="13292"/>
                    </a:cubicBezTo>
                    <a:cubicBezTo>
                      <a:pt x="20463" y="13292"/>
                      <a:pt x="21600" y="12738"/>
                      <a:pt x="21600" y="12184"/>
                    </a:cubicBezTo>
                  </a:path>
                </a:pathLst>
              </a:custGeom>
              <a:solidFill>
                <a:srgbClr val="FFD688"/>
              </a:solidFill>
              <a:ln cmpd="sng" cap="flat">
                <a:noFill/>
                <a:prstDash val="solid"/>
                <a:round/>
              </a:ln>
            </p:spPr>
          </p:sp>
          <p:sp>
            <p:nvSpPr>
              <p:cNvPr id="120" name="曲线"/>
              <p:cNvSpPr>
                <a:spLocks/>
              </p:cNvSpPr>
              <p:nvPr/>
            </p:nvSpPr>
            <p:spPr>
              <a:xfrm rot="0">
                <a:off x="8458475" y="6042479"/>
                <a:ext cx="230558" cy="210564"/>
              </a:xfrm>
              <a:custGeom>
                <a:gdLst>
                  <a:gd name="T1" fmla="*/ 0 w 21600"/>
                  <a:gd name="T2" fmla="*/ 0 h 21600"/>
                  <a:gd name="T3" fmla="*/ 21600 w 21600"/>
                  <a:gd name="T4" fmla="*/ 21600 h 21600"/>
                </a:gdLst>
                <a:rect l="T1" t="T2" r="T3" b="T4"/>
                <a:pathLst>
                  <a:path w="21600" h="21600">
                    <a:moveTo>
                      <a:pt x="15480" y="5199"/>
                    </a:moveTo>
                    <a:cubicBezTo>
                      <a:pt x="9720" y="0"/>
                      <a:pt x="0" y="1199"/>
                      <a:pt x="0" y="1199"/>
                    </a:cubicBezTo>
                    <a:cubicBezTo>
                      <a:pt x="0" y="1199"/>
                      <a:pt x="1799" y="11600"/>
                      <a:pt x="7920" y="16400"/>
                    </a:cubicBezTo>
                    <a:cubicBezTo>
                      <a:pt x="13679" y="21600"/>
                      <a:pt x="19800" y="17599"/>
                      <a:pt x="19800" y="17599"/>
                    </a:cubicBezTo>
                    <a:cubicBezTo>
                      <a:pt x="19800" y="17599"/>
                      <a:pt x="21600" y="9999"/>
                      <a:pt x="15480" y="5199"/>
                    </a:cubicBezTo>
                  </a:path>
                </a:pathLst>
              </a:custGeom>
              <a:solidFill>
                <a:srgbClr val="94BD30"/>
              </a:solidFill>
              <a:ln cmpd="sng" cap="flat">
                <a:noFill/>
                <a:prstDash val="solid"/>
                <a:round/>
              </a:ln>
            </p:spPr>
          </p:sp>
          <p:sp>
            <p:nvSpPr>
              <p:cNvPr id="121" name="曲线"/>
              <p:cNvSpPr>
                <a:spLocks/>
              </p:cNvSpPr>
              <p:nvPr/>
            </p:nvSpPr>
            <p:spPr>
              <a:xfrm rot="0">
                <a:off x="8665644" y="6127708"/>
                <a:ext cx="185449" cy="148732"/>
              </a:xfrm>
              <a:custGeom>
                <a:gdLst>
                  <a:gd name="T1" fmla="*/ 0 w 21600"/>
                  <a:gd name="T2" fmla="*/ 0 h 21600"/>
                  <a:gd name="T3" fmla="*/ 21600 w 21600"/>
                  <a:gd name="T4" fmla="*/ 21600 h 21600"/>
                </a:gdLst>
                <a:rect l="T1" t="T2" r="T3" b="T4"/>
                <a:pathLst>
                  <a:path w="21600" h="21600">
                    <a:moveTo>
                      <a:pt x="6300" y="3978"/>
                    </a:moveTo>
                    <a:cubicBezTo>
                      <a:pt x="0" y="7957"/>
                      <a:pt x="449" y="16484"/>
                      <a:pt x="449" y="16484"/>
                    </a:cubicBezTo>
                    <a:cubicBezTo>
                      <a:pt x="449" y="16484"/>
                      <a:pt x="5850" y="21600"/>
                      <a:pt x="12149" y="17621"/>
                    </a:cubicBezTo>
                    <a:cubicBezTo>
                      <a:pt x="18449" y="13642"/>
                      <a:pt x="21600" y="2842"/>
                      <a:pt x="21600" y="2842"/>
                    </a:cubicBezTo>
                    <a:cubicBezTo>
                      <a:pt x="21600" y="2842"/>
                      <a:pt x="12600" y="0"/>
                      <a:pt x="6300" y="3978"/>
                    </a:cubicBezTo>
                  </a:path>
                </a:pathLst>
              </a:custGeom>
              <a:solidFill>
                <a:srgbClr val="94BD30"/>
              </a:solidFill>
              <a:ln cmpd="sng" cap="flat">
                <a:noFill/>
                <a:prstDash val="solid"/>
                <a:round/>
              </a:ln>
            </p:spPr>
          </p:sp>
          <p:sp>
            <p:nvSpPr>
              <p:cNvPr id="122" name="矩形"/>
              <p:cNvSpPr>
                <a:spLocks/>
              </p:cNvSpPr>
              <p:nvPr/>
            </p:nvSpPr>
            <p:spPr>
              <a:xfrm rot="0">
                <a:off x="8657291" y="5933854"/>
                <a:ext cx="20048" cy="641722"/>
              </a:xfrm>
              <a:prstGeom prst="rect"/>
              <a:solidFill>
                <a:srgbClr val="708F23"/>
              </a:solidFill>
              <a:ln w="12700" cmpd="sng" cap="flat">
                <a:noFill/>
                <a:prstDash val="solid"/>
                <a:round/>
              </a:ln>
            </p:spPr>
          </p:sp>
          <p:sp>
            <p:nvSpPr>
              <p:cNvPr id="123" name="曲线"/>
              <p:cNvSpPr>
                <a:spLocks/>
              </p:cNvSpPr>
              <p:nvPr/>
            </p:nvSpPr>
            <p:spPr>
              <a:xfrm rot="0">
                <a:off x="8635571" y="5564530"/>
                <a:ext cx="106926" cy="225605"/>
              </a:xfrm>
              <a:custGeom>
                <a:gdLst>
                  <a:gd name="T1" fmla="*/ 0 w 21600"/>
                  <a:gd name="T2" fmla="*/ 0 h 21600"/>
                  <a:gd name="T3" fmla="*/ 21600 w 21600"/>
                  <a:gd name="T4" fmla="*/ 21600 h 21600"/>
                </a:gdLst>
                <a:rect l="T1" t="T2" r="T3" b="T4"/>
                <a:pathLst>
                  <a:path w="21600" h="21600">
                    <a:moveTo>
                      <a:pt x="19285" y="11917"/>
                    </a:moveTo>
                    <a:cubicBezTo>
                      <a:pt x="16971" y="17503"/>
                      <a:pt x="10799" y="21600"/>
                      <a:pt x="6171" y="21227"/>
                    </a:cubicBezTo>
                    <a:cubicBezTo>
                      <a:pt x="2314" y="20855"/>
                      <a:pt x="0" y="15641"/>
                      <a:pt x="3085" y="10055"/>
                    </a:cubicBezTo>
                    <a:cubicBezTo>
                      <a:pt x="5400" y="4468"/>
                      <a:pt x="10799" y="0"/>
                      <a:pt x="15428" y="372"/>
                    </a:cubicBezTo>
                    <a:cubicBezTo>
                      <a:pt x="20057" y="1117"/>
                      <a:pt x="21600" y="5958"/>
                      <a:pt x="19285" y="11917"/>
                    </a:cubicBezTo>
                  </a:path>
                </a:pathLst>
              </a:custGeom>
              <a:solidFill>
                <a:srgbClr val="9182FF"/>
              </a:solidFill>
              <a:ln cmpd="sng" cap="flat">
                <a:noFill/>
                <a:prstDash val="solid"/>
                <a:round/>
              </a:ln>
            </p:spPr>
          </p:sp>
          <p:sp>
            <p:nvSpPr>
              <p:cNvPr id="124" name="曲线"/>
              <p:cNvSpPr>
                <a:spLocks/>
              </p:cNvSpPr>
              <p:nvPr/>
            </p:nvSpPr>
            <p:spPr>
              <a:xfrm rot="0">
                <a:off x="8592132" y="5781780"/>
                <a:ext cx="103584" cy="225604"/>
              </a:xfrm>
              <a:custGeom>
                <a:gdLst>
                  <a:gd name="T1" fmla="*/ 0 w 21600"/>
                  <a:gd name="T2" fmla="*/ 0 h 21600"/>
                  <a:gd name="T3" fmla="*/ 21600 w 21600"/>
                  <a:gd name="T4" fmla="*/ 21600 h 21600"/>
                </a:gdLst>
                <a:rect l="T1" t="T2" r="T3" b="T4"/>
                <a:pathLst>
                  <a:path w="21600" h="21600">
                    <a:moveTo>
                      <a:pt x="19200" y="11544"/>
                    </a:moveTo>
                    <a:cubicBezTo>
                      <a:pt x="16799" y="17503"/>
                      <a:pt x="11199" y="21600"/>
                      <a:pt x="6400" y="21227"/>
                    </a:cubicBezTo>
                    <a:cubicBezTo>
                      <a:pt x="1600" y="20482"/>
                      <a:pt x="0" y="15641"/>
                      <a:pt x="2399" y="10055"/>
                    </a:cubicBezTo>
                    <a:cubicBezTo>
                      <a:pt x="4800" y="4096"/>
                      <a:pt x="11199" y="0"/>
                      <a:pt x="15199" y="372"/>
                    </a:cubicBezTo>
                    <a:cubicBezTo>
                      <a:pt x="19999" y="744"/>
                      <a:pt x="21600" y="5958"/>
                      <a:pt x="19200" y="11544"/>
                    </a:cubicBezTo>
                  </a:path>
                </a:pathLst>
              </a:custGeom>
              <a:solidFill>
                <a:srgbClr val="9182FF"/>
              </a:solidFill>
              <a:ln cmpd="sng" cap="flat">
                <a:noFill/>
                <a:prstDash val="solid"/>
                <a:round/>
              </a:ln>
            </p:spPr>
          </p:sp>
          <p:sp>
            <p:nvSpPr>
              <p:cNvPr id="125" name="曲线"/>
              <p:cNvSpPr>
                <a:spLocks/>
              </p:cNvSpPr>
              <p:nvPr/>
            </p:nvSpPr>
            <p:spPr>
              <a:xfrm rot="0">
                <a:off x="8450122" y="5708249"/>
                <a:ext cx="223876" cy="108624"/>
              </a:xfrm>
              <a:custGeom>
                <a:gdLst>
                  <a:gd name="T1" fmla="*/ 0 w 21600"/>
                  <a:gd name="T2" fmla="*/ 0 h 21600"/>
                  <a:gd name="T3" fmla="*/ 21600 w 21600"/>
                  <a:gd name="T4" fmla="*/ 21600 h 21600"/>
                </a:gdLst>
                <a:rect l="T1" t="T2" r="T3" b="T4"/>
                <a:pathLst>
                  <a:path w="21600" h="21600">
                    <a:moveTo>
                      <a:pt x="11544" y="2314"/>
                    </a:moveTo>
                    <a:cubicBezTo>
                      <a:pt x="17130" y="5399"/>
                      <a:pt x="21600" y="10800"/>
                      <a:pt x="20855" y="15428"/>
                    </a:cubicBezTo>
                    <a:cubicBezTo>
                      <a:pt x="20482" y="20057"/>
                      <a:pt x="15641" y="21600"/>
                      <a:pt x="9682" y="19285"/>
                    </a:cubicBezTo>
                    <a:cubicBezTo>
                      <a:pt x="4096" y="16971"/>
                      <a:pt x="0" y="10800"/>
                      <a:pt x="372" y="6171"/>
                    </a:cubicBezTo>
                    <a:cubicBezTo>
                      <a:pt x="744" y="1542"/>
                      <a:pt x="5958" y="0"/>
                      <a:pt x="11544" y="2314"/>
                    </a:cubicBezTo>
                  </a:path>
                </a:pathLst>
              </a:custGeom>
              <a:solidFill>
                <a:srgbClr val="9182FF"/>
              </a:solidFill>
              <a:ln cmpd="sng" cap="flat">
                <a:noFill/>
                <a:prstDash val="solid"/>
                <a:round/>
              </a:ln>
            </p:spPr>
          </p:sp>
          <p:sp>
            <p:nvSpPr>
              <p:cNvPr id="126" name="曲线"/>
              <p:cNvSpPr>
                <a:spLocks/>
              </p:cNvSpPr>
              <p:nvPr/>
            </p:nvSpPr>
            <p:spPr>
              <a:xfrm rot="0">
                <a:off x="8662303" y="5755041"/>
                <a:ext cx="222205" cy="108624"/>
              </a:xfrm>
              <a:custGeom>
                <a:gdLst>
                  <a:gd name="T1" fmla="*/ 0 w 21600"/>
                  <a:gd name="T2" fmla="*/ 0 h 21600"/>
                  <a:gd name="T3" fmla="*/ 21600 w 21600"/>
                  <a:gd name="T4" fmla="*/ 21600 h 21600"/>
                </a:gdLst>
                <a:rect l="T1" t="T2" r="T3" b="T4"/>
                <a:pathLst>
                  <a:path w="21600" h="21600">
                    <a:moveTo>
                      <a:pt x="11544" y="2314"/>
                    </a:moveTo>
                    <a:cubicBezTo>
                      <a:pt x="17503" y="5399"/>
                      <a:pt x="21600" y="10800"/>
                      <a:pt x="21227" y="15428"/>
                    </a:cubicBezTo>
                    <a:cubicBezTo>
                      <a:pt x="20855" y="20057"/>
                      <a:pt x="15641" y="21600"/>
                      <a:pt x="10055" y="19285"/>
                    </a:cubicBezTo>
                    <a:cubicBezTo>
                      <a:pt x="4468" y="16200"/>
                      <a:pt x="0" y="10800"/>
                      <a:pt x="372" y="6171"/>
                    </a:cubicBezTo>
                    <a:cubicBezTo>
                      <a:pt x="1117" y="1542"/>
                      <a:pt x="5958" y="0"/>
                      <a:pt x="11544" y="2314"/>
                    </a:cubicBezTo>
                  </a:path>
                </a:pathLst>
              </a:custGeom>
              <a:solidFill>
                <a:srgbClr val="9182FF"/>
              </a:solidFill>
              <a:ln cmpd="sng" cap="flat">
                <a:noFill/>
                <a:prstDash val="solid"/>
                <a:round/>
              </a:ln>
            </p:spPr>
          </p:sp>
          <p:sp>
            <p:nvSpPr>
              <p:cNvPr id="127" name="曲线"/>
              <p:cNvSpPr>
                <a:spLocks/>
              </p:cNvSpPr>
              <p:nvPr/>
            </p:nvSpPr>
            <p:spPr>
              <a:xfrm rot="0">
                <a:off x="8526975" y="5587926"/>
                <a:ext cx="157047" cy="210565"/>
              </a:xfrm>
              <a:custGeom>
                <a:gdLst>
                  <a:gd name="T1" fmla="*/ 0 w 21600"/>
                  <a:gd name="T2" fmla="*/ 0 h 21600"/>
                  <a:gd name="T3" fmla="*/ 21600 w 21600"/>
                  <a:gd name="T4" fmla="*/ 21600 h 21600"/>
                </a:gdLst>
                <a:rect l="T1" t="T2" r="T3" b="T4"/>
                <a:pathLst>
                  <a:path w="21600" h="21600">
                    <a:moveTo>
                      <a:pt x="15804" y="8399"/>
                    </a:moveTo>
                    <a:cubicBezTo>
                      <a:pt x="20546" y="13600"/>
                      <a:pt x="21600" y="19200"/>
                      <a:pt x="18965" y="20400"/>
                    </a:cubicBezTo>
                    <a:cubicBezTo>
                      <a:pt x="16331" y="21600"/>
                      <a:pt x="10536" y="18400"/>
                      <a:pt x="6321" y="13200"/>
                    </a:cubicBezTo>
                    <a:cubicBezTo>
                      <a:pt x="1580" y="7999"/>
                      <a:pt x="0" y="2800"/>
                      <a:pt x="2634" y="1199"/>
                    </a:cubicBezTo>
                    <a:cubicBezTo>
                      <a:pt x="5268" y="0"/>
                      <a:pt x="11590" y="3199"/>
                      <a:pt x="15804" y="8399"/>
                    </a:cubicBezTo>
                  </a:path>
                </a:pathLst>
              </a:custGeom>
              <a:solidFill>
                <a:srgbClr val="9182FF"/>
              </a:solidFill>
              <a:ln cmpd="sng" cap="flat">
                <a:noFill/>
                <a:prstDash val="solid"/>
                <a:round/>
              </a:ln>
            </p:spPr>
          </p:sp>
          <p:sp>
            <p:nvSpPr>
              <p:cNvPr id="128" name="曲线"/>
              <p:cNvSpPr>
                <a:spLocks/>
              </p:cNvSpPr>
              <p:nvPr/>
            </p:nvSpPr>
            <p:spPr>
              <a:xfrm rot="0">
                <a:off x="8645595" y="5775095"/>
                <a:ext cx="158717" cy="208893"/>
              </a:xfrm>
              <a:custGeom>
                <a:gdLst>
                  <a:gd name="T1" fmla="*/ 0 w 21600"/>
                  <a:gd name="T2" fmla="*/ 0 h 21600"/>
                  <a:gd name="T3" fmla="*/ 21600 w 21600"/>
                  <a:gd name="T4" fmla="*/ 21600 h 21600"/>
                </a:gdLst>
                <a:rect l="T1" t="T2" r="T3" b="T4"/>
                <a:pathLst>
                  <a:path w="21600" h="21600">
                    <a:moveTo>
                      <a:pt x="15804" y="8399"/>
                    </a:moveTo>
                    <a:cubicBezTo>
                      <a:pt x="20546" y="13600"/>
                      <a:pt x="21600" y="18800"/>
                      <a:pt x="18965" y="20400"/>
                    </a:cubicBezTo>
                    <a:cubicBezTo>
                      <a:pt x="16331" y="21600"/>
                      <a:pt x="10536" y="18400"/>
                      <a:pt x="6321" y="13200"/>
                    </a:cubicBezTo>
                    <a:cubicBezTo>
                      <a:pt x="1580" y="7999"/>
                      <a:pt x="0" y="2400"/>
                      <a:pt x="2634" y="1199"/>
                    </a:cubicBezTo>
                    <a:cubicBezTo>
                      <a:pt x="5268" y="0"/>
                      <a:pt x="11590" y="3199"/>
                      <a:pt x="15804" y="8399"/>
                    </a:cubicBezTo>
                  </a:path>
                </a:pathLst>
              </a:custGeom>
              <a:solidFill>
                <a:srgbClr val="9182FF"/>
              </a:solidFill>
              <a:ln cmpd="sng" cap="flat">
                <a:noFill/>
                <a:prstDash val="solid"/>
                <a:round/>
              </a:ln>
            </p:spPr>
          </p:sp>
          <p:sp>
            <p:nvSpPr>
              <p:cNvPr id="129" name="曲线"/>
              <p:cNvSpPr>
                <a:spLocks/>
              </p:cNvSpPr>
              <p:nvPr/>
            </p:nvSpPr>
            <p:spPr>
              <a:xfrm rot="0">
                <a:off x="8468499" y="5766740"/>
                <a:ext cx="212181" cy="158758"/>
              </a:xfrm>
              <a:custGeom>
                <a:gdLst>
                  <a:gd name="T1" fmla="*/ 0 w 21600"/>
                  <a:gd name="T2" fmla="*/ 0 h 21600"/>
                  <a:gd name="T3" fmla="*/ 21600 w 21600"/>
                  <a:gd name="T4" fmla="*/ 21600 h 21600"/>
                </a:gdLst>
                <a:rect l="T1" t="T2" r="T3" b="T4"/>
                <a:pathLst>
                  <a:path w="21600" h="21600">
                    <a:moveTo>
                      <a:pt x="8640" y="5795"/>
                    </a:moveTo>
                    <a:cubicBezTo>
                      <a:pt x="13745" y="1580"/>
                      <a:pt x="18850" y="0"/>
                      <a:pt x="20029" y="2634"/>
                    </a:cubicBezTo>
                    <a:cubicBezTo>
                      <a:pt x="21600" y="5268"/>
                      <a:pt x="18458" y="11063"/>
                      <a:pt x="13352" y="15804"/>
                    </a:cubicBezTo>
                    <a:cubicBezTo>
                      <a:pt x="7854" y="20019"/>
                      <a:pt x="2749" y="21600"/>
                      <a:pt x="1570" y="18965"/>
                    </a:cubicBezTo>
                    <a:cubicBezTo>
                      <a:pt x="0" y="16331"/>
                      <a:pt x="3141" y="10536"/>
                      <a:pt x="8640" y="5795"/>
                    </a:cubicBezTo>
                  </a:path>
                </a:pathLst>
              </a:custGeom>
              <a:solidFill>
                <a:srgbClr val="9182FF"/>
              </a:solidFill>
              <a:ln cmpd="sng" cap="flat">
                <a:noFill/>
                <a:prstDash val="solid"/>
                <a:round/>
              </a:ln>
            </p:spPr>
          </p:sp>
          <p:sp>
            <p:nvSpPr>
              <p:cNvPr id="130" name="曲线"/>
              <p:cNvSpPr>
                <a:spLocks/>
              </p:cNvSpPr>
              <p:nvPr/>
            </p:nvSpPr>
            <p:spPr>
              <a:xfrm rot="0">
                <a:off x="8653949" y="5646417"/>
                <a:ext cx="207168" cy="158758"/>
              </a:xfrm>
              <a:custGeom>
                <a:gdLst>
                  <a:gd name="T1" fmla="*/ 0 w 21600"/>
                  <a:gd name="T2" fmla="*/ 0 h 21600"/>
                  <a:gd name="T3" fmla="*/ 21600 w 21600"/>
                  <a:gd name="T4" fmla="*/ 21600 h 21600"/>
                </a:gdLst>
                <a:rect l="T1" t="T2" r="T3" b="T4"/>
                <a:pathLst>
                  <a:path w="21600" h="21600">
                    <a:moveTo>
                      <a:pt x="8399" y="5795"/>
                    </a:moveTo>
                    <a:cubicBezTo>
                      <a:pt x="13600" y="1580"/>
                      <a:pt x="19200" y="0"/>
                      <a:pt x="20400" y="2634"/>
                    </a:cubicBezTo>
                    <a:cubicBezTo>
                      <a:pt x="21600" y="5268"/>
                      <a:pt x="18399" y="11063"/>
                      <a:pt x="13200" y="15804"/>
                    </a:cubicBezTo>
                    <a:cubicBezTo>
                      <a:pt x="7999" y="20019"/>
                      <a:pt x="2799" y="21600"/>
                      <a:pt x="1199" y="18965"/>
                    </a:cubicBezTo>
                    <a:cubicBezTo>
                      <a:pt x="0" y="16331"/>
                      <a:pt x="3200" y="10536"/>
                      <a:pt x="8399" y="5795"/>
                    </a:cubicBezTo>
                  </a:path>
                </a:pathLst>
              </a:custGeom>
              <a:solidFill>
                <a:srgbClr val="9182FF"/>
              </a:solidFill>
              <a:ln cmpd="sng" cap="flat">
                <a:noFill/>
                <a:prstDash val="solid"/>
                <a:round/>
              </a:ln>
            </p:spPr>
          </p:sp>
          <p:sp>
            <p:nvSpPr>
              <p:cNvPr id="131" name="曲线"/>
              <p:cNvSpPr>
                <a:spLocks/>
              </p:cNvSpPr>
              <p:nvPr/>
            </p:nvSpPr>
            <p:spPr>
              <a:xfrm rot="0">
                <a:off x="8588791" y="5564530"/>
                <a:ext cx="106926" cy="225605"/>
              </a:xfrm>
              <a:custGeom>
                <a:gdLst>
                  <a:gd name="T1" fmla="*/ 0 w 21600"/>
                  <a:gd name="T2" fmla="*/ 0 h 21600"/>
                  <a:gd name="T3" fmla="*/ 21600 w 21600"/>
                  <a:gd name="T4" fmla="*/ 21600 h 21600"/>
                </a:gdLst>
                <a:rect l="T1" t="T2" r="T3" b="T4"/>
                <a:pathLst>
                  <a:path w="21600" h="21600">
                    <a:moveTo>
                      <a:pt x="19285" y="10055"/>
                    </a:moveTo>
                    <a:cubicBezTo>
                      <a:pt x="21600" y="15641"/>
                      <a:pt x="20057" y="20855"/>
                      <a:pt x="15428" y="21227"/>
                    </a:cubicBezTo>
                    <a:cubicBezTo>
                      <a:pt x="11571" y="21600"/>
                      <a:pt x="5400" y="17503"/>
                      <a:pt x="3085" y="11917"/>
                    </a:cubicBezTo>
                    <a:cubicBezTo>
                      <a:pt x="0" y="5958"/>
                      <a:pt x="1542" y="1117"/>
                      <a:pt x="6171" y="372"/>
                    </a:cubicBezTo>
                    <a:cubicBezTo>
                      <a:pt x="10799" y="0"/>
                      <a:pt x="16971" y="4468"/>
                      <a:pt x="19285" y="10055"/>
                    </a:cubicBezTo>
                  </a:path>
                </a:pathLst>
              </a:custGeom>
              <a:solidFill>
                <a:srgbClr val="6D5DDE"/>
              </a:solidFill>
              <a:ln cmpd="sng" cap="flat">
                <a:noFill/>
                <a:prstDash val="solid"/>
                <a:round/>
              </a:ln>
            </p:spPr>
          </p:sp>
          <p:sp>
            <p:nvSpPr>
              <p:cNvPr id="132" name="曲线"/>
              <p:cNvSpPr>
                <a:spLocks/>
              </p:cNvSpPr>
              <p:nvPr/>
            </p:nvSpPr>
            <p:spPr>
              <a:xfrm rot="0">
                <a:off x="8635571" y="5781780"/>
                <a:ext cx="106926" cy="225604"/>
              </a:xfrm>
              <a:custGeom>
                <a:gdLst>
                  <a:gd name="T1" fmla="*/ 0 w 21600"/>
                  <a:gd name="T2" fmla="*/ 0 h 21600"/>
                  <a:gd name="T3" fmla="*/ 21600 w 21600"/>
                  <a:gd name="T4" fmla="*/ 21600 h 21600"/>
                </a:gdLst>
                <a:rect l="T1" t="T2" r="T3" b="T4"/>
                <a:pathLst>
                  <a:path w="21600" h="21600">
                    <a:moveTo>
                      <a:pt x="19285" y="10055"/>
                    </a:moveTo>
                    <a:cubicBezTo>
                      <a:pt x="21600" y="15641"/>
                      <a:pt x="20057" y="20482"/>
                      <a:pt x="15428" y="21227"/>
                    </a:cubicBezTo>
                    <a:cubicBezTo>
                      <a:pt x="11571" y="21600"/>
                      <a:pt x="5400" y="17503"/>
                      <a:pt x="3085" y="11544"/>
                    </a:cubicBezTo>
                    <a:cubicBezTo>
                      <a:pt x="0" y="5958"/>
                      <a:pt x="2314" y="744"/>
                      <a:pt x="6171" y="372"/>
                    </a:cubicBezTo>
                    <a:cubicBezTo>
                      <a:pt x="10799" y="0"/>
                      <a:pt x="16971" y="4096"/>
                      <a:pt x="19285" y="10055"/>
                    </a:cubicBezTo>
                  </a:path>
                </a:pathLst>
              </a:custGeom>
              <a:solidFill>
                <a:srgbClr val="6D5DDE"/>
              </a:solidFill>
              <a:ln cmpd="sng" cap="flat">
                <a:noFill/>
                <a:prstDash val="solid"/>
                <a:round/>
              </a:ln>
            </p:spPr>
          </p:sp>
          <p:sp>
            <p:nvSpPr>
              <p:cNvPr id="133" name="曲线"/>
              <p:cNvSpPr>
                <a:spLocks/>
              </p:cNvSpPr>
              <p:nvPr/>
            </p:nvSpPr>
            <p:spPr>
              <a:xfrm rot="0">
                <a:off x="8450122" y="5755041"/>
                <a:ext cx="223876" cy="108624"/>
              </a:xfrm>
              <a:custGeom>
                <a:gdLst>
                  <a:gd name="T1" fmla="*/ 0 w 21600"/>
                  <a:gd name="T2" fmla="*/ 0 h 21600"/>
                  <a:gd name="T3" fmla="*/ 21600 w 21600"/>
                  <a:gd name="T4" fmla="*/ 21600 h 21600"/>
                </a:gdLst>
                <a:rect l="T1" t="T2" r="T3" b="T4"/>
                <a:pathLst>
                  <a:path w="21600" h="21600">
                    <a:moveTo>
                      <a:pt x="9682" y="2314"/>
                    </a:moveTo>
                    <a:cubicBezTo>
                      <a:pt x="15641" y="0"/>
                      <a:pt x="20482" y="1542"/>
                      <a:pt x="20855" y="6171"/>
                    </a:cubicBezTo>
                    <a:cubicBezTo>
                      <a:pt x="21600" y="10800"/>
                      <a:pt x="17130" y="16200"/>
                      <a:pt x="11544" y="19285"/>
                    </a:cubicBezTo>
                    <a:cubicBezTo>
                      <a:pt x="5958" y="21600"/>
                      <a:pt x="744" y="20057"/>
                      <a:pt x="372" y="15428"/>
                    </a:cubicBezTo>
                    <a:cubicBezTo>
                      <a:pt x="0" y="10800"/>
                      <a:pt x="4096" y="5399"/>
                      <a:pt x="9682" y="2314"/>
                    </a:cubicBezTo>
                  </a:path>
                </a:pathLst>
              </a:custGeom>
              <a:solidFill>
                <a:srgbClr val="6D5DDE"/>
              </a:solidFill>
              <a:ln cmpd="sng" cap="flat">
                <a:noFill/>
                <a:prstDash val="solid"/>
                <a:round/>
              </a:ln>
            </p:spPr>
          </p:sp>
          <p:sp>
            <p:nvSpPr>
              <p:cNvPr id="134" name="曲线"/>
              <p:cNvSpPr>
                <a:spLocks/>
              </p:cNvSpPr>
              <p:nvPr/>
            </p:nvSpPr>
            <p:spPr>
              <a:xfrm rot="0">
                <a:off x="8662303" y="5708249"/>
                <a:ext cx="222205" cy="108624"/>
              </a:xfrm>
              <a:custGeom>
                <a:gdLst>
                  <a:gd name="T1" fmla="*/ 0 w 21600"/>
                  <a:gd name="T2" fmla="*/ 0 h 21600"/>
                  <a:gd name="T3" fmla="*/ 21600 w 21600"/>
                  <a:gd name="T4" fmla="*/ 21600 h 21600"/>
                </a:gdLst>
                <a:rect l="T1" t="T2" r="T3" b="T4"/>
                <a:pathLst>
                  <a:path w="21600" h="21600">
                    <a:moveTo>
                      <a:pt x="10055" y="2314"/>
                    </a:moveTo>
                    <a:cubicBezTo>
                      <a:pt x="15641" y="0"/>
                      <a:pt x="20855" y="1542"/>
                      <a:pt x="21227" y="6171"/>
                    </a:cubicBezTo>
                    <a:cubicBezTo>
                      <a:pt x="21600" y="10800"/>
                      <a:pt x="17503" y="16200"/>
                      <a:pt x="11917" y="19285"/>
                    </a:cubicBezTo>
                    <a:cubicBezTo>
                      <a:pt x="5958" y="21600"/>
                      <a:pt x="1117" y="20057"/>
                      <a:pt x="372" y="15428"/>
                    </a:cubicBezTo>
                    <a:cubicBezTo>
                      <a:pt x="0" y="10800"/>
                      <a:pt x="4468" y="5399"/>
                      <a:pt x="10055" y="2314"/>
                    </a:cubicBezTo>
                  </a:path>
                </a:pathLst>
              </a:custGeom>
              <a:solidFill>
                <a:srgbClr val="6D5DDE"/>
              </a:solidFill>
              <a:ln cmpd="sng" cap="flat">
                <a:noFill/>
                <a:prstDash val="solid"/>
                <a:round/>
              </a:ln>
            </p:spPr>
          </p:sp>
          <p:sp>
            <p:nvSpPr>
              <p:cNvPr id="135" name="曲线"/>
              <p:cNvSpPr>
                <a:spLocks/>
              </p:cNvSpPr>
              <p:nvPr/>
            </p:nvSpPr>
            <p:spPr>
              <a:xfrm rot="0">
                <a:off x="8468499" y="5646417"/>
                <a:ext cx="212181" cy="158758"/>
              </a:xfrm>
              <a:custGeom>
                <a:gdLst>
                  <a:gd name="T1" fmla="*/ 0 w 21600"/>
                  <a:gd name="T2" fmla="*/ 0 h 21600"/>
                  <a:gd name="T3" fmla="*/ 21600 w 21600"/>
                  <a:gd name="T4" fmla="*/ 21600 h 21600"/>
                </a:gdLst>
                <a:rect l="T1" t="T2" r="T3" b="T4"/>
                <a:pathLst>
                  <a:path w="21600" h="21600">
                    <a:moveTo>
                      <a:pt x="12960" y="5795"/>
                    </a:moveTo>
                    <a:cubicBezTo>
                      <a:pt x="18458" y="10536"/>
                      <a:pt x="21600" y="16331"/>
                      <a:pt x="20029" y="18965"/>
                    </a:cubicBezTo>
                    <a:cubicBezTo>
                      <a:pt x="18850" y="21600"/>
                      <a:pt x="13745" y="20019"/>
                      <a:pt x="8640" y="15804"/>
                    </a:cubicBezTo>
                    <a:cubicBezTo>
                      <a:pt x="3141" y="11063"/>
                      <a:pt x="0" y="5268"/>
                      <a:pt x="1570" y="2634"/>
                    </a:cubicBezTo>
                    <a:cubicBezTo>
                      <a:pt x="2749" y="0"/>
                      <a:pt x="7854" y="1580"/>
                      <a:pt x="12960" y="5795"/>
                    </a:cubicBezTo>
                  </a:path>
                </a:pathLst>
              </a:custGeom>
              <a:solidFill>
                <a:srgbClr val="6D5DDE"/>
              </a:solidFill>
              <a:ln cmpd="sng" cap="flat">
                <a:noFill/>
                <a:prstDash val="solid"/>
                <a:round/>
              </a:ln>
            </p:spPr>
          </p:sp>
          <p:sp>
            <p:nvSpPr>
              <p:cNvPr id="136" name="曲线"/>
              <p:cNvSpPr>
                <a:spLocks/>
              </p:cNvSpPr>
              <p:nvPr/>
            </p:nvSpPr>
            <p:spPr>
              <a:xfrm rot="0">
                <a:off x="8653949" y="5766740"/>
                <a:ext cx="207168" cy="158758"/>
              </a:xfrm>
              <a:custGeom>
                <a:gdLst>
                  <a:gd name="T1" fmla="*/ 0 w 21600"/>
                  <a:gd name="T2" fmla="*/ 0 h 21600"/>
                  <a:gd name="T3" fmla="*/ 21600 w 21600"/>
                  <a:gd name="T4" fmla="*/ 21600 h 21600"/>
                </a:gdLst>
                <a:rect l="T1" t="T2" r="T3" b="T4"/>
                <a:pathLst>
                  <a:path w="21600" h="21600">
                    <a:moveTo>
                      <a:pt x="13200" y="5795"/>
                    </a:moveTo>
                    <a:cubicBezTo>
                      <a:pt x="18399" y="10536"/>
                      <a:pt x="21600" y="16331"/>
                      <a:pt x="20400" y="18965"/>
                    </a:cubicBezTo>
                    <a:cubicBezTo>
                      <a:pt x="19200" y="21600"/>
                      <a:pt x="14000" y="20019"/>
                      <a:pt x="8399" y="15804"/>
                    </a:cubicBezTo>
                    <a:cubicBezTo>
                      <a:pt x="3200" y="11063"/>
                      <a:pt x="0" y="5268"/>
                      <a:pt x="1199" y="2634"/>
                    </a:cubicBezTo>
                    <a:cubicBezTo>
                      <a:pt x="2799" y="0"/>
                      <a:pt x="7999" y="1580"/>
                      <a:pt x="13200" y="5795"/>
                    </a:cubicBezTo>
                  </a:path>
                </a:pathLst>
              </a:custGeom>
              <a:solidFill>
                <a:srgbClr val="6D5DDE"/>
              </a:solidFill>
              <a:ln cmpd="sng" cap="flat">
                <a:noFill/>
                <a:prstDash val="solid"/>
                <a:round/>
              </a:ln>
            </p:spPr>
          </p:sp>
          <p:sp>
            <p:nvSpPr>
              <p:cNvPr id="137" name="曲线"/>
              <p:cNvSpPr>
                <a:spLocks/>
              </p:cNvSpPr>
              <p:nvPr/>
            </p:nvSpPr>
            <p:spPr>
              <a:xfrm rot="0">
                <a:off x="8530316" y="5775095"/>
                <a:ext cx="153705" cy="208893"/>
              </a:xfrm>
              <a:custGeom>
                <a:gdLst>
                  <a:gd name="T1" fmla="*/ 0 w 21600"/>
                  <a:gd name="T2" fmla="*/ 0 h 21600"/>
                  <a:gd name="T3" fmla="*/ 21600 w 21600"/>
                  <a:gd name="T4" fmla="*/ 21600 h 21600"/>
                </a:gdLst>
                <a:rect l="T1" t="T2" r="T3" b="T4"/>
                <a:pathLst>
                  <a:path w="21600" h="21600">
                    <a:moveTo>
                      <a:pt x="5939" y="8399"/>
                    </a:moveTo>
                    <a:cubicBezTo>
                      <a:pt x="10260" y="3199"/>
                      <a:pt x="16200" y="0"/>
                      <a:pt x="18900" y="1199"/>
                    </a:cubicBezTo>
                    <a:cubicBezTo>
                      <a:pt x="21600" y="2400"/>
                      <a:pt x="20519" y="7999"/>
                      <a:pt x="15660" y="13200"/>
                    </a:cubicBezTo>
                    <a:cubicBezTo>
                      <a:pt x="11339" y="18400"/>
                      <a:pt x="5400" y="21600"/>
                      <a:pt x="2699" y="20400"/>
                    </a:cubicBezTo>
                    <a:cubicBezTo>
                      <a:pt x="0" y="19200"/>
                      <a:pt x="1080" y="13600"/>
                      <a:pt x="5939" y="8399"/>
                    </a:cubicBezTo>
                  </a:path>
                </a:pathLst>
              </a:custGeom>
              <a:solidFill>
                <a:srgbClr val="6D5DDE"/>
              </a:solidFill>
              <a:ln cmpd="sng" cap="flat">
                <a:noFill/>
                <a:prstDash val="solid"/>
                <a:round/>
              </a:ln>
            </p:spPr>
          </p:sp>
          <p:sp>
            <p:nvSpPr>
              <p:cNvPr id="138" name="曲线"/>
              <p:cNvSpPr>
                <a:spLocks/>
              </p:cNvSpPr>
              <p:nvPr/>
            </p:nvSpPr>
            <p:spPr>
              <a:xfrm rot="0">
                <a:off x="8645595" y="5587926"/>
                <a:ext cx="158717" cy="210565"/>
              </a:xfrm>
              <a:custGeom>
                <a:gdLst>
                  <a:gd name="T1" fmla="*/ 0 w 21600"/>
                  <a:gd name="T2" fmla="*/ 0 h 21600"/>
                  <a:gd name="T3" fmla="*/ 21600 w 21600"/>
                  <a:gd name="T4" fmla="*/ 21600 h 21600"/>
                </a:gdLst>
                <a:rect l="T1" t="T2" r="T3" b="T4"/>
                <a:pathLst>
                  <a:path w="21600" h="21600">
                    <a:moveTo>
                      <a:pt x="6321" y="8399"/>
                    </a:moveTo>
                    <a:cubicBezTo>
                      <a:pt x="10536" y="3199"/>
                      <a:pt x="16331" y="0"/>
                      <a:pt x="18965" y="1199"/>
                    </a:cubicBezTo>
                    <a:cubicBezTo>
                      <a:pt x="21600" y="2800"/>
                      <a:pt x="20546" y="7999"/>
                      <a:pt x="15804" y="13200"/>
                    </a:cubicBezTo>
                    <a:cubicBezTo>
                      <a:pt x="11063" y="18400"/>
                      <a:pt x="5268" y="21600"/>
                      <a:pt x="2634" y="20400"/>
                    </a:cubicBezTo>
                    <a:cubicBezTo>
                      <a:pt x="0" y="19200"/>
                      <a:pt x="1580" y="13600"/>
                      <a:pt x="6321" y="8399"/>
                    </a:cubicBezTo>
                  </a:path>
                </a:pathLst>
              </a:custGeom>
              <a:solidFill>
                <a:srgbClr val="6D5DDE"/>
              </a:solidFill>
              <a:ln cmpd="sng" cap="flat">
                <a:noFill/>
                <a:prstDash val="solid"/>
                <a:round/>
              </a:ln>
            </p:spPr>
          </p:sp>
          <p:sp>
            <p:nvSpPr>
              <p:cNvPr id="139" name="曲线"/>
              <p:cNvSpPr>
                <a:spLocks/>
              </p:cNvSpPr>
              <p:nvPr/>
            </p:nvSpPr>
            <p:spPr>
              <a:xfrm rot="0">
                <a:off x="8592132" y="5713262"/>
                <a:ext cx="150364" cy="147061"/>
              </a:xfrm>
              <a:custGeom>
                <a:gdLst>
                  <a:gd name="T1" fmla="*/ 0 w 21600"/>
                  <a:gd name="T2" fmla="*/ 0 h 21600"/>
                  <a:gd name="T3" fmla="*/ 21600 w 21600"/>
                  <a:gd name="T4" fmla="*/ 21600 h 21600"/>
                </a:gdLst>
                <a:rect l="T1" t="T2" r="T3" b="T4"/>
                <a:pathLst>
                  <a:path w="21600" h="21600">
                    <a:moveTo>
                      <a:pt x="21046" y="12505"/>
                    </a:moveTo>
                    <a:cubicBezTo>
                      <a:pt x="21600" y="11936"/>
                      <a:pt x="20492" y="10799"/>
                      <a:pt x="18830" y="10231"/>
                    </a:cubicBezTo>
                    <a:cubicBezTo>
                      <a:pt x="20492" y="9663"/>
                      <a:pt x="21046" y="8526"/>
                      <a:pt x="21046" y="7957"/>
                    </a:cubicBezTo>
                    <a:cubicBezTo>
                      <a:pt x="21046" y="7389"/>
                      <a:pt x="19938" y="6821"/>
                      <a:pt x="18830" y="6821"/>
                    </a:cubicBezTo>
                    <a:cubicBezTo>
                      <a:pt x="19384" y="5684"/>
                      <a:pt x="19938" y="5115"/>
                      <a:pt x="19384" y="4547"/>
                    </a:cubicBezTo>
                    <a:cubicBezTo>
                      <a:pt x="18830" y="3978"/>
                      <a:pt x="17723" y="3978"/>
                      <a:pt x="16061" y="4547"/>
                    </a:cubicBezTo>
                    <a:cubicBezTo>
                      <a:pt x="16615" y="2842"/>
                      <a:pt x="16615" y="1705"/>
                      <a:pt x="16061" y="1136"/>
                    </a:cubicBezTo>
                    <a:cubicBezTo>
                      <a:pt x="15507" y="1136"/>
                      <a:pt x="14400" y="1136"/>
                      <a:pt x="13846" y="2273"/>
                    </a:cubicBezTo>
                    <a:cubicBezTo>
                      <a:pt x="13292" y="1136"/>
                      <a:pt x="12738" y="0"/>
                      <a:pt x="12184" y="0"/>
                    </a:cubicBezTo>
                    <a:cubicBezTo>
                      <a:pt x="11630" y="0"/>
                      <a:pt x="10523" y="568"/>
                      <a:pt x="9969" y="2273"/>
                    </a:cubicBezTo>
                    <a:cubicBezTo>
                      <a:pt x="9415" y="1136"/>
                      <a:pt x="8307" y="0"/>
                      <a:pt x="7753" y="568"/>
                    </a:cubicBezTo>
                    <a:cubicBezTo>
                      <a:pt x="7199" y="568"/>
                      <a:pt x="6646" y="1705"/>
                      <a:pt x="6646" y="2842"/>
                    </a:cubicBezTo>
                    <a:cubicBezTo>
                      <a:pt x="6092" y="1705"/>
                      <a:pt x="4984" y="1705"/>
                      <a:pt x="4430" y="2273"/>
                    </a:cubicBezTo>
                    <a:cubicBezTo>
                      <a:pt x="3876" y="2273"/>
                      <a:pt x="3876" y="3978"/>
                      <a:pt x="4430" y="5115"/>
                    </a:cubicBezTo>
                    <a:cubicBezTo>
                      <a:pt x="2769" y="4547"/>
                      <a:pt x="1661" y="5115"/>
                      <a:pt x="1661" y="5684"/>
                    </a:cubicBezTo>
                    <a:cubicBezTo>
                      <a:pt x="1107" y="6252"/>
                      <a:pt x="1661" y="6821"/>
                      <a:pt x="2215" y="7957"/>
                    </a:cubicBezTo>
                    <a:cubicBezTo>
                      <a:pt x="1107" y="7957"/>
                      <a:pt x="553" y="8526"/>
                      <a:pt x="0" y="9094"/>
                    </a:cubicBezTo>
                    <a:cubicBezTo>
                      <a:pt x="0" y="10231"/>
                      <a:pt x="1107" y="10799"/>
                      <a:pt x="2215" y="11368"/>
                    </a:cubicBezTo>
                    <a:cubicBezTo>
                      <a:pt x="1107" y="11936"/>
                      <a:pt x="553" y="13073"/>
                      <a:pt x="553" y="13642"/>
                    </a:cubicBezTo>
                    <a:cubicBezTo>
                      <a:pt x="553" y="14210"/>
                      <a:pt x="1661" y="14778"/>
                      <a:pt x="2769" y="14778"/>
                    </a:cubicBezTo>
                    <a:cubicBezTo>
                      <a:pt x="2215" y="15915"/>
                      <a:pt x="1661" y="17052"/>
                      <a:pt x="2215" y="17621"/>
                    </a:cubicBezTo>
                    <a:cubicBezTo>
                      <a:pt x="2769" y="18189"/>
                      <a:pt x="3876" y="17621"/>
                      <a:pt x="5538" y="17052"/>
                    </a:cubicBezTo>
                    <a:cubicBezTo>
                      <a:pt x="4984" y="18757"/>
                      <a:pt x="4984" y="19894"/>
                      <a:pt x="5538" y="20463"/>
                    </a:cubicBezTo>
                    <a:cubicBezTo>
                      <a:pt x="6092" y="20463"/>
                      <a:pt x="7199" y="20463"/>
                      <a:pt x="7753" y="19326"/>
                    </a:cubicBezTo>
                    <a:cubicBezTo>
                      <a:pt x="8307" y="20463"/>
                      <a:pt x="8307" y="21600"/>
                      <a:pt x="9415" y="21600"/>
                    </a:cubicBezTo>
                    <a:cubicBezTo>
                      <a:pt x="9969" y="21600"/>
                      <a:pt x="10523" y="21031"/>
                      <a:pt x="11076" y="19326"/>
                    </a:cubicBezTo>
                    <a:cubicBezTo>
                      <a:pt x="12184" y="20463"/>
                      <a:pt x="12738" y="21600"/>
                      <a:pt x="13846" y="21600"/>
                    </a:cubicBezTo>
                    <a:cubicBezTo>
                      <a:pt x="14400" y="21031"/>
                      <a:pt x="14400" y="20463"/>
                      <a:pt x="14400" y="18757"/>
                    </a:cubicBezTo>
                    <a:cubicBezTo>
                      <a:pt x="15507" y="19894"/>
                      <a:pt x="16615" y="19894"/>
                      <a:pt x="17169" y="19326"/>
                    </a:cubicBezTo>
                    <a:cubicBezTo>
                      <a:pt x="17723" y="19326"/>
                      <a:pt x="17723" y="18189"/>
                      <a:pt x="17169" y="16484"/>
                    </a:cubicBezTo>
                    <a:cubicBezTo>
                      <a:pt x="18276" y="17052"/>
                      <a:pt x="19938" y="17052"/>
                      <a:pt x="19938" y="15915"/>
                    </a:cubicBezTo>
                    <a:cubicBezTo>
                      <a:pt x="20492" y="15347"/>
                      <a:pt x="19938" y="14778"/>
                      <a:pt x="18830" y="13642"/>
                    </a:cubicBezTo>
                    <a:cubicBezTo>
                      <a:pt x="20492" y="13642"/>
                      <a:pt x="21046" y="13073"/>
                      <a:pt x="21046" y="12505"/>
                    </a:cubicBezTo>
                  </a:path>
                </a:pathLst>
              </a:custGeom>
              <a:solidFill>
                <a:srgbClr val="FFD688"/>
              </a:solidFill>
              <a:ln cmpd="sng" cap="flat">
                <a:noFill/>
                <a:prstDash val="solid"/>
                <a:round/>
              </a:ln>
            </p:spPr>
          </p:sp>
          <p:sp>
            <p:nvSpPr>
              <p:cNvPr id="140" name="曲线"/>
              <p:cNvSpPr>
                <a:spLocks/>
              </p:cNvSpPr>
              <p:nvPr/>
            </p:nvSpPr>
            <p:spPr>
              <a:xfrm rot="0">
                <a:off x="-319465" y="6675845"/>
                <a:ext cx="12827755" cy="182155"/>
              </a:xfrm>
              <a:custGeom>
                <a:gdLst>
                  <a:gd name="T1" fmla="*/ 0 w 21600"/>
                  <a:gd name="T2" fmla="*/ 0 h 21600"/>
                  <a:gd name="T3" fmla="*/ 21600 w 21600"/>
                  <a:gd name="T4" fmla="*/ 21600 h 21600"/>
                </a:gdLst>
                <a:rect l="T1" t="T2" r="T3" b="T4"/>
                <a:pathLst>
                  <a:path w="21600" h="21600">
                    <a:moveTo>
                      <a:pt x="21600" y="10570"/>
                    </a:moveTo>
                    <a:cubicBezTo>
                      <a:pt x="21600" y="16544"/>
                      <a:pt x="21535" y="21600"/>
                      <a:pt x="21450" y="21600"/>
                    </a:cubicBezTo>
                    <a:cubicBezTo>
                      <a:pt x="155" y="21600"/>
                      <a:pt x="155" y="21600"/>
                      <a:pt x="155" y="21600"/>
                    </a:cubicBezTo>
                    <a:cubicBezTo>
                      <a:pt x="71" y="21600"/>
                      <a:pt x="0" y="16544"/>
                      <a:pt x="0" y="10570"/>
                    </a:cubicBezTo>
                    <a:cubicBezTo>
                      <a:pt x="0" y="4595"/>
                      <a:pt x="71" y="0"/>
                      <a:pt x="155" y="0"/>
                    </a:cubicBezTo>
                    <a:cubicBezTo>
                      <a:pt x="21450" y="0"/>
                      <a:pt x="21450" y="0"/>
                      <a:pt x="21450" y="0"/>
                    </a:cubicBezTo>
                    <a:cubicBezTo>
                      <a:pt x="21535" y="0"/>
                      <a:pt x="21600" y="4595"/>
                      <a:pt x="21600" y="10570"/>
                    </a:cubicBezTo>
                  </a:path>
                </a:pathLst>
              </a:custGeom>
              <a:solidFill>
                <a:srgbClr val="A86728"/>
              </a:solidFill>
              <a:ln cmpd="sng" cap="flat">
                <a:noFill/>
                <a:prstDash val="solid"/>
                <a:round/>
              </a:ln>
            </p:spPr>
          </p:sp>
          <p:sp>
            <p:nvSpPr>
              <p:cNvPr id="141" name="曲线"/>
              <p:cNvSpPr>
                <a:spLocks/>
              </p:cNvSpPr>
              <p:nvPr/>
            </p:nvSpPr>
            <p:spPr>
              <a:xfrm rot="0">
                <a:off x="-142369" y="6582260"/>
                <a:ext cx="12473564" cy="93584"/>
              </a:xfrm>
              <a:custGeom>
                <a:gdLst>
                  <a:gd name="T1" fmla="*/ 0 w 21600"/>
                  <a:gd name="T2" fmla="*/ 0 h 21600"/>
                  <a:gd name="T3" fmla="*/ 21600 w 21600"/>
                  <a:gd name="T4" fmla="*/ 21600 h 21600"/>
                </a:gdLst>
                <a:rect l="T1" t="T2" r="T3" b="T4"/>
                <a:pathLst>
                  <a:path w="21600" h="21600">
                    <a:moveTo>
                      <a:pt x="21446" y="0"/>
                    </a:moveTo>
                    <a:cubicBezTo>
                      <a:pt x="160" y="0"/>
                      <a:pt x="160" y="0"/>
                      <a:pt x="160" y="0"/>
                    </a:cubicBezTo>
                    <a:cubicBezTo>
                      <a:pt x="73" y="0"/>
                      <a:pt x="0" y="9899"/>
                      <a:pt x="0" y="21600"/>
                    </a:cubicBezTo>
                    <a:cubicBezTo>
                      <a:pt x="21600" y="21600"/>
                      <a:pt x="21600" y="21600"/>
                      <a:pt x="21600" y="21600"/>
                    </a:cubicBezTo>
                    <a:cubicBezTo>
                      <a:pt x="21600" y="9899"/>
                      <a:pt x="21533" y="0"/>
                      <a:pt x="21446" y="0"/>
                    </a:cubicBezTo>
                  </a:path>
                </a:pathLst>
              </a:custGeom>
              <a:solidFill>
                <a:srgbClr val="91BF20"/>
              </a:solidFill>
              <a:ln cmpd="sng" cap="flat">
                <a:noFill/>
                <a:prstDash val="solid"/>
                <a:round/>
              </a:ln>
            </p:spPr>
          </p:sp>
          <p:sp>
            <p:nvSpPr>
              <p:cNvPr id="142" name="曲线"/>
              <p:cNvSpPr>
                <a:spLocks/>
              </p:cNvSpPr>
              <p:nvPr/>
            </p:nvSpPr>
            <p:spPr>
              <a:xfrm rot="0">
                <a:off x="7995" y="6380051"/>
                <a:ext cx="83535" cy="210565"/>
              </a:xfrm>
              <a:custGeom>
                <a:gdLst>
                  <a:gd name="T1" fmla="*/ 0 w 21600"/>
                  <a:gd name="T2" fmla="*/ 0 h 21600"/>
                  <a:gd name="T3" fmla="*/ 21600 w 21600"/>
                  <a:gd name="T4" fmla="*/ 21600 h 21600"/>
                </a:gdLst>
                <a:rect l="T1" t="T2" r="T3" b="T4"/>
                <a:pathLst>
                  <a:path w="21600" h="21600">
                    <a:moveTo>
                      <a:pt x="0" y="21600"/>
                    </a:moveTo>
                    <a:cubicBezTo>
                      <a:pt x="0" y="21600"/>
                      <a:pt x="1963" y="12799"/>
                      <a:pt x="13745" y="0"/>
                    </a:cubicBezTo>
                    <a:cubicBezTo>
                      <a:pt x="13745" y="0"/>
                      <a:pt x="21600" y="19600"/>
                      <a:pt x="21600" y="21600"/>
                    </a:cubicBezTo>
                    <a:lnTo>
                      <a:pt x="0" y="21600"/>
                    </a:lnTo>
                    <a:close/>
                  </a:path>
                </a:pathLst>
              </a:custGeom>
              <a:solidFill>
                <a:srgbClr val="91BF20"/>
              </a:solidFill>
              <a:ln cmpd="sng" cap="flat">
                <a:noFill/>
                <a:prstDash val="solid"/>
                <a:round/>
              </a:ln>
            </p:spPr>
          </p:sp>
          <p:sp>
            <p:nvSpPr>
              <p:cNvPr id="143" name="曲线"/>
              <p:cNvSpPr>
                <a:spLocks/>
              </p:cNvSpPr>
              <p:nvPr/>
            </p:nvSpPr>
            <p:spPr>
              <a:xfrm rot="0">
                <a:off x="357174" y="6380051"/>
                <a:ext cx="88547" cy="210565"/>
              </a:xfrm>
              <a:custGeom>
                <a:gdLst>
                  <a:gd name="T1" fmla="*/ 0 w 21600"/>
                  <a:gd name="T2" fmla="*/ 0 h 21600"/>
                  <a:gd name="T3" fmla="*/ 21600 w 21600"/>
                  <a:gd name="T4" fmla="*/ 21600 h 21600"/>
                </a:gdLst>
                <a:rect l="T1" t="T2" r="T3" b="T4"/>
                <a:pathLst>
                  <a:path w="21600" h="21600">
                    <a:moveTo>
                      <a:pt x="21600" y="21600"/>
                    </a:moveTo>
                    <a:cubicBezTo>
                      <a:pt x="21600" y="21600"/>
                      <a:pt x="18782" y="12799"/>
                      <a:pt x="7513" y="0"/>
                    </a:cubicBezTo>
                    <a:cubicBezTo>
                      <a:pt x="7513" y="0"/>
                      <a:pt x="0" y="19600"/>
                      <a:pt x="0" y="21600"/>
                    </a:cubicBezTo>
                    <a:lnTo>
                      <a:pt x="21600" y="21600"/>
                    </a:lnTo>
                    <a:close/>
                  </a:path>
                </a:pathLst>
              </a:custGeom>
              <a:solidFill>
                <a:srgbClr val="91BF20"/>
              </a:solidFill>
              <a:ln cmpd="sng" cap="flat">
                <a:noFill/>
                <a:prstDash val="solid"/>
                <a:round/>
              </a:ln>
            </p:spPr>
          </p:sp>
          <p:sp>
            <p:nvSpPr>
              <p:cNvPr id="144" name="曲线"/>
              <p:cNvSpPr>
                <a:spLocks/>
              </p:cNvSpPr>
              <p:nvPr/>
            </p:nvSpPr>
            <p:spPr>
              <a:xfrm rot="0">
                <a:off x="170054" y="6380051"/>
                <a:ext cx="88547" cy="210565"/>
              </a:xfrm>
              <a:custGeom>
                <a:gdLst>
                  <a:gd name="T1" fmla="*/ 0 w 21600"/>
                  <a:gd name="T2" fmla="*/ 0 h 21600"/>
                  <a:gd name="T3" fmla="*/ 21600 w 21600"/>
                  <a:gd name="T4" fmla="*/ 21600 h 21600"/>
                </a:gdLst>
                <a:rect l="T1" t="T2" r="T3" b="T4"/>
                <a:pathLst>
                  <a:path w="21600" h="21600">
                    <a:moveTo>
                      <a:pt x="21600" y="21600"/>
                    </a:moveTo>
                    <a:cubicBezTo>
                      <a:pt x="21600" y="21600"/>
                      <a:pt x="18782" y="12799"/>
                      <a:pt x="8452" y="0"/>
                    </a:cubicBezTo>
                    <a:cubicBezTo>
                      <a:pt x="8452" y="0"/>
                      <a:pt x="0" y="19600"/>
                      <a:pt x="0" y="21600"/>
                    </a:cubicBezTo>
                    <a:lnTo>
                      <a:pt x="21600" y="21600"/>
                    </a:lnTo>
                    <a:close/>
                  </a:path>
                </a:pathLst>
              </a:custGeom>
              <a:solidFill>
                <a:srgbClr val="91BF20"/>
              </a:solidFill>
              <a:ln cmpd="sng" cap="flat">
                <a:noFill/>
                <a:prstDash val="solid"/>
                <a:round/>
              </a:ln>
            </p:spPr>
          </p:sp>
          <p:sp>
            <p:nvSpPr>
              <p:cNvPr id="145" name="曲线"/>
              <p:cNvSpPr>
                <a:spLocks/>
              </p:cNvSpPr>
              <p:nvPr/>
            </p:nvSpPr>
            <p:spPr>
              <a:xfrm rot="0">
                <a:off x="-27089" y="6423501"/>
                <a:ext cx="58475" cy="167115"/>
              </a:xfrm>
              <a:custGeom>
                <a:gdLst>
                  <a:gd name="T1" fmla="*/ 0 w 21600"/>
                  <a:gd name="T2" fmla="*/ 0 h 21600"/>
                  <a:gd name="T3" fmla="*/ 21600 w 21600"/>
                  <a:gd name="T4" fmla="*/ 21600 h 21600"/>
                </a:gdLst>
                <a:rect l="T1" t="T2" r="T3" b="T4"/>
                <a:pathLst>
                  <a:path w="21600" h="21600">
                    <a:moveTo>
                      <a:pt x="0" y="21600"/>
                    </a:moveTo>
                    <a:cubicBezTo>
                      <a:pt x="0" y="21600"/>
                      <a:pt x="2880" y="13060"/>
                      <a:pt x="12959" y="0"/>
                    </a:cubicBezTo>
                    <a:cubicBezTo>
                      <a:pt x="12959" y="0"/>
                      <a:pt x="21600" y="19590"/>
                      <a:pt x="21600" y="21600"/>
                    </a:cubicBezTo>
                    <a:lnTo>
                      <a:pt x="0" y="21600"/>
                    </a:lnTo>
                    <a:close/>
                  </a:path>
                </a:pathLst>
              </a:custGeom>
              <a:solidFill>
                <a:srgbClr val="91BF20"/>
              </a:solidFill>
              <a:ln cmpd="sng" cap="flat">
                <a:noFill/>
                <a:prstDash val="solid"/>
                <a:round/>
              </a:ln>
            </p:spPr>
          </p:sp>
          <p:sp>
            <p:nvSpPr>
              <p:cNvPr id="146" name="曲线"/>
              <p:cNvSpPr>
                <a:spLocks/>
              </p:cNvSpPr>
              <p:nvPr/>
            </p:nvSpPr>
            <p:spPr>
              <a:xfrm rot="0">
                <a:off x="258602" y="6450240"/>
                <a:ext cx="50121" cy="140376"/>
              </a:xfrm>
              <a:custGeom>
                <a:gdLst>
                  <a:gd name="T1" fmla="*/ 0 w 21600"/>
                  <a:gd name="T2" fmla="*/ 0 h 21600"/>
                  <a:gd name="T3" fmla="*/ 21600 w 21600"/>
                  <a:gd name="T4" fmla="*/ 21600 h 21600"/>
                </a:gdLst>
                <a:rect l="T1" t="T2" r="T3" b="T4"/>
                <a:pathLst>
                  <a:path w="21600" h="21600">
                    <a:moveTo>
                      <a:pt x="21600" y="21600"/>
                    </a:moveTo>
                    <a:cubicBezTo>
                      <a:pt x="21600" y="21600"/>
                      <a:pt x="18276" y="11399"/>
                      <a:pt x="8307" y="0"/>
                    </a:cubicBezTo>
                    <a:cubicBezTo>
                      <a:pt x="8307" y="0"/>
                      <a:pt x="0" y="19800"/>
                      <a:pt x="0" y="21600"/>
                    </a:cubicBezTo>
                    <a:lnTo>
                      <a:pt x="21600" y="21600"/>
                    </a:lnTo>
                    <a:close/>
                  </a:path>
                </a:pathLst>
              </a:custGeom>
              <a:solidFill>
                <a:srgbClr val="91BF20"/>
              </a:solidFill>
              <a:ln cmpd="sng" cap="flat">
                <a:noFill/>
                <a:prstDash val="solid"/>
                <a:round/>
              </a:ln>
            </p:spPr>
          </p:sp>
          <p:sp>
            <p:nvSpPr>
              <p:cNvPr id="147" name="曲线"/>
              <p:cNvSpPr>
                <a:spLocks/>
              </p:cNvSpPr>
              <p:nvPr/>
            </p:nvSpPr>
            <p:spPr>
              <a:xfrm rot="0">
                <a:off x="489161" y="6423501"/>
                <a:ext cx="50121" cy="167115"/>
              </a:xfrm>
              <a:custGeom>
                <a:gdLst>
                  <a:gd name="T1" fmla="*/ 0 w 21600"/>
                  <a:gd name="T2" fmla="*/ 0 h 21600"/>
                  <a:gd name="T3" fmla="*/ 21600 w 21600"/>
                  <a:gd name="T4" fmla="*/ 21600 h 21600"/>
                </a:gdLst>
                <a:rect l="T1" t="T2" r="T3" b="T4"/>
                <a:pathLst>
                  <a:path w="21600" h="21600">
                    <a:moveTo>
                      <a:pt x="0" y="21600"/>
                    </a:moveTo>
                    <a:cubicBezTo>
                      <a:pt x="0" y="21600"/>
                      <a:pt x="3323" y="11553"/>
                      <a:pt x="14953" y="0"/>
                    </a:cubicBezTo>
                    <a:cubicBezTo>
                      <a:pt x="14953" y="0"/>
                      <a:pt x="21600" y="20093"/>
                      <a:pt x="21600" y="21600"/>
                    </a:cubicBezTo>
                    <a:lnTo>
                      <a:pt x="0" y="21600"/>
                    </a:lnTo>
                    <a:close/>
                  </a:path>
                </a:pathLst>
              </a:custGeom>
              <a:solidFill>
                <a:srgbClr val="91BF20"/>
              </a:solidFill>
              <a:ln cmpd="sng" cap="flat">
                <a:noFill/>
                <a:prstDash val="solid"/>
                <a:round/>
              </a:ln>
            </p:spPr>
          </p:sp>
          <p:sp>
            <p:nvSpPr>
              <p:cNvPr id="148" name="曲线"/>
              <p:cNvSpPr>
                <a:spLocks/>
              </p:cNvSpPr>
              <p:nvPr/>
            </p:nvSpPr>
            <p:spPr>
              <a:xfrm rot="0">
                <a:off x="442381" y="6450240"/>
                <a:ext cx="46780" cy="140376"/>
              </a:xfrm>
              <a:custGeom>
                <a:gdLst>
                  <a:gd name="T1" fmla="*/ 0 w 21600"/>
                  <a:gd name="T2" fmla="*/ 0 h 21600"/>
                  <a:gd name="T3" fmla="*/ 21600 w 21600"/>
                  <a:gd name="T4" fmla="*/ 21600 h 21600"/>
                </a:gdLst>
                <a:rect l="T1" t="T2" r="T3" b="T4"/>
                <a:pathLst>
                  <a:path w="21600" h="21600">
                    <a:moveTo>
                      <a:pt x="21600" y="21600"/>
                    </a:moveTo>
                    <a:cubicBezTo>
                      <a:pt x="21600" y="21600"/>
                      <a:pt x="19799" y="11399"/>
                      <a:pt x="7200" y="0"/>
                    </a:cubicBezTo>
                    <a:cubicBezTo>
                      <a:pt x="7200" y="0"/>
                      <a:pt x="0" y="19800"/>
                      <a:pt x="0" y="21600"/>
                    </a:cubicBezTo>
                    <a:lnTo>
                      <a:pt x="21600" y="21600"/>
                    </a:lnTo>
                    <a:close/>
                  </a:path>
                </a:pathLst>
              </a:custGeom>
              <a:solidFill>
                <a:srgbClr val="91BF20"/>
              </a:solidFill>
              <a:ln cmpd="sng" cap="flat">
                <a:noFill/>
                <a:prstDash val="solid"/>
                <a:round/>
              </a:ln>
            </p:spPr>
          </p:sp>
          <p:sp>
            <p:nvSpPr>
              <p:cNvPr id="149" name="曲线"/>
              <p:cNvSpPr>
                <a:spLocks/>
              </p:cNvSpPr>
              <p:nvPr/>
            </p:nvSpPr>
            <p:spPr>
              <a:xfrm rot="0">
                <a:off x="280321" y="6426843"/>
                <a:ext cx="88547" cy="163772"/>
              </a:xfrm>
              <a:custGeom>
                <a:gdLst>
                  <a:gd name="T1" fmla="*/ 0 w 21600"/>
                  <a:gd name="T2" fmla="*/ 0 h 21600"/>
                  <a:gd name="T3" fmla="*/ 21600 w 21600"/>
                  <a:gd name="T4" fmla="*/ 21600 h 21600"/>
                </a:gdLst>
                <a:rect l="T1" t="T2" r="T3" b="T4"/>
                <a:pathLst>
                  <a:path w="21600" h="21600">
                    <a:moveTo>
                      <a:pt x="21600" y="21600"/>
                    </a:moveTo>
                    <a:cubicBezTo>
                      <a:pt x="21600" y="21600"/>
                      <a:pt x="18782" y="12342"/>
                      <a:pt x="8452" y="0"/>
                    </a:cubicBezTo>
                    <a:cubicBezTo>
                      <a:pt x="8452" y="0"/>
                      <a:pt x="0" y="20057"/>
                      <a:pt x="0" y="21600"/>
                    </a:cubicBezTo>
                    <a:lnTo>
                      <a:pt x="21600" y="21600"/>
                    </a:lnTo>
                    <a:close/>
                  </a:path>
                </a:pathLst>
              </a:custGeom>
              <a:solidFill>
                <a:srgbClr val="91BF20"/>
              </a:solidFill>
              <a:ln cmpd="sng" cap="flat">
                <a:noFill/>
                <a:prstDash val="solid"/>
                <a:round/>
              </a:ln>
            </p:spPr>
          </p:sp>
          <p:sp>
            <p:nvSpPr>
              <p:cNvPr id="150" name="曲线"/>
              <p:cNvSpPr>
                <a:spLocks/>
              </p:cNvSpPr>
              <p:nvPr/>
            </p:nvSpPr>
            <p:spPr>
              <a:xfrm rot="0">
                <a:off x="91531" y="6396763"/>
                <a:ext cx="88547" cy="193853"/>
              </a:xfrm>
              <a:custGeom>
                <a:gdLst>
                  <a:gd name="T1" fmla="*/ 0 w 21600"/>
                  <a:gd name="T2" fmla="*/ 0 h 21600"/>
                  <a:gd name="T3" fmla="*/ 21600 w 21600"/>
                  <a:gd name="T4" fmla="*/ 21600 h 21600"/>
                </a:gdLst>
                <a:rect l="T1" t="T2" r="T3" b="T4"/>
                <a:pathLst>
                  <a:path w="21600" h="21600">
                    <a:moveTo>
                      <a:pt x="0" y="21600"/>
                    </a:moveTo>
                    <a:cubicBezTo>
                      <a:pt x="0" y="21600"/>
                      <a:pt x="2817" y="12960"/>
                      <a:pt x="13147" y="0"/>
                    </a:cubicBezTo>
                    <a:cubicBezTo>
                      <a:pt x="13147" y="0"/>
                      <a:pt x="21600" y="19872"/>
                      <a:pt x="21600" y="21600"/>
                    </a:cubicBezTo>
                    <a:lnTo>
                      <a:pt x="0" y="21600"/>
                    </a:lnTo>
                    <a:close/>
                  </a:path>
                </a:pathLst>
              </a:custGeom>
              <a:solidFill>
                <a:srgbClr val="91BF20"/>
              </a:solidFill>
              <a:ln cmpd="sng" cap="flat">
                <a:noFill/>
                <a:prstDash val="solid"/>
                <a:round/>
              </a:ln>
            </p:spPr>
          </p:sp>
          <p:sp>
            <p:nvSpPr>
              <p:cNvPr id="151" name="曲线"/>
              <p:cNvSpPr>
                <a:spLocks/>
              </p:cNvSpPr>
              <p:nvPr/>
            </p:nvSpPr>
            <p:spPr>
              <a:xfrm rot="0">
                <a:off x="581050" y="6380051"/>
                <a:ext cx="108596" cy="210565"/>
              </a:xfrm>
              <a:custGeom>
                <a:gdLst>
                  <a:gd name="T1" fmla="*/ 0 w 21600"/>
                  <a:gd name="T2" fmla="*/ 0 h 21600"/>
                  <a:gd name="T3" fmla="*/ 21600 w 21600"/>
                  <a:gd name="T4" fmla="*/ 21600 h 21600"/>
                </a:gdLst>
                <a:rect l="T1" t="T2" r="T3" b="T4"/>
                <a:pathLst>
                  <a:path w="21600" h="21600">
                    <a:moveTo>
                      <a:pt x="0" y="21600"/>
                    </a:moveTo>
                    <a:cubicBezTo>
                      <a:pt x="0" y="21600"/>
                      <a:pt x="1542" y="12799"/>
                      <a:pt x="13114" y="0"/>
                    </a:cubicBezTo>
                    <a:cubicBezTo>
                      <a:pt x="13114" y="0"/>
                      <a:pt x="21600" y="19600"/>
                      <a:pt x="21600" y="21600"/>
                    </a:cubicBezTo>
                    <a:lnTo>
                      <a:pt x="0" y="21600"/>
                    </a:lnTo>
                    <a:close/>
                  </a:path>
                </a:pathLst>
              </a:custGeom>
              <a:solidFill>
                <a:srgbClr val="91BF20"/>
              </a:solidFill>
              <a:ln cmpd="sng" cap="flat">
                <a:noFill/>
                <a:prstDash val="solid"/>
                <a:round/>
              </a:ln>
            </p:spPr>
          </p:sp>
          <p:sp>
            <p:nvSpPr>
              <p:cNvPr id="152" name="曲线"/>
              <p:cNvSpPr>
                <a:spLocks/>
              </p:cNvSpPr>
              <p:nvPr/>
            </p:nvSpPr>
            <p:spPr>
              <a:xfrm rot="0">
                <a:off x="1015436" y="6380051"/>
                <a:ext cx="108596" cy="210565"/>
              </a:xfrm>
              <a:custGeom>
                <a:gdLst>
                  <a:gd name="T1" fmla="*/ 0 w 21600"/>
                  <a:gd name="T2" fmla="*/ 0 h 21600"/>
                  <a:gd name="T3" fmla="*/ 21600 w 21600"/>
                  <a:gd name="T4" fmla="*/ 21600 h 21600"/>
                </a:gdLst>
                <a:rect l="T1" t="T2" r="T3" b="T4"/>
                <a:pathLst>
                  <a:path w="21600" h="21600">
                    <a:moveTo>
                      <a:pt x="21600" y="21600"/>
                    </a:moveTo>
                    <a:cubicBezTo>
                      <a:pt x="21600" y="21600"/>
                      <a:pt x="19285" y="12799"/>
                      <a:pt x="8485" y="0"/>
                    </a:cubicBezTo>
                    <a:cubicBezTo>
                      <a:pt x="8485" y="0"/>
                      <a:pt x="0" y="19600"/>
                      <a:pt x="0" y="21600"/>
                    </a:cubicBezTo>
                    <a:lnTo>
                      <a:pt x="21600" y="21600"/>
                    </a:lnTo>
                    <a:close/>
                  </a:path>
                </a:pathLst>
              </a:custGeom>
              <a:solidFill>
                <a:srgbClr val="91BF20"/>
              </a:solidFill>
              <a:ln cmpd="sng" cap="flat">
                <a:noFill/>
                <a:prstDash val="solid"/>
                <a:round/>
              </a:ln>
            </p:spPr>
          </p:sp>
          <p:sp>
            <p:nvSpPr>
              <p:cNvPr id="153" name="曲线"/>
              <p:cNvSpPr>
                <a:spLocks/>
              </p:cNvSpPr>
              <p:nvPr/>
            </p:nvSpPr>
            <p:spPr>
              <a:xfrm rot="0">
                <a:off x="781536" y="6380051"/>
                <a:ext cx="111937" cy="210565"/>
              </a:xfrm>
              <a:custGeom>
                <a:gdLst>
                  <a:gd name="T1" fmla="*/ 0 w 21600"/>
                  <a:gd name="T2" fmla="*/ 0 h 21600"/>
                  <a:gd name="T3" fmla="*/ 21600 w 21600"/>
                  <a:gd name="T4" fmla="*/ 21600 h 21600"/>
                </a:gdLst>
                <a:rect l="T1" t="T2" r="T3" b="T4"/>
                <a:pathLst>
                  <a:path w="21600" h="21600">
                    <a:moveTo>
                      <a:pt x="21600" y="21600"/>
                    </a:moveTo>
                    <a:cubicBezTo>
                      <a:pt x="21600" y="21600"/>
                      <a:pt x="19365" y="12799"/>
                      <a:pt x="8193" y="0"/>
                    </a:cubicBezTo>
                    <a:cubicBezTo>
                      <a:pt x="8193" y="0"/>
                      <a:pt x="0" y="19600"/>
                      <a:pt x="0" y="21600"/>
                    </a:cubicBezTo>
                    <a:lnTo>
                      <a:pt x="21600" y="21600"/>
                    </a:lnTo>
                    <a:close/>
                  </a:path>
                </a:pathLst>
              </a:custGeom>
              <a:solidFill>
                <a:srgbClr val="91BF20"/>
              </a:solidFill>
              <a:ln cmpd="sng" cap="flat">
                <a:noFill/>
                <a:prstDash val="solid"/>
                <a:round/>
              </a:ln>
            </p:spPr>
          </p:sp>
          <p:sp>
            <p:nvSpPr>
              <p:cNvPr id="154" name="曲线"/>
              <p:cNvSpPr>
                <a:spLocks/>
              </p:cNvSpPr>
              <p:nvPr/>
            </p:nvSpPr>
            <p:spPr>
              <a:xfrm rot="0">
                <a:off x="539282" y="6423501"/>
                <a:ext cx="68499" cy="167115"/>
              </a:xfrm>
              <a:custGeom>
                <a:gdLst>
                  <a:gd name="T1" fmla="*/ 0 w 21600"/>
                  <a:gd name="T2" fmla="*/ 0 h 21600"/>
                  <a:gd name="T3" fmla="*/ 21600 w 21600"/>
                  <a:gd name="T4" fmla="*/ 21600 h 21600"/>
                </a:gdLst>
                <a:rect l="T1" t="T2" r="T3" b="T4"/>
                <a:pathLst>
                  <a:path w="21600" h="21600">
                    <a:moveTo>
                      <a:pt x="0" y="21600"/>
                    </a:moveTo>
                    <a:cubicBezTo>
                      <a:pt x="0" y="21600"/>
                      <a:pt x="2399" y="13060"/>
                      <a:pt x="13199" y="0"/>
                    </a:cubicBezTo>
                    <a:cubicBezTo>
                      <a:pt x="13199" y="0"/>
                      <a:pt x="21600" y="19590"/>
                      <a:pt x="21600" y="21600"/>
                    </a:cubicBezTo>
                    <a:lnTo>
                      <a:pt x="0" y="21600"/>
                    </a:lnTo>
                    <a:close/>
                  </a:path>
                </a:pathLst>
              </a:custGeom>
              <a:solidFill>
                <a:srgbClr val="91BF20"/>
              </a:solidFill>
              <a:ln cmpd="sng" cap="flat">
                <a:noFill/>
                <a:prstDash val="solid"/>
                <a:round/>
              </a:ln>
            </p:spPr>
          </p:sp>
          <p:sp>
            <p:nvSpPr>
              <p:cNvPr id="155" name="曲线"/>
              <p:cNvSpPr>
                <a:spLocks/>
              </p:cNvSpPr>
              <p:nvPr/>
            </p:nvSpPr>
            <p:spPr>
              <a:xfrm rot="0">
                <a:off x="893474" y="6450240"/>
                <a:ext cx="61816" cy="140376"/>
              </a:xfrm>
              <a:custGeom>
                <a:gdLst>
                  <a:gd name="T1" fmla="*/ 0 w 21600"/>
                  <a:gd name="T2" fmla="*/ 0 h 21600"/>
                  <a:gd name="T3" fmla="*/ 21600 w 21600"/>
                  <a:gd name="T4" fmla="*/ 21600 h 21600"/>
                </a:gdLst>
                <a:rect l="T1" t="T2" r="T3" b="T4"/>
                <a:pathLst>
                  <a:path w="21600" h="21600">
                    <a:moveTo>
                      <a:pt x="21600" y="21600"/>
                    </a:moveTo>
                    <a:cubicBezTo>
                      <a:pt x="21600" y="21600"/>
                      <a:pt x="18900" y="11399"/>
                      <a:pt x="8099" y="0"/>
                    </a:cubicBezTo>
                    <a:cubicBezTo>
                      <a:pt x="8099" y="0"/>
                      <a:pt x="0" y="19800"/>
                      <a:pt x="0" y="21600"/>
                    </a:cubicBezTo>
                    <a:lnTo>
                      <a:pt x="21600" y="21600"/>
                    </a:lnTo>
                    <a:close/>
                  </a:path>
                </a:pathLst>
              </a:custGeom>
              <a:solidFill>
                <a:srgbClr val="91BF20"/>
              </a:solidFill>
              <a:ln cmpd="sng" cap="flat">
                <a:noFill/>
                <a:prstDash val="solid"/>
                <a:round/>
              </a:ln>
            </p:spPr>
          </p:sp>
          <p:sp>
            <p:nvSpPr>
              <p:cNvPr id="156" name="曲线"/>
              <p:cNvSpPr>
                <a:spLocks/>
              </p:cNvSpPr>
              <p:nvPr/>
            </p:nvSpPr>
            <p:spPr>
              <a:xfrm rot="0">
                <a:off x="1182508" y="6423501"/>
                <a:ext cx="60145" cy="167115"/>
              </a:xfrm>
              <a:custGeom>
                <a:gdLst>
                  <a:gd name="T1" fmla="*/ 0 w 21600"/>
                  <a:gd name="T2" fmla="*/ 0 h 21600"/>
                  <a:gd name="T3" fmla="*/ 21600 w 21600"/>
                  <a:gd name="T4" fmla="*/ 21600 h 21600"/>
                </a:gdLst>
                <a:rect l="T1" t="T2" r="T3" b="T4"/>
                <a:pathLst>
                  <a:path w="21600" h="21600">
                    <a:moveTo>
                      <a:pt x="0" y="21600"/>
                    </a:moveTo>
                    <a:cubicBezTo>
                      <a:pt x="0" y="21600"/>
                      <a:pt x="2700" y="11553"/>
                      <a:pt x="13499" y="0"/>
                    </a:cubicBezTo>
                    <a:cubicBezTo>
                      <a:pt x="13499" y="0"/>
                      <a:pt x="21599" y="20093"/>
                      <a:pt x="21599" y="21600"/>
                    </a:cubicBezTo>
                    <a:lnTo>
                      <a:pt x="0" y="21600"/>
                    </a:lnTo>
                    <a:close/>
                  </a:path>
                </a:pathLst>
              </a:custGeom>
              <a:solidFill>
                <a:srgbClr val="91BF20"/>
              </a:solidFill>
              <a:ln cmpd="sng" cap="flat">
                <a:noFill/>
                <a:prstDash val="solid"/>
                <a:round/>
              </a:ln>
            </p:spPr>
          </p:sp>
          <p:sp>
            <p:nvSpPr>
              <p:cNvPr id="157" name="曲线"/>
              <p:cNvSpPr>
                <a:spLocks/>
              </p:cNvSpPr>
              <p:nvPr/>
            </p:nvSpPr>
            <p:spPr>
              <a:xfrm rot="0">
                <a:off x="1120691" y="6450240"/>
                <a:ext cx="61816" cy="140376"/>
              </a:xfrm>
              <a:custGeom>
                <a:gdLst>
                  <a:gd name="T1" fmla="*/ 0 w 21600"/>
                  <a:gd name="T2" fmla="*/ 0 h 21600"/>
                  <a:gd name="T3" fmla="*/ 21600 w 21600"/>
                  <a:gd name="T4" fmla="*/ 21600 h 21600"/>
                </a:gdLst>
                <a:rect l="T1" t="T2" r="T3" b="T4"/>
                <a:pathLst>
                  <a:path w="21600" h="21600">
                    <a:moveTo>
                      <a:pt x="21600" y="21600"/>
                    </a:moveTo>
                    <a:cubicBezTo>
                      <a:pt x="21600" y="21600"/>
                      <a:pt x="20250" y="11399"/>
                      <a:pt x="8099" y="0"/>
                    </a:cubicBezTo>
                    <a:cubicBezTo>
                      <a:pt x="8099" y="0"/>
                      <a:pt x="0" y="19800"/>
                      <a:pt x="0" y="21600"/>
                    </a:cubicBezTo>
                    <a:lnTo>
                      <a:pt x="21600" y="21600"/>
                    </a:lnTo>
                    <a:close/>
                  </a:path>
                </a:pathLst>
              </a:custGeom>
              <a:solidFill>
                <a:srgbClr val="91BF20"/>
              </a:solidFill>
              <a:ln cmpd="sng" cap="flat">
                <a:noFill/>
                <a:prstDash val="solid"/>
                <a:round/>
              </a:ln>
            </p:spPr>
          </p:sp>
          <p:sp>
            <p:nvSpPr>
              <p:cNvPr id="158" name="曲线"/>
              <p:cNvSpPr>
                <a:spLocks/>
              </p:cNvSpPr>
              <p:nvPr/>
            </p:nvSpPr>
            <p:spPr>
              <a:xfrm rot="0">
                <a:off x="923547" y="6426843"/>
                <a:ext cx="108596" cy="163772"/>
              </a:xfrm>
              <a:custGeom>
                <a:gdLst>
                  <a:gd name="T1" fmla="*/ 0 w 21600"/>
                  <a:gd name="T2" fmla="*/ 0 h 21600"/>
                  <a:gd name="T3" fmla="*/ 21600 w 21600"/>
                  <a:gd name="T4" fmla="*/ 21600 h 21600"/>
                </a:gdLst>
                <a:rect l="T1" t="T2" r="T3" b="T4"/>
                <a:pathLst>
                  <a:path w="21600" h="21600">
                    <a:moveTo>
                      <a:pt x="21600" y="21600"/>
                    </a:moveTo>
                    <a:cubicBezTo>
                      <a:pt x="21600" y="21600"/>
                      <a:pt x="19285" y="12342"/>
                      <a:pt x="7714" y="0"/>
                    </a:cubicBezTo>
                    <a:cubicBezTo>
                      <a:pt x="7714" y="0"/>
                      <a:pt x="0" y="20057"/>
                      <a:pt x="0" y="21600"/>
                    </a:cubicBezTo>
                    <a:lnTo>
                      <a:pt x="21600" y="21600"/>
                    </a:lnTo>
                    <a:close/>
                  </a:path>
                </a:pathLst>
              </a:custGeom>
              <a:solidFill>
                <a:srgbClr val="91BF20"/>
              </a:solidFill>
              <a:ln cmpd="sng" cap="flat">
                <a:noFill/>
                <a:prstDash val="solid"/>
                <a:round/>
              </a:ln>
            </p:spPr>
          </p:sp>
          <p:sp>
            <p:nvSpPr>
              <p:cNvPr id="159" name="曲线"/>
              <p:cNvSpPr>
                <a:spLocks/>
              </p:cNvSpPr>
              <p:nvPr/>
            </p:nvSpPr>
            <p:spPr>
              <a:xfrm rot="0">
                <a:off x="689647" y="6396763"/>
                <a:ext cx="106925" cy="193853"/>
              </a:xfrm>
              <a:custGeom>
                <a:gdLst>
                  <a:gd name="T1" fmla="*/ 0 w 21600"/>
                  <a:gd name="T2" fmla="*/ 0 h 21600"/>
                  <a:gd name="T3" fmla="*/ 21600 w 21600"/>
                  <a:gd name="T4" fmla="*/ 21600 h 21600"/>
                </a:gdLst>
                <a:rect l="T1" t="T2" r="T3" b="T4"/>
                <a:pathLst>
                  <a:path w="21600" h="21600">
                    <a:moveTo>
                      <a:pt x="0" y="21600"/>
                    </a:moveTo>
                    <a:cubicBezTo>
                      <a:pt x="0" y="21600"/>
                      <a:pt x="2314" y="12960"/>
                      <a:pt x="13114" y="0"/>
                    </a:cubicBezTo>
                    <a:cubicBezTo>
                      <a:pt x="13114" y="0"/>
                      <a:pt x="21600" y="19872"/>
                      <a:pt x="21600" y="21600"/>
                    </a:cubicBezTo>
                    <a:lnTo>
                      <a:pt x="0" y="21600"/>
                    </a:lnTo>
                    <a:close/>
                  </a:path>
                </a:pathLst>
              </a:custGeom>
              <a:solidFill>
                <a:srgbClr val="91BF20"/>
              </a:solidFill>
              <a:ln cmpd="sng" cap="flat">
                <a:noFill/>
                <a:prstDash val="solid"/>
                <a:round/>
              </a:ln>
            </p:spPr>
          </p:sp>
          <p:sp>
            <p:nvSpPr>
              <p:cNvPr id="160" name="曲线"/>
              <p:cNvSpPr>
                <a:spLocks/>
              </p:cNvSpPr>
              <p:nvPr/>
            </p:nvSpPr>
            <p:spPr>
              <a:xfrm rot="0">
                <a:off x="1274397" y="6380051"/>
                <a:ext cx="88547" cy="210565"/>
              </a:xfrm>
              <a:custGeom>
                <a:gdLst>
                  <a:gd name="T1" fmla="*/ 0 w 21600"/>
                  <a:gd name="T2" fmla="*/ 0 h 21600"/>
                  <a:gd name="T3" fmla="*/ 21600 w 21600"/>
                  <a:gd name="T4" fmla="*/ 21600 h 21600"/>
                </a:gdLst>
                <a:rect l="T1" t="T2" r="T3" b="T4"/>
                <a:pathLst>
                  <a:path w="21600" h="21600">
                    <a:moveTo>
                      <a:pt x="0" y="21600"/>
                    </a:moveTo>
                    <a:cubicBezTo>
                      <a:pt x="0" y="21600"/>
                      <a:pt x="2817" y="12799"/>
                      <a:pt x="14086" y="0"/>
                    </a:cubicBezTo>
                    <a:cubicBezTo>
                      <a:pt x="14086" y="0"/>
                      <a:pt x="21600" y="19600"/>
                      <a:pt x="21600" y="21600"/>
                    </a:cubicBezTo>
                    <a:lnTo>
                      <a:pt x="0" y="21600"/>
                    </a:lnTo>
                    <a:close/>
                  </a:path>
                </a:pathLst>
              </a:custGeom>
              <a:solidFill>
                <a:srgbClr val="91BF20"/>
              </a:solidFill>
              <a:ln cmpd="sng" cap="flat">
                <a:noFill/>
                <a:prstDash val="solid"/>
                <a:round/>
              </a:ln>
            </p:spPr>
          </p:sp>
          <p:sp>
            <p:nvSpPr>
              <p:cNvPr id="161" name="曲线"/>
              <p:cNvSpPr>
                <a:spLocks/>
              </p:cNvSpPr>
              <p:nvPr/>
            </p:nvSpPr>
            <p:spPr>
              <a:xfrm rot="0">
                <a:off x="1628589" y="6380051"/>
                <a:ext cx="85206" cy="210565"/>
              </a:xfrm>
              <a:custGeom>
                <a:gdLst>
                  <a:gd name="T1" fmla="*/ 0 w 21600"/>
                  <a:gd name="T2" fmla="*/ 0 h 21600"/>
                  <a:gd name="T3" fmla="*/ 21600 w 21600"/>
                  <a:gd name="T4" fmla="*/ 21600 h 21600"/>
                </a:gdLst>
                <a:rect l="T1" t="T2" r="T3" b="T4"/>
                <a:pathLst>
                  <a:path w="21600" h="21600">
                    <a:moveTo>
                      <a:pt x="21600" y="21600"/>
                    </a:moveTo>
                    <a:cubicBezTo>
                      <a:pt x="21600" y="21600"/>
                      <a:pt x="19636" y="12799"/>
                      <a:pt x="7854" y="0"/>
                    </a:cubicBezTo>
                    <a:cubicBezTo>
                      <a:pt x="7854" y="0"/>
                      <a:pt x="0" y="19600"/>
                      <a:pt x="0" y="21600"/>
                    </a:cubicBezTo>
                    <a:lnTo>
                      <a:pt x="21600" y="21600"/>
                    </a:lnTo>
                    <a:close/>
                  </a:path>
                </a:pathLst>
              </a:custGeom>
              <a:solidFill>
                <a:srgbClr val="91BF20"/>
              </a:solidFill>
              <a:ln cmpd="sng" cap="flat">
                <a:noFill/>
                <a:prstDash val="solid"/>
                <a:round/>
              </a:ln>
            </p:spPr>
          </p:sp>
          <p:sp>
            <p:nvSpPr>
              <p:cNvPr id="162" name="曲线"/>
              <p:cNvSpPr>
                <a:spLocks/>
              </p:cNvSpPr>
              <p:nvPr/>
            </p:nvSpPr>
            <p:spPr>
              <a:xfrm rot="0">
                <a:off x="1439798" y="6380051"/>
                <a:ext cx="88547" cy="210565"/>
              </a:xfrm>
              <a:custGeom>
                <a:gdLst>
                  <a:gd name="T1" fmla="*/ 0 w 21600"/>
                  <a:gd name="T2" fmla="*/ 0 h 21600"/>
                  <a:gd name="T3" fmla="*/ 21600 w 21600"/>
                  <a:gd name="T4" fmla="*/ 21600 h 21600"/>
                </a:gdLst>
                <a:rect l="T1" t="T2" r="T3" b="T4"/>
                <a:pathLst>
                  <a:path w="21600" h="21600">
                    <a:moveTo>
                      <a:pt x="21600" y="21600"/>
                    </a:moveTo>
                    <a:cubicBezTo>
                      <a:pt x="21600" y="21600"/>
                      <a:pt x="18782" y="12799"/>
                      <a:pt x="7513" y="0"/>
                    </a:cubicBezTo>
                    <a:cubicBezTo>
                      <a:pt x="7513" y="0"/>
                      <a:pt x="0" y="19600"/>
                      <a:pt x="0" y="21600"/>
                    </a:cubicBezTo>
                    <a:lnTo>
                      <a:pt x="21600" y="21600"/>
                    </a:lnTo>
                    <a:close/>
                  </a:path>
                </a:pathLst>
              </a:custGeom>
              <a:solidFill>
                <a:srgbClr val="91BF20"/>
              </a:solidFill>
              <a:ln cmpd="sng" cap="flat">
                <a:noFill/>
                <a:prstDash val="solid"/>
                <a:round/>
              </a:ln>
            </p:spPr>
          </p:sp>
          <p:sp>
            <p:nvSpPr>
              <p:cNvPr id="163" name="曲线"/>
              <p:cNvSpPr>
                <a:spLocks/>
              </p:cNvSpPr>
              <p:nvPr/>
            </p:nvSpPr>
            <p:spPr>
              <a:xfrm rot="0">
                <a:off x="1242654" y="6423501"/>
                <a:ext cx="58475" cy="167115"/>
              </a:xfrm>
              <a:custGeom>
                <a:gdLst>
                  <a:gd name="T1" fmla="*/ 0 w 21600"/>
                  <a:gd name="T2" fmla="*/ 0 h 21600"/>
                  <a:gd name="T3" fmla="*/ 21600 w 21600"/>
                  <a:gd name="T4" fmla="*/ 21600 h 21600"/>
                </a:gdLst>
                <a:rect l="T1" t="T2" r="T3" b="T4"/>
                <a:pathLst>
                  <a:path w="21600" h="21600">
                    <a:moveTo>
                      <a:pt x="0" y="21600"/>
                    </a:moveTo>
                    <a:cubicBezTo>
                      <a:pt x="0" y="21600"/>
                      <a:pt x="2880" y="13060"/>
                      <a:pt x="12960" y="0"/>
                    </a:cubicBezTo>
                    <a:cubicBezTo>
                      <a:pt x="12960" y="0"/>
                      <a:pt x="21600" y="19590"/>
                      <a:pt x="21600" y="21600"/>
                    </a:cubicBezTo>
                    <a:lnTo>
                      <a:pt x="0" y="21600"/>
                    </a:lnTo>
                    <a:close/>
                  </a:path>
                </a:pathLst>
              </a:custGeom>
              <a:solidFill>
                <a:srgbClr val="91BF20"/>
              </a:solidFill>
              <a:ln cmpd="sng" cap="flat">
                <a:noFill/>
                <a:prstDash val="solid"/>
                <a:round/>
              </a:ln>
            </p:spPr>
          </p:sp>
          <p:sp>
            <p:nvSpPr>
              <p:cNvPr id="164" name="曲线"/>
              <p:cNvSpPr>
                <a:spLocks/>
              </p:cNvSpPr>
              <p:nvPr/>
            </p:nvSpPr>
            <p:spPr>
              <a:xfrm rot="0">
                <a:off x="1528346" y="6450240"/>
                <a:ext cx="50121" cy="140376"/>
              </a:xfrm>
              <a:custGeom>
                <a:gdLst>
                  <a:gd name="T1" fmla="*/ 0 w 21600"/>
                  <a:gd name="T2" fmla="*/ 0 h 21600"/>
                  <a:gd name="T3" fmla="*/ 21600 w 21600"/>
                  <a:gd name="T4" fmla="*/ 21600 h 21600"/>
                </a:gdLst>
                <a:rect l="T1" t="T2" r="T3" b="T4"/>
                <a:pathLst>
                  <a:path w="21600" h="21600">
                    <a:moveTo>
                      <a:pt x="21600" y="21600"/>
                    </a:moveTo>
                    <a:cubicBezTo>
                      <a:pt x="21600" y="21600"/>
                      <a:pt x="18276" y="11399"/>
                      <a:pt x="6646" y="0"/>
                    </a:cubicBezTo>
                    <a:cubicBezTo>
                      <a:pt x="6646" y="0"/>
                      <a:pt x="0" y="19800"/>
                      <a:pt x="0" y="21600"/>
                    </a:cubicBezTo>
                    <a:lnTo>
                      <a:pt x="21600" y="21600"/>
                    </a:lnTo>
                    <a:close/>
                  </a:path>
                </a:pathLst>
              </a:custGeom>
              <a:solidFill>
                <a:srgbClr val="91BF20"/>
              </a:solidFill>
              <a:ln cmpd="sng" cap="flat">
                <a:noFill/>
                <a:prstDash val="solid"/>
                <a:round/>
              </a:ln>
            </p:spPr>
          </p:sp>
          <p:sp>
            <p:nvSpPr>
              <p:cNvPr id="165" name="曲线"/>
              <p:cNvSpPr>
                <a:spLocks/>
              </p:cNvSpPr>
              <p:nvPr/>
            </p:nvSpPr>
            <p:spPr>
              <a:xfrm rot="0">
                <a:off x="1758905" y="6423501"/>
                <a:ext cx="50121" cy="167115"/>
              </a:xfrm>
              <a:custGeom>
                <a:gdLst>
                  <a:gd name="T1" fmla="*/ 0 w 21600"/>
                  <a:gd name="T2" fmla="*/ 0 h 21600"/>
                  <a:gd name="T3" fmla="*/ 21600 w 21600"/>
                  <a:gd name="T4" fmla="*/ 21600 h 21600"/>
                </a:gdLst>
                <a:rect l="T1" t="T2" r="T3" b="T4"/>
                <a:pathLst>
                  <a:path w="21600" h="21600">
                    <a:moveTo>
                      <a:pt x="0" y="21600"/>
                    </a:moveTo>
                    <a:cubicBezTo>
                      <a:pt x="0" y="21600"/>
                      <a:pt x="3323" y="11553"/>
                      <a:pt x="13292" y="0"/>
                    </a:cubicBezTo>
                    <a:cubicBezTo>
                      <a:pt x="13292" y="0"/>
                      <a:pt x="21600" y="20093"/>
                      <a:pt x="21600" y="21600"/>
                    </a:cubicBezTo>
                    <a:lnTo>
                      <a:pt x="0" y="21600"/>
                    </a:lnTo>
                    <a:close/>
                  </a:path>
                </a:pathLst>
              </a:custGeom>
              <a:solidFill>
                <a:srgbClr val="91BF20"/>
              </a:solidFill>
              <a:ln cmpd="sng" cap="flat">
                <a:noFill/>
                <a:prstDash val="solid"/>
                <a:round/>
              </a:ln>
            </p:spPr>
          </p:sp>
          <p:sp>
            <p:nvSpPr>
              <p:cNvPr id="166" name="曲线"/>
              <p:cNvSpPr>
                <a:spLocks/>
              </p:cNvSpPr>
              <p:nvPr/>
            </p:nvSpPr>
            <p:spPr>
              <a:xfrm rot="0">
                <a:off x="1708783" y="6450240"/>
                <a:ext cx="50121" cy="140376"/>
              </a:xfrm>
              <a:custGeom>
                <a:gdLst>
                  <a:gd name="T1" fmla="*/ 0 w 21600"/>
                  <a:gd name="T2" fmla="*/ 0 h 21600"/>
                  <a:gd name="T3" fmla="*/ 21600 w 21600"/>
                  <a:gd name="T4" fmla="*/ 21600 h 21600"/>
                </a:gdLst>
                <a:rect l="T1" t="T2" r="T3" b="T4"/>
                <a:pathLst>
                  <a:path w="21600" h="21600">
                    <a:moveTo>
                      <a:pt x="21600" y="21600"/>
                    </a:moveTo>
                    <a:cubicBezTo>
                      <a:pt x="21600" y="21600"/>
                      <a:pt x="19938" y="11399"/>
                      <a:pt x="8307" y="0"/>
                    </a:cubicBezTo>
                    <a:cubicBezTo>
                      <a:pt x="8307" y="0"/>
                      <a:pt x="0" y="19800"/>
                      <a:pt x="0" y="21600"/>
                    </a:cubicBezTo>
                    <a:lnTo>
                      <a:pt x="21600" y="21600"/>
                    </a:lnTo>
                    <a:close/>
                  </a:path>
                </a:pathLst>
              </a:custGeom>
              <a:solidFill>
                <a:srgbClr val="91BF20"/>
              </a:solidFill>
              <a:ln cmpd="sng" cap="flat">
                <a:noFill/>
                <a:prstDash val="solid"/>
                <a:round/>
              </a:ln>
            </p:spPr>
          </p:sp>
          <p:sp>
            <p:nvSpPr>
              <p:cNvPr id="167" name="曲线"/>
              <p:cNvSpPr>
                <a:spLocks/>
              </p:cNvSpPr>
              <p:nvPr/>
            </p:nvSpPr>
            <p:spPr>
              <a:xfrm rot="0">
                <a:off x="1551736" y="6426843"/>
                <a:ext cx="88548" cy="163772"/>
              </a:xfrm>
              <a:custGeom>
                <a:gdLst>
                  <a:gd name="T1" fmla="*/ 0 w 21600"/>
                  <a:gd name="T2" fmla="*/ 0 h 21600"/>
                  <a:gd name="T3" fmla="*/ 21600 w 21600"/>
                  <a:gd name="T4" fmla="*/ 21600 h 21600"/>
                </a:gdLst>
                <a:rect l="T1" t="T2" r="T3" b="T4"/>
                <a:pathLst>
                  <a:path w="21600" h="21600">
                    <a:moveTo>
                      <a:pt x="21600" y="21600"/>
                    </a:moveTo>
                    <a:cubicBezTo>
                      <a:pt x="21600" y="21600"/>
                      <a:pt x="18782" y="12342"/>
                      <a:pt x="7513" y="0"/>
                    </a:cubicBezTo>
                    <a:cubicBezTo>
                      <a:pt x="7513" y="0"/>
                      <a:pt x="0" y="20057"/>
                      <a:pt x="0" y="21600"/>
                    </a:cubicBezTo>
                    <a:lnTo>
                      <a:pt x="21600" y="21600"/>
                    </a:lnTo>
                    <a:close/>
                  </a:path>
                </a:pathLst>
              </a:custGeom>
              <a:solidFill>
                <a:srgbClr val="91BF20"/>
              </a:solidFill>
              <a:ln cmpd="sng" cap="flat">
                <a:noFill/>
                <a:prstDash val="solid"/>
                <a:round/>
              </a:ln>
            </p:spPr>
          </p:sp>
          <p:sp>
            <p:nvSpPr>
              <p:cNvPr id="168" name="曲线"/>
              <p:cNvSpPr>
                <a:spLocks/>
              </p:cNvSpPr>
              <p:nvPr/>
            </p:nvSpPr>
            <p:spPr>
              <a:xfrm rot="0">
                <a:off x="1362945" y="6396763"/>
                <a:ext cx="88547" cy="193853"/>
              </a:xfrm>
              <a:custGeom>
                <a:gdLst>
                  <a:gd name="T1" fmla="*/ 0 w 21600"/>
                  <a:gd name="T2" fmla="*/ 0 h 21600"/>
                  <a:gd name="T3" fmla="*/ 21600 w 21600"/>
                  <a:gd name="T4" fmla="*/ 21600 h 21600"/>
                </a:gdLst>
                <a:rect l="T1" t="T2" r="T3" b="T4"/>
                <a:pathLst>
                  <a:path w="21600" h="21600">
                    <a:moveTo>
                      <a:pt x="0" y="21600"/>
                    </a:moveTo>
                    <a:cubicBezTo>
                      <a:pt x="0" y="21600"/>
                      <a:pt x="1878" y="12960"/>
                      <a:pt x="13147" y="0"/>
                    </a:cubicBezTo>
                    <a:cubicBezTo>
                      <a:pt x="13147" y="0"/>
                      <a:pt x="21600" y="19872"/>
                      <a:pt x="21600" y="21600"/>
                    </a:cubicBezTo>
                    <a:lnTo>
                      <a:pt x="0" y="21600"/>
                    </a:lnTo>
                    <a:close/>
                  </a:path>
                </a:pathLst>
              </a:custGeom>
              <a:solidFill>
                <a:srgbClr val="91BF20"/>
              </a:solidFill>
              <a:ln cmpd="sng" cap="flat">
                <a:noFill/>
                <a:prstDash val="solid"/>
                <a:round/>
              </a:ln>
            </p:spPr>
          </p:sp>
          <p:sp>
            <p:nvSpPr>
              <p:cNvPr id="169" name="曲线"/>
              <p:cNvSpPr>
                <a:spLocks/>
              </p:cNvSpPr>
              <p:nvPr/>
            </p:nvSpPr>
            <p:spPr>
              <a:xfrm rot="0">
                <a:off x="1847453" y="6380051"/>
                <a:ext cx="111937" cy="210565"/>
              </a:xfrm>
              <a:custGeom>
                <a:gdLst>
                  <a:gd name="T1" fmla="*/ 0 w 21600"/>
                  <a:gd name="T2" fmla="*/ 0 h 21600"/>
                  <a:gd name="T3" fmla="*/ 21600 w 21600"/>
                  <a:gd name="T4" fmla="*/ 21600 h 21600"/>
                </a:gdLst>
                <a:rect l="T1" t="T2" r="T3" b="T4"/>
                <a:pathLst>
                  <a:path w="21600" h="21600">
                    <a:moveTo>
                      <a:pt x="0" y="21600"/>
                    </a:moveTo>
                    <a:cubicBezTo>
                      <a:pt x="0" y="21600"/>
                      <a:pt x="2234" y="12799"/>
                      <a:pt x="13406" y="0"/>
                    </a:cubicBezTo>
                    <a:cubicBezTo>
                      <a:pt x="13406" y="0"/>
                      <a:pt x="21600" y="19600"/>
                      <a:pt x="21600" y="21600"/>
                    </a:cubicBezTo>
                    <a:lnTo>
                      <a:pt x="0" y="21600"/>
                    </a:lnTo>
                    <a:close/>
                  </a:path>
                </a:pathLst>
              </a:custGeom>
              <a:solidFill>
                <a:srgbClr val="91BF20"/>
              </a:solidFill>
              <a:ln cmpd="sng" cap="flat">
                <a:noFill/>
                <a:prstDash val="solid"/>
                <a:round/>
              </a:ln>
            </p:spPr>
          </p:sp>
          <p:sp>
            <p:nvSpPr>
              <p:cNvPr id="170" name="曲线"/>
              <p:cNvSpPr>
                <a:spLocks/>
              </p:cNvSpPr>
              <p:nvPr/>
            </p:nvSpPr>
            <p:spPr>
              <a:xfrm rot="0">
                <a:off x="2286851" y="6380051"/>
                <a:ext cx="106925" cy="210565"/>
              </a:xfrm>
              <a:custGeom>
                <a:gdLst>
                  <a:gd name="T1" fmla="*/ 0 w 21600"/>
                  <a:gd name="T2" fmla="*/ 0 h 21600"/>
                  <a:gd name="T3" fmla="*/ 21600 w 21600"/>
                  <a:gd name="T4" fmla="*/ 21600 h 21600"/>
                </a:gdLst>
                <a:rect l="T1" t="T2" r="T3" b="T4"/>
                <a:pathLst>
                  <a:path w="21600" h="21600">
                    <a:moveTo>
                      <a:pt x="21600" y="21600"/>
                    </a:moveTo>
                    <a:cubicBezTo>
                      <a:pt x="21600" y="21600"/>
                      <a:pt x="19285" y="12799"/>
                      <a:pt x="8485" y="0"/>
                    </a:cubicBezTo>
                    <a:cubicBezTo>
                      <a:pt x="8485" y="0"/>
                      <a:pt x="0" y="19600"/>
                      <a:pt x="0" y="21600"/>
                    </a:cubicBezTo>
                    <a:lnTo>
                      <a:pt x="21600" y="21600"/>
                    </a:lnTo>
                    <a:close/>
                  </a:path>
                </a:pathLst>
              </a:custGeom>
              <a:solidFill>
                <a:srgbClr val="91BF20"/>
              </a:solidFill>
              <a:ln cmpd="sng" cap="flat">
                <a:noFill/>
                <a:prstDash val="solid"/>
                <a:round/>
              </a:ln>
            </p:spPr>
          </p:sp>
          <p:sp>
            <p:nvSpPr>
              <p:cNvPr id="171" name="曲线"/>
              <p:cNvSpPr>
                <a:spLocks/>
              </p:cNvSpPr>
              <p:nvPr/>
            </p:nvSpPr>
            <p:spPr>
              <a:xfrm rot="0">
                <a:off x="2051280" y="6380051"/>
                <a:ext cx="108596" cy="210565"/>
              </a:xfrm>
              <a:custGeom>
                <a:gdLst>
                  <a:gd name="T1" fmla="*/ 0 w 21600"/>
                  <a:gd name="T2" fmla="*/ 0 h 21600"/>
                  <a:gd name="T3" fmla="*/ 21600 w 21600"/>
                  <a:gd name="T4" fmla="*/ 21600 h 21600"/>
                </a:gdLst>
                <a:rect l="T1" t="T2" r="T3" b="T4"/>
                <a:pathLst>
                  <a:path w="21600" h="21600">
                    <a:moveTo>
                      <a:pt x="21600" y="21600"/>
                    </a:moveTo>
                    <a:cubicBezTo>
                      <a:pt x="21600" y="21600"/>
                      <a:pt x="19285" y="12799"/>
                      <a:pt x="8485" y="0"/>
                    </a:cubicBezTo>
                    <a:cubicBezTo>
                      <a:pt x="8485" y="0"/>
                      <a:pt x="0" y="19600"/>
                      <a:pt x="0" y="21600"/>
                    </a:cubicBezTo>
                    <a:lnTo>
                      <a:pt x="21600" y="21600"/>
                    </a:lnTo>
                    <a:close/>
                  </a:path>
                </a:pathLst>
              </a:custGeom>
              <a:solidFill>
                <a:srgbClr val="91BF20"/>
              </a:solidFill>
              <a:ln cmpd="sng" cap="flat">
                <a:noFill/>
                <a:prstDash val="solid"/>
                <a:round/>
              </a:ln>
            </p:spPr>
          </p:sp>
          <p:sp>
            <p:nvSpPr>
              <p:cNvPr id="172" name="曲线"/>
              <p:cNvSpPr>
                <a:spLocks/>
              </p:cNvSpPr>
              <p:nvPr/>
            </p:nvSpPr>
            <p:spPr>
              <a:xfrm rot="0">
                <a:off x="1809026" y="6423501"/>
                <a:ext cx="70170" cy="167115"/>
              </a:xfrm>
              <a:custGeom>
                <a:gdLst>
                  <a:gd name="T1" fmla="*/ 0 w 21600"/>
                  <a:gd name="T2" fmla="*/ 0 h 21600"/>
                  <a:gd name="T3" fmla="*/ 21600 w 21600"/>
                  <a:gd name="T4" fmla="*/ 21600 h 21600"/>
                </a:gdLst>
                <a:rect l="T1" t="T2" r="T3" b="T4"/>
                <a:pathLst>
                  <a:path w="21600" h="21600">
                    <a:moveTo>
                      <a:pt x="0" y="21600"/>
                    </a:moveTo>
                    <a:cubicBezTo>
                      <a:pt x="0" y="21600"/>
                      <a:pt x="2399" y="13060"/>
                      <a:pt x="13199" y="0"/>
                    </a:cubicBezTo>
                    <a:cubicBezTo>
                      <a:pt x="13199" y="0"/>
                      <a:pt x="21600" y="19590"/>
                      <a:pt x="21600" y="21600"/>
                    </a:cubicBezTo>
                    <a:lnTo>
                      <a:pt x="0" y="21600"/>
                    </a:lnTo>
                    <a:close/>
                  </a:path>
                </a:pathLst>
              </a:custGeom>
              <a:solidFill>
                <a:srgbClr val="91BF20"/>
              </a:solidFill>
              <a:ln cmpd="sng" cap="flat">
                <a:noFill/>
                <a:prstDash val="solid"/>
                <a:round/>
              </a:ln>
            </p:spPr>
          </p:sp>
          <p:sp>
            <p:nvSpPr>
              <p:cNvPr id="173" name="曲线"/>
              <p:cNvSpPr>
                <a:spLocks/>
              </p:cNvSpPr>
              <p:nvPr/>
            </p:nvSpPr>
            <p:spPr>
              <a:xfrm rot="0">
                <a:off x="2159877" y="6450240"/>
                <a:ext cx="65157" cy="140376"/>
              </a:xfrm>
              <a:custGeom>
                <a:gdLst>
                  <a:gd name="T1" fmla="*/ 0 w 21600"/>
                  <a:gd name="T2" fmla="*/ 0 h 21600"/>
                  <a:gd name="T3" fmla="*/ 21600 w 21600"/>
                  <a:gd name="T4" fmla="*/ 21600 h 21600"/>
                </a:gdLst>
                <a:rect l="T1" t="T2" r="T3" b="T4"/>
                <a:pathLst>
                  <a:path w="21600" h="21600">
                    <a:moveTo>
                      <a:pt x="21600" y="21600"/>
                    </a:moveTo>
                    <a:cubicBezTo>
                      <a:pt x="21600" y="21600"/>
                      <a:pt x="19058" y="11399"/>
                      <a:pt x="7623" y="0"/>
                    </a:cubicBezTo>
                    <a:cubicBezTo>
                      <a:pt x="7623" y="0"/>
                      <a:pt x="0" y="19800"/>
                      <a:pt x="0" y="21600"/>
                    </a:cubicBezTo>
                    <a:lnTo>
                      <a:pt x="21600" y="21600"/>
                    </a:lnTo>
                    <a:close/>
                  </a:path>
                </a:pathLst>
              </a:custGeom>
              <a:solidFill>
                <a:srgbClr val="91BF20"/>
              </a:solidFill>
              <a:ln cmpd="sng" cap="flat">
                <a:noFill/>
                <a:prstDash val="solid"/>
                <a:round/>
              </a:ln>
            </p:spPr>
          </p:sp>
          <p:sp>
            <p:nvSpPr>
              <p:cNvPr id="174" name="曲线"/>
              <p:cNvSpPr>
                <a:spLocks/>
              </p:cNvSpPr>
              <p:nvPr/>
            </p:nvSpPr>
            <p:spPr>
              <a:xfrm rot="0">
                <a:off x="2452252" y="6423501"/>
                <a:ext cx="61816" cy="167115"/>
              </a:xfrm>
              <a:custGeom>
                <a:gdLst>
                  <a:gd name="T1" fmla="*/ 0 w 21600"/>
                  <a:gd name="T2" fmla="*/ 0 h 21600"/>
                  <a:gd name="T3" fmla="*/ 21600 w 21600"/>
                  <a:gd name="T4" fmla="*/ 21600 h 21600"/>
                </a:gdLst>
                <a:rect l="T1" t="T2" r="T3" b="T4"/>
                <a:pathLst>
                  <a:path w="21600" h="21600">
                    <a:moveTo>
                      <a:pt x="0" y="21600"/>
                    </a:moveTo>
                    <a:cubicBezTo>
                      <a:pt x="0" y="21600"/>
                      <a:pt x="2699" y="11553"/>
                      <a:pt x="13500" y="0"/>
                    </a:cubicBezTo>
                    <a:cubicBezTo>
                      <a:pt x="13500" y="0"/>
                      <a:pt x="21599" y="20093"/>
                      <a:pt x="21599" y="21600"/>
                    </a:cubicBezTo>
                    <a:lnTo>
                      <a:pt x="0" y="21600"/>
                    </a:lnTo>
                    <a:close/>
                  </a:path>
                </a:pathLst>
              </a:custGeom>
              <a:solidFill>
                <a:srgbClr val="91BF20"/>
              </a:solidFill>
              <a:ln cmpd="sng" cap="flat">
                <a:noFill/>
                <a:prstDash val="solid"/>
                <a:round/>
              </a:ln>
            </p:spPr>
          </p:sp>
          <p:sp>
            <p:nvSpPr>
              <p:cNvPr id="175" name="曲线"/>
              <p:cNvSpPr>
                <a:spLocks/>
              </p:cNvSpPr>
              <p:nvPr/>
            </p:nvSpPr>
            <p:spPr>
              <a:xfrm rot="0">
                <a:off x="2390436" y="6450240"/>
                <a:ext cx="61816" cy="140376"/>
              </a:xfrm>
              <a:custGeom>
                <a:gdLst>
                  <a:gd name="T1" fmla="*/ 0 w 21600"/>
                  <a:gd name="T2" fmla="*/ 0 h 21600"/>
                  <a:gd name="T3" fmla="*/ 21600 w 21600"/>
                  <a:gd name="T4" fmla="*/ 21600 h 21600"/>
                </a:gdLst>
                <a:rect l="T1" t="T2" r="T3" b="T4"/>
                <a:pathLst>
                  <a:path w="21600" h="21600">
                    <a:moveTo>
                      <a:pt x="21600" y="21600"/>
                    </a:moveTo>
                    <a:cubicBezTo>
                      <a:pt x="21600" y="21600"/>
                      <a:pt x="18900" y="11399"/>
                      <a:pt x="8099" y="0"/>
                    </a:cubicBezTo>
                    <a:cubicBezTo>
                      <a:pt x="8099" y="0"/>
                      <a:pt x="0" y="19800"/>
                      <a:pt x="0" y="21600"/>
                    </a:cubicBezTo>
                    <a:lnTo>
                      <a:pt x="21600" y="21600"/>
                    </a:lnTo>
                    <a:close/>
                  </a:path>
                </a:pathLst>
              </a:custGeom>
              <a:solidFill>
                <a:srgbClr val="91BF20"/>
              </a:solidFill>
              <a:ln cmpd="sng" cap="flat">
                <a:noFill/>
                <a:prstDash val="solid"/>
                <a:round/>
              </a:ln>
            </p:spPr>
          </p:sp>
          <p:sp>
            <p:nvSpPr>
              <p:cNvPr id="176" name="曲线"/>
              <p:cNvSpPr>
                <a:spLocks/>
              </p:cNvSpPr>
              <p:nvPr/>
            </p:nvSpPr>
            <p:spPr>
              <a:xfrm rot="0">
                <a:off x="2189949" y="6426843"/>
                <a:ext cx="111937" cy="163772"/>
              </a:xfrm>
              <a:custGeom>
                <a:gdLst>
                  <a:gd name="T1" fmla="*/ 0 w 21600"/>
                  <a:gd name="T2" fmla="*/ 0 h 21600"/>
                  <a:gd name="T3" fmla="*/ 21600 w 21600"/>
                  <a:gd name="T4" fmla="*/ 21600 h 21600"/>
                </a:gdLst>
                <a:rect l="T1" t="T2" r="T3" b="T4"/>
                <a:pathLst>
                  <a:path w="21600" h="21600">
                    <a:moveTo>
                      <a:pt x="21600" y="21600"/>
                    </a:moveTo>
                    <a:cubicBezTo>
                      <a:pt x="21600" y="21600"/>
                      <a:pt x="19365" y="12342"/>
                      <a:pt x="8193" y="0"/>
                    </a:cubicBezTo>
                    <a:cubicBezTo>
                      <a:pt x="8193" y="0"/>
                      <a:pt x="0" y="20057"/>
                      <a:pt x="0" y="21600"/>
                    </a:cubicBezTo>
                    <a:lnTo>
                      <a:pt x="21600" y="21600"/>
                    </a:lnTo>
                    <a:close/>
                  </a:path>
                </a:pathLst>
              </a:custGeom>
              <a:solidFill>
                <a:srgbClr val="91BF20"/>
              </a:solidFill>
              <a:ln cmpd="sng" cap="flat">
                <a:noFill/>
                <a:prstDash val="solid"/>
                <a:round/>
              </a:ln>
            </p:spPr>
          </p:sp>
          <p:sp>
            <p:nvSpPr>
              <p:cNvPr id="177" name="曲线"/>
              <p:cNvSpPr>
                <a:spLocks/>
              </p:cNvSpPr>
              <p:nvPr/>
            </p:nvSpPr>
            <p:spPr>
              <a:xfrm rot="0">
                <a:off x="1959391" y="6396763"/>
                <a:ext cx="108596" cy="193853"/>
              </a:xfrm>
              <a:custGeom>
                <a:gdLst>
                  <a:gd name="T1" fmla="*/ 0 w 21600"/>
                  <a:gd name="T2" fmla="*/ 0 h 21600"/>
                  <a:gd name="T3" fmla="*/ 21600 w 21600"/>
                  <a:gd name="T4" fmla="*/ 21600 h 21600"/>
                </a:gdLst>
                <a:rect l="T1" t="T2" r="T3" b="T4"/>
                <a:pathLst>
                  <a:path w="21600" h="21600">
                    <a:moveTo>
                      <a:pt x="0" y="21600"/>
                    </a:moveTo>
                    <a:cubicBezTo>
                      <a:pt x="0" y="21600"/>
                      <a:pt x="2314" y="12960"/>
                      <a:pt x="13114" y="0"/>
                    </a:cubicBezTo>
                    <a:cubicBezTo>
                      <a:pt x="13114" y="0"/>
                      <a:pt x="21600" y="19872"/>
                      <a:pt x="21600" y="21600"/>
                    </a:cubicBezTo>
                    <a:lnTo>
                      <a:pt x="0" y="21600"/>
                    </a:lnTo>
                    <a:close/>
                  </a:path>
                </a:pathLst>
              </a:custGeom>
              <a:solidFill>
                <a:srgbClr val="91BF20"/>
              </a:solidFill>
              <a:ln cmpd="sng" cap="flat">
                <a:noFill/>
                <a:prstDash val="solid"/>
                <a:round/>
              </a:ln>
            </p:spPr>
          </p:sp>
          <p:sp>
            <p:nvSpPr>
              <p:cNvPr id="178" name="曲线"/>
              <p:cNvSpPr>
                <a:spLocks/>
              </p:cNvSpPr>
              <p:nvPr/>
            </p:nvSpPr>
            <p:spPr>
              <a:xfrm rot="0">
                <a:off x="2544141" y="6380051"/>
                <a:ext cx="88547" cy="210565"/>
              </a:xfrm>
              <a:custGeom>
                <a:gdLst>
                  <a:gd name="T1" fmla="*/ 0 w 21600"/>
                  <a:gd name="T2" fmla="*/ 0 h 21600"/>
                  <a:gd name="T3" fmla="*/ 21600 w 21600"/>
                  <a:gd name="T4" fmla="*/ 21600 h 21600"/>
                </a:gdLst>
                <a:rect l="T1" t="T2" r="T3" b="T4"/>
                <a:pathLst>
                  <a:path w="21600" h="21600">
                    <a:moveTo>
                      <a:pt x="0" y="21600"/>
                    </a:moveTo>
                    <a:cubicBezTo>
                      <a:pt x="0" y="21600"/>
                      <a:pt x="2817" y="12799"/>
                      <a:pt x="13147" y="0"/>
                    </a:cubicBezTo>
                    <a:cubicBezTo>
                      <a:pt x="13147" y="0"/>
                      <a:pt x="21600" y="19600"/>
                      <a:pt x="21600" y="21600"/>
                    </a:cubicBezTo>
                    <a:lnTo>
                      <a:pt x="0" y="21600"/>
                    </a:lnTo>
                    <a:close/>
                  </a:path>
                </a:pathLst>
              </a:custGeom>
              <a:solidFill>
                <a:srgbClr val="91BF20"/>
              </a:solidFill>
              <a:ln cmpd="sng" cap="flat">
                <a:noFill/>
                <a:prstDash val="solid"/>
                <a:round/>
              </a:ln>
            </p:spPr>
          </p:sp>
          <p:sp>
            <p:nvSpPr>
              <p:cNvPr id="179" name="曲线"/>
              <p:cNvSpPr>
                <a:spLocks/>
              </p:cNvSpPr>
              <p:nvPr/>
            </p:nvSpPr>
            <p:spPr>
              <a:xfrm rot="0">
                <a:off x="2898333" y="6380051"/>
                <a:ext cx="85206" cy="210565"/>
              </a:xfrm>
              <a:custGeom>
                <a:gdLst>
                  <a:gd name="T1" fmla="*/ 0 w 21600"/>
                  <a:gd name="T2" fmla="*/ 0 h 21600"/>
                  <a:gd name="T3" fmla="*/ 21600 w 21600"/>
                  <a:gd name="T4" fmla="*/ 21600 h 21600"/>
                </a:gdLst>
                <a:rect l="T1" t="T2" r="T3" b="T4"/>
                <a:pathLst>
                  <a:path w="21600" h="21600">
                    <a:moveTo>
                      <a:pt x="21600" y="21600"/>
                    </a:moveTo>
                    <a:cubicBezTo>
                      <a:pt x="21600" y="21600"/>
                      <a:pt x="19636" y="12799"/>
                      <a:pt x="7854" y="0"/>
                    </a:cubicBezTo>
                    <a:cubicBezTo>
                      <a:pt x="7854" y="0"/>
                      <a:pt x="0" y="19600"/>
                      <a:pt x="0" y="21600"/>
                    </a:cubicBezTo>
                    <a:lnTo>
                      <a:pt x="21600" y="21600"/>
                    </a:lnTo>
                    <a:close/>
                  </a:path>
                </a:pathLst>
              </a:custGeom>
              <a:solidFill>
                <a:srgbClr val="91BF20"/>
              </a:solidFill>
              <a:ln cmpd="sng" cap="flat">
                <a:noFill/>
                <a:prstDash val="solid"/>
                <a:round/>
              </a:ln>
            </p:spPr>
          </p:sp>
          <p:sp>
            <p:nvSpPr>
              <p:cNvPr id="180" name="曲线"/>
              <p:cNvSpPr>
                <a:spLocks/>
              </p:cNvSpPr>
              <p:nvPr/>
            </p:nvSpPr>
            <p:spPr>
              <a:xfrm rot="0">
                <a:off x="2709542" y="6380051"/>
                <a:ext cx="85206" cy="210565"/>
              </a:xfrm>
              <a:custGeom>
                <a:gdLst>
                  <a:gd name="T1" fmla="*/ 0 w 21600"/>
                  <a:gd name="T2" fmla="*/ 0 h 21600"/>
                  <a:gd name="T3" fmla="*/ 21600 w 21600"/>
                  <a:gd name="T4" fmla="*/ 21600 h 21600"/>
                </a:gdLst>
                <a:rect l="T1" t="T2" r="T3" b="T4"/>
                <a:pathLst>
                  <a:path w="21600" h="21600">
                    <a:moveTo>
                      <a:pt x="21600" y="21600"/>
                    </a:moveTo>
                    <a:cubicBezTo>
                      <a:pt x="21600" y="21600"/>
                      <a:pt x="19636" y="12799"/>
                      <a:pt x="7854" y="0"/>
                    </a:cubicBezTo>
                    <a:cubicBezTo>
                      <a:pt x="7854" y="0"/>
                      <a:pt x="0" y="19600"/>
                      <a:pt x="0" y="21600"/>
                    </a:cubicBezTo>
                    <a:lnTo>
                      <a:pt x="21600" y="21600"/>
                    </a:lnTo>
                    <a:close/>
                  </a:path>
                </a:pathLst>
              </a:custGeom>
              <a:solidFill>
                <a:srgbClr val="91BF20"/>
              </a:solidFill>
              <a:ln cmpd="sng" cap="flat">
                <a:noFill/>
                <a:prstDash val="solid"/>
                <a:round/>
              </a:ln>
            </p:spPr>
          </p:sp>
          <p:sp>
            <p:nvSpPr>
              <p:cNvPr id="181" name="曲线"/>
              <p:cNvSpPr>
                <a:spLocks/>
              </p:cNvSpPr>
              <p:nvPr/>
            </p:nvSpPr>
            <p:spPr>
              <a:xfrm rot="0">
                <a:off x="2514068" y="6423501"/>
                <a:ext cx="53462" cy="167115"/>
              </a:xfrm>
              <a:custGeom>
                <a:gdLst>
                  <a:gd name="T1" fmla="*/ 0 w 21600"/>
                  <a:gd name="T2" fmla="*/ 0 h 21600"/>
                  <a:gd name="T3" fmla="*/ 21600 w 21600"/>
                  <a:gd name="T4" fmla="*/ 21600 h 21600"/>
                </a:gdLst>
                <a:rect l="T1" t="T2" r="T3" b="T4"/>
                <a:pathLst>
                  <a:path w="21600" h="21600">
                    <a:moveTo>
                      <a:pt x="0" y="21600"/>
                    </a:moveTo>
                    <a:cubicBezTo>
                      <a:pt x="0" y="21600"/>
                      <a:pt x="3085" y="13060"/>
                      <a:pt x="13885" y="0"/>
                    </a:cubicBezTo>
                    <a:cubicBezTo>
                      <a:pt x="13885" y="0"/>
                      <a:pt x="21600" y="19590"/>
                      <a:pt x="21600" y="21600"/>
                    </a:cubicBezTo>
                    <a:lnTo>
                      <a:pt x="0" y="21600"/>
                    </a:lnTo>
                    <a:close/>
                  </a:path>
                </a:pathLst>
              </a:custGeom>
              <a:solidFill>
                <a:srgbClr val="91BF20"/>
              </a:solidFill>
              <a:ln cmpd="sng" cap="flat">
                <a:noFill/>
                <a:prstDash val="solid"/>
                <a:round/>
              </a:ln>
            </p:spPr>
          </p:sp>
          <p:sp>
            <p:nvSpPr>
              <p:cNvPr id="182" name="曲线"/>
              <p:cNvSpPr>
                <a:spLocks/>
              </p:cNvSpPr>
              <p:nvPr/>
            </p:nvSpPr>
            <p:spPr>
              <a:xfrm rot="0">
                <a:off x="2794749" y="6450240"/>
                <a:ext cx="50121" cy="140376"/>
              </a:xfrm>
              <a:custGeom>
                <a:gdLst>
                  <a:gd name="T1" fmla="*/ 0 w 21600"/>
                  <a:gd name="T2" fmla="*/ 0 h 21600"/>
                  <a:gd name="T3" fmla="*/ 21600 w 21600"/>
                  <a:gd name="T4" fmla="*/ 21600 h 21600"/>
                </a:gdLst>
                <a:rect l="T1" t="T2" r="T3" b="T4"/>
                <a:pathLst>
                  <a:path w="21600" h="21600">
                    <a:moveTo>
                      <a:pt x="21600" y="21600"/>
                    </a:moveTo>
                    <a:cubicBezTo>
                      <a:pt x="21600" y="21600"/>
                      <a:pt x="19938" y="11399"/>
                      <a:pt x="8307" y="0"/>
                    </a:cubicBezTo>
                    <a:cubicBezTo>
                      <a:pt x="8307" y="0"/>
                      <a:pt x="0" y="19800"/>
                      <a:pt x="0" y="21600"/>
                    </a:cubicBezTo>
                    <a:lnTo>
                      <a:pt x="21600" y="21600"/>
                    </a:lnTo>
                    <a:close/>
                  </a:path>
                </a:pathLst>
              </a:custGeom>
              <a:solidFill>
                <a:srgbClr val="91BF20"/>
              </a:solidFill>
              <a:ln cmpd="sng" cap="flat">
                <a:noFill/>
                <a:prstDash val="solid"/>
                <a:round/>
              </a:ln>
            </p:spPr>
          </p:sp>
          <p:sp>
            <p:nvSpPr>
              <p:cNvPr id="183" name="曲线"/>
              <p:cNvSpPr>
                <a:spLocks/>
              </p:cNvSpPr>
              <p:nvPr/>
            </p:nvSpPr>
            <p:spPr>
              <a:xfrm rot="0">
                <a:off x="3030320" y="6423501"/>
                <a:ext cx="50121" cy="167115"/>
              </a:xfrm>
              <a:custGeom>
                <a:gdLst>
                  <a:gd name="T1" fmla="*/ 0 w 21600"/>
                  <a:gd name="T2" fmla="*/ 0 h 21600"/>
                  <a:gd name="T3" fmla="*/ 21600 w 21600"/>
                  <a:gd name="T4" fmla="*/ 21600 h 21600"/>
                </a:gdLst>
                <a:rect l="T1" t="T2" r="T3" b="T4"/>
                <a:pathLst>
                  <a:path w="21600" h="21600">
                    <a:moveTo>
                      <a:pt x="0" y="21600"/>
                    </a:moveTo>
                    <a:cubicBezTo>
                      <a:pt x="0" y="21600"/>
                      <a:pt x="3322" y="11553"/>
                      <a:pt x="13292" y="0"/>
                    </a:cubicBezTo>
                    <a:cubicBezTo>
                      <a:pt x="13292" y="0"/>
                      <a:pt x="21600" y="20093"/>
                      <a:pt x="21600" y="21600"/>
                    </a:cubicBezTo>
                    <a:lnTo>
                      <a:pt x="0" y="21600"/>
                    </a:lnTo>
                    <a:close/>
                  </a:path>
                </a:pathLst>
              </a:custGeom>
              <a:solidFill>
                <a:srgbClr val="91BF20"/>
              </a:solidFill>
              <a:ln cmpd="sng" cap="flat">
                <a:noFill/>
                <a:prstDash val="solid"/>
                <a:round/>
              </a:ln>
            </p:spPr>
          </p:sp>
          <p:sp>
            <p:nvSpPr>
              <p:cNvPr id="184" name="曲线"/>
              <p:cNvSpPr>
                <a:spLocks/>
              </p:cNvSpPr>
              <p:nvPr/>
            </p:nvSpPr>
            <p:spPr>
              <a:xfrm rot="0">
                <a:off x="2980198" y="6450240"/>
                <a:ext cx="50121" cy="140376"/>
              </a:xfrm>
              <a:custGeom>
                <a:gdLst>
                  <a:gd name="T1" fmla="*/ 0 w 21600"/>
                  <a:gd name="T2" fmla="*/ 0 h 21600"/>
                  <a:gd name="T3" fmla="*/ 21600 w 21600"/>
                  <a:gd name="T4" fmla="*/ 21600 h 21600"/>
                </a:gdLst>
                <a:rect l="T1" t="T2" r="T3" b="T4"/>
                <a:pathLst>
                  <a:path w="21600" h="21600">
                    <a:moveTo>
                      <a:pt x="21600" y="21600"/>
                    </a:moveTo>
                    <a:cubicBezTo>
                      <a:pt x="21600" y="21600"/>
                      <a:pt x="19938" y="11399"/>
                      <a:pt x="8307" y="0"/>
                    </a:cubicBezTo>
                    <a:cubicBezTo>
                      <a:pt x="8307" y="0"/>
                      <a:pt x="0" y="19800"/>
                      <a:pt x="0" y="21600"/>
                    </a:cubicBezTo>
                    <a:lnTo>
                      <a:pt x="21600" y="21600"/>
                    </a:lnTo>
                    <a:close/>
                  </a:path>
                </a:pathLst>
              </a:custGeom>
              <a:solidFill>
                <a:srgbClr val="91BF20"/>
              </a:solidFill>
              <a:ln cmpd="sng" cap="flat">
                <a:noFill/>
                <a:prstDash val="solid"/>
                <a:round/>
              </a:ln>
            </p:spPr>
          </p:sp>
          <p:sp>
            <p:nvSpPr>
              <p:cNvPr id="185" name="曲线"/>
              <p:cNvSpPr>
                <a:spLocks/>
              </p:cNvSpPr>
              <p:nvPr/>
            </p:nvSpPr>
            <p:spPr>
              <a:xfrm rot="0">
                <a:off x="2821480" y="6426843"/>
                <a:ext cx="88548" cy="163772"/>
              </a:xfrm>
              <a:custGeom>
                <a:gdLst>
                  <a:gd name="T1" fmla="*/ 0 w 21600"/>
                  <a:gd name="T2" fmla="*/ 0 h 21600"/>
                  <a:gd name="T3" fmla="*/ 21600 w 21600"/>
                  <a:gd name="T4" fmla="*/ 21600 h 21600"/>
                </a:gdLst>
                <a:rect l="T1" t="T2" r="T3" b="T4"/>
                <a:pathLst>
                  <a:path w="21600" h="21600">
                    <a:moveTo>
                      <a:pt x="21600" y="21600"/>
                    </a:moveTo>
                    <a:cubicBezTo>
                      <a:pt x="21600" y="21600"/>
                      <a:pt x="18782" y="12342"/>
                      <a:pt x="7513" y="0"/>
                    </a:cubicBezTo>
                    <a:cubicBezTo>
                      <a:pt x="7513" y="0"/>
                      <a:pt x="0" y="20057"/>
                      <a:pt x="0" y="21600"/>
                    </a:cubicBezTo>
                    <a:lnTo>
                      <a:pt x="21600" y="21600"/>
                    </a:lnTo>
                    <a:close/>
                  </a:path>
                </a:pathLst>
              </a:custGeom>
              <a:solidFill>
                <a:srgbClr val="91BF20"/>
              </a:solidFill>
              <a:ln cmpd="sng" cap="flat">
                <a:noFill/>
                <a:prstDash val="solid"/>
                <a:round/>
              </a:ln>
            </p:spPr>
          </p:sp>
          <p:sp>
            <p:nvSpPr>
              <p:cNvPr id="186" name="曲线"/>
              <p:cNvSpPr>
                <a:spLocks/>
              </p:cNvSpPr>
              <p:nvPr/>
            </p:nvSpPr>
            <p:spPr>
              <a:xfrm rot="0">
                <a:off x="2632689" y="6396763"/>
                <a:ext cx="88548" cy="193853"/>
              </a:xfrm>
              <a:custGeom>
                <a:gdLst>
                  <a:gd name="T1" fmla="*/ 0 w 21600"/>
                  <a:gd name="T2" fmla="*/ 0 h 21600"/>
                  <a:gd name="T3" fmla="*/ 21600 w 21600"/>
                  <a:gd name="T4" fmla="*/ 21600 h 21600"/>
                </a:gdLst>
                <a:rect l="T1" t="T2" r="T3" b="T4"/>
                <a:pathLst>
                  <a:path w="21600" h="21600">
                    <a:moveTo>
                      <a:pt x="0" y="21600"/>
                    </a:moveTo>
                    <a:cubicBezTo>
                      <a:pt x="0" y="21600"/>
                      <a:pt x="1878" y="12960"/>
                      <a:pt x="13147" y="0"/>
                    </a:cubicBezTo>
                    <a:cubicBezTo>
                      <a:pt x="13147" y="0"/>
                      <a:pt x="21600" y="19872"/>
                      <a:pt x="21600" y="21600"/>
                    </a:cubicBezTo>
                    <a:lnTo>
                      <a:pt x="0" y="21600"/>
                    </a:lnTo>
                    <a:close/>
                  </a:path>
                </a:pathLst>
              </a:custGeom>
              <a:solidFill>
                <a:srgbClr val="91BF20"/>
              </a:solidFill>
              <a:ln cmpd="sng" cap="flat">
                <a:noFill/>
                <a:prstDash val="solid"/>
                <a:round/>
              </a:ln>
            </p:spPr>
          </p:sp>
          <p:sp>
            <p:nvSpPr>
              <p:cNvPr id="187" name="曲线"/>
              <p:cNvSpPr>
                <a:spLocks/>
              </p:cNvSpPr>
              <p:nvPr/>
            </p:nvSpPr>
            <p:spPr>
              <a:xfrm rot="0">
                <a:off x="3118868" y="6380051"/>
                <a:ext cx="106925" cy="210565"/>
              </a:xfrm>
              <a:custGeom>
                <a:gdLst>
                  <a:gd name="T1" fmla="*/ 0 w 21600"/>
                  <a:gd name="T2" fmla="*/ 0 h 21600"/>
                  <a:gd name="T3" fmla="*/ 21600 w 21600"/>
                  <a:gd name="T4" fmla="*/ 21600 h 21600"/>
                </a:gdLst>
                <a:rect l="T1" t="T2" r="T3" b="T4"/>
                <a:pathLst>
                  <a:path w="21600" h="21600">
                    <a:moveTo>
                      <a:pt x="0" y="21600"/>
                    </a:moveTo>
                    <a:cubicBezTo>
                      <a:pt x="0" y="21600"/>
                      <a:pt x="2314" y="12799"/>
                      <a:pt x="13885" y="0"/>
                    </a:cubicBezTo>
                    <a:cubicBezTo>
                      <a:pt x="13885" y="0"/>
                      <a:pt x="21600" y="19600"/>
                      <a:pt x="21600" y="21600"/>
                    </a:cubicBezTo>
                    <a:lnTo>
                      <a:pt x="0" y="21600"/>
                    </a:lnTo>
                    <a:close/>
                  </a:path>
                </a:pathLst>
              </a:custGeom>
              <a:solidFill>
                <a:srgbClr val="91BF20"/>
              </a:solidFill>
              <a:ln cmpd="sng" cap="flat">
                <a:noFill/>
                <a:prstDash val="solid"/>
                <a:round/>
              </a:ln>
            </p:spPr>
          </p:sp>
          <p:sp>
            <p:nvSpPr>
              <p:cNvPr id="188" name="曲线"/>
              <p:cNvSpPr>
                <a:spLocks/>
              </p:cNvSpPr>
              <p:nvPr/>
            </p:nvSpPr>
            <p:spPr>
              <a:xfrm rot="0">
                <a:off x="3556595" y="6380051"/>
                <a:ext cx="108596" cy="210565"/>
              </a:xfrm>
              <a:custGeom>
                <a:gdLst>
                  <a:gd name="T1" fmla="*/ 0 w 21600"/>
                  <a:gd name="T2" fmla="*/ 0 h 21600"/>
                  <a:gd name="T3" fmla="*/ 21600 w 21600"/>
                  <a:gd name="T4" fmla="*/ 21600 h 21600"/>
                </a:gdLst>
                <a:rect l="T1" t="T2" r="T3" b="T4"/>
                <a:pathLst>
                  <a:path w="21600" h="21600">
                    <a:moveTo>
                      <a:pt x="21600" y="21600"/>
                    </a:moveTo>
                    <a:cubicBezTo>
                      <a:pt x="21600" y="21600"/>
                      <a:pt x="19285" y="12799"/>
                      <a:pt x="7714" y="0"/>
                    </a:cubicBezTo>
                    <a:cubicBezTo>
                      <a:pt x="7714" y="0"/>
                      <a:pt x="0" y="19600"/>
                      <a:pt x="0" y="21600"/>
                    </a:cubicBezTo>
                    <a:lnTo>
                      <a:pt x="21600" y="21600"/>
                    </a:lnTo>
                    <a:close/>
                  </a:path>
                </a:pathLst>
              </a:custGeom>
              <a:solidFill>
                <a:srgbClr val="91BF20"/>
              </a:solidFill>
              <a:ln cmpd="sng" cap="flat">
                <a:noFill/>
                <a:prstDash val="solid"/>
                <a:round/>
              </a:ln>
            </p:spPr>
          </p:sp>
          <p:sp>
            <p:nvSpPr>
              <p:cNvPr id="189" name="曲线"/>
              <p:cNvSpPr>
                <a:spLocks/>
              </p:cNvSpPr>
              <p:nvPr/>
            </p:nvSpPr>
            <p:spPr>
              <a:xfrm rot="0">
                <a:off x="3322695" y="6380051"/>
                <a:ext cx="106925" cy="210565"/>
              </a:xfrm>
              <a:custGeom>
                <a:gdLst>
                  <a:gd name="T1" fmla="*/ 0 w 21600"/>
                  <a:gd name="T2" fmla="*/ 0 h 21600"/>
                  <a:gd name="T3" fmla="*/ 21600 w 21600"/>
                  <a:gd name="T4" fmla="*/ 21600 h 21600"/>
                </a:gdLst>
                <a:rect l="T1" t="T2" r="T3" b="T4"/>
                <a:pathLst>
                  <a:path w="21600" h="21600">
                    <a:moveTo>
                      <a:pt x="21600" y="21600"/>
                    </a:moveTo>
                    <a:cubicBezTo>
                      <a:pt x="21600" y="21600"/>
                      <a:pt x="19285" y="12799"/>
                      <a:pt x="8485" y="0"/>
                    </a:cubicBezTo>
                    <a:cubicBezTo>
                      <a:pt x="8485" y="0"/>
                      <a:pt x="0" y="19600"/>
                      <a:pt x="0" y="21600"/>
                    </a:cubicBezTo>
                    <a:lnTo>
                      <a:pt x="21600" y="21600"/>
                    </a:lnTo>
                    <a:close/>
                  </a:path>
                </a:pathLst>
              </a:custGeom>
              <a:solidFill>
                <a:srgbClr val="91BF20"/>
              </a:solidFill>
              <a:ln cmpd="sng" cap="flat">
                <a:noFill/>
                <a:prstDash val="solid"/>
                <a:round/>
              </a:ln>
            </p:spPr>
          </p:sp>
          <p:sp>
            <p:nvSpPr>
              <p:cNvPr id="190" name="曲线"/>
              <p:cNvSpPr>
                <a:spLocks/>
              </p:cNvSpPr>
              <p:nvPr/>
            </p:nvSpPr>
            <p:spPr>
              <a:xfrm rot="0">
                <a:off x="3080441" y="6423501"/>
                <a:ext cx="68499" cy="167115"/>
              </a:xfrm>
              <a:custGeom>
                <a:gdLst>
                  <a:gd name="T1" fmla="*/ 0 w 21600"/>
                  <a:gd name="T2" fmla="*/ 0 h 21600"/>
                  <a:gd name="T3" fmla="*/ 21600 w 21600"/>
                  <a:gd name="T4" fmla="*/ 21600 h 21600"/>
                </a:gdLst>
                <a:rect l="T1" t="T2" r="T3" b="T4"/>
                <a:pathLst>
                  <a:path w="21600" h="21600">
                    <a:moveTo>
                      <a:pt x="0" y="21600"/>
                    </a:moveTo>
                    <a:cubicBezTo>
                      <a:pt x="0" y="21600"/>
                      <a:pt x="2400" y="13060"/>
                      <a:pt x="13200" y="0"/>
                    </a:cubicBezTo>
                    <a:cubicBezTo>
                      <a:pt x="13200" y="0"/>
                      <a:pt x="21600" y="19590"/>
                      <a:pt x="21600" y="21600"/>
                    </a:cubicBezTo>
                    <a:lnTo>
                      <a:pt x="0" y="21600"/>
                    </a:lnTo>
                    <a:close/>
                  </a:path>
                </a:pathLst>
              </a:custGeom>
              <a:solidFill>
                <a:srgbClr val="91BF20"/>
              </a:solidFill>
              <a:ln cmpd="sng" cap="flat">
                <a:noFill/>
                <a:prstDash val="solid"/>
                <a:round/>
              </a:ln>
            </p:spPr>
          </p:sp>
          <p:sp>
            <p:nvSpPr>
              <p:cNvPr id="191" name="曲线"/>
              <p:cNvSpPr>
                <a:spLocks/>
              </p:cNvSpPr>
              <p:nvPr/>
            </p:nvSpPr>
            <p:spPr>
              <a:xfrm rot="0">
                <a:off x="3429621" y="6450240"/>
                <a:ext cx="61816" cy="140376"/>
              </a:xfrm>
              <a:custGeom>
                <a:gdLst>
                  <a:gd name="T1" fmla="*/ 0 w 21600"/>
                  <a:gd name="T2" fmla="*/ 0 h 21600"/>
                  <a:gd name="T3" fmla="*/ 21600 w 21600"/>
                  <a:gd name="T4" fmla="*/ 21600 h 21600"/>
                </a:gdLst>
                <a:rect l="T1" t="T2" r="T3" b="T4"/>
                <a:pathLst>
                  <a:path w="21600" h="21600">
                    <a:moveTo>
                      <a:pt x="21599" y="21600"/>
                    </a:moveTo>
                    <a:cubicBezTo>
                      <a:pt x="21599" y="21600"/>
                      <a:pt x="20250" y="11399"/>
                      <a:pt x="8100" y="0"/>
                    </a:cubicBezTo>
                    <a:cubicBezTo>
                      <a:pt x="8100" y="0"/>
                      <a:pt x="0" y="19800"/>
                      <a:pt x="0" y="21600"/>
                    </a:cubicBezTo>
                    <a:lnTo>
                      <a:pt x="21599" y="21600"/>
                    </a:lnTo>
                    <a:close/>
                  </a:path>
                </a:pathLst>
              </a:custGeom>
              <a:solidFill>
                <a:srgbClr val="91BF20"/>
              </a:solidFill>
              <a:ln cmpd="sng" cap="flat">
                <a:noFill/>
                <a:prstDash val="solid"/>
                <a:round/>
              </a:ln>
            </p:spPr>
          </p:sp>
          <p:sp>
            <p:nvSpPr>
              <p:cNvPr id="192" name="曲线"/>
              <p:cNvSpPr>
                <a:spLocks/>
              </p:cNvSpPr>
              <p:nvPr/>
            </p:nvSpPr>
            <p:spPr>
              <a:xfrm rot="0">
                <a:off x="3721996" y="6423501"/>
                <a:ext cx="61816" cy="167115"/>
              </a:xfrm>
              <a:custGeom>
                <a:gdLst>
                  <a:gd name="T1" fmla="*/ 0 w 21600"/>
                  <a:gd name="T2" fmla="*/ 0 h 21600"/>
                  <a:gd name="T3" fmla="*/ 21600 w 21600"/>
                  <a:gd name="T4" fmla="*/ 21600 h 21600"/>
                </a:gdLst>
                <a:rect l="T1" t="T2" r="T3" b="T4"/>
                <a:pathLst>
                  <a:path w="21600" h="21600">
                    <a:moveTo>
                      <a:pt x="0" y="21600"/>
                    </a:moveTo>
                    <a:cubicBezTo>
                      <a:pt x="0" y="21600"/>
                      <a:pt x="2699" y="11553"/>
                      <a:pt x="13500" y="0"/>
                    </a:cubicBezTo>
                    <a:cubicBezTo>
                      <a:pt x="13500" y="0"/>
                      <a:pt x="21600" y="20093"/>
                      <a:pt x="21600" y="21600"/>
                    </a:cubicBezTo>
                    <a:lnTo>
                      <a:pt x="0" y="21600"/>
                    </a:lnTo>
                    <a:close/>
                  </a:path>
                </a:pathLst>
              </a:custGeom>
              <a:solidFill>
                <a:srgbClr val="91BF20"/>
              </a:solidFill>
              <a:ln cmpd="sng" cap="flat">
                <a:noFill/>
                <a:prstDash val="solid"/>
                <a:round/>
              </a:ln>
            </p:spPr>
          </p:sp>
          <p:sp>
            <p:nvSpPr>
              <p:cNvPr id="193" name="曲线"/>
              <p:cNvSpPr>
                <a:spLocks/>
              </p:cNvSpPr>
              <p:nvPr/>
            </p:nvSpPr>
            <p:spPr>
              <a:xfrm rot="0">
                <a:off x="3660179" y="6450240"/>
                <a:ext cx="61816" cy="140376"/>
              </a:xfrm>
              <a:custGeom>
                <a:gdLst>
                  <a:gd name="T1" fmla="*/ 0 w 21600"/>
                  <a:gd name="T2" fmla="*/ 0 h 21600"/>
                  <a:gd name="T3" fmla="*/ 21600 w 21600"/>
                  <a:gd name="T4" fmla="*/ 21600 h 21600"/>
                </a:gdLst>
                <a:rect l="T1" t="T2" r="T3" b="T4"/>
                <a:pathLst>
                  <a:path w="21600" h="21600">
                    <a:moveTo>
                      <a:pt x="21600" y="21600"/>
                    </a:moveTo>
                    <a:cubicBezTo>
                      <a:pt x="21600" y="21600"/>
                      <a:pt x="18900" y="11399"/>
                      <a:pt x="8099" y="0"/>
                    </a:cubicBezTo>
                    <a:cubicBezTo>
                      <a:pt x="8099" y="0"/>
                      <a:pt x="0" y="19800"/>
                      <a:pt x="0" y="21600"/>
                    </a:cubicBezTo>
                    <a:lnTo>
                      <a:pt x="21600" y="21600"/>
                    </a:lnTo>
                    <a:close/>
                  </a:path>
                </a:pathLst>
              </a:custGeom>
              <a:solidFill>
                <a:srgbClr val="91BF20"/>
              </a:solidFill>
              <a:ln cmpd="sng" cap="flat">
                <a:noFill/>
                <a:prstDash val="solid"/>
                <a:round/>
              </a:ln>
            </p:spPr>
          </p:sp>
          <p:sp>
            <p:nvSpPr>
              <p:cNvPr id="194" name="曲线"/>
              <p:cNvSpPr>
                <a:spLocks/>
              </p:cNvSpPr>
              <p:nvPr/>
            </p:nvSpPr>
            <p:spPr>
              <a:xfrm rot="0">
                <a:off x="3461365" y="6426843"/>
                <a:ext cx="106925" cy="163772"/>
              </a:xfrm>
              <a:custGeom>
                <a:gdLst>
                  <a:gd name="T1" fmla="*/ 0 w 21600"/>
                  <a:gd name="T2" fmla="*/ 0 h 21600"/>
                  <a:gd name="T3" fmla="*/ 21600 w 21600"/>
                  <a:gd name="T4" fmla="*/ 21600 h 21600"/>
                </a:gdLst>
                <a:rect l="T1" t="T2" r="T3" b="T4"/>
                <a:pathLst>
                  <a:path w="21600" h="21600">
                    <a:moveTo>
                      <a:pt x="21600" y="21600"/>
                    </a:moveTo>
                    <a:cubicBezTo>
                      <a:pt x="21600" y="21600"/>
                      <a:pt x="20057" y="12342"/>
                      <a:pt x="8485" y="0"/>
                    </a:cubicBezTo>
                    <a:cubicBezTo>
                      <a:pt x="8485" y="0"/>
                      <a:pt x="0" y="20057"/>
                      <a:pt x="0" y="21600"/>
                    </a:cubicBezTo>
                    <a:lnTo>
                      <a:pt x="21600" y="21600"/>
                    </a:lnTo>
                    <a:close/>
                  </a:path>
                </a:pathLst>
              </a:custGeom>
              <a:solidFill>
                <a:srgbClr val="91BF20"/>
              </a:solidFill>
              <a:ln cmpd="sng" cap="flat">
                <a:noFill/>
                <a:prstDash val="solid"/>
                <a:round/>
              </a:ln>
            </p:spPr>
          </p:sp>
          <p:sp>
            <p:nvSpPr>
              <p:cNvPr id="195" name="曲线"/>
              <p:cNvSpPr>
                <a:spLocks/>
              </p:cNvSpPr>
              <p:nvPr/>
            </p:nvSpPr>
            <p:spPr>
              <a:xfrm rot="0">
                <a:off x="3225793" y="6396763"/>
                <a:ext cx="111937" cy="193853"/>
              </a:xfrm>
              <a:custGeom>
                <a:gdLst>
                  <a:gd name="T1" fmla="*/ 0 w 21600"/>
                  <a:gd name="T2" fmla="*/ 0 h 21600"/>
                  <a:gd name="T3" fmla="*/ 21600 w 21600"/>
                  <a:gd name="T4" fmla="*/ 21600 h 21600"/>
                </a:gdLst>
                <a:rect l="T1" t="T2" r="T3" b="T4"/>
                <a:pathLst>
                  <a:path w="21600" h="21600">
                    <a:moveTo>
                      <a:pt x="0" y="21600"/>
                    </a:moveTo>
                    <a:cubicBezTo>
                      <a:pt x="0" y="21600"/>
                      <a:pt x="2234" y="12960"/>
                      <a:pt x="13406" y="0"/>
                    </a:cubicBezTo>
                    <a:cubicBezTo>
                      <a:pt x="13406" y="0"/>
                      <a:pt x="21600" y="19872"/>
                      <a:pt x="21600" y="21600"/>
                    </a:cubicBezTo>
                    <a:lnTo>
                      <a:pt x="0" y="21600"/>
                    </a:lnTo>
                    <a:close/>
                  </a:path>
                </a:pathLst>
              </a:custGeom>
              <a:solidFill>
                <a:srgbClr val="91BF20"/>
              </a:solidFill>
              <a:ln cmpd="sng" cap="flat">
                <a:noFill/>
                <a:prstDash val="solid"/>
                <a:round/>
              </a:ln>
            </p:spPr>
          </p:sp>
          <p:sp>
            <p:nvSpPr>
              <p:cNvPr id="196" name="曲线"/>
              <p:cNvSpPr>
                <a:spLocks/>
              </p:cNvSpPr>
              <p:nvPr/>
            </p:nvSpPr>
            <p:spPr>
              <a:xfrm rot="0">
                <a:off x="3815556" y="6380051"/>
                <a:ext cx="88547" cy="210565"/>
              </a:xfrm>
              <a:custGeom>
                <a:gdLst>
                  <a:gd name="T1" fmla="*/ 0 w 21600"/>
                  <a:gd name="T2" fmla="*/ 0 h 21600"/>
                  <a:gd name="T3" fmla="*/ 21600 w 21600"/>
                  <a:gd name="T4" fmla="*/ 21600 h 21600"/>
                </a:gdLst>
                <a:rect l="T1" t="T2" r="T3" b="T4"/>
                <a:pathLst>
                  <a:path w="21600" h="21600">
                    <a:moveTo>
                      <a:pt x="0" y="21600"/>
                    </a:moveTo>
                    <a:cubicBezTo>
                      <a:pt x="0" y="21600"/>
                      <a:pt x="2817" y="12799"/>
                      <a:pt x="13147" y="0"/>
                    </a:cubicBezTo>
                    <a:cubicBezTo>
                      <a:pt x="13147" y="0"/>
                      <a:pt x="21600" y="19600"/>
                      <a:pt x="21600" y="21600"/>
                    </a:cubicBezTo>
                    <a:lnTo>
                      <a:pt x="0" y="21600"/>
                    </a:lnTo>
                    <a:close/>
                  </a:path>
                </a:pathLst>
              </a:custGeom>
              <a:solidFill>
                <a:srgbClr val="91BF20"/>
              </a:solidFill>
              <a:ln cmpd="sng" cap="flat">
                <a:noFill/>
                <a:prstDash val="solid"/>
                <a:round/>
              </a:ln>
            </p:spPr>
          </p:sp>
          <p:sp>
            <p:nvSpPr>
              <p:cNvPr id="197" name="曲线"/>
              <p:cNvSpPr>
                <a:spLocks/>
              </p:cNvSpPr>
              <p:nvPr/>
            </p:nvSpPr>
            <p:spPr>
              <a:xfrm rot="0">
                <a:off x="4164735" y="6380051"/>
                <a:ext cx="88547" cy="210565"/>
              </a:xfrm>
              <a:custGeom>
                <a:gdLst>
                  <a:gd name="T1" fmla="*/ 0 w 21600"/>
                  <a:gd name="T2" fmla="*/ 0 h 21600"/>
                  <a:gd name="T3" fmla="*/ 21600 w 21600"/>
                  <a:gd name="T4" fmla="*/ 21600 h 21600"/>
                </a:gdLst>
                <a:rect l="T1" t="T2" r="T3" b="T4"/>
                <a:pathLst>
                  <a:path w="21600" h="21600">
                    <a:moveTo>
                      <a:pt x="21600" y="21600"/>
                    </a:moveTo>
                    <a:cubicBezTo>
                      <a:pt x="21600" y="21600"/>
                      <a:pt x="19721" y="12799"/>
                      <a:pt x="8452" y="0"/>
                    </a:cubicBezTo>
                    <a:cubicBezTo>
                      <a:pt x="8452" y="0"/>
                      <a:pt x="0" y="19600"/>
                      <a:pt x="0" y="21600"/>
                    </a:cubicBezTo>
                    <a:lnTo>
                      <a:pt x="21600" y="21600"/>
                    </a:lnTo>
                    <a:close/>
                  </a:path>
                </a:pathLst>
              </a:custGeom>
              <a:solidFill>
                <a:srgbClr val="91BF20"/>
              </a:solidFill>
              <a:ln cmpd="sng" cap="flat">
                <a:noFill/>
                <a:prstDash val="solid"/>
                <a:round/>
              </a:ln>
            </p:spPr>
          </p:sp>
          <p:sp>
            <p:nvSpPr>
              <p:cNvPr id="198" name="曲线"/>
              <p:cNvSpPr>
                <a:spLocks/>
              </p:cNvSpPr>
              <p:nvPr/>
            </p:nvSpPr>
            <p:spPr>
              <a:xfrm rot="0">
                <a:off x="3980957" y="6380051"/>
                <a:ext cx="83535" cy="210565"/>
              </a:xfrm>
              <a:custGeom>
                <a:gdLst>
                  <a:gd name="T1" fmla="*/ 0 w 21600"/>
                  <a:gd name="T2" fmla="*/ 0 h 21600"/>
                  <a:gd name="T3" fmla="*/ 21600 w 21600"/>
                  <a:gd name="T4" fmla="*/ 21600 h 21600"/>
                </a:gdLst>
                <a:rect l="T1" t="T2" r="T3" b="T4"/>
                <a:pathLst>
                  <a:path w="21600" h="21600">
                    <a:moveTo>
                      <a:pt x="21600" y="21600"/>
                    </a:moveTo>
                    <a:cubicBezTo>
                      <a:pt x="21600" y="21600"/>
                      <a:pt x="19636" y="12799"/>
                      <a:pt x="7854" y="0"/>
                    </a:cubicBezTo>
                    <a:cubicBezTo>
                      <a:pt x="7854" y="0"/>
                      <a:pt x="0" y="19600"/>
                      <a:pt x="0" y="21600"/>
                    </a:cubicBezTo>
                    <a:lnTo>
                      <a:pt x="21600" y="21600"/>
                    </a:lnTo>
                    <a:close/>
                  </a:path>
                </a:pathLst>
              </a:custGeom>
              <a:solidFill>
                <a:srgbClr val="91BF20"/>
              </a:solidFill>
              <a:ln cmpd="sng" cap="flat">
                <a:noFill/>
                <a:prstDash val="solid"/>
                <a:round/>
              </a:ln>
            </p:spPr>
          </p:sp>
          <p:sp>
            <p:nvSpPr>
              <p:cNvPr id="199" name="曲线"/>
              <p:cNvSpPr>
                <a:spLocks/>
              </p:cNvSpPr>
              <p:nvPr/>
            </p:nvSpPr>
            <p:spPr>
              <a:xfrm rot="0">
                <a:off x="3783812" y="6423501"/>
                <a:ext cx="53463" cy="167115"/>
              </a:xfrm>
              <a:custGeom>
                <a:gdLst>
                  <a:gd name="T1" fmla="*/ 0 w 21600"/>
                  <a:gd name="T2" fmla="*/ 0 h 21600"/>
                  <a:gd name="T3" fmla="*/ 21600 w 21600"/>
                  <a:gd name="T4" fmla="*/ 21600 h 21600"/>
                </a:gdLst>
                <a:rect l="T1" t="T2" r="T3" b="T4"/>
                <a:pathLst>
                  <a:path w="21600" h="21600">
                    <a:moveTo>
                      <a:pt x="0" y="21600"/>
                    </a:moveTo>
                    <a:cubicBezTo>
                      <a:pt x="0" y="21600"/>
                      <a:pt x="3085" y="13060"/>
                      <a:pt x="13885" y="0"/>
                    </a:cubicBezTo>
                    <a:cubicBezTo>
                      <a:pt x="13885" y="0"/>
                      <a:pt x="21600" y="19590"/>
                      <a:pt x="21600" y="21600"/>
                    </a:cubicBezTo>
                    <a:lnTo>
                      <a:pt x="0" y="21600"/>
                    </a:lnTo>
                    <a:close/>
                  </a:path>
                </a:pathLst>
              </a:custGeom>
              <a:solidFill>
                <a:srgbClr val="91BF20"/>
              </a:solidFill>
              <a:ln cmpd="sng" cap="flat">
                <a:noFill/>
                <a:prstDash val="solid"/>
                <a:round/>
              </a:ln>
            </p:spPr>
          </p:sp>
          <p:sp>
            <p:nvSpPr>
              <p:cNvPr id="200" name="曲线"/>
              <p:cNvSpPr>
                <a:spLocks/>
              </p:cNvSpPr>
              <p:nvPr/>
            </p:nvSpPr>
            <p:spPr>
              <a:xfrm rot="0">
                <a:off x="4064492" y="6450240"/>
                <a:ext cx="50121" cy="140376"/>
              </a:xfrm>
              <a:custGeom>
                <a:gdLst>
                  <a:gd name="T1" fmla="*/ 0 w 21600"/>
                  <a:gd name="T2" fmla="*/ 0 h 21600"/>
                  <a:gd name="T3" fmla="*/ 21600 w 21600"/>
                  <a:gd name="T4" fmla="*/ 21600 h 21600"/>
                </a:gdLst>
                <a:rect l="T1" t="T2" r="T3" b="T4"/>
                <a:pathLst>
                  <a:path w="21600" h="21600">
                    <a:moveTo>
                      <a:pt x="21600" y="21600"/>
                    </a:moveTo>
                    <a:cubicBezTo>
                      <a:pt x="21600" y="21600"/>
                      <a:pt x="19938" y="11399"/>
                      <a:pt x="8307" y="0"/>
                    </a:cubicBezTo>
                    <a:cubicBezTo>
                      <a:pt x="8307" y="0"/>
                      <a:pt x="0" y="19800"/>
                      <a:pt x="0" y="21600"/>
                    </a:cubicBezTo>
                    <a:lnTo>
                      <a:pt x="21600" y="21600"/>
                    </a:lnTo>
                    <a:close/>
                  </a:path>
                </a:pathLst>
              </a:custGeom>
              <a:solidFill>
                <a:srgbClr val="91BF20"/>
              </a:solidFill>
              <a:ln cmpd="sng" cap="flat">
                <a:noFill/>
                <a:prstDash val="solid"/>
                <a:round/>
              </a:ln>
            </p:spPr>
          </p:sp>
          <p:sp>
            <p:nvSpPr>
              <p:cNvPr id="201" name="曲线"/>
              <p:cNvSpPr>
                <a:spLocks/>
              </p:cNvSpPr>
              <p:nvPr/>
            </p:nvSpPr>
            <p:spPr>
              <a:xfrm rot="0">
                <a:off x="4300063" y="6423501"/>
                <a:ext cx="50121" cy="167115"/>
              </a:xfrm>
              <a:custGeom>
                <a:gdLst>
                  <a:gd name="T1" fmla="*/ 0 w 21600"/>
                  <a:gd name="T2" fmla="*/ 0 h 21600"/>
                  <a:gd name="T3" fmla="*/ 21600 w 21600"/>
                  <a:gd name="T4" fmla="*/ 21600 h 21600"/>
                </a:gdLst>
                <a:rect l="T1" t="T2" r="T3" b="T4"/>
                <a:pathLst>
                  <a:path w="21600" h="21600">
                    <a:moveTo>
                      <a:pt x="0" y="21600"/>
                    </a:moveTo>
                    <a:cubicBezTo>
                      <a:pt x="0" y="21600"/>
                      <a:pt x="1661" y="11553"/>
                      <a:pt x="13292" y="0"/>
                    </a:cubicBezTo>
                    <a:cubicBezTo>
                      <a:pt x="13292" y="0"/>
                      <a:pt x="21600" y="20093"/>
                      <a:pt x="21600" y="21600"/>
                    </a:cubicBezTo>
                    <a:lnTo>
                      <a:pt x="0" y="21600"/>
                    </a:lnTo>
                    <a:close/>
                  </a:path>
                </a:pathLst>
              </a:custGeom>
              <a:solidFill>
                <a:srgbClr val="91BF20"/>
              </a:solidFill>
              <a:ln cmpd="sng" cap="flat">
                <a:noFill/>
                <a:prstDash val="solid"/>
                <a:round/>
              </a:ln>
            </p:spPr>
          </p:sp>
          <p:sp>
            <p:nvSpPr>
              <p:cNvPr id="202" name="曲线"/>
              <p:cNvSpPr>
                <a:spLocks/>
              </p:cNvSpPr>
              <p:nvPr/>
            </p:nvSpPr>
            <p:spPr>
              <a:xfrm rot="0">
                <a:off x="4249942" y="6450240"/>
                <a:ext cx="50121" cy="140376"/>
              </a:xfrm>
              <a:custGeom>
                <a:gdLst>
                  <a:gd name="T1" fmla="*/ 0 w 21600"/>
                  <a:gd name="T2" fmla="*/ 0 h 21600"/>
                  <a:gd name="T3" fmla="*/ 21600 w 21600"/>
                  <a:gd name="T4" fmla="*/ 21600 h 21600"/>
                </a:gdLst>
                <a:rect l="T1" t="T2" r="T3" b="T4"/>
                <a:pathLst>
                  <a:path w="21600" h="21600">
                    <a:moveTo>
                      <a:pt x="21600" y="21600"/>
                    </a:moveTo>
                    <a:cubicBezTo>
                      <a:pt x="21600" y="21600"/>
                      <a:pt x="19938" y="11399"/>
                      <a:pt x="8307" y="0"/>
                    </a:cubicBezTo>
                    <a:cubicBezTo>
                      <a:pt x="8307" y="0"/>
                      <a:pt x="0" y="19800"/>
                      <a:pt x="0" y="21600"/>
                    </a:cubicBezTo>
                    <a:lnTo>
                      <a:pt x="21600" y="21600"/>
                    </a:lnTo>
                    <a:close/>
                  </a:path>
                </a:pathLst>
              </a:custGeom>
              <a:solidFill>
                <a:srgbClr val="91BF20"/>
              </a:solidFill>
              <a:ln cmpd="sng" cap="flat">
                <a:noFill/>
                <a:prstDash val="solid"/>
                <a:round/>
              </a:ln>
            </p:spPr>
          </p:sp>
          <p:sp>
            <p:nvSpPr>
              <p:cNvPr id="203" name="曲线"/>
              <p:cNvSpPr>
                <a:spLocks/>
              </p:cNvSpPr>
              <p:nvPr/>
            </p:nvSpPr>
            <p:spPr>
              <a:xfrm rot="0">
                <a:off x="4092895" y="6426843"/>
                <a:ext cx="83535" cy="163772"/>
              </a:xfrm>
              <a:custGeom>
                <a:gdLst>
                  <a:gd name="T1" fmla="*/ 0 w 21600"/>
                  <a:gd name="T2" fmla="*/ 0 h 21600"/>
                  <a:gd name="T3" fmla="*/ 21600 w 21600"/>
                  <a:gd name="T4" fmla="*/ 21600 h 21600"/>
                </a:gdLst>
                <a:rect l="T1" t="T2" r="T3" b="T4"/>
                <a:pathLst>
                  <a:path w="21600" h="21600">
                    <a:moveTo>
                      <a:pt x="21600" y="21600"/>
                    </a:moveTo>
                    <a:cubicBezTo>
                      <a:pt x="21600" y="21600"/>
                      <a:pt x="19636" y="12342"/>
                      <a:pt x="7854" y="0"/>
                    </a:cubicBezTo>
                    <a:cubicBezTo>
                      <a:pt x="7854" y="0"/>
                      <a:pt x="0" y="20057"/>
                      <a:pt x="0" y="21600"/>
                    </a:cubicBezTo>
                    <a:lnTo>
                      <a:pt x="21600" y="21600"/>
                    </a:lnTo>
                    <a:close/>
                  </a:path>
                </a:pathLst>
              </a:custGeom>
              <a:solidFill>
                <a:srgbClr val="91BF20"/>
              </a:solidFill>
              <a:ln cmpd="sng" cap="flat">
                <a:noFill/>
                <a:prstDash val="solid"/>
                <a:round/>
              </a:ln>
            </p:spPr>
          </p:sp>
          <p:sp>
            <p:nvSpPr>
              <p:cNvPr id="204" name="曲线"/>
              <p:cNvSpPr>
                <a:spLocks/>
              </p:cNvSpPr>
              <p:nvPr/>
            </p:nvSpPr>
            <p:spPr>
              <a:xfrm rot="0">
                <a:off x="3904104" y="6396763"/>
                <a:ext cx="83535" cy="193853"/>
              </a:xfrm>
              <a:custGeom>
                <a:gdLst>
                  <a:gd name="T1" fmla="*/ 0 w 21600"/>
                  <a:gd name="T2" fmla="*/ 0 h 21600"/>
                  <a:gd name="T3" fmla="*/ 21600 w 21600"/>
                  <a:gd name="T4" fmla="*/ 21600 h 21600"/>
                </a:gdLst>
                <a:rect l="T1" t="T2" r="T3" b="T4"/>
                <a:pathLst>
                  <a:path w="21600" h="21600">
                    <a:moveTo>
                      <a:pt x="0" y="21600"/>
                    </a:moveTo>
                    <a:cubicBezTo>
                      <a:pt x="0" y="21600"/>
                      <a:pt x="1963" y="12960"/>
                      <a:pt x="13745" y="0"/>
                    </a:cubicBezTo>
                    <a:cubicBezTo>
                      <a:pt x="13745" y="0"/>
                      <a:pt x="21600" y="19872"/>
                      <a:pt x="21600" y="21600"/>
                    </a:cubicBezTo>
                    <a:lnTo>
                      <a:pt x="0" y="21600"/>
                    </a:lnTo>
                    <a:close/>
                  </a:path>
                </a:pathLst>
              </a:custGeom>
              <a:solidFill>
                <a:srgbClr val="91BF20"/>
              </a:solidFill>
              <a:ln cmpd="sng" cap="flat">
                <a:noFill/>
                <a:prstDash val="solid"/>
                <a:round/>
              </a:ln>
            </p:spPr>
          </p:sp>
          <p:sp>
            <p:nvSpPr>
              <p:cNvPr id="205" name="曲线"/>
              <p:cNvSpPr>
                <a:spLocks/>
              </p:cNvSpPr>
              <p:nvPr/>
            </p:nvSpPr>
            <p:spPr>
              <a:xfrm rot="0">
                <a:off x="4388612" y="6380051"/>
                <a:ext cx="106925" cy="210565"/>
              </a:xfrm>
              <a:custGeom>
                <a:gdLst>
                  <a:gd name="T1" fmla="*/ 0 w 21600"/>
                  <a:gd name="T2" fmla="*/ 0 h 21600"/>
                  <a:gd name="T3" fmla="*/ 21600 w 21600"/>
                  <a:gd name="T4" fmla="*/ 21600 h 21600"/>
                </a:gdLst>
                <a:rect l="T1" t="T2" r="T3" b="T4"/>
                <a:pathLst>
                  <a:path w="21600" h="21600">
                    <a:moveTo>
                      <a:pt x="0" y="21600"/>
                    </a:moveTo>
                    <a:cubicBezTo>
                      <a:pt x="0" y="21600"/>
                      <a:pt x="2314" y="12799"/>
                      <a:pt x="13885" y="0"/>
                    </a:cubicBezTo>
                    <a:cubicBezTo>
                      <a:pt x="13885" y="0"/>
                      <a:pt x="21600" y="19600"/>
                      <a:pt x="21600" y="21600"/>
                    </a:cubicBezTo>
                    <a:lnTo>
                      <a:pt x="0" y="21600"/>
                    </a:lnTo>
                    <a:close/>
                  </a:path>
                </a:pathLst>
              </a:custGeom>
              <a:solidFill>
                <a:srgbClr val="91BF20"/>
              </a:solidFill>
              <a:ln cmpd="sng" cap="flat">
                <a:noFill/>
                <a:prstDash val="solid"/>
                <a:round/>
              </a:ln>
            </p:spPr>
          </p:sp>
          <p:sp>
            <p:nvSpPr>
              <p:cNvPr id="206" name="曲线"/>
              <p:cNvSpPr>
                <a:spLocks/>
              </p:cNvSpPr>
              <p:nvPr/>
            </p:nvSpPr>
            <p:spPr>
              <a:xfrm rot="0">
                <a:off x="4828010" y="6380051"/>
                <a:ext cx="106925" cy="210565"/>
              </a:xfrm>
              <a:custGeom>
                <a:gdLst>
                  <a:gd name="T1" fmla="*/ 0 w 21600"/>
                  <a:gd name="T2" fmla="*/ 0 h 21600"/>
                  <a:gd name="T3" fmla="*/ 21600 w 21600"/>
                  <a:gd name="T4" fmla="*/ 21600 h 21600"/>
                </a:gdLst>
                <a:rect l="T1" t="T2" r="T3" b="T4"/>
                <a:pathLst>
                  <a:path w="21600" h="21600">
                    <a:moveTo>
                      <a:pt x="21600" y="21600"/>
                    </a:moveTo>
                    <a:cubicBezTo>
                      <a:pt x="21600" y="21600"/>
                      <a:pt x="19285" y="12799"/>
                      <a:pt x="7714" y="0"/>
                    </a:cubicBezTo>
                    <a:cubicBezTo>
                      <a:pt x="7714" y="0"/>
                      <a:pt x="0" y="19600"/>
                      <a:pt x="0" y="21600"/>
                    </a:cubicBezTo>
                    <a:lnTo>
                      <a:pt x="21600" y="21600"/>
                    </a:lnTo>
                    <a:close/>
                  </a:path>
                </a:pathLst>
              </a:custGeom>
              <a:solidFill>
                <a:srgbClr val="91BF20"/>
              </a:solidFill>
              <a:ln cmpd="sng" cap="flat">
                <a:noFill/>
                <a:prstDash val="solid"/>
                <a:round/>
              </a:ln>
            </p:spPr>
          </p:sp>
          <p:sp>
            <p:nvSpPr>
              <p:cNvPr id="207" name="曲线"/>
              <p:cNvSpPr>
                <a:spLocks/>
              </p:cNvSpPr>
              <p:nvPr/>
            </p:nvSpPr>
            <p:spPr>
              <a:xfrm rot="0">
                <a:off x="4592439" y="6380051"/>
                <a:ext cx="108596" cy="210565"/>
              </a:xfrm>
              <a:custGeom>
                <a:gdLst>
                  <a:gd name="T1" fmla="*/ 0 w 21600"/>
                  <a:gd name="T2" fmla="*/ 0 h 21600"/>
                  <a:gd name="T3" fmla="*/ 21600 w 21600"/>
                  <a:gd name="T4" fmla="*/ 21600 h 21600"/>
                </a:gdLst>
                <a:rect l="T1" t="T2" r="T3" b="T4"/>
                <a:pathLst>
                  <a:path w="21600" h="21600">
                    <a:moveTo>
                      <a:pt x="21600" y="21600"/>
                    </a:moveTo>
                    <a:cubicBezTo>
                      <a:pt x="21600" y="21600"/>
                      <a:pt x="19285" y="12799"/>
                      <a:pt x="8485" y="0"/>
                    </a:cubicBezTo>
                    <a:cubicBezTo>
                      <a:pt x="8485" y="0"/>
                      <a:pt x="0" y="19600"/>
                      <a:pt x="0" y="21600"/>
                    </a:cubicBezTo>
                    <a:lnTo>
                      <a:pt x="21600" y="21600"/>
                    </a:lnTo>
                    <a:close/>
                  </a:path>
                </a:pathLst>
              </a:custGeom>
              <a:solidFill>
                <a:srgbClr val="91BF20"/>
              </a:solidFill>
              <a:ln cmpd="sng" cap="flat">
                <a:noFill/>
                <a:prstDash val="solid"/>
                <a:round/>
              </a:ln>
            </p:spPr>
          </p:sp>
          <p:sp>
            <p:nvSpPr>
              <p:cNvPr id="208" name="曲线"/>
              <p:cNvSpPr>
                <a:spLocks/>
              </p:cNvSpPr>
              <p:nvPr/>
            </p:nvSpPr>
            <p:spPr>
              <a:xfrm rot="0">
                <a:off x="4350185" y="6423501"/>
                <a:ext cx="68499" cy="167115"/>
              </a:xfrm>
              <a:custGeom>
                <a:gdLst>
                  <a:gd name="T1" fmla="*/ 0 w 21600"/>
                  <a:gd name="T2" fmla="*/ 0 h 21600"/>
                  <a:gd name="T3" fmla="*/ 21600 w 21600"/>
                  <a:gd name="T4" fmla="*/ 21600 h 21600"/>
                </a:gdLst>
                <a:rect l="T1" t="T2" r="T3" b="T4"/>
                <a:pathLst>
                  <a:path w="21600" h="21600">
                    <a:moveTo>
                      <a:pt x="0" y="21600"/>
                    </a:moveTo>
                    <a:cubicBezTo>
                      <a:pt x="0" y="21600"/>
                      <a:pt x="2400" y="13060"/>
                      <a:pt x="13200" y="0"/>
                    </a:cubicBezTo>
                    <a:cubicBezTo>
                      <a:pt x="13200" y="0"/>
                      <a:pt x="21600" y="19590"/>
                      <a:pt x="21600" y="21600"/>
                    </a:cubicBezTo>
                    <a:lnTo>
                      <a:pt x="0" y="21600"/>
                    </a:lnTo>
                    <a:close/>
                  </a:path>
                </a:pathLst>
              </a:custGeom>
              <a:solidFill>
                <a:srgbClr val="91BF20"/>
              </a:solidFill>
              <a:ln cmpd="sng" cap="flat">
                <a:noFill/>
                <a:prstDash val="solid"/>
                <a:round/>
              </a:ln>
            </p:spPr>
          </p:sp>
          <p:sp>
            <p:nvSpPr>
              <p:cNvPr id="209" name="曲线"/>
              <p:cNvSpPr>
                <a:spLocks/>
              </p:cNvSpPr>
              <p:nvPr/>
            </p:nvSpPr>
            <p:spPr>
              <a:xfrm rot="0">
                <a:off x="4701035" y="6450240"/>
                <a:ext cx="60145" cy="140376"/>
              </a:xfrm>
              <a:custGeom>
                <a:gdLst>
                  <a:gd name="T1" fmla="*/ 0 w 21600"/>
                  <a:gd name="T2" fmla="*/ 0 h 21600"/>
                  <a:gd name="T3" fmla="*/ 21600 w 21600"/>
                  <a:gd name="T4" fmla="*/ 21600 h 21600"/>
                </a:gdLst>
                <a:rect l="T1" t="T2" r="T3" b="T4"/>
                <a:pathLst>
                  <a:path w="21600" h="21600">
                    <a:moveTo>
                      <a:pt x="21600" y="21600"/>
                    </a:moveTo>
                    <a:cubicBezTo>
                      <a:pt x="21600" y="21600"/>
                      <a:pt x="20250" y="11399"/>
                      <a:pt x="8099" y="0"/>
                    </a:cubicBezTo>
                    <a:cubicBezTo>
                      <a:pt x="8099" y="0"/>
                      <a:pt x="0" y="19800"/>
                      <a:pt x="0" y="21600"/>
                    </a:cubicBezTo>
                    <a:lnTo>
                      <a:pt x="21600" y="21600"/>
                    </a:lnTo>
                    <a:close/>
                  </a:path>
                </a:pathLst>
              </a:custGeom>
              <a:solidFill>
                <a:srgbClr val="91BF20"/>
              </a:solidFill>
              <a:ln cmpd="sng" cap="flat">
                <a:noFill/>
                <a:prstDash val="solid"/>
                <a:round/>
              </a:ln>
            </p:spPr>
          </p:sp>
          <p:sp>
            <p:nvSpPr>
              <p:cNvPr id="210" name="曲线"/>
              <p:cNvSpPr>
                <a:spLocks/>
              </p:cNvSpPr>
              <p:nvPr/>
            </p:nvSpPr>
            <p:spPr>
              <a:xfrm rot="0">
                <a:off x="4993411" y="6423501"/>
                <a:ext cx="61816" cy="167115"/>
              </a:xfrm>
              <a:custGeom>
                <a:gdLst>
                  <a:gd name="T1" fmla="*/ 0 w 21600"/>
                  <a:gd name="T2" fmla="*/ 0 h 21600"/>
                  <a:gd name="T3" fmla="*/ 21600 w 21600"/>
                  <a:gd name="T4" fmla="*/ 21600 h 21600"/>
                </a:gdLst>
                <a:rect l="T1" t="T2" r="T3" b="T4"/>
                <a:pathLst>
                  <a:path w="21600" h="21600">
                    <a:moveTo>
                      <a:pt x="0" y="21600"/>
                    </a:moveTo>
                    <a:cubicBezTo>
                      <a:pt x="0" y="21600"/>
                      <a:pt x="1350" y="11553"/>
                      <a:pt x="13500" y="0"/>
                    </a:cubicBezTo>
                    <a:cubicBezTo>
                      <a:pt x="13500" y="0"/>
                      <a:pt x="21599" y="20093"/>
                      <a:pt x="21599" y="21600"/>
                    </a:cubicBezTo>
                    <a:lnTo>
                      <a:pt x="0" y="21600"/>
                    </a:lnTo>
                    <a:close/>
                  </a:path>
                </a:pathLst>
              </a:custGeom>
              <a:solidFill>
                <a:srgbClr val="91BF20"/>
              </a:solidFill>
              <a:ln cmpd="sng" cap="flat">
                <a:noFill/>
                <a:prstDash val="solid"/>
                <a:round/>
              </a:ln>
            </p:spPr>
          </p:sp>
          <p:sp>
            <p:nvSpPr>
              <p:cNvPr id="211" name="曲线"/>
              <p:cNvSpPr>
                <a:spLocks/>
              </p:cNvSpPr>
              <p:nvPr/>
            </p:nvSpPr>
            <p:spPr>
              <a:xfrm rot="0">
                <a:off x="4931594" y="6450240"/>
                <a:ext cx="61816" cy="140376"/>
              </a:xfrm>
              <a:custGeom>
                <a:gdLst>
                  <a:gd name="T1" fmla="*/ 0 w 21600"/>
                  <a:gd name="T2" fmla="*/ 0 h 21600"/>
                  <a:gd name="T3" fmla="*/ 21600 w 21600"/>
                  <a:gd name="T4" fmla="*/ 21600 h 21600"/>
                </a:gdLst>
                <a:rect l="T1" t="T2" r="T3" b="T4"/>
                <a:pathLst>
                  <a:path w="21600" h="21600">
                    <a:moveTo>
                      <a:pt x="21600" y="21600"/>
                    </a:moveTo>
                    <a:cubicBezTo>
                      <a:pt x="21600" y="21600"/>
                      <a:pt x="18899" y="11399"/>
                      <a:pt x="8100" y="0"/>
                    </a:cubicBezTo>
                    <a:cubicBezTo>
                      <a:pt x="8100" y="0"/>
                      <a:pt x="0" y="19800"/>
                      <a:pt x="0" y="21600"/>
                    </a:cubicBezTo>
                    <a:lnTo>
                      <a:pt x="21600" y="21600"/>
                    </a:lnTo>
                    <a:close/>
                  </a:path>
                </a:pathLst>
              </a:custGeom>
              <a:solidFill>
                <a:srgbClr val="91BF20"/>
              </a:solidFill>
              <a:ln cmpd="sng" cap="flat">
                <a:noFill/>
                <a:prstDash val="solid"/>
                <a:round/>
              </a:ln>
            </p:spPr>
          </p:sp>
          <p:sp>
            <p:nvSpPr>
              <p:cNvPr id="212" name="曲线"/>
              <p:cNvSpPr>
                <a:spLocks/>
              </p:cNvSpPr>
              <p:nvPr/>
            </p:nvSpPr>
            <p:spPr>
              <a:xfrm rot="0">
                <a:off x="4731108" y="6426843"/>
                <a:ext cx="108596" cy="163772"/>
              </a:xfrm>
              <a:custGeom>
                <a:gdLst>
                  <a:gd name="T1" fmla="*/ 0 w 21600"/>
                  <a:gd name="T2" fmla="*/ 0 h 21600"/>
                  <a:gd name="T3" fmla="*/ 21600 w 21600"/>
                  <a:gd name="T4" fmla="*/ 21600 h 21600"/>
                </a:gdLst>
                <a:rect l="T1" t="T2" r="T3" b="T4"/>
                <a:pathLst>
                  <a:path w="21600" h="21600">
                    <a:moveTo>
                      <a:pt x="21600" y="21600"/>
                    </a:moveTo>
                    <a:cubicBezTo>
                      <a:pt x="21600" y="21600"/>
                      <a:pt x="19285" y="12342"/>
                      <a:pt x="8485" y="0"/>
                    </a:cubicBezTo>
                    <a:cubicBezTo>
                      <a:pt x="8485" y="0"/>
                      <a:pt x="0" y="20057"/>
                      <a:pt x="0" y="21600"/>
                    </a:cubicBezTo>
                    <a:lnTo>
                      <a:pt x="21600" y="21600"/>
                    </a:lnTo>
                    <a:close/>
                  </a:path>
                </a:pathLst>
              </a:custGeom>
              <a:solidFill>
                <a:srgbClr val="91BF20"/>
              </a:solidFill>
              <a:ln cmpd="sng" cap="flat">
                <a:noFill/>
                <a:prstDash val="solid"/>
                <a:round/>
              </a:ln>
            </p:spPr>
          </p:sp>
          <p:sp>
            <p:nvSpPr>
              <p:cNvPr id="213" name="曲线"/>
              <p:cNvSpPr>
                <a:spLocks/>
              </p:cNvSpPr>
              <p:nvPr/>
            </p:nvSpPr>
            <p:spPr>
              <a:xfrm rot="0">
                <a:off x="4495537" y="6396763"/>
                <a:ext cx="108596" cy="193853"/>
              </a:xfrm>
              <a:custGeom>
                <a:gdLst>
                  <a:gd name="T1" fmla="*/ 0 w 21600"/>
                  <a:gd name="T2" fmla="*/ 0 h 21600"/>
                  <a:gd name="T3" fmla="*/ 21600 w 21600"/>
                  <a:gd name="T4" fmla="*/ 21600 h 21600"/>
                </a:gdLst>
                <a:rect l="T1" t="T2" r="T3" b="T4"/>
                <a:pathLst>
                  <a:path w="21600" h="21600">
                    <a:moveTo>
                      <a:pt x="0" y="21600"/>
                    </a:moveTo>
                    <a:cubicBezTo>
                      <a:pt x="0" y="21600"/>
                      <a:pt x="2314" y="12960"/>
                      <a:pt x="13885" y="0"/>
                    </a:cubicBezTo>
                    <a:cubicBezTo>
                      <a:pt x="13885" y="0"/>
                      <a:pt x="21600" y="19872"/>
                      <a:pt x="21600" y="21600"/>
                    </a:cubicBezTo>
                    <a:lnTo>
                      <a:pt x="0" y="21600"/>
                    </a:lnTo>
                    <a:close/>
                  </a:path>
                </a:pathLst>
              </a:custGeom>
              <a:solidFill>
                <a:srgbClr val="91BF20"/>
              </a:solidFill>
              <a:ln cmpd="sng" cap="flat">
                <a:noFill/>
                <a:prstDash val="solid"/>
                <a:round/>
              </a:ln>
            </p:spPr>
          </p:sp>
          <p:sp>
            <p:nvSpPr>
              <p:cNvPr id="214" name="曲线"/>
              <p:cNvSpPr>
                <a:spLocks/>
              </p:cNvSpPr>
              <p:nvPr/>
            </p:nvSpPr>
            <p:spPr>
              <a:xfrm rot="0">
                <a:off x="5043531" y="6380051"/>
                <a:ext cx="88548" cy="210565"/>
              </a:xfrm>
              <a:custGeom>
                <a:gdLst>
                  <a:gd name="T1" fmla="*/ 0 w 21600"/>
                  <a:gd name="T2" fmla="*/ 0 h 21600"/>
                  <a:gd name="T3" fmla="*/ 21600 w 21600"/>
                  <a:gd name="T4" fmla="*/ 21600 h 21600"/>
                </a:gdLst>
                <a:rect l="T1" t="T2" r="T3" b="T4"/>
                <a:pathLst>
                  <a:path w="21600" h="21600">
                    <a:moveTo>
                      <a:pt x="0" y="21600"/>
                    </a:moveTo>
                    <a:cubicBezTo>
                      <a:pt x="0" y="21600"/>
                      <a:pt x="2817" y="12799"/>
                      <a:pt x="13147" y="0"/>
                    </a:cubicBezTo>
                    <a:cubicBezTo>
                      <a:pt x="13147" y="0"/>
                      <a:pt x="21600" y="19600"/>
                      <a:pt x="21600" y="21600"/>
                    </a:cubicBezTo>
                    <a:lnTo>
                      <a:pt x="0" y="21600"/>
                    </a:lnTo>
                    <a:close/>
                  </a:path>
                </a:pathLst>
              </a:custGeom>
              <a:solidFill>
                <a:srgbClr val="91BF20"/>
              </a:solidFill>
              <a:ln cmpd="sng" cap="flat">
                <a:noFill/>
                <a:prstDash val="solid"/>
                <a:round/>
              </a:ln>
            </p:spPr>
          </p:sp>
          <p:sp>
            <p:nvSpPr>
              <p:cNvPr id="215" name="曲线"/>
              <p:cNvSpPr>
                <a:spLocks/>
              </p:cNvSpPr>
              <p:nvPr/>
            </p:nvSpPr>
            <p:spPr>
              <a:xfrm rot="0">
                <a:off x="5397724" y="6380051"/>
                <a:ext cx="83535" cy="210565"/>
              </a:xfrm>
              <a:custGeom>
                <a:gdLst>
                  <a:gd name="T1" fmla="*/ 0 w 21600"/>
                  <a:gd name="T2" fmla="*/ 0 h 21600"/>
                  <a:gd name="T3" fmla="*/ 21600 w 21600"/>
                  <a:gd name="T4" fmla="*/ 21600 h 21600"/>
                </a:gdLst>
                <a:rect l="T1" t="T2" r="T3" b="T4"/>
                <a:pathLst>
                  <a:path w="21600" h="21600">
                    <a:moveTo>
                      <a:pt x="21600" y="21600"/>
                    </a:moveTo>
                    <a:cubicBezTo>
                      <a:pt x="21600" y="21600"/>
                      <a:pt x="19636" y="12799"/>
                      <a:pt x="7854" y="0"/>
                    </a:cubicBezTo>
                    <a:cubicBezTo>
                      <a:pt x="7854" y="0"/>
                      <a:pt x="0" y="19600"/>
                      <a:pt x="0" y="21600"/>
                    </a:cubicBezTo>
                    <a:lnTo>
                      <a:pt x="21600" y="21600"/>
                    </a:lnTo>
                    <a:close/>
                  </a:path>
                </a:pathLst>
              </a:custGeom>
              <a:solidFill>
                <a:srgbClr val="91BF20"/>
              </a:solidFill>
              <a:ln cmpd="sng" cap="flat">
                <a:noFill/>
                <a:prstDash val="solid"/>
                <a:round/>
              </a:ln>
            </p:spPr>
          </p:sp>
          <p:sp>
            <p:nvSpPr>
              <p:cNvPr id="216" name="曲线"/>
              <p:cNvSpPr>
                <a:spLocks/>
              </p:cNvSpPr>
              <p:nvPr/>
            </p:nvSpPr>
            <p:spPr>
              <a:xfrm rot="0">
                <a:off x="5208933" y="6380051"/>
                <a:ext cx="83535" cy="210565"/>
              </a:xfrm>
              <a:custGeom>
                <a:gdLst>
                  <a:gd name="T1" fmla="*/ 0 w 21600"/>
                  <a:gd name="T2" fmla="*/ 0 h 21600"/>
                  <a:gd name="T3" fmla="*/ 21600 w 21600"/>
                  <a:gd name="T4" fmla="*/ 21600 h 21600"/>
                </a:gdLst>
                <a:rect l="T1" t="T2" r="T3" b="T4"/>
                <a:pathLst>
                  <a:path w="21600" h="21600">
                    <a:moveTo>
                      <a:pt x="21600" y="21600"/>
                    </a:moveTo>
                    <a:cubicBezTo>
                      <a:pt x="21600" y="21600"/>
                      <a:pt x="19636" y="12799"/>
                      <a:pt x="7854" y="0"/>
                    </a:cubicBezTo>
                    <a:cubicBezTo>
                      <a:pt x="7854" y="0"/>
                      <a:pt x="0" y="19600"/>
                      <a:pt x="0" y="21600"/>
                    </a:cubicBezTo>
                    <a:lnTo>
                      <a:pt x="21600" y="21600"/>
                    </a:lnTo>
                    <a:close/>
                  </a:path>
                </a:pathLst>
              </a:custGeom>
              <a:solidFill>
                <a:srgbClr val="91BF20"/>
              </a:solidFill>
              <a:ln cmpd="sng" cap="flat">
                <a:noFill/>
                <a:prstDash val="solid"/>
                <a:round/>
              </a:ln>
            </p:spPr>
          </p:sp>
          <p:sp>
            <p:nvSpPr>
              <p:cNvPr id="217" name="曲线"/>
              <p:cNvSpPr>
                <a:spLocks/>
              </p:cNvSpPr>
              <p:nvPr/>
            </p:nvSpPr>
            <p:spPr>
              <a:xfrm rot="0">
                <a:off x="5011788" y="6423501"/>
                <a:ext cx="55133" cy="167115"/>
              </a:xfrm>
              <a:custGeom>
                <a:gdLst>
                  <a:gd name="T1" fmla="*/ 0 w 21600"/>
                  <a:gd name="T2" fmla="*/ 0 h 21600"/>
                  <a:gd name="T3" fmla="*/ 21600 w 21600"/>
                  <a:gd name="T4" fmla="*/ 21600 h 21600"/>
                </a:gdLst>
                <a:rect l="T1" t="T2" r="T3" b="T4"/>
                <a:pathLst>
                  <a:path w="21600" h="21600">
                    <a:moveTo>
                      <a:pt x="0" y="21600"/>
                    </a:moveTo>
                    <a:cubicBezTo>
                      <a:pt x="0" y="21600"/>
                      <a:pt x="3085" y="13060"/>
                      <a:pt x="13885" y="0"/>
                    </a:cubicBezTo>
                    <a:cubicBezTo>
                      <a:pt x="13885" y="0"/>
                      <a:pt x="21600" y="19590"/>
                      <a:pt x="21600" y="21600"/>
                    </a:cubicBezTo>
                    <a:lnTo>
                      <a:pt x="0" y="21600"/>
                    </a:lnTo>
                    <a:close/>
                  </a:path>
                </a:pathLst>
              </a:custGeom>
              <a:solidFill>
                <a:srgbClr val="91BF20"/>
              </a:solidFill>
              <a:ln cmpd="sng" cap="flat">
                <a:noFill/>
                <a:prstDash val="solid"/>
                <a:round/>
              </a:ln>
            </p:spPr>
          </p:sp>
        </p:grpSp>
        <p:sp>
          <p:nvSpPr>
            <p:cNvPr id="219" name="曲线"/>
            <p:cNvSpPr>
              <a:spLocks/>
            </p:cNvSpPr>
            <p:nvPr/>
          </p:nvSpPr>
          <p:spPr>
            <a:xfrm rot="0">
              <a:off x="5292468" y="6450240"/>
              <a:ext cx="50121" cy="140376"/>
            </a:xfrm>
            <a:custGeom>
              <a:gdLst>
                <a:gd name="T1" fmla="*/ 0 w 21600"/>
                <a:gd name="T2" fmla="*/ 0 h 21600"/>
                <a:gd name="T3" fmla="*/ 21600 w 21600"/>
                <a:gd name="T4" fmla="*/ 21600 h 21600"/>
              </a:gdLst>
              <a:rect l="T1" t="T2" r="T3" b="T4"/>
              <a:pathLst>
                <a:path w="21600" h="21600">
                  <a:moveTo>
                    <a:pt x="21600" y="21600"/>
                  </a:moveTo>
                  <a:cubicBezTo>
                    <a:pt x="21600" y="21600"/>
                    <a:pt x="19938" y="11399"/>
                    <a:pt x="8307" y="0"/>
                  </a:cubicBezTo>
                  <a:cubicBezTo>
                    <a:pt x="8307" y="0"/>
                    <a:pt x="0" y="19800"/>
                    <a:pt x="0" y="21600"/>
                  </a:cubicBezTo>
                  <a:lnTo>
                    <a:pt x="21600" y="21600"/>
                  </a:lnTo>
                  <a:close/>
                </a:path>
              </a:pathLst>
            </a:custGeom>
            <a:solidFill>
              <a:srgbClr val="91BF20"/>
            </a:solidFill>
            <a:ln cmpd="sng" cap="flat">
              <a:noFill/>
              <a:prstDash val="solid"/>
              <a:round/>
            </a:ln>
          </p:spPr>
        </p:sp>
        <p:sp>
          <p:nvSpPr>
            <p:cNvPr id="220" name="曲线"/>
            <p:cNvSpPr>
              <a:spLocks/>
            </p:cNvSpPr>
            <p:nvPr/>
          </p:nvSpPr>
          <p:spPr>
            <a:xfrm rot="0">
              <a:off x="5528039" y="6423501"/>
              <a:ext cx="50121" cy="167115"/>
            </a:xfrm>
            <a:custGeom>
              <a:gdLst>
                <a:gd name="T1" fmla="*/ 0 w 21600"/>
                <a:gd name="T2" fmla="*/ 0 h 21600"/>
                <a:gd name="T3" fmla="*/ 21600 w 21600"/>
                <a:gd name="T4" fmla="*/ 21600 h 21600"/>
              </a:gdLst>
              <a:rect l="T1" t="T2" r="T3" b="T4"/>
              <a:pathLst>
                <a:path w="21600" h="21600">
                  <a:moveTo>
                    <a:pt x="0" y="21600"/>
                  </a:moveTo>
                  <a:cubicBezTo>
                    <a:pt x="0" y="21600"/>
                    <a:pt x="1661" y="11553"/>
                    <a:pt x="13292" y="0"/>
                  </a:cubicBezTo>
                  <a:cubicBezTo>
                    <a:pt x="13292" y="0"/>
                    <a:pt x="21600" y="20093"/>
                    <a:pt x="21600" y="21600"/>
                  </a:cubicBezTo>
                  <a:lnTo>
                    <a:pt x="0" y="21600"/>
                  </a:lnTo>
                  <a:close/>
                </a:path>
              </a:pathLst>
            </a:custGeom>
            <a:solidFill>
              <a:srgbClr val="91BF20"/>
            </a:solidFill>
            <a:ln cmpd="sng" cap="flat">
              <a:noFill/>
              <a:prstDash val="solid"/>
              <a:round/>
            </a:ln>
          </p:spPr>
        </p:sp>
        <p:sp>
          <p:nvSpPr>
            <p:cNvPr id="221" name="曲线"/>
            <p:cNvSpPr>
              <a:spLocks/>
            </p:cNvSpPr>
            <p:nvPr/>
          </p:nvSpPr>
          <p:spPr>
            <a:xfrm rot="0">
              <a:off x="5477919" y="6450240"/>
              <a:ext cx="50121" cy="140376"/>
            </a:xfrm>
            <a:custGeom>
              <a:gdLst>
                <a:gd name="T1" fmla="*/ 0 w 21600"/>
                <a:gd name="T2" fmla="*/ 0 h 21600"/>
                <a:gd name="T3" fmla="*/ 21600 w 21600"/>
                <a:gd name="T4" fmla="*/ 21600 h 21600"/>
              </a:gdLst>
              <a:rect l="T1" t="T2" r="T3" b="T4"/>
              <a:pathLst>
                <a:path w="21600" h="21600">
                  <a:moveTo>
                    <a:pt x="21600" y="21600"/>
                  </a:moveTo>
                  <a:cubicBezTo>
                    <a:pt x="21600" y="21600"/>
                    <a:pt x="19938" y="11399"/>
                    <a:pt x="8307" y="0"/>
                  </a:cubicBezTo>
                  <a:cubicBezTo>
                    <a:pt x="8307" y="0"/>
                    <a:pt x="0" y="19800"/>
                    <a:pt x="0" y="21600"/>
                  </a:cubicBezTo>
                  <a:lnTo>
                    <a:pt x="21600" y="21600"/>
                  </a:lnTo>
                  <a:close/>
                </a:path>
              </a:pathLst>
            </a:custGeom>
            <a:solidFill>
              <a:srgbClr val="91BF20"/>
            </a:solidFill>
            <a:ln cmpd="sng" cap="flat">
              <a:noFill/>
              <a:prstDash val="solid"/>
              <a:round/>
            </a:ln>
          </p:spPr>
        </p:sp>
        <p:sp>
          <p:nvSpPr>
            <p:cNvPr id="222" name="曲线"/>
            <p:cNvSpPr>
              <a:spLocks/>
            </p:cNvSpPr>
            <p:nvPr/>
          </p:nvSpPr>
          <p:spPr>
            <a:xfrm rot="0">
              <a:off x="5320871" y="6426843"/>
              <a:ext cx="83535" cy="163772"/>
            </a:xfrm>
            <a:custGeom>
              <a:gdLst>
                <a:gd name="T1" fmla="*/ 0 w 21600"/>
                <a:gd name="T2" fmla="*/ 0 h 21600"/>
                <a:gd name="T3" fmla="*/ 21600 w 21600"/>
                <a:gd name="T4" fmla="*/ 21600 h 21600"/>
              </a:gdLst>
              <a:rect l="T1" t="T2" r="T3" b="T4"/>
              <a:pathLst>
                <a:path w="21600" h="21600">
                  <a:moveTo>
                    <a:pt x="21600" y="21600"/>
                  </a:moveTo>
                  <a:cubicBezTo>
                    <a:pt x="21600" y="21600"/>
                    <a:pt x="19636" y="12342"/>
                    <a:pt x="7854" y="0"/>
                  </a:cubicBezTo>
                  <a:cubicBezTo>
                    <a:pt x="7854" y="0"/>
                    <a:pt x="0" y="20057"/>
                    <a:pt x="0" y="21600"/>
                  </a:cubicBezTo>
                  <a:lnTo>
                    <a:pt x="21600" y="21600"/>
                  </a:lnTo>
                  <a:close/>
                </a:path>
              </a:pathLst>
            </a:custGeom>
            <a:solidFill>
              <a:srgbClr val="91BF20"/>
            </a:solidFill>
            <a:ln cmpd="sng" cap="flat">
              <a:noFill/>
              <a:prstDash val="solid"/>
              <a:round/>
            </a:ln>
          </p:spPr>
        </p:sp>
        <p:sp>
          <p:nvSpPr>
            <p:cNvPr id="223" name="曲线"/>
            <p:cNvSpPr>
              <a:spLocks/>
            </p:cNvSpPr>
            <p:nvPr/>
          </p:nvSpPr>
          <p:spPr>
            <a:xfrm rot="0">
              <a:off x="5132080" y="6396763"/>
              <a:ext cx="88547" cy="193853"/>
            </a:xfrm>
            <a:custGeom>
              <a:gdLst>
                <a:gd name="T1" fmla="*/ 0 w 21600"/>
                <a:gd name="T2" fmla="*/ 0 h 21600"/>
                <a:gd name="T3" fmla="*/ 21600 w 21600"/>
                <a:gd name="T4" fmla="*/ 21600 h 21600"/>
              </a:gdLst>
              <a:rect l="T1" t="T2" r="T3" b="T4"/>
              <a:pathLst>
                <a:path w="21600" h="21600">
                  <a:moveTo>
                    <a:pt x="0" y="21600"/>
                  </a:moveTo>
                  <a:cubicBezTo>
                    <a:pt x="0" y="21600"/>
                    <a:pt x="1878" y="12960"/>
                    <a:pt x="13147" y="0"/>
                  </a:cubicBezTo>
                  <a:cubicBezTo>
                    <a:pt x="13147" y="0"/>
                    <a:pt x="21600" y="19872"/>
                    <a:pt x="21600" y="21600"/>
                  </a:cubicBezTo>
                  <a:lnTo>
                    <a:pt x="0" y="21600"/>
                  </a:lnTo>
                  <a:close/>
                </a:path>
              </a:pathLst>
            </a:custGeom>
            <a:solidFill>
              <a:srgbClr val="91BF20"/>
            </a:solidFill>
            <a:ln cmpd="sng" cap="flat">
              <a:noFill/>
              <a:prstDash val="solid"/>
              <a:round/>
            </a:ln>
          </p:spPr>
        </p:sp>
        <p:sp>
          <p:nvSpPr>
            <p:cNvPr id="224" name="曲线"/>
            <p:cNvSpPr>
              <a:spLocks/>
            </p:cNvSpPr>
            <p:nvPr/>
          </p:nvSpPr>
          <p:spPr>
            <a:xfrm rot="0">
              <a:off x="5616588" y="6380051"/>
              <a:ext cx="108596" cy="210565"/>
            </a:xfrm>
            <a:custGeom>
              <a:gdLst>
                <a:gd name="T1" fmla="*/ 0 w 21600"/>
                <a:gd name="T2" fmla="*/ 0 h 21600"/>
                <a:gd name="T3" fmla="*/ 21600 w 21600"/>
                <a:gd name="T4" fmla="*/ 21600 h 21600"/>
              </a:gdLst>
              <a:rect l="T1" t="T2" r="T3" b="T4"/>
              <a:pathLst>
                <a:path w="21600" h="21600">
                  <a:moveTo>
                    <a:pt x="0" y="21600"/>
                  </a:moveTo>
                  <a:cubicBezTo>
                    <a:pt x="0" y="21600"/>
                    <a:pt x="2314" y="12799"/>
                    <a:pt x="13885" y="0"/>
                  </a:cubicBezTo>
                  <a:cubicBezTo>
                    <a:pt x="13885" y="0"/>
                    <a:pt x="21600" y="19600"/>
                    <a:pt x="21600" y="21600"/>
                  </a:cubicBezTo>
                  <a:lnTo>
                    <a:pt x="0" y="21600"/>
                  </a:lnTo>
                  <a:close/>
                </a:path>
              </a:pathLst>
            </a:custGeom>
            <a:solidFill>
              <a:srgbClr val="91BF20"/>
            </a:solidFill>
            <a:ln cmpd="sng" cap="flat">
              <a:noFill/>
              <a:prstDash val="solid"/>
              <a:round/>
            </a:ln>
          </p:spPr>
        </p:sp>
        <p:sp>
          <p:nvSpPr>
            <p:cNvPr id="225" name="曲线"/>
            <p:cNvSpPr>
              <a:spLocks/>
            </p:cNvSpPr>
            <p:nvPr/>
          </p:nvSpPr>
          <p:spPr>
            <a:xfrm rot="0">
              <a:off x="6055986" y="6380051"/>
              <a:ext cx="106925" cy="210565"/>
            </a:xfrm>
            <a:custGeom>
              <a:gdLst>
                <a:gd name="T1" fmla="*/ 0 w 21600"/>
                <a:gd name="T2" fmla="*/ 0 h 21600"/>
                <a:gd name="T3" fmla="*/ 21600 w 21600"/>
                <a:gd name="T4" fmla="*/ 21600 h 21600"/>
              </a:gdLst>
              <a:rect l="T1" t="T2" r="T3" b="T4"/>
              <a:pathLst>
                <a:path w="21600" h="21600">
                  <a:moveTo>
                    <a:pt x="21600" y="21600"/>
                  </a:moveTo>
                  <a:cubicBezTo>
                    <a:pt x="21600" y="21600"/>
                    <a:pt x="19285" y="12799"/>
                    <a:pt x="7714" y="0"/>
                  </a:cubicBezTo>
                  <a:cubicBezTo>
                    <a:pt x="7714" y="0"/>
                    <a:pt x="0" y="19600"/>
                    <a:pt x="0" y="21600"/>
                  </a:cubicBezTo>
                  <a:lnTo>
                    <a:pt x="21600" y="21600"/>
                  </a:lnTo>
                  <a:close/>
                </a:path>
              </a:pathLst>
            </a:custGeom>
            <a:solidFill>
              <a:srgbClr val="91BF20"/>
            </a:solidFill>
            <a:ln cmpd="sng" cap="flat">
              <a:noFill/>
              <a:prstDash val="solid"/>
              <a:round/>
            </a:ln>
          </p:spPr>
        </p:sp>
        <p:sp>
          <p:nvSpPr>
            <p:cNvPr id="226" name="曲线"/>
            <p:cNvSpPr>
              <a:spLocks/>
            </p:cNvSpPr>
            <p:nvPr/>
          </p:nvSpPr>
          <p:spPr>
            <a:xfrm rot="0">
              <a:off x="5820415" y="6380051"/>
              <a:ext cx="108596" cy="210565"/>
            </a:xfrm>
            <a:custGeom>
              <a:gdLst>
                <a:gd name="T1" fmla="*/ 0 w 21600"/>
                <a:gd name="T2" fmla="*/ 0 h 21600"/>
                <a:gd name="T3" fmla="*/ 21600 w 21600"/>
                <a:gd name="T4" fmla="*/ 21600 h 21600"/>
              </a:gdLst>
              <a:rect l="T1" t="T2" r="T3" b="T4"/>
              <a:pathLst>
                <a:path w="21600" h="21600">
                  <a:moveTo>
                    <a:pt x="21600" y="21600"/>
                  </a:moveTo>
                  <a:cubicBezTo>
                    <a:pt x="21600" y="21600"/>
                    <a:pt x="19285" y="12799"/>
                    <a:pt x="8485" y="0"/>
                  </a:cubicBezTo>
                  <a:cubicBezTo>
                    <a:pt x="8485" y="0"/>
                    <a:pt x="0" y="19600"/>
                    <a:pt x="0" y="21600"/>
                  </a:cubicBezTo>
                  <a:lnTo>
                    <a:pt x="21600" y="21600"/>
                  </a:lnTo>
                  <a:close/>
                </a:path>
              </a:pathLst>
            </a:custGeom>
            <a:solidFill>
              <a:srgbClr val="91BF20"/>
            </a:solidFill>
            <a:ln cmpd="sng" cap="flat">
              <a:noFill/>
              <a:prstDash val="solid"/>
              <a:round/>
            </a:ln>
          </p:spPr>
        </p:sp>
        <p:sp>
          <p:nvSpPr>
            <p:cNvPr id="227" name="曲线"/>
            <p:cNvSpPr>
              <a:spLocks/>
            </p:cNvSpPr>
            <p:nvPr/>
          </p:nvSpPr>
          <p:spPr>
            <a:xfrm rot="0">
              <a:off x="5578161" y="6423501"/>
              <a:ext cx="68499" cy="167115"/>
            </a:xfrm>
            <a:custGeom>
              <a:gdLst>
                <a:gd name="T1" fmla="*/ 0 w 21600"/>
                <a:gd name="T2" fmla="*/ 0 h 21600"/>
                <a:gd name="T3" fmla="*/ 21600 w 21600"/>
                <a:gd name="T4" fmla="*/ 21600 h 21600"/>
              </a:gdLst>
              <a:rect l="T1" t="T2" r="T3" b="T4"/>
              <a:pathLst>
                <a:path w="21600" h="21600">
                  <a:moveTo>
                    <a:pt x="0" y="21600"/>
                  </a:moveTo>
                  <a:cubicBezTo>
                    <a:pt x="0" y="21600"/>
                    <a:pt x="2400" y="13060"/>
                    <a:pt x="13199" y="0"/>
                  </a:cubicBezTo>
                  <a:cubicBezTo>
                    <a:pt x="13199" y="0"/>
                    <a:pt x="21600" y="19590"/>
                    <a:pt x="21600" y="21600"/>
                  </a:cubicBezTo>
                  <a:lnTo>
                    <a:pt x="0" y="21600"/>
                  </a:lnTo>
                  <a:close/>
                </a:path>
              </a:pathLst>
            </a:custGeom>
            <a:solidFill>
              <a:srgbClr val="91BF20"/>
            </a:solidFill>
            <a:ln cmpd="sng" cap="flat">
              <a:noFill/>
              <a:prstDash val="solid"/>
              <a:round/>
            </a:ln>
          </p:spPr>
        </p:sp>
        <p:sp>
          <p:nvSpPr>
            <p:cNvPr id="228" name="曲线"/>
            <p:cNvSpPr>
              <a:spLocks/>
            </p:cNvSpPr>
            <p:nvPr/>
          </p:nvSpPr>
          <p:spPr>
            <a:xfrm rot="0">
              <a:off x="5929012" y="6450240"/>
              <a:ext cx="61816" cy="140376"/>
            </a:xfrm>
            <a:custGeom>
              <a:gdLst>
                <a:gd name="T1" fmla="*/ 0 w 21600"/>
                <a:gd name="T2" fmla="*/ 0 h 21600"/>
                <a:gd name="T3" fmla="*/ 21600 w 21600"/>
                <a:gd name="T4" fmla="*/ 21600 h 21600"/>
              </a:gdLst>
              <a:rect l="T1" t="T2" r="T3" b="T4"/>
              <a:pathLst>
                <a:path w="21600" h="21600">
                  <a:moveTo>
                    <a:pt x="21599" y="21600"/>
                  </a:moveTo>
                  <a:cubicBezTo>
                    <a:pt x="21599" y="21600"/>
                    <a:pt x="20249" y="11399"/>
                    <a:pt x="8099" y="0"/>
                  </a:cubicBezTo>
                  <a:cubicBezTo>
                    <a:pt x="8099" y="0"/>
                    <a:pt x="0" y="19800"/>
                    <a:pt x="0" y="21600"/>
                  </a:cubicBezTo>
                  <a:lnTo>
                    <a:pt x="21599" y="21600"/>
                  </a:lnTo>
                  <a:close/>
                </a:path>
              </a:pathLst>
            </a:custGeom>
            <a:solidFill>
              <a:srgbClr val="91BF20"/>
            </a:solidFill>
            <a:ln cmpd="sng" cap="flat">
              <a:noFill/>
              <a:prstDash val="solid"/>
              <a:round/>
            </a:ln>
          </p:spPr>
        </p:sp>
        <p:sp>
          <p:nvSpPr>
            <p:cNvPr id="229" name="曲线"/>
            <p:cNvSpPr>
              <a:spLocks/>
            </p:cNvSpPr>
            <p:nvPr/>
          </p:nvSpPr>
          <p:spPr>
            <a:xfrm rot="0">
              <a:off x="6221386" y="6423501"/>
              <a:ext cx="61816" cy="167115"/>
            </a:xfrm>
            <a:custGeom>
              <a:gdLst>
                <a:gd name="T1" fmla="*/ 0 w 21600"/>
                <a:gd name="T2" fmla="*/ 0 h 21600"/>
                <a:gd name="T3" fmla="*/ 21600 w 21600"/>
                <a:gd name="T4" fmla="*/ 21600 h 21600"/>
              </a:gdLst>
              <a:rect l="T1" t="T2" r="T3" b="T4"/>
              <a:pathLst>
                <a:path w="21600" h="21600">
                  <a:moveTo>
                    <a:pt x="0" y="21600"/>
                  </a:moveTo>
                  <a:cubicBezTo>
                    <a:pt x="0" y="21600"/>
                    <a:pt x="2700" y="11553"/>
                    <a:pt x="13499" y="0"/>
                  </a:cubicBezTo>
                  <a:cubicBezTo>
                    <a:pt x="13499" y="0"/>
                    <a:pt x="21600" y="20093"/>
                    <a:pt x="21600" y="21600"/>
                  </a:cubicBezTo>
                  <a:lnTo>
                    <a:pt x="0" y="21600"/>
                  </a:lnTo>
                  <a:close/>
                </a:path>
              </a:pathLst>
            </a:custGeom>
            <a:solidFill>
              <a:srgbClr val="91BF20"/>
            </a:solidFill>
            <a:ln cmpd="sng" cap="flat">
              <a:noFill/>
              <a:prstDash val="solid"/>
              <a:round/>
            </a:ln>
          </p:spPr>
        </p:sp>
        <p:sp>
          <p:nvSpPr>
            <p:cNvPr id="230" name="曲线"/>
            <p:cNvSpPr>
              <a:spLocks/>
            </p:cNvSpPr>
            <p:nvPr/>
          </p:nvSpPr>
          <p:spPr>
            <a:xfrm rot="0">
              <a:off x="6159570" y="6450240"/>
              <a:ext cx="61816" cy="140376"/>
            </a:xfrm>
            <a:custGeom>
              <a:gdLst>
                <a:gd name="T1" fmla="*/ 0 w 21600"/>
                <a:gd name="T2" fmla="*/ 0 h 21600"/>
                <a:gd name="T3" fmla="*/ 21600 w 21600"/>
                <a:gd name="T4" fmla="*/ 21600 h 21600"/>
              </a:gdLst>
              <a:rect l="T1" t="T2" r="T3" b="T4"/>
              <a:pathLst>
                <a:path w="21600" h="21600">
                  <a:moveTo>
                    <a:pt x="21600" y="21600"/>
                  </a:moveTo>
                  <a:cubicBezTo>
                    <a:pt x="21600" y="21600"/>
                    <a:pt x="18899" y="11399"/>
                    <a:pt x="8100" y="0"/>
                  </a:cubicBezTo>
                  <a:cubicBezTo>
                    <a:pt x="8100" y="0"/>
                    <a:pt x="0" y="19800"/>
                    <a:pt x="0" y="21600"/>
                  </a:cubicBezTo>
                  <a:lnTo>
                    <a:pt x="21600" y="21600"/>
                  </a:lnTo>
                  <a:close/>
                </a:path>
              </a:pathLst>
            </a:custGeom>
            <a:solidFill>
              <a:srgbClr val="91BF20"/>
            </a:solidFill>
            <a:ln cmpd="sng" cap="flat">
              <a:noFill/>
              <a:prstDash val="solid"/>
              <a:round/>
            </a:ln>
          </p:spPr>
        </p:sp>
        <p:sp>
          <p:nvSpPr>
            <p:cNvPr id="231" name="曲线"/>
            <p:cNvSpPr>
              <a:spLocks/>
            </p:cNvSpPr>
            <p:nvPr/>
          </p:nvSpPr>
          <p:spPr>
            <a:xfrm rot="0">
              <a:off x="5959085" y="6426843"/>
              <a:ext cx="108596" cy="163772"/>
            </a:xfrm>
            <a:custGeom>
              <a:gdLst>
                <a:gd name="T1" fmla="*/ 0 w 21600"/>
                <a:gd name="T2" fmla="*/ 0 h 21600"/>
                <a:gd name="T3" fmla="*/ 21600 w 21600"/>
                <a:gd name="T4" fmla="*/ 21600 h 21600"/>
              </a:gdLst>
              <a:rect l="T1" t="T2" r="T3" b="T4"/>
              <a:pathLst>
                <a:path w="21600" h="21600">
                  <a:moveTo>
                    <a:pt x="21600" y="21600"/>
                  </a:moveTo>
                  <a:cubicBezTo>
                    <a:pt x="21600" y="21600"/>
                    <a:pt x="19285" y="12342"/>
                    <a:pt x="8485" y="0"/>
                  </a:cubicBezTo>
                  <a:cubicBezTo>
                    <a:pt x="8485" y="0"/>
                    <a:pt x="0" y="20057"/>
                    <a:pt x="0" y="21600"/>
                  </a:cubicBezTo>
                  <a:lnTo>
                    <a:pt x="21600" y="21600"/>
                  </a:lnTo>
                  <a:close/>
                </a:path>
              </a:pathLst>
            </a:custGeom>
            <a:solidFill>
              <a:srgbClr val="91BF20"/>
            </a:solidFill>
            <a:ln cmpd="sng" cap="flat">
              <a:noFill/>
              <a:prstDash val="solid"/>
              <a:round/>
            </a:ln>
          </p:spPr>
        </p:sp>
        <p:sp>
          <p:nvSpPr>
            <p:cNvPr id="232" name="曲线"/>
            <p:cNvSpPr>
              <a:spLocks/>
            </p:cNvSpPr>
            <p:nvPr/>
          </p:nvSpPr>
          <p:spPr>
            <a:xfrm rot="0">
              <a:off x="5725184" y="6396763"/>
              <a:ext cx="110267" cy="193853"/>
            </a:xfrm>
            <a:custGeom>
              <a:gdLst>
                <a:gd name="T1" fmla="*/ 0 w 21600"/>
                <a:gd name="T2" fmla="*/ 0 h 21600"/>
                <a:gd name="T3" fmla="*/ 21600 w 21600"/>
                <a:gd name="T4" fmla="*/ 21600 h 21600"/>
              </a:gdLst>
              <a:rect l="T1" t="T2" r="T3" b="T4"/>
              <a:pathLst>
                <a:path w="21600" h="21600">
                  <a:moveTo>
                    <a:pt x="0" y="21600"/>
                  </a:moveTo>
                  <a:cubicBezTo>
                    <a:pt x="0" y="21600"/>
                    <a:pt x="2234" y="12960"/>
                    <a:pt x="13406" y="0"/>
                  </a:cubicBezTo>
                  <a:cubicBezTo>
                    <a:pt x="13406" y="0"/>
                    <a:pt x="21600" y="19872"/>
                    <a:pt x="21600" y="21600"/>
                  </a:cubicBezTo>
                  <a:lnTo>
                    <a:pt x="0" y="21600"/>
                  </a:lnTo>
                  <a:close/>
                </a:path>
              </a:pathLst>
            </a:custGeom>
            <a:solidFill>
              <a:srgbClr val="91BF20"/>
            </a:solidFill>
            <a:ln cmpd="sng" cap="flat">
              <a:noFill/>
              <a:prstDash val="solid"/>
              <a:round/>
            </a:ln>
          </p:spPr>
        </p:sp>
        <p:sp>
          <p:nvSpPr>
            <p:cNvPr id="233" name="曲线"/>
            <p:cNvSpPr>
              <a:spLocks/>
            </p:cNvSpPr>
            <p:nvPr/>
          </p:nvSpPr>
          <p:spPr>
            <a:xfrm rot="0">
              <a:off x="6313276" y="6380051"/>
              <a:ext cx="88548" cy="210565"/>
            </a:xfrm>
            <a:custGeom>
              <a:gdLst>
                <a:gd name="T1" fmla="*/ 0 w 21600"/>
                <a:gd name="T2" fmla="*/ 0 h 21600"/>
                <a:gd name="T3" fmla="*/ 21600 w 21600"/>
                <a:gd name="T4" fmla="*/ 21600 h 21600"/>
              </a:gdLst>
              <a:rect l="T1" t="T2" r="T3" b="T4"/>
              <a:pathLst>
                <a:path w="21600" h="21600">
                  <a:moveTo>
                    <a:pt x="0" y="21600"/>
                  </a:moveTo>
                  <a:cubicBezTo>
                    <a:pt x="0" y="21600"/>
                    <a:pt x="1878" y="12799"/>
                    <a:pt x="13147" y="0"/>
                  </a:cubicBezTo>
                  <a:cubicBezTo>
                    <a:pt x="13147" y="0"/>
                    <a:pt x="21600" y="19600"/>
                    <a:pt x="21600" y="21600"/>
                  </a:cubicBezTo>
                  <a:lnTo>
                    <a:pt x="0" y="21600"/>
                  </a:lnTo>
                  <a:close/>
                </a:path>
              </a:pathLst>
            </a:custGeom>
            <a:solidFill>
              <a:srgbClr val="91BF20"/>
            </a:solidFill>
            <a:ln cmpd="sng" cap="flat">
              <a:noFill/>
              <a:prstDash val="solid"/>
              <a:round/>
            </a:ln>
          </p:spPr>
        </p:sp>
        <p:sp>
          <p:nvSpPr>
            <p:cNvPr id="234" name="曲线"/>
            <p:cNvSpPr>
              <a:spLocks/>
            </p:cNvSpPr>
            <p:nvPr/>
          </p:nvSpPr>
          <p:spPr>
            <a:xfrm rot="0">
              <a:off x="6664126" y="6380051"/>
              <a:ext cx="88547" cy="210565"/>
            </a:xfrm>
            <a:custGeom>
              <a:gdLst>
                <a:gd name="T1" fmla="*/ 0 w 21600"/>
                <a:gd name="T2" fmla="*/ 0 h 21600"/>
                <a:gd name="T3" fmla="*/ 21600 w 21600"/>
                <a:gd name="T4" fmla="*/ 21600 h 21600"/>
              </a:gdLst>
              <a:rect l="T1" t="T2" r="T3" b="T4"/>
              <a:pathLst>
                <a:path w="21600" h="21600">
                  <a:moveTo>
                    <a:pt x="21600" y="21600"/>
                  </a:moveTo>
                  <a:cubicBezTo>
                    <a:pt x="21600" y="21600"/>
                    <a:pt x="19721" y="12799"/>
                    <a:pt x="8452" y="0"/>
                  </a:cubicBezTo>
                  <a:cubicBezTo>
                    <a:pt x="8452" y="0"/>
                    <a:pt x="0" y="19600"/>
                    <a:pt x="0" y="21600"/>
                  </a:cubicBezTo>
                  <a:lnTo>
                    <a:pt x="21600" y="21600"/>
                  </a:lnTo>
                  <a:close/>
                </a:path>
              </a:pathLst>
            </a:custGeom>
            <a:solidFill>
              <a:srgbClr val="91BF20"/>
            </a:solidFill>
            <a:ln cmpd="sng" cap="flat">
              <a:noFill/>
              <a:prstDash val="solid"/>
              <a:round/>
            </a:ln>
          </p:spPr>
        </p:sp>
        <p:sp>
          <p:nvSpPr>
            <p:cNvPr id="235" name="曲线"/>
            <p:cNvSpPr>
              <a:spLocks/>
            </p:cNvSpPr>
            <p:nvPr/>
          </p:nvSpPr>
          <p:spPr>
            <a:xfrm rot="0">
              <a:off x="6478677" y="6380051"/>
              <a:ext cx="85206" cy="210565"/>
            </a:xfrm>
            <a:custGeom>
              <a:gdLst>
                <a:gd name="T1" fmla="*/ 0 w 21600"/>
                <a:gd name="T2" fmla="*/ 0 h 21600"/>
                <a:gd name="T3" fmla="*/ 21600 w 21600"/>
                <a:gd name="T4" fmla="*/ 21600 h 21600"/>
              </a:gdLst>
              <a:rect l="T1" t="T2" r="T3" b="T4"/>
              <a:pathLst>
                <a:path w="21600" h="21600">
                  <a:moveTo>
                    <a:pt x="21600" y="21600"/>
                  </a:moveTo>
                  <a:cubicBezTo>
                    <a:pt x="21600" y="21600"/>
                    <a:pt x="19636" y="12799"/>
                    <a:pt x="7854" y="0"/>
                  </a:cubicBezTo>
                  <a:cubicBezTo>
                    <a:pt x="7854" y="0"/>
                    <a:pt x="0" y="19600"/>
                    <a:pt x="0" y="21600"/>
                  </a:cubicBezTo>
                  <a:lnTo>
                    <a:pt x="21600" y="21600"/>
                  </a:lnTo>
                  <a:close/>
                </a:path>
              </a:pathLst>
            </a:custGeom>
            <a:solidFill>
              <a:srgbClr val="91BF20"/>
            </a:solidFill>
            <a:ln cmpd="sng" cap="flat">
              <a:noFill/>
              <a:prstDash val="solid"/>
              <a:round/>
            </a:ln>
          </p:spPr>
        </p:sp>
        <p:sp>
          <p:nvSpPr>
            <p:cNvPr id="236" name="曲线"/>
            <p:cNvSpPr>
              <a:spLocks/>
            </p:cNvSpPr>
            <p:nvPr/>
          </p:nvSpPr>
          <p:spPr>
            <a:xfrm rot="0">
              <a:off x="6283203" y="6423501"/>
              <a:ext cx="53463" cy="167115"/>
            </a:xfrm>
            <a:custGeom>
              <a:gdLst>
                <a:gd name="T1" fmla="*/ 0 w 21600"/>
                <a:gd name="T2" fmla="*/ 0 h 21600"/>
                <a:gd name="T3" fmla="*/ 21600 w 21600"/>
                <a:gd name="T4" fmla="*/ 21600 h 21600"/>
              </a:gdLst>
              <a:rect l="T1" t="T2" r="T3" b="T4"/>
              <a:pathLst>
                <a:path w="21600" h="21600">
                  <a:moveTo>
                    <a:pt x="0" y="21600"/>
                  </a:moveTo>
                  <a:cubicBezTo>
                    <a:pt x="0" y="21600"/>
                    <a:pt x="1542" y="13060"/>
                    <a:pt x="13885" y="0"/>
                  </a:cubicBezTo>
                  <a:cubicBezTo>
                    <a:pt x="13885" y="0"/>
                    <a:pt x="21600" y="19590"/>
                    <a:pt x="21600" y="21600"/>
                  </a:cubicBezTo>
                  <a:lnTo>
                    <a:pt x="0" y="21600"/>
                  </a:lnTo>
                  <a:close/>
                </a:path>
              </a:pathLst>
            </a:custGeom>
            <a:solidFill>
              <a:srgbClr val="91BF20"/>
            </a:solidFill>
            <a:ln cmpd="sng" cap="flat">
              <a:noFill/>
              <a:prstDash val="solid"/>
              <a:round/>
            </a:ln>
          </p:spPr>
        </p:sp>
        <p:sp>
          <p:nvSpPr>
            <p:cNvPr id="237" name="曲线"/>
            <p:cNvSpPr>
              <a:spLocks/>
            </p:cNvSpPr>
            <p:nvPr/>
          </p:nvSpPr>
          <p:spPr>
            <a:xfrm rot="0">
              <a:off x="6563883" y="6450240"/>
              <a:ext cx="50121" cy="140376"/>
            </a:xfrm>
            <a:custGeom>
              <a:gdLst>
                <a:gd name="T1" fmla="*/ 0 w 21600"/>
                <a:gd name="T2" fmla="*/ 0 h 21600"/>
                <a:gd name="T3" fmla="*/ 21600 w 21600"/>
                <a:gd name="T4" fmla="*/ 21600 h 21600"/>
              </a:gdLst>
              <a:rect l="T1" t="T2" r="T3" b="T4"/>
              <a:pathLst>
                <a:path w="21600" h="21600">
                  <a:moveTo>
                    <a:pt x="21600" y="21600"/>
                  </a:moveTo>
                  <a:cubicBezTo>
                    <a:pt x="21600" y="21600"/>
                    <a:pt x="19938" y="11399"/>
                    <a:pt x="8307" y="0"/>
                  </a:cubicBezTo>
                  <a:cubicBezTo>
                    <a:pt x="8307" y="0"/>
                    <a:pt x="0" y="19800"/>
                    <a:pt x="0" y="21600"/>
                  </a:cubicBezTo>
                  <a:lnTo>
                    <a:pt x="21600" y="21600"/>
                  </a:lnTo>
                  <a:close/>
                </a:path>
              </a:pathLst>
            </a:custGeom>
            <a:solidFill>
              <a:srgbClr val="91BF20"/>
            </a:solidFill>
            <a:ln cmpd="sng" cap="flat">
              <a:noFill/>
              <a:prstDash val="solid"/>
              <a:round/>
            </a:ln>
          </p:spPr>
        </p:sp>
        <p:sp>
          <p:nvSpPr>
            <p:cNvPr id="238" name="曲线"/>
            <p:cNvSpPr>
              <a:spLocks/>
            </p:cNvSpPr>
            <p:nvPr/>
          </p:nvSpPr>
          <p:spPr>
            <a:xfrm rot="0">
              <a:off x="6797784" y="6423501"/>
              <a:ext cx="50121" cy="167115"/>
            </a:xfrm>
            <a:custGeom>
              <a:gdLst>
                <a:gd name="T1" fmla="*/ 0 w 21600"/>
                <a:gd name="T2" fmla="*/ 0 h 21600"/>
                <a:gd name="T3" fmla="*/ 21600 w 21600"/>
                <a:gd name="T4" fmla="*/ 21600 h 21600"/>
              </a:gdLst>
              <a:rect l="T1" t="T2" r="T3" b="T4"/>
              <a:pathLst>
                <a:path w="21600" h="21600">
                  <a:moveTo>
                    <a:pt x="0" y="21600"/>
                  </a:moveTo>
                  <a:cubicBezTo>
                    <a:pt x="0" y="21600"/>
                    <a:pt x="1661" y="11553"/>
                    <a:pt x="13292" y="0"/>
                  </a:cubicBezTo>
                  <a:cubicBezTo>
                    <a:pt x="13292" y="0"/>
                    <a:pt x="21600" y="20093"/>
                    <a:pt x="21600" y="21600"/>
                  </a:cubicBezTo>
                  <a:lnTo>
                    <a:pt x="0" y="21600"/>
                  </a:lnTo>
                  <a:close/>
                </a:path>
              </a:pathLst>
            </a:custGeom>
            <a:solidFill>
              <a:srgbClr val="91BF20"/>
            </a:solidFill>
            <a:ln cmpd="sng" cap="flat">
              <a:noFill/>
              <a:prstDash val="solid"/>
              <a:round/>
            </a:ln>
          </p:spPr>
        </p:sp>
        <p:sp>
          <p:nvSpPr>
            <p:cNvPr id="239" name="曲线"/>
            <p:cNvSpPr>
              <a:spLocks/>
            </p:cNvSpPr>
            <p:nvPr/>
          </p:nvSpPr>
          <p:spPr>
            <a:xfrm rot="0">
              <a:off x="6747662" y="6450240"/>
              <a:ext cx="50121" cy="140376"/>
            </a:xfrm>
            <a:custGeom>
              <a:gdLst>
                <a:gd name="T1" fmla="*/ 0 w 21600"/>
                <a:gd name="T2" fmla="*/ 0 h 21600"/>
                <a:gd name="T3" fmla="*/ 21600 w 21600"/>
                <a:gd name="T4" fmla="*/ 21600 h 21600"/>
              </a:gdLst>
              <a:rect l="T1" t="T2" r="T3" b="T4"/>
              <a:pathLst>
                <a:path w="21600" h="21600">
                  <a:moveTo>
                    <a:pt x="21600" y="21600"/>
                  </a:moveTo>
                  <a:cubicBezTo>
                    <a:pt x="21600" y="21600"/>
                    <a:pt x="19938" y="11399"/>
                    <a:pt x="8307" y="0"/>
                  </a:cubicBezTo>
                  <a:cubicBezTo>
                    <a:pt x="8307" y="0"/>
                    <a:pt x="0" y="19800"/>
                    <a:pt x="0" y="21600"/>
                  </a:cubicBezTo>
                  <a:lnTo>
                    <a:pt x="21600" y="21600"/>
                  </a:lnTo>
                  <a:close/>
                </a:path>
              </a:pathLst>
            </a:custGeom>
            <a:solidFill>
              <a:srgbClr val="91BF20"/>
            </a:solidFill>
            <a:ln cmpd="sng" cap="flat">
              <a:noFill/>
              <a:prstDash val="solid"/>
              <a:round/>
            </a:ln>
          </p:spPr>
        </p:sp>
        <p:sp>
          <p:nvSpPr>
            <p:cNvPr id="240" name="曲线"/>
            <p:cNvSpPr>
              <a:spLocks/>
            </p:cNvSpPr>
            <p:nvPr/>
          </p:nvSpPr>
          <p:spPr>
            <a:xfrm rot="0">
              <a:off x="6590614" y="6426843"/>
              <a:ext cx="85206" cy="163772"/>
            </a:xfrm>
            <a:custGeom>
              <a:gdLst>
                <a:gd name="T1" fmla="*/ 0 w 21600"/>
                <a:gd name="T2" fmla="*/ 0 h 21600"/>
                <a:gd name="T3" fmla="*/ 21600 w 21600"/>
                <a:gd name="T4" fmla="*/ 21600 h 21600"/>
              </a:gdLst>
              <a:rect l="T1" t="T2" r="T3" b="T4"/>
              <a:pathLst>
                <a:path w="21600" h="21600">
                  <a:moveTo>
                    <a:pt x="21600" y="21600"/>
                  </a:moveTo>
                  <a:cubicBezTo>
                    <a:pt x="21600" y="21600"/>
                    <a:pt x="19636" y="12342"/>
                    <a:pt x="7854" y="0"/>
                  </a:cubicBezTo>
                  <a:cubicBezTo>
                    <a:pt x="7854" y="0"/>
                    <a:pt x="0" y="20057"/>
                    <a:pt x="0" y="21600"/>
                  </a:cubicBezTo>
                  <a:lnTo>
                    <a:pt x="21600" y="21600"/>
                  </a:lnTo>
                  <a:close/>
                </a:path>
              </a:pathLst>
            </a:custGeom>
            <a:solidFill>
              <a:srgbClr val="91BF20"/>
            </a:solidFill>
            <a:ln cmpd="sng" cap="flat">
              <a:noFill/>
              <a:prstDash val="solid"/>
              <a:round/>
            </a:ln>
          </p:spPr>
        </p:sp>
        <p:sp>
          <p:nvSpPr>
            <p:cNvPr id="241" name="曲线"/>
            <p:cNvSpPr>
              <a:spLocks/>
            </p:cNvSpPr>
            <p:nvPr/>
          </p:nvSpPr>
          <p:spPr>
            <a:xfrm rot="0">
              <a:off x="6401824" y="6396763"/>
              <a:ext cx="85206" cy="193853"/>
            </a:xfrm>
            <a:custGeom>
              <a:gdLst>
                <a:gd name="T1" fmla="*/ 0 w 21600"/>
                <a:gd name="T2" fmla="*/ 0 h 21600"/>
                <a:gd name="T3" fmla="*/ 21600 w 21600"/>
                <a:gd name="T4" fmla="*/ 21600 h 21600"/>
              </a:gdLst>
              <a:rect l="T1" t="T2" r="T3" b="T4"/>
              <a:pathLst>
                <a:path w="21600" h="21600">
                  <a:moveTo>
                    <a:pt x="0" y="21600"/>
                  </a:moveTo>
                  <a:cubicBezTo>
                    <a:pt x="0" y="21600"/>
                    <a:pt x="1963" y="12960"/>
                    <a:pt x="13745" y="0"/>
                  </a:cubicBezTo>
                  <a:cubicBezTo>
                    <a:pt x="13745" y="0"/>
                    <a:pt x="21600" y="19872"/>
                    <a:pt x="21600" y="21600"/>
                  </a:cubicBezTo>
                  <a:lnTo>
                    <a:pt x="0" y="21600"/>
                  </a:lnTo>
                  <a:close/>
                </a:path>
              </a:pathLst>
            </a:custGeom>
            <a:solidFill>
              <a:srgbClr val="91BF20"/>
            </a:solidFill>
            <a:ln cmpd="sng" cap="flat">
              <a:noFill/>
              <a:prstDash val="solid"/>
              <a:round/>
            </a:ln>
          </p:spPr>
        </p:sp>
        <p:sp>
          <p:nvSpPr>
            <p:cNvPr id="242" name="曲线"/>
            <p:cNvSpPr>
              <a:spLocks/>
            </p:cNvSpPr>
            <p:nvPr/>
          </p:nvSpPr>
          <p:spPr>
            <a:xfrm rot="0">
              <a:off x="6886332" y="6380051"/>
              <a:ext cx="108596" cy="210565"/>
            </a:xfrm>
            <a:custGeom>
              <a:gdLst>
                <a:gd name="T1" fmla="*/ 0 w 21600"/>
                <a:gd name="T2" fmla="*/ 0 h 21600"/>
                <a:gd name="T3" fmla="*/ 21600 w 21600"/>
                <a:gd name="T4" fmla="*/ 21600 h 21600"/>
              </a:gdLst>
              <a:rect l="T1" t="T2" r="T3" b="T4"/>
              <a:pathLst>
                <a:path w="21600" h="21600">
                  <a:moveTo>
                    <a:pt x="0" y="21600"/>
                  </a:moveTo>
                  <a:cubicBezTo>
                    <a:pt x="0" y="21600"/>
                    <a:pt x="2314" y="12799"/>
                    <a:pt x="13885" y="0"/>
                  </a:cubicBezTo>
                  <a:cubicBezTo>
                    <a:pt x="13885" y="0"/>
                    <a:pt x="21600" y="19600"/>
                    <a:pt x="21600" y="21600"/>
                  </a:cubicBezTo>
                  <a:lnTo>
                    <a:pt x="0" y="21600"/>
                  </a:lnTo>
                  <a:close/>
                </a:path>
              </a:pathLst>
            </a:custGeom>
            <a:solidFill>
              <a:srgbClr val="91BF20"/>
            </a:solidFill>
            <a:ln cmpd="sng" cap="flat">
              <a:noFill/>
              <a:prstDash val="solid"/>
              <a:round/>
            </a:ln>
          </p:spPr>
        </p:sp>
        <p:sp>
          <p:nvSpPr>
            <p:cNvPr id="243" name="曲线"/>
            <p:cNvSpPr>
              <a:spLocks/>
            </p:cNvSpPr>
            <p:nvPr/>
          </p:nvSpPr>
          <p:spPr>
            <a:xfrm rot="0">
              <a:off x="7325730" y="6380051"/>
              <a:ext cx="108596" cy="210565"/>
            </a:xfrm>
            <a:custGeom>
              <a:gdLst>
                <a:gd name="T1" fmla="*/ 0 w 21600"/>
                <a:gd name="T2" fmla="*/ 0 h 21600"/>
                <a:gd name="T3" fmla="*/ 21600 w 21600"/>
                <a:gd name="T4" fmla="*/ 21600 h 21600"/>
              </a:gdLst>
              <a:rect l="T1" t="T2" r="T3" b="T4"/>
              <a:pathLst>
                <a:path w="21600" h="21600">
                  <a:moveTo>
                    <a:pt x="21600" y="21600"/>
                  </a:moveTo>
                  <a:cubicBezTo>
                    <a:pt x="21600" y="21600"/>
                    <a:pt x="19285" y="12799"/>
                    <a:pt x="7714" y="0"/>
                  </a:cubicBezTo>
                  <a:cubicBezTo>
                    <a:pt x="7714" y="0"/>
                    <a:pt x="0" y="19600"/>
                    <a:pt x="0" y="21600"/>
                  </a:cubicBezTo>
                  <a:lnTo>
                    <a:pt x="21600" y="21600"/>
                  </a:lnTo>
                  <a:close/>
                </a:path>
              </a:pathLst>
            </a:custGeom>
            <a:solidFill>
              <a:srgbClr val="91BF20"/>
            </a:solidFill>
            <a:ln cmpd="sng" cap="flat">
              <a:noFill/>
              <a:prstDash val="solid"/>
              <a:round/>
            </a:ln>
          </p:spPr>
        </p:sp>
        <p:sp>
          <p:nvSpPr>
            <p:cNvPr id="244" name="曲线"/>
            <p:cNvSpPr>
              <a:spLocks/>
            </p:cNvSpPr>
            <p:nvPr/>
          </p:nvSpPr>
          <p:spPr>
            <a:xfrm rot="0">
              <a:off x="7091829" y="6380051"/>
              <a:ext cx="106926" cy="210565"/>
            </a:xfrm>
            <a:custGeom>
              <a:gdLst>
                <a:gd name="T1" fmla="*/ 0 w 21600"/>
                <a:gd name="T2" fmla="*/ 0 h 21600"/>
                <a:gd name="T3" fmla="*/ 21600 w 21600"/>
                <a:gd name="T4" fmla="*/ 21600 h 21600"/>
              </a:gdLst>
              <a:rect l="T1" t="T2" r="T3" b="T4"/>
              <a:pathLst>
                <a:path w="21600" h="21600">
                  <a:moveTo>
                    <a:pt x="21600" y="21600"/>
                  </a:moveTo>
                  <a:cubicBezTo>
                    <a:pt x="21600" y="21600"/>
                    <a:pt x="19285" y="12799"/>
                    <a:pt x="7714" y="0"/>
                  </a:cubicBezTo>
                  <a:cubicBezTo>
                    <a:pt x="7714" y="0"/>
                    <a:pt x="0" y="19600"/>
                    <a:pt x="0" y="21600"/>
                  </a:cubicBezTo>
                  <a:lnTo>
                    <a:pt x="21600" y="21600"/>
                  </a:lnTo>
                  <a:close/>
                </a:path>
              </a:pathLst>
            </a:custGeom>
            <a:solidFill>
              <a:srgbClr val="91BF20"/>
            </a:solidFill>
            <a:ln cmpd="sng" cap="flat">
              <a:noFill/>
              <a:prstDash val="solid"/>
              <a:round/>
            </a:ln>
          </p:spPr>
        </p:sp>
        <p:sp>
          <p:nvSpPr>
            <p:cNvPr id="245" name="曲线"/>
            <p:cNvSpPr>
              <a:spLocks/>
            </p:cNvSpPr>
            <p:nvPr/>
          </p:nvSpPr>
          <p:spPr>
            <a:xfrm rot="0">
              <a:off x="6847905" y="6423501"/>
              <a:ext cx="70169" cy="167115"/>
            </a:xfrm>
            <a:custGeom>
              <a:gdLst>
                <a:gd name="T1" fmla="*/ 0 w 21600"/>
                <a:gd name="T2" fmla="*/ 0 h 21600"/>
                <a:gd name="T3" fmla="*/ 21600 w 21600"/>
                <a:gd name="T4" fmla="*/ 21600 h 21600"/>
              </a:gdLst>
              <a:rect l="T1" t="T2" r="T3" b="T4"/>
              <a:pathLst>
                <a:path w="21600" h="21600">
                  <a:moveTo>
                    <a:pt x="0" y="21600"/>
                  </a:moveTo>
                  <a:cubicBezTo>
                    <a:pt x="0" y="21600"/>
                    <a:pt x="2399" y="13060"/>
                    <a:pt x="13199" y="0"/>
                  </a:cubicBezTo>
                  <a:cubicBezTo>
                    <a:pt x="13199" y="0"/>
                    <a:pt x="21600" y="19590"/>
                    <a:pt x="21600" y="21600"/>
                  </a:cubicBezTo>
                  <a:lnTo>
                    <a:pt x="0" y="21600"/>
                  </a:lnTo>
                  <a:close/>
                </a:path>
              </a:pathLst>
            </a:custGeom>
            <a:solidFill>
              <a:srgbClr val="91BF20"/>
            </a:solidFill>
            <a:ln cmpd="sng" cap="flat">
              <a:noFill/>
              <a:prstDash val="solid"/>
              <a:round/>
            </a:ln>
          </p:spPr>
        </p:sp>
        <p:sp>
          <p:nvSpPr>
            <p:cNvPr id="246" name="曲线"/>
            <p:cNvSpPr>
              <a:spLocks/>
            </p:cNvSpPr>
            <p:nvPr/>
          </p:nvSpPr>
          <p:spPr>
            <a:xfrm rot="0">
              <a:off x="7198755" y="6450240"/>
              <a:ext cx="61816" cy="140376"/>
            </a:xfrm>
            <a:custGeom>
              <a:gdLst>
                <a:gd name="T1" fmla="*/ 0 w 21600"/>
                <a:gd name="T2" fmla="*/ 0 h 21600"/>
                <a:gd name="T3" fmla="*/ 21600 w 21600"/>
                <a:gd name="T4" fmla="*/ 21600 h 21600"/>
              </a:gdLst>
              <a:rect l="T1" t="T2" r="T3" b="T4"/>
              <a:pathLst>
                <a:path w="21600" h="21600">
                  <a:moveTo>
                    <a:pt x="21600" y="21600"/>
                  </a:moveTo>
                  <a:cubicBezTo>
                    <a:pt x="21600" y="21600"/>
                    <a:pt x="20249" y="11399"/>
                    <a:pt x="8100" y="0"/>
                  </a:cubicBezTo>
                  <a:cubicBezTo>
                    <a:pt x="8100" y="0"/>
                    <a:pt x="0" y="19800"/>
                    <a:pt x="0" y="21600"/>
                  </a:cubicBezTo>
                  <a:lnTo>
                    <a:pt x="21600" y="21600"/>
                  </a:lnTo>
                  <a:close/>
                </a:path>
              </a:pathLst>
            </a:custGeom>
            <a:solidFill>
              <a:srgbClr val="91BF20"/>
            </a:solidFill>
            <a:ln cmpd="sng" cap="flat">
              <a:noFill/>
              <a:prstDash val="solid"/>
              <a:round/>
            </a:ln>
          </p:spPr>
        </p:sp>
        <p:sp>
          <p:nvSpPr>
            <p:cNvPr id="247" name="曲线"/>
            <p:cNvSpPr>
              <a:spLocks/>
            </p:cNvSpPr>
            <p:nvPr/>
          </p:nvSpPr>
          <p:spPr>
            <a:xfrm rot="0">
              <a:off x="7491131" y="6423501"/>
              <a:ext cx="61816" cy="167115"/>
            </a:xfrm>
            <a:custGeom>
              <a:gdLst>
                <a:gd name="T1" fmla="*/ 0 w 21600"/>
                <a:gd name="T2" fmla="*/ 0 h 21600"/>
                <a:gd name="T3" fmla="*/ 21600 w 21600"/>
                <a:gd name="T4" fmla="*/ 21600 h 21600"/>
              </a:gdLst>
              <a:rect l="T1" t="T2" r="T3" b="T4"/>
              <a:pathLst>
                <a:path w="21600" h="21600">
                  <a:moveTo>
                    <a:pt x="0" y="21600"/>
                  </a:moveTo>
                  <a:cubicBezTo>
                    <a:pt x="0" y="21600"/>
                    <a:pt x="1350" y="11553"/>
                    <a:pt x="13500" y="0"/>
                  </a:cubicBezTo>
                  <a:cubicBezTo>
                    <a:pt x="13500" y="0"/>
                    <a:pt x="21599" y="20093"/>
                    <a:pt x="21599" y="21600"/>
                  </a:cubicBezTo>
                  <a:lnTo>
                    <a:pt x="0" y="21600"/>
                  </a:lnTo>
                  <a:close/>
                </a:path>
              </a:pathLst>
            </a:custGeom>
            <a:solidFill>
              <a:srgbClr val="91BF20"/>
            </a:solidFill>
            <a:ln cmpd="sng" cap="flat">
              <a:noFill/>
              <a:prstDash val="solid"/>
              <a:round/>
            </a:ln>
          </p:spPr>
        </p:sp>
        <p:sp>
          <p:nvSpPr>
            <p:cNvPr id="248" name="曲线"/>
            <p:cNvSpPr>
              <a:spLocks/>
            </p:cNvSpPr>
            <p:nvPr/>
          </p:nvSpPr>
          <p:spPr>
            <a:xfrm rot="0">
              <a:off x="7429314" y="6450240"/>
              <a:ext cx="61816" cy="140376"/>
            </a:xfrm>
            <a:custGeom>
              <a:gdLst>
                <a:gd name="T1" fmla="*/ 0 w 21600"/>
                <a:gd name="T2" fmla="*/ 0 h 21600"/>
                <a:gd name="T3" fmla="*/ 21600 w 21600"/>
                <a:gd name="T4" fmla="*/ 21600 h 21600"/>
              </a:gdLst>
              <a:rect l="T1" t="T2" r="T3" b="T4"/>
              <a:pathLst>
                <a:path w="21600" h="21600">
                  <a:moveTo>
                    <a:pt x="21600" y="21600"/>
                  </a:moveTo>
                  <a:cubicBezTo>
                    <a:pt x="21600" y="21600"/>
                    <a:pt x="18899" y="11399"/>
                    <a:pt x="8100" y="0"/>
                  </a:cubicBezTo>
                  <a:cubicBezTo>
                    <a:pt x="8100" y="0"/>
                    <a:pt x="0" y="19800"/>
                    <a:pt x="0" y="21600"/>
                  </a:cubicBezTo>
                  <a:lnTo>
                    <a:pt x="21600" y="21600"/>
                  </a:lnTo>
                  <a:close/>
                </a:path>
              </a:pathLst>
            </a:custGeom>
            <a:solidFill>
              <a:srgbClr val="91BF20"/>
            </a:solidFill>
            <a:ln cmpd="sng" cap="flat">
              <a:noFill/>
              <a:prstDash val="solid"/>
              <a:round/>
            </a:ln>
          </p:spPr>
        </p:sp>
        <p:sp>
          <p:nvSpPr>
            <p:cNvPr id="249" name="曲线"/>
            <p:cNvSpPr>
              <a:spLocks/>
            </p:cNvSpPr>
            <p:nvPr/>
          </p:nvSpPr>
          <p:spPr>
            <a:xfrm rot="0">
              <a:off x="7228828" y="6426843"/>
              <a:ext cx="108596" cy="163772"/>
            </a:xfrm>
            <a:custGeom>
              <a:gdLst>
                <a:gd name="T1" fmla="*/ 0 w 21600"/>
                <a:gd name="T2" fmla="*/ 0 h 21600"/>
                <a:gd name="T3" fmla="*/ 21600 w 21600"/>
                <a:gd name="T4" fmla="*/ 21600 h 21600"/>
              </a:gdLst>
              <a:rect l="T1" t="T2" r="T3" b="T4"/>
              <a:pathLst>
                <a:path w="21600" h="21600">
                  <a:moveTo>
                    <a:pt x="21600" y="21600"/>
                  </a:moveTo>
                  <a:cubicBezTo>
                    <a:pt x="21600" y="21600"/>
                    <a:pt x="19285" y="12342"/>
                    <a:pt x="8485" y="0"/>
                  </a:cubicBezTo>
                  <a:cubicBezTo>
                    <a:pt x="8485" y="0"/>
                    <a:pt x="0" y="20057"/>
                    <a:pt x="0" y="21600"/>
                  </a:cubicBezTo>
                  <a:lnTo>
                    <a:pt x="21600" y="21600"/>
                  </a:lnTo>
                  <a:close/>
                </a:path>
              </a:pathLst>
            </a:custGeom>
            <a:solidFill>
              <a:srgbClr val="91BF20"/>
            </a:solidFill>
            <a:ln cmpd="sng" cap="flat">
              <a:noFill/>
              <a:prstDash val="solid"/>
              <a:round/>
            </a:ln>
          </p:spPr>
        </p:sp>
        <p:sp>
          <p:nvSpPr>
            <p:cNvPr id="250" name="曲线"/>
            <p:cNvSpPr>
              <a:spLocks/>
            </p:cNvSpPr>
            <p:nvPr/>
          </p:nvSpPr>
          <p:spPr>
            <a:xfrm rot="0">
              <a:off x="6994928" y="6396763"/>
              <a:ext cx="106926" cy="193853"/>
            </a:xfrm>
            <a:custGeom>
              <a:gdLst>
                <a:gd name="T1" fmla="*/ 0 w 21600"/>
                <a:gd name="T2" fmla="*/ 0 h 21600"/>
                <a:gd name="T3" fmla="*/ 21600 w 21600"/>
                <a:gd name="T4" fmla="*/ 21600 h 21600"/>
              </a:gdLst>
              <a:rect l="T1" t="T2" r="T3" b="T4"/>
              <a:pathLst>
                <a:path w="21600" h="21600">
                  <a:moveTo>
                    <a:pt x="0" y="21600"/>
                  </a:moveTo>
                  <a:cubicBezTo>
                    <a:pt x="0" y="21600"/>
                    <a:pt x="2314" y="12960"/>
                    <a:pt x="13885" y="0"/>
                  </a:cubicBezTo>
                  <a:cubicBezTo>
                    <a:pt x="13885" y="0"/>
                    <a:pt x="21600" y="19872"/>
                    <a:pt x="21600" y="21600"/>
                  </a:cubicBezTo>
                  <a:lnTo>
                    <a:pt x="0" y="21600"/>
                  </a:lnTo>
                  <a:close/>
                </a:path>
              </a:pathLst>
            </a:custGeom>
            <a:solidFill>
              <a:srgbClr val="91BF20"/>
            </a:solidFill>
            <a:ln cmpd="sng" cap="flat">
              <a:noFill/>
              <a:prstDash val="solid"/>
              <a:round/>
            </a:ln>
          </p:spPr>
        </p:sp>
        <p:sp>
          <p:nvSpPr>
            <p:cNvPr id="251" name="曲线"/>
            <p:cNvSpPr>
              <a:spLocks/>
            </p:cNvSpPr>
            <p:nvPr/>
          </p:nvSpPr>
          <p:spPr>
            <a:xfrm rot="0">
              <a:off x="7522874" y="6380051"/>
              <a:ext cx="83535" cy="210565"/>
            </a:xfrm>
            <a:custGeom>
              <a:gdLst>
                <a:gd name="T1" fmla="*/ 0 w 21600"/>
                <a:gd name="T2" fmla="*/ 0 h 21600"/>
                <a:gd name="T3" fmla="*/ 21600 w 21600"/>
                <a:gd name="T4" fmla="*/ 21600 h 21600"/>
              </a:gdLst>
              <a:rect l="T1" t="T2" r="T3" b="T4"/>
              <a:pathLst>
                <a:path w="21600" h="21600">
                  <a:moveTo>
                    <a:pt x="0" y="21600"/>
                  </a:moveTo>
                  <a:cubicBezTo>
                    <a:pt x="0" y="21600"/>
                    <a:pt x="1963" y="12799"/>
                    <a:pt x="13745" y="0"/>
                  </a:cubicBezTo>
                  <a:cubicBezTo>
                    <a:pt x="13745" y="0"/>
                    <a:pt x="21600" y="19600"/>
                    <a:pt x="21600" y="21600"/>
                  </a:cubicBezTo>
                  <a:lnTo>
                    <a:pt x="0" y="21600"/>
                  </a:lnTo>
                  <a:close/>
                </a:path>
              </a:pathLst>
            </a:custGeom>
            <a:solidFill>
              <a:srgbClr val="91BF20"/>
            </a:solidFill>
            <a:ln cmpd="sng" cap="flat">
              <a:noFill/>
              <a:prstDash val="solid"/>
              <a:round/>
            </a:ln>
          </p:spPr>
        </p:sp>
        <p:sp>
          <p:nvSpPr>
            <p:cNvPr id="252" name="曲线"/>
            <p:cNvSpPr>
              <a:spLocks/>
            </p:cNvSpPr>
            <p:nvPr/>
          </p:nvSpPr>
          <p:spPr>
            <a:xfrm rot="0">
              <a:off x="7872054" y="6380051"/>
              <a:ext cx="88547" cy="210565"/>
            </a:xfrm>
            <a:custGeom>
              <a:gdLst>
                <a:gd name="T1" fmla="*/ 0 w 21600"/>
                <a:gd name="T2" fmla="*/ 0 h 21600"/>
                <a:gd name="T3" fmla="*/ 21600 w 21600"/>
                <a:gd name="T4" fmla="*/ 21600 h 21600"/>
              </a:gdLst>
              <a:rect l="T1" t="T2" r="T3" b="T4"/>
              <a:pathLst>
                <a:path w="21600" h="21600">
                  <a:moveTo>
                    <a:pt x="21600" y="21600"/>
                  </a:moveTo>
                  <a:cubicBezTo>
                    <a:pt x="21600" y="21600"/>
                    <a:pt x="18782" y="12799"/>
                    <a:pt x="8452" y="0"/>
                  </a:cubicBezTo>
                  <a:cubicBezTo>
                    <a:pt x="8452" y="0"/>
                    <a:pt x="0" y="19600"/>
                    <a:pt x="0" y="21600"/>
                  </a:cubicBezTo>
                  <a:lnTo>
                    <a:pt x="21600" y="21600"/>
                  </a:lnTo>
                  <a:close/>
                </a:path>
              </a:pathLst>
            </a:custGeom>
            <a:solidFill>
              <a:srgbClr val="91BF20"/>
            </a:solidFill>
            <a:ln cmpd="sng" cap="flat">
              <a:noFill/>
              <a:prstDash val="solid"/>
              <a:round/>
            </a:ln>
          </p:spPr>
        </p:sp>
        <p:sp>
          <p:nvSpPr>
            <p:cNvPr id="253" name="曲线"/>
            <p:cNvSpPr>
              <a:spLocks/>
            </p:cNvSpPr>
            <p:nvPr/>
          </p:nvSpPr>
          <p:spPr>
            <a:xfrm rot="0">
              <a:off x="7683263" y="6380051"/>
              <a:ext cx="88547" cy="210565"/>
            </a:xfrm>
            <a:custGeom>
              <a:gdLst>
                <a:gd name="T1" fmla="*/ 0 w 21600"/>
                <a:gd name="T2" fmla="*/ 0 h 21600"/>
                <a:gd name="T3" fmla="*/ 21600 w 21600"/>
                <a:gd name="T4" fmla="*/ 21600 h 21600"/>
              </a:gdLst>
              <a:rect l="T1" t="T2" r="T3" b="T4"/>
              <a:pathLst>
                <a:path w="21600" h="21600">
                  <a:moveTo>
                    <a:pt x="21600" y="21600"/>
                  </a:moveTo>
                  <a:cubicBezTo>
                    <a:pt x="21600" y="21600"/>
                    <a:pt x="19721" y="12799"/>
                    <a:pt x="8452" y="0"/>
                  </a:cubicBezTo>
                  <a:cubicBezTo>
                    <a:pt x="8452" y="0"/>
                    <a:pt x="0" y="19600"/>
                    <a:pt x="0" y="21600"/>
                  </a:cubicBezTo>
                  <a:lnTo>
                    <a:pt x="21600" y="21600"/>
                  </a:lnTo>
                  <a:close/>
                </a:path>
              </a:pathLst>
            </a:custGeom>
            <a:solidFill>
              <a:srgbClr val="91BF20"/>
            </a:solidFill>
            <a:ln cmpd="sng" cap="flat">
              <a:noFill/>
              <a:prstDash val="solid"/>
              <a:round/>
            </a:ln>
          </p:spPr>
        </p:sp>
        <p:sp>
          <p:nvSpPr>
            <p:cNvPr id="254" name="曲线"/>
            <p:cNvSpPr>
              <a:spLocks/>
            </p:cNvSpPr>
            <p:nvPr/>
          </p:nvSpPr>
          <p:spPr>
            <a:xfrm rot="0">
              <a:off x="7491131" y="6423501"/>
              <a:ext cx="53462" cy="167115"/>
            </a:xfrm>
            <a:custGeom>
              <a:gdLst>
                <a:gd name="T1" fmla="*/ 0 w 21600"/>
                <a:gd name="T2" fmla="*/ 0 h 21600"/>
                <a:gd name="T3" fmla="*/ 21600 w 21600"/>
                <a:gd name="T4" fmla="*/ 21600 h 21600"/>
              </a:gdLst>
              <a:rect l="T1" t="T2" r="T3" b="T4"/>
              <a:pathLst>
                <a:path w="21600" h="21600">
                  <a:moveTo>
                    <a:pt x="0" y="21600"/>
                  </a:moveTo>
                  <a:cubicBezTo>
                    <a:pt x="0" y="21600"/>
                    <a:pt x="1542" y="13060"/>
                    <a:pt x="13885" y="0"/>
                  </a:cubicBezTo>
                  <a:cubicBezTo>
                    <a:pt x="13885" y="0"/>
                    <a:pt x="21600" y="19590"/>
                    <a:pt x="21600" y="21600"/>
                  </a:cubicBezTo>
                  <a:lnTo>
                    <a:pt x="0" y="21600"/>
                  </a:lnTo>
                  <a:close/>
                </a:path>
              </a:pathLst>
            </a:custGeom>
            <a:solidFill>
              <a:srgbClr val="91BF20"/>
            </a:solidFill>
            <a:ln cmpd="sng" cap="flat">
              <a:noFill/>
              <a:prstDash val="solid"/>
              <a:round/>
            </a:ln>
          </p:spPr>
        </p:sp>
        <p:sp>
          <p:nvSpPr>
            <p:cNvPr id="255" name="曲线"/>
            <p:cNvSpPr>
              <a:spLocks/>
            </p:cNvSpPr>
            <p:nvPr/>
          </p:nvSpPr>
          <p:spPr>
            <a:xfrm rot="0">
              <a:off x="7771811" y="6450240"/>
              <a:ext cx="50121" cy="140376"/>
            </a:xfrm>
            <a:custGeom>
              <a:gdLst>
                <a:gd name="T1" fmla="*/ 0 w 21600"/>
                <a:gd name="T2" fmla="*/ 0 h 21600"/>
                <a:gd name="T3" fmla="*/ 21600 w 21600"/>
                <a:gd name="T4" fmla="*/ 21600 h 21600"/>
              </a:gdLst>
              <a:rect l="T1" t="T2" r="T3" b="T4"/>
              <a:pathLst>
                <a:path w="21600" h="21600">
                  <a:moveTo>
                    <a:pt x="21600" y="21600"/>
                  </a:moveTo>
                  <a:cubicBezTo>
                    <a:pt x="21600" y="21600"/>
                    <a:pt x="19938" y="11399"/>
                    <a:pt x="8307" y="0"/>
                  </a:cubicBezTo>
                  <a:cubicBezTo>
                    <a:pt x="8307" y="0"/>
                    <a:pt x="0" y="19800"/>
                    <a:pt x="0" y="21600"/>
                  </a:cubicBezTo>
                  <a:lnTo>
                    <a:pt x="21600" y="21600"/>
                  </a:lnTo>
                  <a:close/>
                </a:path>
              </a:pathLst>
            </a:custGeom>
            <a:solidFill>
              <a:srgbClr val="91BF20"/>
            </a:solidFill>
            <a:ln cmpd="sng" cap="flat">
              <a:noFill/>
              <a:prstDash val="solid"/>
              <a:round/>
            </a:ln>
          </p:spPr>
        </p:sp>
        <p:sp>
          <p:nvSpPr>
            <p:cNvPr id="256" name="曲线"/>
            <p:cNvSpPr>
              <a:spLocks/>
            </p:cNvSpPr>
            <p:nvPr/>
          </p:nvSpPr>
          <p:spPr>
            <a:xfrm rot="0">
              <a:off x="8007382" y="6423501"/>
              <a:ext cx="50121" cy="167115"/>
            </a:xfrm>
            <a:custGeom>
              <a:gdLst>
                <a:gd name="T1" fmla="*/ 0 w 21600"/>
                <a:gd name="T2" fmla="*/ 0 h 21600"/>
                <a:gd name="T3" fmla="*/ 21600 w 21600"/>
                <a:gd name="T4" fmla="*/ 21600 h 21600"/>
              </a:gdLst>
              <a:rect l="T1" t="T2" r="T3" b="T4"/>
              <a:pathLst>
                <a:path w="21600" h="21600">
                  <a:moveTo>
                    <a:pt x="0" y="21600"/>
                  </a:moveTo>
                  <a:cubicBezTo>
                    <a:pt x="0" y="21600"/>
                    <a:pt x="1661" y="11553"/>
                    <a:pt x="13292" y="0"/>
                  </a:cubicBezTo>
                  <a:cubicBezTo>
                    <a:pt x="13292" y="0"/>
                    <a:pt x="21600" y="20093"/>
                    <a:pt x="21600" y="21600"/>
                  </a:cubicBezTo>
                  <a:lnTo>
                    <a:pt x="0" y="21600"/>
                  </a:lnTo>
                  <a:close/>
                </a:path>
              </a:pathLst>
            </a:custGeom>
            <a:solidFill>
              <a:srgbClr val="91BF20"/>
            </a:solidFill>
            <a:ln cmpd="sng" cap="flat">
              <a:noFill/>
              <a:prstDash val="solid"/>
              <a:round/>
            </a:ln>
          </p:spPr>
        </p:sp>
        <p:sp>
          <p:nvSpPr>
            <p:cNvPr id="257" name="曲线"/>
            <p:cNvSpPr>
              <a:spLocks/>
            </p:cNvSpPr>
            <p:nvPr/>
          </p:nvSpPr>
          <p:spPr>
            <a:xfrm rot="0">
              <a:off x="7957260" y="6450240"/>
              <a:ext cx="50121" cy="140376"/>
            </a:xfrm>
            <a:custGeom>
              <a:gdLst>
                <a:gd name="T1" fmla="*/ 0 w 21600"/>
                <a:gd name="T2" fmla="*/ 0 h 21600"/>
                <a:gd name="T3" fmla="*/ 21600 w 21600"/>
                <a:gd name="T4" fmla="*/ 21600 h 21600"/>
              </a:gdLst>
              <a:rect l="T1" t="T2" r="T3" b="T4"/>
              <a:pathLst>
                <a:path w="21600" h="21600">
                  <a:moveTo>
                    <a:pt x="21600" y="21600"/>
                  </a:moveTo>
                  <a:cubicBezTo>
                    <a:pt x="21600" y="21600"/>
                    <a:pt x="18277" y="11399"/>
                    <a:pt x="8307" y="0"/>
                  </a:cubicBezTo>
                  <a:cubicBezTo>
                    <a:pt x="8307" y="0"/>
                    <a:pt x="0" y="19800"/>
                    <a:pt x="0" y="21600"/>
                  </a:cubicBezTo>
                  <a:lnTo>
                    <a:pt x="21600" y="21600"/>
                  </a:lnTo>
                  <a:close/>
                </a:path>
              </a:pathLst>
            </a:custGeom>
            <a:solidFill>
              <a:srgbClr val="91BF20"/>
            </a:solidFill>
            <a:ln cmpd="sng" cap="flat">
              <a:noFill/>
              <a:prstDash val="solid"/>
              <a:round/>
            </a:ln>
          </p:spPr>
        </p:sp>
        <p:sp>
          <p:nvSpPr>
            <p:cNvPr id="258" name="曲线"/>
            <p:cNvSpPr>
              <a:spLocks/>
            </p:cNvSpPr>
            <p:nvPr/>
          </p:nvSpPr>
          <p:spPr>
            <a:xfrm rot="0">
              <a:off x="7795200" y="6426843"/>
              <a:ext cx="88547" cy="163772"/>
            </a:xfrm>
            <a:custGeom>
              <a:gdLst>
                <a:gd name="T1" fmla="*/ 0 w 21600"/>
                <a:gd name="T2" fmla="*/ 0 h 21600"/>
                <a:gd name="T3" fmla="*/ 21600 w 21600"/>
                <a:gd name="T4" fmla="*/ 21600 h 21600"/>
              </a:gdLst>
              <a:rect l="T1" t="T2" r="T3" b="T4"/>
              <a:pathLst>
                <a:path w="21600" h="21600">
                  <a:moveTo>
                    <a:pt x="21600" y="21600"/>
                  </a:moveTo>
                  <a:cubicBezTo>
                    <a:pt x="21600" y="21600"/>
                    <a:pt x="19721" y="12342"/>
                    <a:pt x="8452" y="0"/>
                  </a:cubicBezTo>
                  <a:cubicBezTo>
                    <a:pt x="8452" y="0"/>
                    <a:pt x="0" y="20057"/>
                    <a:pt x="0" y="21600"/>
                  </a:cubicBezTo>
                  <a:lnTo>
                    <a:pt x="21600" y="21600"/>
                  </a:lnTo>
                  <a:close/>
                </a:path>
              </a:pathLst>
            </a:custGeom>
            <a:solidFill>
              <a:srgbClr val="91BF20"/>
            </a:solidFill>
            <a:ln cmpd="sng" cap="flat">
              <a:noFill/>
              <a:prstDash val="solid"/>
              <a:round/>
            </a:ln>
          </p:spPr>
        </p:sp>
        <p:sp>
          <p:nvSpPr>
            <p:cNvPr id="259" name="曲线"/>
            <p:cNvSpPr>
              <a:spLocks/>
            </p:cNvSpPr>
            <p:nvPr/>
          </p:nvSpPr>
          <p:spPr>
            <a:xfrm rot="0">
              <a:off x="7611422" y="6396763"/>
              <a:ext cx="83536" cy="193853"/>
            </a:xfrm>
            <a:custGeom>
              <a:gdLst>
                <a:gd name="T1" fmla="*/ 0 w 21600"/>
                <a:gd name="T2" fmla="*/ 0 h 21600"/>
                <a:gd name="T3" fmla="*/ 21600 w 21600"/>
                <a:gd name="T4" fmla="*/ 21600 h 21600"/>
              </a:gdLst>
              <a:rect l="T1" t="T2" r="T3" b="T4"/>
              <a:pathLst>
                <a:path w="21600" h="21600">
                  <a:moveTo>
                    <a:pt x="0" y="21600"/>
                  </a:moveTo>
                  <a:cubicBezTo>
                    <a:pt x="0" y="21600"/>
                    <a:pt x="1963" y="12960"/>
                    <a:pt x="13745" y="0"/>
                  </a:cubicBezTo>
                  <a:cubicBezTo>
                    <a:pt x="13745" y="0"/>
                    <a:pt x="21600" y="19872"/>
                    <a:pt x="21600" y="21600"/>
                  </a:cubicBezTo>
                  <a:lnTo>
                    <a:pt x="0" y="21600"/>
                  </a:lnTo>
                  <a:close/>
                </a:path>
              </a:pathLst>
            </a:custGeom>
            <a:solidFill>
              <a:srgbClr val="91BF20"/>
            </a:solidFill>
            <a:ln cmpd="sng" cap="flat">
              <a:noFill/>
              <a:prstDash val="solid"/>
              <a:round/>
            </a:ln>
          </p:spPr>
        </p:sp>
        <p:sp>
          <p:nvSpPr>
            <p:cNvPr id="260" name="曲线"/>
            <p:cNvSpPr>
              <a:spLocks/>
            </p:cNvSpPr>
            <p:nvPr/>
          </p:nvSpPr>
          <p:spPr>
            <a:xfrm rot="0">
              <a:off x="8095929" y="6380051"/>
              <a:ext cx="106926" cy="210565"/>
            </a:xfrm>
            <a:custGeom>
              <a:gdLst>
                <a:gd name="T1" fmla="*/ 0 w 21600"/>
                <a:gd name="T2" fmla="*/ 0 h 21600"/>
                <a:gd name="T3" fmla="*/ 21600 w 21600"/>
                <a:gd name="T4" fmla="*/ 21600 h 21600"/>
              </a:gdLst>
              <a:rect l="T1" t="T2" r="T3" b="T4"/>
              <a:pathLst>
                <a:path w="21600" h="21600">
                  <a:moveTo>
                    <a:pt x="0" y="21600"/>
                  </a:moveTo>
                  <a:cubicBezTo>
                    <a:pt x="0" y="21600"/>
                    <a:pt x="2314" y="12799"/>
                    <a:pt x="13114" y="0"/>
                  </a:cubicBezTo>
                  <a:cubicBezTo>
                    <a:pt x="13114" y="0"/>
                    <a:pt x="21600" y="19600"/>
                    <a:pt x="21600" y="21600"/>
                  </a:cubicBezTo>
                  <a:lnTo>
                    <a:pt x="0" y="21600"/>
                  </a:lnTo>
                  <a:close/>
                </a:path>
              </a:pathLst>
            </a:custGeom>
            <a:solidFill>
              <a:srgbClr val="91BF20"/>
            </a:solidFill>
            <a:ln cmpd="sng" cap="flat">
              <a:noFill/>
              <a:prstDash val="solid"/>
              <a:round/>
            </a:ln>
          </p:spPr>
        </p:sp>
        <p:sp>
          <p:nvSpPr>
            <p:cNvPr id="261" name="曲线"/>
            <p:cNvSpPr>
              <a:spLocks/>
            </p:cNvSpPr>
            <p:nvPr/>
          </p:nvSpPr>
          <p:spPr>
            <a:xfrm rot="0">
              <a:off x="8530316" y="6380051"/>
              <a:ext cx="111937" cy="210565"/>
            </a:xfrm>
            <a:custGeom>
              <a:gdLst>
                <a:gd name="T1" fmla="*/ 0 w 21600"/>
                <a:gd name="T2" fmla="*/ 0 h 21600"/>
                <a:gd name="T3" fmla="*/ 21600 w 21600"/>
                <a:gd name="T4" fmla="*/ 21600 h 21600"/>
              </a:gdLst>
              <a:rect l="T1" t="T2" r="T3" b="T4"/>
              <a:pathLst>
                <a:path w="21600" h="21600">
                  <a:moveTo>
                    <a:pt x="21600" y="21600"/>
                  </a:moveTo>
                  <a:cubicBezTo>
                    <a:pt x="21600" y="21600"/>
                    <a:pt x="19365" y="12799"/>
                    <a:pt x="8193" y="0"/>
                  </a:cubicBezTo>
                  <a:cubicBezTo>
                    <a:pt x="8193" y="0"/>
                    <a:pt x="0" y="19600"/>
                    <a:pt x="0" y="21600"/>
                  </a:cubicBezTo>
                  <a:lnTo>
                    <a:pt x="21600" y="21600"/>
                  </a:lnTo>
                  <a:close/>
                </a:path>
              </a:pathLst>
            </a:custGeom>
            <a:solidFill>
              <a:srgbClr val="91BF20"/>
            </a:solidFill>
            <a:ln cmpd="sng" cap="flat">
              <a:noFill/>
              <a:prstDash val="solid"/>
              <a:round/>
            </a:ln>
          </p:spPr>
        </p:sp>
        <p:sp>
          <p:nvSpPr>
            <p:cNvPr id="262" name="曲线"/>
            <p:cNvSpPr>
              <a:spLocks/>
            </p:cNvSpPr>
            <p:nvPr/>
          </p:nvSpPr>
          <p:spPr>
            <a:xfrm rot="0">
              <a:off x="8299757" y="6380051"/>
              <a:ext cx="108596" cy="210565"/>
            </a:xfrm>
            <a:custGeom>
              <a:gdLst>
                <a:gd name="T1" fmla="*/ 0 w 21600"/>
                <a:gd name="T2" fmla="*/ 0 h 21600"/>
                <a:gd name="T3" fmla="*/ 21600 w 21600"/>
                <a:gd name="T4" fmla="*/ 21600 h 21600"/>
              </a:gdLst>
              <a:rect l="T1" t="T2" r="T3" b="T4"/>
              <a:pathLst>
                <a:path w="21600" h="21600">
                  <a:moveTo>
                    <a:pt x="21600" y="21600"/>
                  </a:moveTo>
                  <a:cubicBezTo>
                    <a:pt x="21600" y="21600"/>
                    <a:pt x="19285" y="12799"/>
                    <a:pt x="7714" y="0"/>
                  </a:cubicBezTo>
                  <a:cubicBezTo>
                    <a:pt x="7714" y="0"/>
                    <a:pt x="0" y="19600"/>
                    <a:pt x="0" y="21600"/>
                  </a:cubicBezTo>
                  <a:lnTo>
                    <a:pt x="21600" y="21600"/>
                  </a:lnTo>
                  <a:close/>
                </a:path>
              </a:pathLst>
            </a:custGeom>
            <a:solidFill>
              <a:srgbClr val="91BF20"/>
            </a:solidFill>
            <a:ln cmpd="sng" cap="flat">
              <a:noFill/>
              <a:prstDash val="solid"/>
              <a:round/>
            </a:ln>
          </p:spPr>
        </p:sp>
        <p:sp>
          <p:nvSpPr>
            <p:cNvPr id="263" name="曲线"/>
            <p:cNvSpPr>
              <a:spLocks/>
            </p:cNvSpPr>
            <p:nvPr/>
          </p:nvSpPr>
          <p:spPr>
            <a:xfrm rot="0">
              <a:off x="8057503" y="6423501"/>
              <a:ext cx="65157" cy="167115"/>
            </a:xfrm>
            <a:custGeom>
              <a:gdLst>
                <a:gd name="T1" fmla="*/ 0 w 21600"/>
                <a:gd name="T2" fmla="*/ 0 h 21600"/>
                <a:gd name="T3" fmla="*/ 21600 w 21600"/>
                <a:gd name="T4" fmla="*/ 21600 h 21600"/>
              </a:gdLst>
              <a:rect l="T1" t="T2" r="T3" b="T4"/>
              <a:pathLst>
                <a:path w="21600" h="21600">
                  <a:moveTo>
                    <a:pt x="0" y="21600"/>
                  </a:moveTo>
                  <a:cubicBezTo>
                    <a:pt x="0" y="21600"/>
                    <a:pt x="2541" y="13060"/>
                    <a:pt x="13976" y="0"/>
                  </a:cubicBezTo>
                  <a:cubicBezTo>
                    <a:pt x="13976" y="0"/>
                    <a:pt x="21600" y="19590"/>
                    <a:pt x="21600" y="21600"/>
                  </a:cubicBezTo>
                  <a:lnTo>
                    <a:pt x="0" y="21600"/>
                  </a:lnTo>
                  <a:close/>
                </a:path>
              </a:pathLst>
            </a:custGeom>
            <a:solidFill>
              <a:srgbClr val="91BF20"/>
            </a:solidFill>
            <a:ln cmpd="sng" cap="flat">
              <a:noFill/>
              <a:prstDash val="solid"/>
              <a:round/>
            </a:ln>
          </p:spPr>
        </p:sp>
        <p:sp>
          <p:nvSpPr>
            <p:cNvPr id="264" name="曲线"/>
            <p:cNvSpPr>
              <a:spLocks/>
            </p:cNvSpPr>
            <p:nvPr/>
          </p:nvSpPr>
          <p:spPr>
            <a:xfrm rot="0">
              <a:off x="8408354" y="6450240"/>
              <a:ext cx="60145" cy="140376"/>
            </a:xfrm>
            <a:custGeom>
              <a:gdLst>
                <a:gd name="T1" fmla="*/ 0 w 21600"/>
                <a:gd name="T2" fmla="*/ 0 h 21600"/>
                <a:gd name="T3" fmla="*/ 21600 w 21600"/>
                <a:gd name="T4" fmla="*/ 21600 h 21600"/>
              </a:gdLst>
              <a:rect l="T1" t="T2" r="T3" b="T4"/>
              <a:pathLst>
                <a:path w="21600" h="21600">
                  <a:moveTo>
                    <a:pt x="21600" y="21600"/>
                  </a:moveTo>
                  <a:cubicBezTo>
                    <a:pt x="21600" y="21600"/>
                    <a:pt x="18900" y="11399"/>
                    <a:pt x="8099" y="0"/>
                  </a:cubicBezTo>
                  <a:cubicBezTo>
                    <a:pt x="8099" y="0"/>
                    <a:pt x="0" y="19800"/>
                    <a:pt x="0" y="21600"/>
                  </a:cubicBezTo>
                  <a:lnTo>
                    <a:pt x="21600" y="21600"/>
                  </a:lnTo>
                  <a:close/>
                </a:path>
              </a:pathLst>
            </a:custGeom>
            <a:solidFill>
              <a:srgbClr val="91BF20"/>
            </a:solidFill>
            <a:ln cmpd="sng" cap="flat">
              <a:noFill/>
              <a:prstDash val="solid"/>
              <a:round/>
            </a:ln>
          </p:spPr>
        </p:sp>
        <p:sp>
          <p:nvSpPr>
            <p:cNvPr id="265" name="曲线"/>
            <p:cNvSpPr>
              <a:spLocks/>
            </p:cNvSpPr>
            <p:nvPr/>
          </p:nvSpPr>
          <p:spPr>
            <a:xfrm rot="0">
              <a:off x="8695717" y="6423501"/>
              <a:ext cx="66829" cy="167115"/>
            </a:xfrm>
            <a:custGeom>
              <a:gdLst>
                <a:gd name="T1" fmla="*/ 0 w 21600"/>
                <a:gd name="T2" fmla="*/ 0 h 21600"/>
                <a:gd name="T3" fmla="*/ 21600 w 21600"/>
                <a:gd name="T4" fmla="*/ 21600 h 21600"/>
              </a:gdLst>
              <a:rect l="T1" t="T2" r="T3" b="T4"/>
              <a:pathLst>
                <a:path w="21600" h="21600">
                  <a:moveTo>
                    <a:pt x="0" y="21600"/>
                  </a:moveTo>
                  <a:cubicBezTo>
                    <a:pt x="0" y="21600"/>
                    <a:pt x="2541" y="11553"/>
                    <a:pt x="13976" y="0"/>
                  </a:cubicBezTo>
                  <a:cubicBezTo>
                    <a:pt x="13976" y="0"/>
                    <a:pt x="21600" y="20093"/>
                    <a:pt x="21600" y="21600"/>
                  </a:cubicBezTo>
                  <a:lnTo>
                    <a:pt x="0" y="21600"/>
                  </a:lnTo>
                  <a:close/>
                </a:path>
              </a:pathLst>
            </a:custGeom>
            <a:solidFill>
              <a:srgbClr val="91BF20"/>
            </a:solidFill>
            <a:ln cmpd="sng" cap="flat">
              <a:noFill/>
              <a:prstDash val="solid"/>
              <a:round/>
            </a:ln>
          </p:spPr>
        </p:sp>
        <p:sp>
          <p:nvSpPr>
            <p:cNvPr id="266" name="曲线"/>
            <p:cNvSpPr>
              <a:spLocks/>
            </p:cNvSpPr>
            <p:nvPr/>
          </p:nvSpPr>
          <p:spPr>
            <a:xfrm rot="0">
              <a:off x="8635571" y="6450240"/>
              <a:ext cx="60145" cy="140376"/>
            </a:xfrm>
            <a:custGeom>
              <a:gdLst>
                <a:gd name="T1" fmla="*/ 0 w 21600"/>
                <a:gd name="T2" fmla="*/ 0 h 21600"/>
                <a:gd name="T3" fmla="*/ 21600 w 21600"/>
                <a:gd name="T4" fmla="*/ 21600 h 21600"/>
              </a:gdLst>
              <a:rect l="T1" t="T2" r="T3" b="T4"/>
              <a:pathLst>
                <a:path w="21600" h="21600">
                  <a:moveTo>
                    <a:pt x="21600" y="21600"/>
                  </a:moveTo>
                  <a:cubicBezTo>
                    <a:pt x="21600" y="21600"/>
                    <a:pt x="20250" y="11399"/>
                    <a:pt x="8099" y="0"/>
                  </a:cubicBezTo>
                  <a:cubicBezTo>
                    <a:pt x="8099" y="0"/>
                    <a:pt x="0" y="19800"/>
                    <a:pt x="0" y="21600"/>
                  </a:cubicBezTo>
                  <a:lnTo>
                    <a:pt x="21600" y="21600"/>
                  </a:lnTo>
                  <a:close/>
                </a:path>
              </a:pathLst>
            </a:custGeom>
            <a:solidFill>
              <a:srgbClr val="91BF20"/>
            </a:solidFill>
            <a:ln cmpd="sng" cap="flat">
              <a:noFill/>
              <a:prstDash val="solid"/>
              <a:round/>
            </a:ln>
          </p:spPr>
        </p:sp>
        <p:sp>
          <p:nvSpPr>
            <p:cNvPr id="267" name="曲线"/>
            <p:cNvSpPr>
              <a:spLocks/>
            </p:cNvSpPr>
            <p:nvPr/>
          </p:nvSpPr>
          <p:spPr>
            <a:xfrm rot="0">
              <a:off x="8438427" y="6426843"/>
              <a:ext cx="108596" cy="163772"/>
            </a:xfrm>
            <a:custGeom>
              <a:gdLst>
                <a:gd name="T1" fmla="*/ 0 w 21600"/>
                <a:gd name="T2" fmla="*/ 0 h 21600"/>
                <a:gd name="T3" fmla="*/ 21600 w 21600"/>
                <a:gd name="T4" fmla="*/ 21600 h 21600"/>
              </a:gdLst>
              <a:rect l="T1" t="T2" r="T3" b="T4"/>
              <a:pathLst>
                <a:path w="21600" h="21600">
                  <a:moveTo>
                    <a:pt x="21600" y="21600"/>
                  </a:moveTo>
                  <a:cubicBezTo>
                    <a:pt x="21600" y="21600"/>
                    <a:pt x="19285" y="12342"/>
                    <a:pt x="7714" y="0"/>
                  </a:cubicBezTo>
                  <a:cubicBezTo>
                    <a:pt x="7714" y="0"/>
                    <a:pt x="0" y="20057"/>
                    <a:pt x="0" y="21600"/>
                  </a:cubicBezTo>
                  <a:lnTo>
                    <a:pt x="21600" y="21600"/>
                  </a:lnTo>
                  <a:close/>
                </a:path>
              </a:pathLst>
            </a:custGeom>
            <a:solidFill>
              <a:srgbClr val="91BF20"/>
            </a:solidFill>
            <a:ln cmpd="sng" cap="flat">
              <a:noFill/>
              <a:prstDash val="solid"/>
              <a:round/>
            </a:ln>
          </p:spPr>
        </p:sp>
        <p:sp>
          <p:nvSpPr>
            <p:cNvPr id="268" name="曲线"/>
            <p:cNvSpPr>
              <a:spLocks/>
            </p:cNvSpPr>
            <p:nvPr/>
          </p:nvSpPr>
          <p:spPr>
            <a:xfrm rot="0">
              <a:off x="8202856" y="6396763"/>
              <a:ext cx="108596" cy="193853"/>
            </a:xfrm>
            <a:custGeom>
              <a:gdLst>
                <a:gd name="T1" fmla="*/ 0 w 21600"/>
                <a:gd name="T2" fmla="*/ 0 h 21600"/>
                <a:gd name="T3" fmla="*/ 21600 w 21600"/>
                <a:gd name="T4" fmla="*/ 21600 h 21600"/>
              </a:gdLst>
              <a:rect l="T1" t="T2" r="T3" b="T4"/>
              <a:pathLst>
                <a:path w="21600" h="21600">
                  <a:moveTo>
                    <a:pt x="0" y="21600"/>
                  </a:moveTo>
                  <a:cubicBezTo>
                    <a:pt x="0" y="21600"/>
                    <a:pt x="2314" y="12960"/>
                    <a:pt x="13885" y="0"/>
                  </a:cubicBezTo>
                  <a:cubicBezTo>
                    <a:pt x="13885" y="0"/>
                    <a:pt x="21600" y="19872"/>
                    <a:pt x="21600" y="21600"/>
                  </a:cubicBezTo>
                  <a:lnTo>
                    <a:pt x="0" y="21600"/>
                  </a:lnTo>
                  <a:close/>
                </a:path>
              </a:pathLst>
            </a:custGeom>
            <a:solidFill>
              <a:srgbClr val="91BF20"/>
            </a:solidFill>
            <a:ln cmpd="sng" cap="flat">
              <a:noFill/>
              <a:prstDash val="solid"/>
              <a:round/>
            </a:ln>
          </p:spPr>
        </p:sp>
        <p:sp>
          <p:nvSpPr>
            <p:cNvPr id="269" name="曲线"/>
            <p:cNvSpPr>
              <a:spLocks/>
            </p:cNvSpPr>
            <p:nvPr/>
          </p:nvSpPr>
          <p:spPr>
            <a:xfrm rot="0">
              <a:off x="8792619" y="6380051"/>
              <a:ext cx="85206" cy="210565"/>
            </a:xfrm>
            <a:custGeom>
              <a:gdLst>
                <a:gd name="T1" fmla="*/ 0 w 21600"/>
                <a:gd name="T2" fmla="*/ 0 h 21600"/>
                <a:gd name="T3" fmla="*/ 21600 w 21600"/>
                <a:gd name="T4" fmla="*/ 21600 h 21600"/>
              </a:gdLst>
              <a:rect l="T1" t="T2" r="T3" b="T4"/>
              <a:pathLst>
                <a:path w="21600" h="21600">
                  <a:moveTo>
                    <a:pt x="0" y="21600"/>
                  </a:moveTo>
                  <a:cubicBezTo>
                    <a:pt x="0" y="21600"/>
                    <a:pt x="1963" y="12799"/>
                    <a:pt x="13745" y="0"/>
                  </a:cubicBezTo>
                  <a:cubicBezTo>
                    <a:pt x="13745" y="0"/>
                    <a:pt x="21600" y="19600"/>
                    <a:pt x="21600" y="21600"/>
                  </a:cubicBezTo>
                  <a:lnTo>
                    <a:pt x="0" y="21600"/>
                  </a:lnTo>
                  <a:close/>
                </a:path>
              </a:pathLst>
            </a:custGeom>
            <a:solidFill>
              <a:srgbClr val="91BF20"/>
            </a:solidFill>
            <a:ln cmpd="sng" cap="flat">
              <a:noFill/>
              <a:prstDash val="solid"/>
              <a:round/>
            </a:ln>
          </p:spPr>
        </p:sp>
        <p:sp>
          <p:nvSpPr>
            <p:cNvPr id="270" name="曲线"/>
            <p:cNvSpPr>
              <a:spLocks/>
            </p:cNvSpPr>
            <p:nvPr/>
          </p:nvSpPr>
          <p:spPr>
            <a:xfrm rot="0">
              <a:off x="9143469" y="6380051"/>
              <a:ext cx="88547" cy="210565"/>
            </a:xfrm>
            <a:custGeom>
              <a:gdLst>
                <a:gd name="T1" fmla="*/ 0 w 21600"/>
                <a:gd name="T2" fmla="*/ 0 h 21600"/>
                <a:gd name="T3" fmla="*/ 21600 w 21600"/>
                <a:gd name="T4" fmla="*/ 21600 h 21600"/>
              </a:gdLst>
              <a:rect l="T1" t="T2" r="T3" b="T4"/>
              <a:pathLst>
                <a:path w="21600" h="21600">
                  <a:moveTo>
                    <a:pt x="21600" y="21600"/>
                  </a:moveTo>
                  <a:cubicBezTo>
                    <a:pt x="21600" y="21600"/>
                    <a:pt x="18782" y="12799"/>
                    <a:pt x="8452" y="0"/>
                  </a:cubicBezTo>
                  <a:cubicBezTo>
                    <a:pt x="8452" y="0"/>
                    <a:pt x="0" y="19600"/>
                    <a:pt x="0" y="21600"/>
                  </a:cubicBezTo>
                  <a:lnTo>
                    <a:pt x="21600" y="21600"/>
                  </a:lnTo>
                  <a:close/>
                </a:path>
              </a:pathLst>
            </a:custGeom>
            <a:solidFill>
              <a:srgbClr val="91BF20"/>
            </a:solidFill>
            <a:ln cmpd="sng" cap="flat">
              <a:noFill/>
              <a:prstDash val="solid"/>
              <a:round/>
            </a:ln>
          </p:spPr>
        </p:sp>
        <p:sp>
          <p:nvSpPr>
            <p:cNvPr id="271" name="曲线"/>
            <p:cNvSpPr>
              <a:spLocks/>
            </p:cNvSpPr>
            <p:nvPr/>
          </p:nvSpPr>
          <p:spPr>
            <a:xfrm rot="0">
              <a:off x="8954678" y="6380051"/>
              <a:ext cx="88548" cy="210565"/>
            </a:xfrm>
            <a:custGeom>
              <a:gdLst>
                <a:gd name="T1" fmla="*/ 0 w 21600"/>
                <a:gd name="T2" fmla="*/ 0 h 21600"/>
                <a:gd name="T3" fmla="*/ 21600 w 21600"/>
                <a:gd name="T4" fmla="*/ 21600 h 21600"/>
              </a:gdLst>
              <a:rect l="T1" t="T2" r="T3" b="T4"/>
              <a:pathLst>
                <a:path w="21600" h="21600">
                  <a:moveTo>
                    <a:pt x="21600" y="21600"/>
                  </a:moveTo>
                  <a:cubicBezTo>
                    <a:pt x="21600" y="21600"/>
                    <a:pt x="18782" y="12799"/>
                    <a:pt x="8452" y="0"/>
                  </a:cubicBezTo>
                  <a:cubicBezTo>
                    <a:pt x="8452" y="0"/>
                    <a:pt x="0" y="19600"/>
                    <a:pt x="0" y="21600"/>
                  </a:cubicBezTo>
                  <a:lnTo>
                    <a:pt x="21600" y="21600"/>
                  </a:lnTo>
                  <a:close/>
                </a:path>
              </a:pathLst>
            </a:custGeom>
            <a:solidFill>
              <a:srgbClr val="91BF20"/>
            </a:solidFill>
            <a:ln cmpd="sng" cap="flat">
              <a:noFill/>
              <a:prstDash val="solid"/>
              <a:round/>
            </a:ln>
          </p:spPr>
        </p:sp>
        <p:sp>
          <p:nvSpPr>
            <p:cNvPr id="272" name="曲线"/>
            <p:cNvSpPr>
              <a:spLocks/>
            </p:cNvSpPr>
            <p:nvPr/>
          </p:nvSpPr>
          <p:spPr>
            <a:xfrm rot="0">
              <a:off x="8762545" y="6423501"/>
              <a:ext cx="53462" cy="167115"/>
            </a:xfrm>
            <a:custGeom>
              <a:gdLst>
                <a:gd name="T1" fmla="*/ 0 w 21600"/>
                <a:gd name="T2" fmla="*/ 0 h 21600"/>
                <a:gd name="T3" fmla="*/ 21600 w 21600"/>
                <a:gd name="T4" fmla="*/ 21600 h 21600"/>
              </a:gdLst>
              <a:rect l="T1" t="T2" r="T3" b="T4"/>
              <a:pathLst>
                <a:path w="21600" h="21600">
                  <a:moveTo>
                    <a:pt x="0" y="21600"/>
                  </a:moveTo>
                  <a:cubicBezTo>
                    <a:pt x="0" y="21600"/>
                    <a:pt x="1542" y="13060"/>
                    <a:pt x="12342" y="0"/>
                  </a:cubicBezTo>
                  <a:cubicBezTo>
                    <a:pt x="12342" y="0"/>
                    <a:pt x="21600" y="19590"/>
                    <a:pt x="21600" y="21600"/>
                  </a:cubicBezTo>
                  <a:lnTo>
                    <a:pt x="0" y="21600"/>
                  </a:lnTo>
                  <a:close/>
                </a:path>
              </a:pathLst>
            </a:custGeom>
            <a:solidFill>
              <a:srgbClr val="91BF20"/>
            </a:solidFill>
            <a:ln cmpd="sng" cap="flat">
              <a:noFill/>
              <a:prstDash val="solid"/>
              <a:round/>
            </a:ln>
          </p:spPr>
        </p:sp>
        <p:sp>
          <p:nvSpPr>
            <p:cNvPr id="273" name="曲线"/>
            <p:cNvSpPr>
              <a:spLocks/>
            </p:cNvSpPr>
            <p:nvPr/>
          </p:nvSpPr>
          <p:spPr>
            <a:xfrm rot="0">
              <a:off x="9043226" y="6450240"/>
              <a:ext cx="50120" cy="140376"/>
            </a:xfrm>
            <a:custGeom>
              <a:gdLst>
                <a:gd name="T1" fmla="*/ 0 w 21600"/>
                <a:gd name="T2" fmla="*/ 0 h 21600"/>
                <a:gd name="T3" fmla="*/ 21600 w 21600"/>
                <a:gd name="T4" fmla="*/ 21600 h 21600"/>
              </a:gdLst>
              <a:rect l="T1" t="T2" r="T3" b="T4"/>
              <a:pathLst>
                <a:path w="21600" h="21600">
                  <a:moveTo>
                    <a:pt x="21600" y="21600"/>
                  </a:moveTo>
                  <a:cubicBezTo>
                    <a:pt x="21600" y="21600"/>
                    <a:pt x="18277" y="11399"/>
                    <a:pt x="8307" y="0"/>
                  </a:cubicBezTo>
                  <a:cubicBezTo>
                    <a:pt x="8307" y="0"/>
                    <a:pt x="0" y="19800"/>
                    <a:pt x="0" y="21600"/>
                  </a:cubicBezTo>
                  <a:lnTo>
                    <a:pt x="21600" y="21600"/>
                  </a:lnTo>
                  <a:close/>
                </a:path>
              </a:pathLst>
            </a:custGeom>
            <a:solidFill>
              <a:srgbClr val="91BF20"/>
            </a:solidFill>
            <a:ln cmpd="sng" cap="flat">
              <a:noFill/>
              <a:prstDash val="solid"/>
              <a:round/>
            </a:ln>
          </p:spPr>
        </p:sp>
        <p:sp>
          <p:nvSpPr>
            <p:cNvPr id="274" name="曲线"/>
            <p:cNvSpPr>
              <a:spLocks/>
            </p:cNvSpPr>
            <p:nvPr/>
          </p:nvSpPr>
          <p:spPr>
            <a:xfrm rot="0">
              <a:off x="9277126" y="6423501"/>
              <a:ext cx="50120" cy="167115"/>
            </a:xfrm>
            <a:custGeom>
              <a:gdLst>
                <a:gd name="T1" fmla="*/ 0 w 21600"/>
                <a:gd name="T2" fmla="*/ 0 h 21600"/>
                <a:gd name="T3" fmla="*/ 21600 w 21600"/>
                <a:gd name="T4" fmla="*/ 21600 h 21600"/>
              </a:gdLst>
              <a:rect l="T1" t="T2" r="T3" b="T4"/>
              <a:pathLst>
                <a:path w="21600" h="21600">
                  <a:moveTo>
                    <a:pt x="0" y="21600"/>
                  </a:moveTo>
                  <a:cubicBezTo>
                    <a:pt x="0" y="21600"/>
                    <a:pt x="1661" y="11553"/>
                    <a:pt x="13292" y="0"/>
                  </a:cubicBezTo>
                  <a:cubicBezTo>
                    <a:pt x="13292" y="0"/>
                    <a:pt x="21600" y="20093"/>
                    <a:pt x="21600" y="21600"/>
                  </a:cubicBezTo>
                  <a:lnTo>
                    <a:pt x="0" y="21600"/>
                  </a:lnTo>
                  <a:close/>
                </a:path>
              </a:pathLst>
            </a:custGeom>
            <a:solidFill>
              <a:srgbClr val="91BF20"/>
            </a:solidFill>
            <a:ln cmpd="sng" cap="flat">
              <a:noFill/>
              <a:prstDash val="solid"/>
              <a:round/>
            </a:ln>
          </p:spPr>
        </p:sp>
        <p:sp>
          <p:nvSpPr>
            <p:cNvPr id="275" name="曲线"/>
            <p:cNvSpPr>
              <a:spLocks/>
            </p:cNvSpPr>
            <p:nvPr/>
          </p:nvSpPr>
          <p:spPr>
            <a:xfrm rot="0">
              <a:off x="9227005" y="6450240"/>
              <a:ext cx="50121" cy="140376"/>
            </a:xfrm>
            <a:custGeom>
              <a:gdLst>
                <a:gd name="T1" fmla="*/ 0 w 21600"/>
                <a:gd name="T2" fmla="*/ 0 h 21600"/>
                <a:gd name="T3" fmla="*/ 21600 w 21600"/>
                <a:gd name="T4" fmla="*/ 21600 h 21600"/>
              </a:gdLst>
              <a:rect l="T1" t="T2" r="T3" b="T4"/>
              <a:pathLst>
                <a:path w="21600" h="21600">
                  <a:moveTo>
                    <a:pt x="21600" y="21600"/>
                  </a:moveTo>
                  <a:cubicBezTo>
                    <a:pt x="21600" y="21600"/>
                    <a:pt x="18277" y="11399"/>
                    <a:pt x="6646" y="0"/>
                  </a:cubicBezTo>
                  <a:cubicBezTo>
                    <a:pt x="6646" y="0"/>
                    <a:pt x="0" y="19800"/>
                    <a:pt x="0" y="21600"/>
                  </a:cubicBezTo>
                  <a:lnTo>
                    <a:pt x="21600" y="21600"/>
                  </a:lnTo>
                  <a:close/>
                </a:path>
              </a:pathLst>
            </a:custGeom>
            <a:solidFill>
              <a:srgbClr val="91BF20"/>
            </a:solidFill>
            <a:ln cmpd="sng" cap="flat">
              <a:noFill/>
              <a:prstDash val="solid"/>
              <a:round/>
            </a:ln>
          </p:spPr>
        </p:sp>
        <p:sp>
          <p:nvSpPr>
            <p:cNvPr id="276" name="曲线"/>
            <p:cNvSpPr>
              <a:spLocks/>
            </p:cNvSpPr>
            <p:nvPr/>
          </p:nvSpPr>
          <p:spPr>
            <a:xfrm rot="0">
              <a:off x="9066616" y="6426843"/>
              <a:ext cx="88547" cy="163772"/>
            </a:xfrm>
            <a:custGeom>
              <a:gdLst>
                <a:gd name="T1" fmla="*/ 0 w 21600"/>
                <a:gd name="T2" fmla="*/ 0 h 21600"/>
                <a:gd name="T3" fmla="*/ 21600 w 21600"/>
                <a:gd name="T4" fmla="*/ 21600 h 21600"/>
              </a:gdLst>
              <a:rect l="T1" t="T2" r="T3" b="T4"/>
              <a:pathLst>
                <a:path w="21600" h="21600">
                  <a:moveTo>
                    <a:pt x="21600" y="21600"/>
                  </a:moveTo>
                  <a:cubicBezTo>
                    <a:pt x="21600" y="21600"/>
                    <a:pt x="19721" y="12342"/>
                    <a:pt x="8452" y="0"/>
                  </a:cubicBezTo>
                  <a:cubicBezTo>
                    <a:pt x="8452" y="0"/>
                    <a:pt x="0" y="20057"/>
                    <a:pt x="0" y="21600"/>
                  </a:cubicBezTo>
                  <a:lnTo>
                    <a:pt x="21600" y="21600"/>
                  </a:lnTo>
                  <a:close/>
                </a:path>
              </a:pathLst>
            </a:custGeom>
            <a:solidFill>
              <a:srgbClr val="91BF20"/>
            </a:solidFill>
            <a:ln cmpd="sng" cap="flat">
              <a:noFill/>
              <a:prstDash val="solid"/>
              <a:round/>
            </a:ln>
          </p:spPr>
        </p:sp>
        <p:sp>
          <p:nvSpPr>
            <p:cNvPr id="277" name="曲线"/>
            <p:cNvSpPr>
              <a:spLocks/>
            </p:cNvSpPr>
            <p:nvPr/>
          </p:nvSpPr>
          <p:spPr>
            <a:xfrm rot="0">
              <a:off x="8877825" y="6396763"/>
              <a:ext cx="88548" cy="193853"/>
            </a:xfrm>
            <a:custGeom>
              <a:gdLst>
                <a:gd name="T1" fmla="*/ 0 w 21600"/>
                <a:gd name="T2" fmla="*/ 0 h 21600"/>
                <a:gd name="T3" fmla="*/ 21600 w 21600"/>
                <a:gd name="T4" fmla="*/ 21600 h 21600"/>
              </a:gdLst>
              <a:rect l="T1" t="T2" r="T3" b="T4"/>
              <a:pathLst>
                <a:path w="21600" h="21600">
                  <a:moveTo>
                    <a:pt x="0" y="21600"/>
                  </a:moveTo>
                  <a:cubicBezTo>
                    <a:pt x="0" y="21600"/>
                    <a:pt x="2817" y="12960"/>
                    <a:pt x="14086" y="0"/>
                  </a:cubicBezTo>
                  <a:cubicBezTo>
                    <a:pt x="14086" y="0"/>
                    <a:pt x="21600" y="19872"/>
                    <a:pt x="21600" y="21600"/>
                  </a:cubicBezTo>
                  <a:lnTo>
                    <a:pt x="0" y="21600"/>
                  </a:lnTo>
                  <a:close/>
                </a:path>
              </a:pathLst>
            </a:custGeom>
            <a:solidFill>
              <a:srgbClr val="91BF20"/>
            </a:solidFill>
            <a:ln cmpd="sng" cap="flat">
              <a:noFill/>
              <a:prstDash val="solid"/>
              <a:round/>
            </a:ln>
          </p:spPr>
        </p:sp>
        <p:sp>
          <p:nvSpPr>
            <p:cNvPr id="278" name="曲线"/>
            <p:cNvSpPr>
              <a:spLocks/>
            </p:cNvSpPr>
            <p:nvPr/>
          </p:nvSpPr>
          <p:spPr>
            <a:xfrm rot="0">
              <a:off x="9365674" y="6380051"/>
              <a:ext cx="108596" cy="210565"/>
            </a:xfrm>
            <a:custGeom>
              <a:gdLst>
                <a:gd name="T1" fmla="*/ 0 w 21600"/>
                <a:gd name="T2" fmla="*/ 0 h 21600"/>
                <a:gd name="T3" fmla="*/ 21600 w 21600"/>
                <a:gd name="T4" fmla="*/ 21600 h 21600"/>
              </a:gdLst>
              <a:rect l="T1" t="T2" r="T3" b="T4"/>
              <a:pathLst>
                <a:path w="21600" h="21600">
                  <a:moveTo>
                    <a:pt x="0" y="21600"/>
                  </a:moveTo>
                  <a:cubicBezTo>
                    <a:pt x="0" y="21600"/>
                    <a:pt x="2314" y="12799"/>
                    <a:pt x="13114" y="0"/>
                  </a:cubicBezTo>
                  <a:cubicBezTo>
                    <a:pt x="13114" y="0"/>
                    <a:pt x="21600" y="19600"/>
                    <a:pt x="21600" y="21600"/>
                  </a:cubicBezTo>
                  <a:lnTo>
                    <a:pt x="0" y="21600"/>
                  </a:lnTo>
                  <a:close/>
                </a:path>
              </a:pathLst>
            </a:custGeom>
            <a:solidFill>
              <a:srgbClr val="91BF20"/>
            </a:solidFill>
            <a:ln cmpd="sng" cap="flat">
              <a:noFill/>
              <a:prstDash val="solid"/>
              <a:round/>
            </a:ln>
          </p:spPr>
        </p:sp>
        <p:sp>
          <p:nvSpPr>
            <p:cNvPr id="279" name="曲线"/>
            <p:cNvSpPr>
              <a:spLocks/>
            </p:cNvSpPr>
            <p:nvPr/>
          </p:nvSpPr>
          <p:spPr>
            <a:xfrm rot="0">
              <a:off x="9801730" y="6380051"/>
              <a:ext cx="106926" cy="210565"/>
            </a:xfrm>
            <a:custGeom>
              <a:gdLst>
                <a:gd name="T1" fmla="*/ 0 w 21600"/>
                <a:gd name="T2" fmla="*/ 0 h 21600"/>
                <a:gd name="T3" fmla="*/ 21600 w 21600"/>
                <a:gd name="T4" fmla="*/ 21600 h 21600"/>
              </a:gdLst>
              <a:rect l="T1" t="T2" r="T3" b="T4"/>
              <a:pathLst>
                <a:path w="21600" h="21600">
                  <a:moveTo>
                    <a:pt x="21600" y="21600"/>
                  </a:moveTo>
                  <a:cubicBezTo>
                    <a:pt x="21600" y="21600"/>
                    <a:pt x="20057" y="12799"/>
                    <a:pt x="8485" y="0"/>
                  </a:cubicBezTo>
                  <a:cubicBezTo>
                    <a:pt x="8485" y="0"/>
                    <a:pt x="0" y="19600"/>
                    <a:pt x="0" y="21600"/>
                  </a:cubicBezTo>
                  <a:lnTo>
                    <a:pt x="21600" y="21600"/>
                  </a:lnTo>
                  <a:close/>
                </a:path>
              </a:pathLst>
            </a:custGeom>
            <a:solidFill>
              <a:srgbClr val="91BF20"/>
            </a:solidFill>
            <a:ln cmpd="sng" cap="flat">
              <a:noFill/>
              <a:prstDash val="solid"/>
              <a:round/>
            </a:ln>
          </p:spPr>
        </p:sp>
        <p:sp>
          <p:nvSpPr>
            <p:cNvPr id="280" name="曲线"/>
            <p:cNvSpPr>
              <a:spLocks/>
            </p:cNvSpPr>
            <p:nvPr/>
          </p:nvSpPr>
          <p:spPr>
            <a:xfrm rot="0">
              <a:off x="9566160" y="6380051"/>
              <a:ext cx="111937" cy="210565"/>
            </a:xfrm>
            <a:custGeom>
              <a:gdLst>
                <a:gd name="T1" fmla="*/ 0 w 21600"/>
                <a:gd name="T2" fmla="*/ 0 h 21600"/>
                <a:gd name="T3" fmla="*/ 21600 w 21600"/>
                <a:gd name="T4" fmla="*/ 21600 h 21600"/>
              </a:gdLst>
              <a:rect l="T1" t="T2" r="T3" b="T4"/>
              <a:pathLst>
                <a:path w="21600" h="21600">
                  <a:moveTo>
                    <a:pt x="21600" y="21600"/>
                  </a:moveTo>
                  <a:cubicBezTo>
                    <a:pt x="21600" y="21600"/>
                    <a:pt x="19365" y="12799"/>
                    <a:pt x="8193" y="0"/>
                  </a:cubicBezTo>
                  <a:cubicBezTo>
                    <a:pt x="8193" y="0"/>
                    <a:pt x="0" y="19600"/>
                    <a:pt x="0" y="21600"/>
                  </a:cubicBezTo>
                  <a:lnTo>
                    <a:pt x="21600" y="21600"/>
                  </a:lnTo>
                  <a:close/>
                </a:path>
              </a:pathLst>
            </a:custGeom>
            <a:solidFill>
              <a:srgbClr val="91BF20"/>
            </a:solidFill>
            <a:ln cmpd="sng" cap="flat">
              <a:noFill/>
              <a:prstDash val="solid"/>
              <a:round/>
            </a:ln>
          </p:spPr>
        </p:sp>
        <p:sp>
          <p:nvSpPr>
            <p:cNvPr id="281" name="曲线"/>
            <p:cNvSpPr>
              <a:spLocks/>
            </p:cNvSpPr>
            <p:nvPr/>
          </p:nvSpPr>
          <p:spPr>
            <a:xfrm rot="0">
              <a:off x="9327246" y="6423501"/>
              <a:ext cx="65157" cy="167115"/>
            </a:xfrm>
            <a:custGeom>
              <a:gdLst>
                <a:gd name="T1" fmla="*/ 0 w 21600"/>
                <a:gd name="T2" fmla="*/ 0 h 21600"/>
                <a:gd name="T3" fmla="*/ 21600 w 21600"/>
                <a:gd name="T4" fmla="*/ 21600 h 21600"/>
              </a:gdLst>
              <a:rect l="T1" t="T2" r="T3" b="T4"/>
              <a:pathLst>
                <a:path w="21600" h="21600">
                  <a:moveTo>
                    <a:pt x="0" y="21600"/>
                  </a:moveTo>
                  <a:cubicBezTo>
                    <a:pt x="0" y="21600"/>
                    <a:pt x="1270" y="13060"/>
                    <a:pt x="13976" y="0"/>
                  </a:cubicBezTo>
                  <a:cubicBezTo>
                    <a:pt x="13976" y="0"/>
                    <a:pt x="21600" y="19590"/>
                    <a:pt x="21600" y="21600"/>
                  </a:cubicBezTo>
                  <a:lnTo>
                    <a:pt x="0" y="21600"/>
                  </a:lnTo>
                  <a:close/>
                </a:path>
              </a:pathLst>
            </a:custGeom>
            <a:solidFill>
              <a:srgbClr val="91BF20"/>
            </a:solidFill>
            <a:ln cmpd="sng" cap="flat">
              <a:noFill/>
              <a:prstDash val="solid"/>
              <a:round/>
            </a:ln>
          </p:spPr>
        </p:sp>
        <p:sp>
          <p:nvSpPr>
            <p:cNvPr id="282" name="曲线"/>
            <p:cNvSpPr>
              <a:spLocks/>
            </p:cNvSpPr>
            <p:nvPr/>
          </p:nvSpPr>
          <p:spPr>
            <a:xfrm rot="0">
              <a:off x="9678097" y="6450240"/>
              <a:ext cx="61816" cy="140376"/>
            </a:xfrm>
            <a:custGeom>
              <a:gdLst>
                <a:gd name="T1" fmla="*/ 0 w 21600"/>
                <a:gd name="T2" fmla="*/ 0 h 21600"/>
                <a:gd name="T3" fmla="*/ 21600 w 21600"/>
                <a:gd name="T4" fmla="*/ 21600 h 21600"/>
              </a:gdLst>
              <a:rect l="T1" t="T2" r="T3" b="T4"/>
              <a:pathLst>
                <a:path w="21600" h="21600">
                  <a:moveTo>
                    <a:pt x="21599" y="21600"/>
                  </a:moveTo>
                  <a:cubicBezTo>
                    <a:pt x="21599" y="21600"/>
                    <a:pt x="18899" y="11399"/>
                    <a:pt x="8099" y="0"/>
                  </a:cubicBezTo>
                  <a:cubicBezTo>
                    <a:pt x="8099" y="0"/>
                    <a:pt x="0" y="19800"/>
                    <a:pt x="0" y="21600"/>
                  </a:cubicBezTo>
                  <a:lnTo>
                    <a:pt x="21599" y="21600"/>
                  </a:lnTo>
                  <a:close/>
                </a:path>
              </a:pathLst>
            </a:custGeom>
            <a:solidFill>
              <a:srgbClr val="91BF20"/>
            </a:solidFill>
            <a:ln cmpd="sng" cap="flat">
              <a:noFill/>
              <a:prstDash val="solid"/>
              <a:round/>
            </a:ln>
          </p:spPr>
        </p:sp>
        <p:sp>
          <p:nvSpPr>
            <p:cNvPr id="283" name="曲线"/>
            <p:cNvSpPr>
              <a:spLocks/>
            </p:cNvSpPr>
            <p:nvPr/>
          </p:nvSpPr>
          <p:spPr>
            <a:xfrm rot="0">
              <a:off x="9967131" y="6423501"/>
              <a:ext cx="61816" cy="167115"/>
            </a:xfrm>
            <a:custGeom>
              <a:gdLst>
                <a:gd name="T1" fmla="*/ 0 w 21600"/>
                <a:gd name="T2" fmla="*/ 0 h 21600"/>
                <a:gd name="T3" fmla="*/ 21600 w 21600"/>
                <a:gd name="T4" fmla="*/ 21600 h 21600"/>
              </a:gdLst>
              <a:rect l="T1" t="T2" r="T3" b="T4"/>
              <a:pathLst>
                <a:path w="21600" h="21600">
                  <a:moveTo>
                    <a:pt x="0" y="21600"/>
                  </a:moveTo>
                  <a:cubicBezTo>
                    <a:pt x="0" y="21600"/>
                    <a:pt x="2699" y="11553"/>
                    <a:pt x="13499" y="0"/>
                  </a:cubicBezTo>
                  <a:cubicBezTo>
                    <a:pt x="13499" y="0"/>
                    <a:pt x="21599" y="20093"/>
                    <a:pt x="21599" y="21600"/>
                  </a:cubicBezTo>
                  <a:lnTo>
                    <a:pt x="0" y="21600"/>
                  </a:lnTo>
                  <a:close/>
                </a:path>
              </a:pathLst>
            </a:custGeom>
            <a:solidFill>
              <a:srgbClr val="91BF20"/>
            </a:solidFill>
            <a:ln cmpd="sng" cap="flat">
              <a:noFill/>
              <a:prstDash val="solid"/>
              <a:round/>
            </a:ln>
          </p:spPr>
        </p:sp>
        <p:sp>
          <p:nvSpPr>
            <p:cNvPr id="284" name="曲线"/>
            <p:cNvSpPr>
              <a:spLocks/>
            </p:cNvSpPr>
            <p:nvPr/>
          </p:nvSpPr>
          <p:spPr>
            <a:xfrm rot="0">
              <a:off x="9905315" y="6450240"/>
              <a:ext cx="61816" cy="140376"/>
            </a:xfrm>
            <a:custGeom>
              <a:gdLst>
                <a:gd name="T1" fmla="*/ 0 w 21600"/>
                <a:gd name="T2" fmla="*/ 0 h 21600"/>
                <a:gd name="T3" fmla="*/ 21600 w 21600"/>
                <a:gd name="T4" fmla="*/ 21600 h 21600"/>
              </a:gdLst>
              <a:rect l="T1" t="T2" r="T3" b="T4"/>
              <a:pathLst>
                <a:path w="21600" h="21600">
                  <a:moveTo>
                    <a:pt x="21599" y="21600"/>
                  </a:moveTo>
                  <a:cubicBezTo>
                    <a:pt x="21599" y="21600"/>
                    <a:pt x="20249" y="11399"/>
                    <a:pt x="8099" y="0"/>
                  </a:cubicBezTo>
                  <a:cubicBezTo>
                    <a:pt x="8099" y="0"/>
                    <a:pt x="0" y="19800"/>
                    <a:pt x="0" y="21600"/>
                  </a:cubicBezTo>
                  <a:lnTo>
                    <a:pt x="21599" y="21600"/>
                  </a:lnTo>
                  <a:close/>
                </a:path>
              </a:pathLst>
            </a:custGeom>
            <a:solidFill>
              <a:srgbClr val="91BF20"/>
            </a:solidFill>
            <a:ln cmpd="sng" cap="flat">
              <a:noFill/>
              <a:prstDash val="solid"/>
              <a:round/>
            </a:ln>
          </p:spPr>
        </p:sp>
        <p:sp>
          <p:nvSpPr>
            <p:cNvPr id="285" name="曲线"/>
            <p:cNvSpPr>
              <a:spLocks/>
            </p:cNvSpPr>
            <p:nvPr/>
          </p:nvSpPr>
          <p:spPr>
            <a:xfrm rot="0">
              <a:off x="9708171" y="6426843"/>
              <a:ext cx="108596" cy="163772"/>
            </a:xfrm>
            <a:custGeom>
              <a:gdLst>
                <a:gd name="T1" fmla="*/ 0 w 21600"/>
                <a:gd name="T2" fmla="*/ 0 h 21600"/>
                <a:gd name="T3" fmla="*/ 21600 w 21600"/>
                <a:gd name="T4" fmla="*/ 21600 h 21600"/>
              </a:gdLst>
              <a:rect l="T1" t="T2" r="T3" b="T4"/>
              <a:pathLst>
                <a:path w="21600" h="21600">
                  <a:moveTo>
                    <a:pt x="21600" y="21600"/>
                  </a:moveTo>
                  <a:cubicBezTo>
                    <a:pt x="21600" y="21600"/>
                    <a:pt x="19285" y="12342"/>
                    <a:pt x="7714" y="0"/>
                  </a:cubicBezTo>
                  <a:cubicBezTo>
                    <a:pt x="7714" y="0"/>
                    <a:pt x="0" y="20057"/>
                    <a:pt x="0" y="21600"/>
                  </a:cubicBezTo>
                  <a:lnTo>
                    <a:pt x="21600" y="21600"/>
                  </a:lnTo>
                  <a:close/>
                </a:path>
              </a:pathLst>
            </a:custGeom>
            <a:solidFill>
              <a:srgbClr val="91BF20"/>
            </a:solidFill>
            <a:ln cmpd="sng" cap="flat">
              <a:noFill/>
              <a:prstDash val="solid"/>
              <a:round/>
            </a:ln>
          </p:spPr>
        </p:sp>
        <p:sp>
          <p:nvSpPr>
            <p:cNvPr id="286" name="曲线"/>
            <p:cNvSpPr>
              <a:spLocks/>
            </p:cNvSpPr>
            <p:nvPr/>
          </p:nvSpPr>
          <p:spPr>
            <a:xfrm rot="0">
              <a:off x="9474270" y="6396763"/>
              <a:ext cx="106926" cy="193853"/>
            </a:xfrm>
            <a:custGeom>
              <a:gdLst>
                <a:gd name="T1" fmla="*/ 0 w 21600"/>
                <a:gd name="T2" fmla="*/ 0 h 21600"/>
                <a:gd name="T3" fmla="*/ 21600 w 21600"/>
                <a:gd name="T4" fmla="*/ 21600 h 21600"/>
              </a:gdLst>
              <a:rect l="T1" t="T2" r="T3" b="T4"/>
              <a:pathLst>
                <a:path w="21600" h="21600">
                  <a:moveTo>
                    <a:pt x="0" y="21600"/>
                  </a:moveTo>
                  <a:cubicBezTo>
                    <a:pt x="0" y="21600"/>
                    <a:pt x="2314" y="12960"/>
                    <a:pt x="13114" y="0"/>
                  </a:cubicBezTo>
                  <a:cubicBezTo>
                    <a:pt x="13114" y="0"/>
                    <a:pt x="21600" y="19872"/>
                    <a:pt x="21600" y="21600"/>
                  </a:cubicBezTo>
                  <a:lnTo>
                    <a:pt x="0" y="21600"/>
                  </a:lnTo>
                  <a:close/>
                </a:path>
              </a:pathLst>
            </a:custGeom>
            <a:solidFill>
              <a:srgbClr val="91BF20"/>
            </a:solidFill>
            <a:ln cmpd="sng" cap="flat">
              <a:noFill/>
              <a:prstDash val="solid"/>
              <a:round/>
            </a:ln>
          </p:spPr>
        </p:sp>
        <p:sp>
          <p:nvSpPr>
            <p:cNvPr id="287" name="曲线"/>
            <p:cNvSpPr>
              <a:spLocks/>
            </p:cNvSpPr>
            <p:nvPr/>
          </p:nvSpPr>
          <p:spPr>
            <a:xfrm rot="0">
              <a:off x="10020595" y="6380051"/>
              <a:ext cx="85206" cy="210565"/>
            </a:xfrm>
            <a:custGeom>
              <a:gdLst>
                <a:gd name="T1" fmla="*/ 0 w 21600"/>
                <a:gd name="T2" fmla="*/ 0 h 21600"/>
                <a:gd name="T3" fmla="*/ 21600 w 21600"/>
                <a:gd name="T4" fmla="*/ 21600 h 21600"/>
              </a:gdLst>
              <a:rect l="T1" t="T2" r="T3" b="T4"/>
              <a:pathLst>
                <a:path w="21600" h="21600">
                  <a:moveTo>
                    <a:pt x="0" y="21600"/>
                  </a:moveTo>
                  <a:cubicBezTo>
                    <a:pt x="0" y="21600"/>
                    <a:pt x="1963" y="12799"/>
                    <a:pt x="13745" y="0"/>
                  </a:cubicBezTo>
                  <a:cubicBezTo>
                    <a:pt x="13745" y="0"/>
                    <a:pt x="21600" y="19600"/>
                    <a:pt x="21600" y="21600"/>
                  </a:cubicBezTo>
                  <a:lnTo>
                    <a:pt x="0" y="21600"/>
                  </a:lnTo>
                  <a:close/>
                </a:path>
              </a:pathLst>
            </a:custGeom>
            <a:solidFill>
              <a:srgbClr val="91BF20"/>
            </a:solidFill>
            <a:ln cmpd="sng" cap="flat">
              <a:noFill/>
              <a:prstDash val="solid"/>
              <a:round/>
            </a:ln>
          </p:spPr>
        </p:sp>
        <p:sp>
          <p:nvSpPr>
            <p:cNvPr id="288" name="曲线"/>
            <p:cNvSpPr>
              <a:spLocks/>
            </p:cNvSpPr>
            <p:nvPr/>
          </p:nvSpPr>
          <p:spPr>
            <a:xfrm rot="0">
              <a:off x="10371444" y="6380051"/>
              <a:ext cx="88547" cy="210565"/>
            </a:xfrm>
            <a:custGeom>
              <a:gdLst>
                <a:gd name="T1" fmla="*/ 0 w 21600"/>
                <a:gd name="T2" fmla="*/ 0 h 21600"/>
                <a:gd name="T3" fmla="*/ 21600 w 21600"/>
                <a:gd name="T4" fmla="*/ 21600 h 21600"/>
              </a:gdLst>
              <a:rect l="T1" t="T2" r="T3" b="T4"/>
              <a:pathLst>
                <a:path w="21600" h="21600">
                  <a:moveTo>
                    <a:pt x="21600" y="21600"/>
                  </a:moveTo>
                  <a:cubicBezTo>
                    <a:pt x="21600" y="21600"/>
                    <a:pt x="18782" y="12799"/>
                    <a:pt x="8452" y="0"/>
                  </a:cubicBezTo>
                  <a:cubicBezTo>
                    <a:pt x="8452" y="0"/>
                    <a:pt x="0" y="19600"/>
                    <a:pt x="0" y="21600"/>
                  </a:cubicBezTo>
                  <a:lnTo>
                    <a:pt x="21600" y="21600"/>
                  </a:lnTo>
                  <a:close/>
                </a:path>
              </a:pathLst>
            </a:custGeom>
            <a:solidFill>
              <a:srgbClr val="91BF20"/>
            </a:solidFill>
            <a:ln cmpd="sng" cap="flat">
              <a:noFill/>
              <a:prstDash val="solid"/>
              <a:round/>
            </a:ln>
          </p:spPr>
        </p:sp>
        <p:sp>
          <p:nvSpPr>
            <p:cNvPr id="289" name="曲线"/>
            <p:cNvSpPr>
              <a:spLocks/>
            </p:cNvSpPr>
            <p:nvPr/>
          </p:nvSpPr>
          <p:spPr>
            <a:xfrm rot="0">
              <a:off x="10182653" y="6380051"/>
              <a:ext cx="88547" cy="210565"/>
            </a:xfrm>
            <a:custGeom>
              <a:gdLst>
                <a:gd name="T1" fmla="*/ 0 w 21600"/>
                <a:gd name="T2" fmla="*/ 0 h 21600"/>
                <a:gd name="T3" fmla="*/ 21600 w 21600"/>
                <a:gd name="T4" fmla="*/ 21600 h 21600"/>
              </a:gdLst>
              <a:rect l="T1" t="T2" r="T3" b="T4"/>
              <a:pathLst>
                <a:path w="21600" h="21600">
                  <a:moveTo>
                    <a:pt x="21600" y="21600"/>
                  </a:moveTo>
                  <a:cubicBezTo>
                    <a:pt x="21600" y="21600"/>
                    <a:pt x="19721" y="12799"/>
                    <a:pt x="8452" y="0"/>
                  </a:cubicBezTo>
                  <a:cubicBezTo>
                    <a:pt x="8452" y="0"/>
                    <a:pt x="0" y="19600"/>
                    <a:pt x="0" y="21600"/>
                  </a:cubicBezTo>
                  <a:lnTo>
                    <a:pt x="21600" y="21600"/>
                  </a:lnTo>
                  <a:close/>
                </a:path>
              </a:pathLst>
            </a:custGeom>
            <a:solidFill>
              <a:srgbClr val="91BF20"/>
            </a:solidFill>
            <a:ln cmpd="sng" cap="flat">
              <a:noFill/>
              <a:prstDash val="solid"/>
              <a:round/>
            </a:ln>
          </p:spPr>
        </p:sp>
        <p:sp>
          <p:nvSpPr>
            <p:cNvPr id="290" name="曲线"/>
            <p:cNvSpPr>
              <a:spLocks/>
            </p:cNvSpPr>
            <p:nvPr/>
          </p:nvSpPr>
          <p:spPr>
            <a:xfrm rot="0">
              <a:off x="9990521" y="6423501"/>
              <a:ext cx="53462" cy="167115"/>
            </a:xfrm>
            <a:custGeom>
              <a:gdLst>
                <a:gd name="T1" fmla="*/ 0 w 21600"/>
                <a:gd name="T2" fmla="*/ 0 h 21600"/>
                <a:gd name="T3" fmla="*/ 21600 w 21600"/>
                <a:gd name="T4" fmla="*/ 21600 h 21600"/>
              </a:gdLst>
              <a:rect l="T1" t="T2" r="T3" b="T4"/>
              <a:pathLst>
                <a:path w="21600" h="21600">
                  <a:moveTo>
                    <a:pt x="0" y="21600"/>
                  </a:moveTo>
                  <a:cubicBezTo>
                    <a:pt x="0" y="21600"/>
                    <a:pt x="1542" y="13060"/>
                    <a:pt x="13885" y="0"/>
                  </a:cubicBezTo>
                  <a:cubicBezTo>
                    <a:pt x="13885" y="0"/>
                    <a:pt x="21600" y="19590"/>
                    <a:pt x="21600" y="21600"/>
                  </a:cubicBezTo>
                  <a:lnTo>
                    <a:pt x="0" y="21600"/>
                  </a:lnTo>
                  <a:close/>
                </a:path>
              </a:pathLst>
            </a:custGeom>
            <a:solidFill>
              <a:srgbClr val="91BF20"/>
            </a:solidFill>
            <a:ln cmpd="sng" cap="flat">
              <a:noFill/>
              <a:prstDash val="solid"/>
              <a:round/>
            </a:ln>
          </p:spPr>
        </p:sp>
        <p:sp>
          <p:nvSpPr>
            <p:cNvPr id="291" name="曲线"/>
            <p:cNvSpPr>
              <a:spLocks/>
            </p:cNvSpPr>
            <p:nvPr/>
          </p:nvSpPr>
          <p:spPr>
            <a:xfrm rot="0">
              <a:off x="10271202" y="6450240"/>
              <a:ext cx="50120" cy="140376"/>
            </a:xfrm>
            <a:custGeom>
              <a:gdLst>
                <a:gd name="T1" fmla="*/ 0 w 21600"/>
                <a:gd name="T2" fmla="*/ 0 h 21600"/>
                <a:gd name="T3" fmla="*/ 21600 w 21600"/>
                <a:gd name="T4" fmla="*/ 21600 h 21600"/>
              </a:gdLst>
              <a:rect l="T1" t="T2" r="T3" b="T4"/>
              <a:pathLst>
                <a:path w="21600" h="21600">
                  <a:moveTo>
                    <a:pt x="21600" y="21600"/>
                  </a:moveTo>
                  <a:cubicBezTo>
                    <a:pt x="21600" y="21600"/>
                    <a:pt x="19938" y="11399"/>
                    <a:pt x="8307" y="0"/>
                  </a:cubicBezTo>
                  <a:cubicBezTo>
                    <a:pt x="8307" y="0"/>
                    <a:pt x="0" y="19800"/>
                    <a:pt x="0" y="21600"/>
                  </a:cubicBezTo>
                  <a:lnTo>
                    <a:pt x="21600" y="21600"/>
                  </a:lnTo>
                  <a:close/>
                </a:path>
              </a:pathLst>
            </a:custGeom>
            <a:solidFill>
              <a:srgbClr val="91BF20"/>
            </a:solidFill>
            <a:ln cmpd="sng" cap="flat">
              <a:noFill/>
              <a:prstDash val="solid"/>
              <a:round/>
            </a:ln>
          </p:spPr>
        </p:sp>
        <p:sp>
          <p:nvSpPr>
            <p:cNvPr id="292" name="曲线"/>
            <p:cNvSpPr>
              <a:spLocks/>
            </p:cNvSpPr>
            <p:nvPr/>
          </p:nvSpPr>
          <p:spPr>
            <a:xfrm rot="0">
              <a:off x="10505101" y="6423501"/>
              <a:ext cx="50121" cy="167115"/>
            </a:xfrm>
            <a:custGeom>
              <a:gdLst>
                <a:gd name="T1" fmla="*/ 0 w 21600"/>
                <a:gd name="T2" fmla="*/ 0 h 21600"/>
                <a:gd name="T3" fmla="*/ 21600 w 21600"/>
                <a:gd name="T4" fmla="*/ 21600 h 21600"/>
              </a:gdLst>
              <a:rect l="T1" t="T2" r="T3" b="T4"/>
              <a:pathLst>
                <a:path w="21600" h="21600">
                  <a:moveTo>
                    <a:pt x="0" y="21600"/>
                  </a:moveTo>
                  <a:cubicBezTo>
                    <a:pt x="0" y="21600"/>
                    <a:pt x="1661" y="11553"/>
                    <a:pt x="13292" y="0"/>
                  </a:cubicBezTo>
                  <a:cubicBezTo>
                    <a:pt x="13292" y="0"/>
                    <a:pt x="21600" y="20093"/>
                    <a:pt x="21600" y="21600"/>
                  </a:cubicBezTo>
                  <a:lnTo>
                    <a:pt x="0" y="21600"/>
                  </a:lnTo>
                  <a:close/>
                </a:path>
              </a:pathLst>
            </a:custGeom>
            <a:solidFill>
              <a:srgbClr val="91BF20"/>
            </a:solidFill>
            <a:ln cmpd="sng" cap="flat">
              <a:noFill/>
              <a:prstDash val="solid"/>
              <a:round/>
            </a:ln>
          </p:spPr>
        </p:sp>
        <p:sp>
          <p:nvSpPr>
            <p:cNvPr id="293" name="曲线"/>
            <p:cNvSpPr>
              <a:spLocks/>
            </p:cNvSpPr>
            <p:nvPr/>
          </p:nvSpPr>
          <p:spPr>
            <a:xfrm rot="0">
              <a:off x="10454980" y="6450240"/>
              <a:ext cx="50120" cy="140376"/>
            </a:xfrm>
            <a:custGeom>
              <a:gdLst>
                <a:gd name="T1" fmla="*/ 0 w 21600"/>
                <a:gd name="T2" fmla="*/ 0 h 21600"/>
                <a:gd name="T3" fmla="*/ 21600 w 21600"/>
                <a:gd name="T4" fmla="*/ 21600 h 21600"/>
              </a:gdLst>
              <a:rect l="T1" t="T2" r="T3" b="T4"/>
              <a:pathLst>
                <a:path w="21600" h="21600">
                  <a:moveTo>
                    <a:pt x="21600" y="21600"/>
                  </a:moveTo>
                  <a:cubicBezTo>
                    <a:pt x="21600" y="21600"/>
                    <a:pt x="18277" y="11399"/>
                    <a:pt x="8307" y="0"/>
                  </a:cubicBezTo>
                  <a:cubicBezTo>
                    <a:pt x="8307" y="0"/>
                    <a:pt x="0" y="19800"/>
                    <a:pt x="0" y="21600"/>
                  </a:cubicBezTo>
                  <a:lnTo>
                    <a:pt x="21600" y="21600"/>
                  </a:lnTo>
                  <a:close/>
                </a:path>
              </a:pathLst>
            </a:custGeom>
            <a:solidFill>
              <a:srgbClr val="91BF20"/>
            </a:solidFill>
            <a:ln cmpd="sng" cap="flat">
              <a:noFill/>
              <a:prstDash val="solid"/>
              <a:round/>
            </a:ln>
          </p:spPr>
        </p:sp>
        <p:sp>
          <p:nvSpPr>
            <p:cNvPr id="294" name="曲线"/>
            <p:cNvSpPr>
              <a:spLocks/>
            </p:cNvSpPr>
            <p:nvPr/>
          </p:nvSpPr>
          <p:spPr>
            <a:xfrm rot="0">
              <a:off x="10294593" y="6426843"/>
              <a:ext cx="88547" cy="163772"/>
            </a:xfrm>
            <a:custGeom>
              <a:gdLst>
                <a:gd name="T1" fmla="*/ 0 w 21600"/>
                <a:gd name="T2" fmla="*/ 0 h 21600"/>
                <a:gd name="T3" fmla="*/ 21600 w 21600"/>
                <a:gd name="T4" fmla="*/ 21600 h 21600"/>
              </a:gdLst>
              <a:rect l="T1" t="T2" r="T3" b="T4"/>
              <a:pathLst>
                <a:path w="21600" h="21600">
                  <a:moveTo>
                    <a:pt x="21600" y="21600"/>
                  </a:moveTo>
                  <a:cubicBezTo>
                    <a:pt x="21600" y="21600"/>
                    <a:pt x="19721" y="12342"/>
                    <a:pt x="8452" y="0"/>
                  </a:cubicBezTo>
                  <a:cubicBezTo>
                    <a:pt x="8452" y="0"/>
                    <a:pt x="0" y="20057"/>
                    <a:pt x="0" y="21600"/>
                  </a:cubicBezTo>
                  <a:lnTo>
                    <a:pt x="21600" y="21600"/>
                  </a:lnTo>
                  <a:close/>
                </a:path>
              </a:pathLst>
            </a:custGeom>
            <a:solidFill>
              <a:srgbClr val="91BF20"/>
            </a:solidFill>
            <a:ln cmpd="sng" cap="flat">
              <a:noFill/>
              <a:prstDash val="solid"/>
              <a:round/>
            </a:ln>
          </p:spPr>
        </p:sp>
        <p:sp>
          <p:nvSpPr>
            <p:cNvPr id="295" name="曲线"/>
            <p:cNvSpPr>
              <a:spLocks/>
            </p:cNvSpPr>
            <p:nvPr/>
          </p:nvSpPr>
          <p:spPr>
            <a:xfrm rot="0">
              <a:off x="10105801" y="6396763"/>
              <a:ext cx="88547" cy="193853"/>
            </a:xfrm>
            <a:custGeom>
              <a:gdLst>
                <a:gd name="T1" fmla="*/ 0 w 21600"/>
                <a:gd name="T2" fmla="*/ 0 h 21600"/>
                <a:gd name="T3" fmla="*/ 21600 w 21600"/>
                <a:gd name="T4" fmla="*/ 21600 h 21600"/>
              </a:gdLst>
              <a:rect l="T1" t="T2" r="T3" b="T4"/>
              <a:pathLst>
                <a:path w="21600" h="21600">
                  <a:moveTo>
                    <a:pt x="0" y="21600"/>
                  </a:moveTo>
                  <a:cubicBezTo>
                    <a:pt x="0" y="21600"/>
                    <a:pt x="2817" y="12960"/>
                    <a:pt x="14087" y="0"/>
                  </a:cubicBezTo>
                  <a:cubicBezTo>
                    <a:pt x="14087" y="0"/>
                    <a:pt x="21600" y="19872"/>
                    <a:pt x="21600" y="21600"/>
                  </a:cubicBezTo>
                  <a:lnTo>
                    <a:pt x="0" y="21600"/>
                  </a:lnTo>
                  <a:close/>
                </a:path>
              </a:pathLst>
            </a:custGeom>
            <a:solidFill>
              <a:srgbClr val="91BF20"/>
            </a:solidFill>
            <a:ln cmpd="sng" cap="flat">
              <a:noFill/>
              <a:prstDash val="solid"/>
              <a:round/>
            </a:ln>
          </p:spPr>
        </p:sp>
        <p:sp>
          <p:nvSpPr>
            <p:cNvPr id="296" name="曲线"/>
            <p:cNvSpPr>
              <a:spLocks/>
            </p:cNvSpPr>
            <p:nvPr/>
          </p:nvSpPr>
          <p:spPr>
            <a:xfrm rot="0">
              <a:off x="10593649" y="6380051"/>
              <a:ext cx="108597" cy="210565"/>
            </a:xfrm>
            <a:custGeom>
              <a:gdLst>
                <a:gd name="T1" fmla="*/ 0 w 21600"/>
                <a:gd name="T2" fmla="*/ 0 h 21600"/>
                <a:gd name="T3" fmla="*/ 21600 w 21600"/>
                <a:gd name="T4" fmla="*/ 21600 h 21600"/>
              </a:gdLst>
              <a:rect l="T1" t="T2" r="T3" b="T4"/>
              <a:pathLst>
                <a:path w="21600" h="21600">
                  <a:moveTo>
                    <a:pt x="0" y="21600"/>
                  </a:moveTo>
                  <a:cubicBezTo>
                    <a:pt x="0" y="21600"/>
                    <a:pt x="2314" y="12799"/>
                    <a:pt x="13114" y="0"/>
                  </a:cubicBezTo>
                  <a:cubicBezTo>
                    <a:pt x="13114" y="0"/>
                    <a:pt x="21600" y="19600"/>
                    <a:pt x="21600" y="21600"/>
                  </a:cubicBezTo>
                  <a:lnTo>
                    <a:pt x="0" y="21600"/>
                  </a:lnTo>
                  <a:close/>
                </a:path>
              </a:pathLst>
            </a:custGeom>
            <a:solidFill>
              <a:srgbClr val="91BF20"/>
            </a:solidFill>
            <a:ln cmpd="sng" cap="flat">
              <a:noFill/>
              <a:prstDash val="solid"/>
              <a:round/>
            </a:ln>
          </p:spPr>
        </p:sp>
        <p:sp>
          <p:nvSpPr>
            <p:cNvPr id="297" name="曲线"/>
            <p:cNvSpPr>
              <a:spLocks/>
            </p:cNvSpPr>
            <p:nvPr/>
          </p:nvSpPr>
          <p:spPr>
            <a:xfrm rot="0">
              <a:off x="11029706" y="6380051"/>
              <a:ext cx="111939" cy="210565"/>
            </a:xfrm>
            <a:custGeom>
              <a:gdLst>
                <a:gd name="T1" fmla="*/ 0 w 21600"/>
                <a:gd name="T2" fmla="*/ 0 h 21600"/>
                <a:gd name="T3" fmla="*/ 21600 w 21600"/>
                <a:gd name="T4" fmla="*/ 21600 h 21600"/>
              </a:gdLst>
              <a:rect l="T1" t="T2" r="T3" b="T4"/>
              <a:pathLst>
                <a:path w="21600" h="21600">
                  <a:moveTo>
                    <a:pt x="21600" y="21600"/>
                  </a:moveTo>
                  <a:cubicBezTo>
                    <a:pt x="21600" y="21600"/>
                    <a:pt x="19365" y="12799"/>
                    <a:pt x="8193" y="0"/>
                  </a:cubicBezTo>
                  <a:cubicBezTo>
                    <a:pt x="8193" y="0"/>
                    <a:pt x="0" y="19600"/>
                    <a:pt x="0" y="21600"/>
                  </a:cubicBezTo>
                  <a:lnTo>
                    <a:pt x="21600" y="21600"/>
                  </a:lnTo>
                  <a:close/>
                </a:path>
              </a:pathLst>
            </a:custGeom>
            <a:solidFill>
              <a:srgbClr val="91BF20"/>
            </a:solidFill>
            <a:ln cmpd="sng" cap="flat">
              <a:noFill/>
              <a:prstDash val="solid"/>
              <a:round/>
            </a:ln>
          </p:spPr>
        </p:sp>
        <p:sp>
          <p:nvSpPr>
            <p:cNvPr id="298" name="曲线"/>
            <p:cNvSpPr>
              <a:spLocks/>
            </p:cNvSpPr>
            <p:nvPr/>
          </p:nvSpPr>
          <p:spPr>
            <a:xfrm rot="0">
              <a:off x="10797477" y="6380051"/>
              <a:ext cx="108596" cy="210565"/>
            </a:xfrm>
            <a:custGeom>
              <a:gdLst>
                <a:gd name="T1" fmla="*/ 0 w 21600"/>
                <a:gd name="T2" fmla="*/ 0 h 21600"/>
                <a:gd name="T3" fmla="*/ 21600 w 21600"/>
                <a:gd name="T4" fmla="*/ 21600 h 21600"/>
              </a:gdLst>
              <a:rect l="T1" t="T2" r="T3" b="T4"/>
              <a:pathLst>
                <a:path w="21600" h="21600">
                  <a:moveTo>
                    <a:pt x="21600" y="21600"/>
                  </a:moveTo>
                  <a:cubicBezTo>
                    <a:pt x="21600" y="21600"/>
                    <a:pt x="19285" y="12799"/>
                    <a:pt x="7714" y="0"/>
                  </a:cubicBezTo>
                  <a:cubicBezTo>
                    <a:pt x="7714" y="0"/>
                    <a:pt x="0" y="19600"/>
                    <a:pt x="0" y="21600"/>
                  </a:cubicBezTo>
                  <a:lnTo>
                    <a:pt x="21600" y="21600"/>
                  </a:lnTo>
                  <a:close/>
                </a:path>
              </a:pathLst>
            </a:custGeom>
            <a:solidFill>
              <a:srgbClr val="91BF20"/>
            </a:solidFill>
            <a:ln cmpd="sng" cap="flat">
              <a:noFill/>
              <a:prstDash val="solid"/>
              <a:round/>
            </a:ln>
          </p:spPr>
        </p:sp>
        <p:sp>
          <p:nvSpPr>
            <p:cNvPr id="299" name="曲线"/>
            <p:cNvSpPr>
              <a:spLocks/>
            </p:cNvSpPr>
            <p:nvPr/>
          </p:nvSpPr>
          <p:spPr>
            <a:xfrm rot="0">
              <a:off x="10555223" y="6423501"/>
              <a:ext cx="65157" cy="167115"/>
            </a:xfrm>
            <a:custGeom>
              <a:gdLst>
                <a:gd name="T1" fmla="*/ 0 w 21600"/>
                <a:gd name="T2" fmla="*/ 0 h 21600"/>
                <a:gd name="T3" fmla="*/ 21600 w 21600"/>
                <a:gd name="T4" fmla="*/ 21600 h 21600"/>
              </a:gdLst>
              <a:rect l="T1" t="T2" r="T3" b="T4"/>
              <a:pathLst>
                <a:path w="21600" h="21600">
                  <a:moveTo>
                    <a:pt x="0" y="21600"/>
                  </a:moveTo>
                  <a:cubicBezTo>
                    <a:pt x="0" y="21600"/>
                    <a:pt x="1270" y="13060"/>
                    <a:pt x="13976" y="0"/>
                  </a:cubicBezTo>
                  <a:cubicBezTo>
                    <a:pt x="13976" y="0"/>
                    <a:pt x="21600" y="19590"/>
                    <a:pt x="21600" y="21600"/>
                  </a:cubicBezTo>
                  <a:lnTo>
                    <a:pt x="0" y="21600"/>
                  </a:lnTo>
                  <a:close/>
                </a:path>
              </a:pathLst>
            </a:custGeom>
            <a:solidFill>
              <a:srgbClr val="91BF20"/>
            </a:solidFill>
            <a:ln cmpd="sng" cap="flat">
              <a:noFill/>
              <a:prstDash val="solid"/>
              <a:round/>
            </a:ln>
          </p:spPr>
        </p:sp>
        <p:sp>
          <p:nvSpPr>
            <p:cNvPr id="300" name="曲线"/>
            <p:cNvSpPr>
              <a:spLocks/>
            </p:cNvSpPr>
            <p:nvPr/>
          </p:nvSpPr>
          <p:spPr>
            <a:xfrm rot="0">
              <a:off x="10906073" y="6450240"/>
              <a:ext cx="61816" cy="140376"/>
            </a:xfrm>
            <a:custGeom>
              <a:gdLst>
                <a:gd name="T1" fmla="*/ 0 w 21600"/>
                <a:gd name="T2" fmla="*/ 0 h 21600"/>
                <a:gd name="T3" fmla="*/ 21600 w 21600"/>
                <a:gd name="T4" fmla="*/ 21600 h 21600"/>
              </a:gdLst>
              <a:rect l="T1" t="T2" r="T3" b="T4"/>
              <a:pathLst>
                <a:path w="21600" h="21600">
                  <a:moveTo>
                    <a:pt x="21599" y="21600"/>
                  </a:moveTo>
                  <a:cubicBezTo>
                    <a:pt x="21599" y="21600"/>
                    <a:pt x="18899" y="11399"/>
                    <a:pt x="8099" y="0"/>
                  </a:cubicBezTo>
                  <a:cubicBezTo>
                    <a:pt x="8099" y="0"/>
                    <a:pt x="0" y="19800"/>
                    <a:pt x="0" y="21600"/>
                  </a:cubicBezTo>
                  <a:lnTo>
                    <a:pt x="21599" y="21600"/>
                  </a:lnTo>
                  <a:close/>
                </a:path>
              </a:pathLst>
            </a:custGeom>
            <a:solidFill>
              <a:srgbClr val="91BF20"/>
            </a:solidFill>
            <a:ln cmpd="sng" cap="flat">
              <a:noFill/>
              <a:prstDash val="solid"/>
              <a:round/>
            </a:ln>
          </p:spPr>
        </p:sp>
        <p:sp>
          <p:nvSpPr>
            <p:cNvPr id="301" name="曲线"/>
            <p:cNvSpPr>
              <a:spLocks/>
            </p:cNvSpPr>
            <p:nvPr/>
          </p:nvSpPr>
          <p:spPr>
            <a:xfrm rot="0">
              <a:off x="11195108" y="6423501"/>
              <a:ext cx="65157" cy="167115"/>
            </a:xfrm>
            <a:custGeom>
              <a:gdLst>
                <a:gd name="T1" fmla="*/ 0 w 21600"/>
                <a:gd name="T2" fmla="*/ 0 h 21600"/>
                <a:gd name="T3" fmla="*/ 21600 w 21600"/>
                <a:gd name="T4" fmla="*/ 21600 h 21600"/>
              </a:gdLst>
              <a:rect l="T1" t="T2" r="T3" b="T4"/>
              <a:pathLst>
                <a:path w="21600" h="21600">
                  <a:moveTo>
                    <a:pt x="0" y="21600"/>
                  </a:moveTo>
                  <a:cubicBezTo>
                    <a:pt x="0" y="21600"/>
                    <a:pt x="2541" y="11553"/>
                    <a:pt x="12705" y="0"/>
                  </a:cubicBezTo>
                  <a:cubicBezTo>
                    <a:pt x="12705" y="0"/>
                    <a:pt x="21600" y="20093"/>
                    <a:pt x="21600" y="21600"/>
                  </a:cubicBezTo>
                  <a:lnTo>
                    <a:pt x="0" y="21600"/>
                  </a:lnTo>
                  <a:close/>
                </a:path>
              </a:pathLst>
            </a:custGeom>
            <a:solidFill>
              <a:srgbClr val="91BF20"/>
            </a:solidFill>
            <a:ln cmpd="sng" cap="flat">
              <a:noFill/>
              <a:prstDash val="solid"/>
              <a:round/>
            </a:ln>
          </p:spPr>
        </p:sp>
        <p:sp>
          <p:nvSpPr>
            <p:cNvPr id="302" name="曲线"/>
            <p:cNvSpPr>
              <a:spLocks/>
            </p:cNvSpPr>
            <p:nvPr/>
          </p:nvSpPr>
          <p:spPr>
            <a:xfrm rot="0">
              <a:off x="11133292" y="6450240"/>
              <a:ext cx="61816" cy="140376"/>
            </a:xfrm>
            <a:custGeom>
              <a:gdLst>
                <a:gd name="T1" fmla="*/ 0 w 21600"/>
                <a:gd name="T2" fmla="*/ 0 h 21600"/>
                <a:gd name="T3" fmla="*/ 21600 w 21600"/>
                <a:gd name="T4" fmla="*/ 21600 h 21600"/>
              </a:gdLst>
              <a:rect l="T1" t="T2" r="T3" b="T4"/>
              <a:pathLst>
                <a:path w="21600" h="21600">
                  <a:moveTo>
                    <a:pt x="21599" y="21600"/>
                  </a:moveTo>
                  <a:cubicBezTo>
                    <a:pt x="21599" y="21600"/>
                    <a:pt x="20249" y="11399"/>
                    <a:pt x="8099" y="0"/>
                  </a:cubicBezTo>
                  <a:cubicBezTo>
                    <a:pt x="8099" y="0"/>
                    <a:pt x="0" y="19800"/>
                    <a:pt x="0" y="21600"/>
                  </a:cubicBezTo>
                  <a:lnTo>
                    <a:pt x="21599" y="21600"/>
                  </a:lnTo>
                  <a:close/>
                </a:path>
              </a:pathLst>
            </a:custGeom>
            <a:solidFill>
              <a:srgbClr val="91BF20"/>
            </a:solidFill>
            <a:ln cmpd="sng" cap="flat">
              <a:noFill/>
              <a:prstDash val="solid"/>
              <a:round/>
            </a:ln>
          </p:spPr>
        </p:sp>
        <p:sp>
          <p:nvSpPr>
            <p:cNvPr id="303" name="曲线"/>
            <p:cNvSpPr>
              <a:spLocks/>
            </p:cNvSpPr>
            <p:nvPr/>
          </p:nvSpPr>
          <p:spPr>
            <a:xfrm rot="0">
              <a:off x="10936147" y="6426843"/>
              <a:ext cx="108596" cy="163772"/>
            </a:xfrm>
            <a:custGeom>
              <a:gdLst>
                <a:gd name="T1" fmla="*/ 0 w 21600"/>
                <a:gd name="T2" fmla="*/ 0 h 21600"/>
                <a:gd name="T3" fmla="*/ 21600 w 21600"/>
                <a:gd name="T4" fmla="*/ 21600 h 21600"/>
              </a:gdLst>
              <a:rect l="T1" t="T2" r="T3" b="T4"/>
              <a:pathLst>
                <a:path w="21600" h="21600">
                  <a:moveTo>
                    <a:pt x="21600" y="21600"/>
                  </a:moveTo>
                  <a:cubicBezTo>
                    <a:pt x="21600" y="21600"/>
                    <a:pt x="19285" y="12342"/>
                    <a:pt x="7714" y="0"/>
                  </a:cubicBezTo>
                  <a:cubicBezTo>
                    <a:pt x="7714" y="0"/>
                    <a:pt x="0" y="20057"/>
                    <a:pt x="0" y="21600"/>
                  </a:cubicBezTo>
                  <a:lnTo>
                    <a:pt x="21600" y="21600"/>
                  </a:lnTo>
                  <a:close/>
                </a:path>
              </a:pathLst>
            </a:custGeom>
            <a:solidFill>
              <a:srgbClr val="91BF20"/>
            </a:solidFill>
            <a:ln cmpd="sng" cap="flat">
              <a:noFill/>
              <a:prstDash val="solid"/>
              <a:round/>
            </a:ln>
          </p:spPr>
        </p:sp>
        <p:sp>
          <p:nvSpPr>
            <p:cNvPr id="304" name="曲线"/>
            <p:cNvSpPr>
              <a:spLocks/>
            </p:cNvSpPr>
            <p:nvPr/>
          </p:nvSpPr>
          <p:spPr>
            <a:xfrm rot="0">
              <a:off x="10702246" y="6396763"/>
              <a:ext cx="106925" cy="193853"/>
            </a:xfrm>
            <a:custGeom>
              <a:gdLst>
                <a:gd name="T1" fmla="*/ 0 w 21600"/>
                <a:gd name="T2" fmla="*/ 0 h 21600"/>
                <a:gd name="T3" fmla="*/ 21600 w 21600"/>
                <a:gd name="T4" fmla="*/ 21600 h 21600"/>
              </a:gdLst>
              <a:rect l="T1" t="T2" r="T3" b="T4"/>
              <a:pathLst>
                <a:path w="21600" h="21600">
                  <a:moveTo>
                    <a:pt x="0" y="21600"/>
                  </a:moveTo>
                  <a:cubicBezTo>
                    <a:pt x="0" y="21600"/>
                    <a:pt x="2314" y="12960"/>
                    <a:pt x="13885" y="0"/>
                  </a:cubicBezTo>
                  <a:cubicBezTo>
                    <a:pt x="13885" y="0"/>
                    <a:pt x="21600" y="19872"/>
                    <a:pt x="21600" y="21600"/>
                  </a:cubicBezTo>
                  <a:lnTo>
                    <a:pt x="0" y="21600"/>
                  </a:lnTo>
                  <a:close/>
                </a:path>
              </a:pathLst>
            </a:custGeom>
            <a:solidFill>
              <a:srgbClr val="91BF20"/>
            </a:solidFill>
            <a:ln cmpd="sng" cap="flat">
              <a:noFill/>
              <a:prstDash val="solid"/>
              <a:round/>
            </a:ln>
          </p:spPr>
        </p:sp>
        <p:sp>
          <p:nvSpPr>
            <p:cNvPr id="305" name="曲线"/>
            <p:cNvSpPr>
              <a:spLocks/>
            </p:cNvSpPr>
            <p:nvPr/>
          </p:nvSpPr>
          <p:spPr>
            <a:xfrm rot="0">
              <a:off x="11290338" y="6380051"/>
              <a:ext cx="85206" cy="210565"/>
            </a:xfrm>
            <a:custGeom>
              <a:gdLst>
                <a:gd name="T1" fmla="*/ 0 w 21600"/>
                <a:gd name="T2" fmla="*/ 0 h 21600"/>
                <a:gd name="T3" fmla="*/ 21600 w 21600"/>
                <a:gd name="T4" fmla="*/ 21600 h 21600"/>
              </a:gdLst>
              <a:rect l="T1" t="T2" r="T3" b="T4"/>
              <a:pathLst>
                <a:path w="21600" h="21600">
                  <a:moveTo>
                    <a:pt x="0" y="21600"/>
                  </a:moveTo>
                  <a:cubicBezTo>
                    <a:pt x="0" y="21600"/>
                    <a:pt x="1963" y="12799"/>
                    <a:pt x="13745" y="0"/>
                  </a:cubicBezTo>
                  <a:cubicBezTo>
                    <a:pt x="13745" y="0"/>
                    <a:pt x="21600" y="19600"/>
                    <a:pt x="21600" y="21600"/>
                  </a:cubicBezTo>
                  <a:lnTo>
                    <a:pt x="0" y="21600"/>
                  </a:lnTo>
                  <a:close/>
                </a:path>
              </a:pathLst>
            </a:custGeom>
            <a:solidFill>
              <a:srgbClr val="91BF20"/>
            </a:solidFill>
            <a:ln cmpd="sng" cap="flat">
              <a:noFill/>
              <a:prstDash val="solid"/>
              <a:round/>
            </a:ln>
          </p:spPr>
        </p:sp>
        <p:sp>
          <p:nvSpPr>
            <p:cNvPr id="306" name="曲线"/>
            <p:cNvSpPr>
              <a:spLocks/>
            </p:cNvSpPr>
            <p:nvPr/>
          </p:nvSpPr>
          <p:spPr>
            <a:xfrm rot="0">
              <a:off x="11641189" y="6380051"/>
              <a:ext cx="88547" cy="210565"/>
            </a:xfrm>
            <a:custGeom>
              <a:gdLst>
                <a:gd name="T1" fmla="*/ 0 w 21600"/>
                <a:gd name="T2" fmla="*/ 0 h 21600"/>
                <a:gd name="T3" fmla="*/ 21600 w 21600"/>
                <a:gd name="T4" fmla="*/ 21600 h 21600"/>
              </a:gdLst>
              <a:rect l="T1" t="T2" r="T3" b="T4"/>
              <a:pathLst>
                <a:path w="21600" h="21600">
                  <a:moveTo>
                    <a:pt x="21600" y="21600"/>
                  </a:moveTo>
                  <a:cubicBezTo>
                    <a:pt x="21600" y="21600"/>
                    <a:pt x="18782" y="12799"/>
                    <a:pt x="7512" y="0"/>
                  </a:cubicBezTo>
                  <a:cubicBezTo>
                    <a:pt x="7512" y="0"/>
                    <a:pt x="0" y="19600"/>
                    <a:pt x="0" y="21600"/>
                  </a:cubicBezTo>
                  <a:lnTo>
                    <a:pt x="21600" y="21600"/>
                  </a:lnTo>
                  <a:close/>
                </a:path>
              </a:pathLst>
            </a:custGeom>
            <a:solidFill>
              <a:srgbClr val="91BF20"/>
            </a:solidFill>
            <a:ln cmpd="sng" cap="flat">
              <a:noFill/>
              <a:prstDash val="solid"/>
              <a:round/>
            </a:ln>
          </p:spPr>
        </p:sp>
        <p:sp>
          <p:nvSpPr>
            <p:cNvPr id="307" name="曲线"/>
            <p:cNvSpPr>
              <a:spLocks/>
            </p:cNvSpPr>
            <p:nvPr/>
          </p:nvSpPr>
          <p:spPr>
            <a:xfrm rot="0">
              <a:off x="11452398" y="6380051"/>
              <a:ext cx="88547" cy="210565"/>
            </a:xfrm>
            <a:custGeom>
              <a:gdLst>
                <a:gd name="T1" fmla="*/ 0 w 21600"/>
                <a:gd name="T2" fmla="*/ 0 h 21600"/>
                <a:gd name="T3" fmla="*/ 21600 w 21600"/>
                <a:gd name="T4" fmla="*/ 21600 h 21600"/>
              </a:gdLst>
              <a:rect l="T1" t="T2" r="T3" b="T4"/>
              <a:pathLst>
                <a:path w="21600" h="21600">
                  <a:moveTo>
                    <a:pt x="21600" y="21600"/>
                  </a:moveTo>
                  <a:cubicBezTo>
                    <a:pt x="21600" y="21600"/>
                    <a:pt x="18782" y="12799"/>
                    <a:pt x="8452" y="0"/>
                  </a:cubicBezTo>
                  <a:cubicBezTo>
                    <a:pt x="8452" y="0"/>
                    <a:pt x="0" y="19600"/>
                    <a:pt x="0" y="21600"/>
                  </a:cubicBezTo>
                  <a:lnTo>
                    <a:pt x="21600" y="21600"/>
                  </a:lnTo>
                  <a:close/>
                </a:path>
              </a:pathLst>
            </a:custGeom>
            <a:solidFill>
              <a:srgbClr val="91BF20"/>
            </a:solidFill>
            <a:ln cmpd="sng" cap="flat">
              <a:noFill/>
              <a:prstDash val="solid"/>
              <a:round/>
            </a:ln>
          </p:spPr>
        </p:sp>
        <p:sp>
          <p:nvSpPr>
            <p:cNvPr id="308" name="曲线"/>
            <p:cNvSpPr>
              <a:spLocks/>
            </p:cNvSpPr>
            <p:nvPr/>
          </p:nvSpPr>
          <p:spPr>
            <a:xfrm rot="0">
              <a:off x="11260265" y="6423501"/>
              <a:ext cx="53463" cy="167115"/>
            </a:xfrm>
            <a:custGeom>
              <a:gdLst>
                <a:gd name="T1" fmla="*/ 0 w 21600"/>
                <a:gd name="T2" fmla="*/ 0 h 21600"/>
                <a:gd name="T3" fmla="*/ 21600 w 21600"/>
                <a:gd name="T4" fmla="*/ 21600 h 21600"/>
              </a:gdLst>
              <a:rect l="T1" t="T2" r="T3" b="T4"/>
              <a:pathLst>
                <a:path w="21600" h="21600">
                  <a:moveTo>
                    <a:pt x="0" y="21600"/>
                  </a:moveTo>
                  <a:cubicBezTo>
                    <a:pt x="0" y="21600"/>
                    <a:pt x="1542" y="13060"/>
                    <a:pt x="12342" y="0"/>
                  </a:cubicBezTo>
                  <a:cubicBezTo>
                    <a:pt x="12342" y="0"/>
                    <a:pt x="21600" y="19590"/>
                    <a:pt x="21600" y="21600"/>
                  </a:cubicBezTo>
                  <a:lnTo>
                    <a:pt x="0" y="21600"/>
                  </a:lnTo>
                  <a:close/>
                </a:path>
              </a:pathLst>
            </a:custGeom>
            <a:solidFill>
              <a:srgbClr val="91BF20"/>
            </a:solidFill>
            <a:ln cmpd="sng" cap="flat">
              <a:noFill/>
              <a:prstDash val="solid"/>
              <a:round/>
            </a:ln>
          </p:spPr>
        </p:sp>
        <p:sp>
          <p:nvSpPr>
            <p:cNvPr id="309" name="曲线"/>
            <p:cNvSpPr>
              <a:spLocks/>
            </p:cNvSpPr>
            <p:nvPr/>
          </p:nvSpPr>
          <p:spPr>
            <a:xfrm rot="0">
              <a:off x="11540945" y="6450240"/>
              <a:ext cx="50120" cy="140376"/>
            </a:xfrm>
            <a:custGeom>
              <a:gdLst>
                <a:gd name="T1" fmla="*/ 0 w 21600"/>
                <a:gd name="T2" fmla="*/ 0 h 21600"/>
                <a:gd name="T3" fmla="*/ 21600 w 21600"/>
                <a:gd name="T4" fmla="*/ 21600 h 21600"/>
              </a:gdLst>
              <a:rect l="T1" t="T2" r="T3" b="T4"/>
              <a:pathLst>
                <a:path w="21600" h="21600">
                  <a:moveTo>
                    <a:pt x="21600" y="21600"/>
                  </a:moveTo>
                  <a:cubicBezTo>
                    <a:pt x="21600" y="21600"/>
                    <a:pt x="18277" y="11399"/>
                    <a:pt x="8307" y="0"/>
                  </a:cubicBezTo>
                  <a:cubicBezTo>
                    <a:pt x="8307" y="0"/>
                    <a:pt x="0" y="19800"/>
                    <a:pt x="0" y="21600"/>
                  </a:cubicBezTo>
                  <a:lnTo>
                    <a:pt x="21600" y="21600"/>
                  </a:lnTo>
                  <a:close/>
                </a:path>
              </a:pathLst>
            </a:custGeom>
            <a:solidFill>
              <a:srgbClr val="91BF20"/>
            </a:solidFill>
            <a:ln cmpd="sng" cap="flat">
              <a:noFill/>
              <a:prstDash val="solid"/>
              <a:round/>
            </a:ln>
          </p:spPr>
        </p:sp>
        <p:sp>
          <p:nvSpPr>
            <p:cNvPr id="310" name="曲线"/>
            <p:cNvSpPr>
              <a:spLocks/>
            </p:cNvSpPr>
            <p:nvPr/>
          </p:nvSpPr>
          <p:spPr>
            <a:xfrm rot="0">
              <a:off x="11776517" y="6423501"/>
              <a:ext cx="45109" cy="167115"/>
            </a:xfrm>
            <a:custGeom>
              <a:gdLst>
                <a:gd name="T1" fmla="*/ 0 w 21600"/>
                <a:gd name="T2" fmla="*/ 0 h 21600"/>
                <a:gd name="T3" fmla="*/ 21600 w 21600"/>
                <a:gd name="T4" fmla="*/ 21600 h 21600"/>
              </a:gdLst>
              <a:rect l="T1" t="T2" r="T3" b="T4"/>
              <a:pathLst>
                <a:path w="21600" h="21600">
                  <a:moveTo>
                    <a:pt x="0" y="21600"/>
                  </a:moveTo>
                  <a:cubicBezTo>
                    <a:pt x="0" y="21600"/>
                    <a:pt x="1799" y="11553"/>
                    <a:pt x="14399" y="0"/>
                  </a:cubicBezTo>
                  <a:cubicBezTo>
                    <a:pt x="14399" y="0"/>
                    <a:pt x="21600" y="20093"/>
                    <a:pt x="21600" y="21600"/>
                  </a:cubicBezTo>
                  <a:lnTo>
                    <a:pt x="0" y="21600"/>
                  </a:lnTo>
                  <a:close/>
                </a:path>
              </a:pathLst>
            </a:custGeom>
            <a:solidFill>
              <a:srgbClr val="91BF20"/>
            </a:solidFill>
            <a:ln cmpd="sng" cap="flat">
              <a:noFill/>
              <a:prstDash val="solid"/>
              <a:round/>
            </a:ln>
          </p:spPr>
        </p:sp>
        <p:sp>
          <p:nvSpPr>
            <p:cNvPr id="311" name="曲线"/>
            <p:cNvSpPr>
              <a:spLocks/>
            </p:cNvSpPr>
            <p:nvPr/>
          </p:nvSpPr>
          <p:spPr>
            <a:xfrm rot="0">
              <a:off x="11726395" y="6450240"/>
              <a:ext cx="50120" cy="140376"/>
            </a:xfrm>
            <a:custGeom>
              <a:gdLst>
                <a:gd name="T1" fmla="*/ 0 w 21600"/>
                <a:gd name="T2" fmla="*/ 0 h 21600"/>
                <a:gd name="T3" fmla="*/ 21600 w 21600"/>
                <a:gd name="T4" fmla="*/ 21600 h 21600"/>
              </a:gdLst>
              <a:rect l="T1" t="T2" r="T3" b="T4"/>
              <a:pathLst>
                <a:path w="21600" h="21600">
                  <a:moveTo>
                    <a:pt x="21600" y="21600"/>
                  </a:moveTo>
                  <a:cubicBezTo>
                    <a:pt x="21600" y="21600"/>
                    <a:pt x="18277" y="11399"/>
                    <a:pt x="6646" y="0"/>
                  </a:cubicBezTo>
                  <a:cubicBezTo>
                    <a:pt x="6646" y="0"/>
                    <a:pt x="0" y="19800"/>
                    <a:pt x="0" y="21600"/>
                  </a:cubicBezTo>
                  <a:lnTo>
                    <a:pt x="21600" y="21600"/>
                  </a:lnTo>
                  <a:close/>
                </a:path>
              </a:pathLst>
            </a:custGeom>
            <a:solidFill>
              <a:srgbClr val="91BF20"/>
            </a:solidFill>
            <a:ln cmpd="sng" cap="flat">
              <a:noFill/>
              <a:prstDash val="solid"/>
              <a:round/>
            </a:ln>
          </p:spPr>
        </p:sp>
        <p:sp>
          <p:nvSpPr>
            <p:cNvPr id="312" name="曲线"/>
            <p:cNvSpPr>
              <a:spLocks/>
            </p:cNvSpPr>
            <p:nvPr/>
          </p:nvSpPr>
          <p:spPr>
            <a:xfrm rot="0">
              <a:off x="11564336" y="6426843"/>
              <a:ext cx="88547" cy="163772"/>
            </a:xfrm>
            <a:custGeom>
              <a:gdLst>
                <a:gd name="T1" fmla="*/ 0 w 21600"/>
                <a:gd name="T2" fmla="*/ 0 h 21600"/>
                <a:gd name="T3" fmla="*/ 21600 w 21600"/>
                <a:gd name="T4" fmla="*/ 21600 h 21600"/>
              </a:gdLst>
              <a:rect l="T1" t="T2" r="T3" b="T4"/>
              <a:pathLst>
                <a:path w="21600" h="21600">
                  <a:moveTo>
                    <a:pt x="21600" y="21600"/>
                  </a:moveTo>
                  <a:cubicBezTo>
                    <a:pt x="21600" y="21600"/>
                    <a:pt x="18782" y="12342"/>
                    <a:pt x="8452" y="0"/>
                  </a:cubicBezTo>
                  <a:cubicBezTo>
                    <a:pt x="8452" y="0"/>
                    <a:pt x="0" y="20057"/>
                    <a:pt x="0" y="21600"/>
                  </a:cubicBezTo>
                  <a:lnTo>
                    <a:pt x="21600" y="21600"/>
                  </a:lnTo>
                  <a:close/>
                </a:path>
              </a:pathLst>
            </a:custGeom>
            <a:solidFill>
              <a:srgbClr val="91BF20"/>
            </a:solidFill>
            <a:ln cmpd="sng" cap="flat">
              <a:noFill/>
              <a:prstDash val="solid"/>
              <a:round/>
            </a:ln>
          </p:spPr>
        </p:sp>
        <p:sp>
          <p:nvSpPr>
            <p:cNvPr id="313" name="曲线"/>
            <p:cNvSpPr>
              <a:spLocks/>
            </p:cNvSpPr>
            <p:nvPr/>
          </p:nvSpPr>
          <p:spPr>
            <a:xfrm rot="0">
              <a:off x="11375544" y="6396763"/>
              <a:ext cx="88547" cy="193853"/>
            </a:xfrm>
            <a:custGeom>
              <a:gdLst>
                <a:gd name="T1" fmla="*/ 0 w 21600"/>
                <a:gd name="T2" fmla="*/ 0 h 21600"/>
                <a:gd name="T3" fmla="*/ 21600 w 21600"/>
                <a:gd name="T4" fmla="*/ 21600 h 21600"/>
              </a:gdLst>
              <a:rect l="T1" t="T2" r="T3" b="T4"/>
              <a:pathLst>
                <a:path w="21600" h="21600">
                  <a:moveTo>
                    <a:pt x="0" y="21600"/>
                  </a:moveTo>
                  <a:cubicBezTo>
                    <a:pt x="0" y="21600"/>
                    <a:pt x="2817" y="12960"/>
                    <a:pt x="13147" y="0"/>
                  </a:cubicBezTo>
                  <a:cubicBezTo>
                    <a:pt x="13147" y="0"/>
                    <a:pt x="21600" y="19872"/>
                    <a:pt x="21600" y="21600"/>
                  </a:cubicBezTo>
                  <a:lnTo>
                    <a:pt x="0" y="21600"/>
                  </a:lnTo>
                  <a:close/>
                </a:path>
              </a:pathLst>
            </a:custGeom>
            <a:solidFill>
              <a:srgbClr val="91BF20"/>
            </a:solidFill>
            <a:ln cmpd="sng" cap="flat">
              <a:noFill/>
              <a:prstDash val="solid"/>
              <a:round/>
            </a:ln>
          </p:spPr>
        </p:sp>
        <p:sp>
          <p:nvSpPr>
            <p:cNvPr id="314" name="曲线"/>
            <p:cNvSpPr>
              <a:spLocks/>
            </p:cNvSpPr>
            <p:nvPr/>
          </p:nvSpPr>
          <p:spPr>
            <a:xfrm rot="0">
              <a:off x="11865065" y="6380051"/>
              <a:ext cx="106925" cy="210565"/>
            </a:xfrm>
            <a:custGeom>
              <a:gdLst>
                <a:gd name="T1" fmla="*/ 0 w 21600"/>
                <a:gd name="T2" fmla="*/ 0 h 21600"/>
                <a:gd name="T3" fmla="*/ 21600 w 21600"/>
                <a:gd name="T4" fmla="*/ 21600 h 21600"/>
              </a:gdLst>
              <a:rect l="T1" t="T2" r="T3" b="T4"/>
              <a:pathLst>
                <a:path w="21600" h="21600">
                  <a:moveTo>
                    <a:pt x="0" y="21600"/>
                  </a:moveTo>
                  <a:cubicBezTo>
                    <a:pt x="0" y="21600"/>
                    <a:pt x="2314" y="12799"/>
                    <a:pt x="13114" y="0"/>
                  </a:cubicBezTo>
                  <a:cubicBezTo>
                    <a:pt x="13114" y="0"/>
                    <a:pt x="21600" y="19600"/>
                    <a:pt x="21600" y="21600"/>
                  </a:cubicBezTo>
                  <a:lnTo>
                    <a:pt x="0" y="21600"/>
                  </a:lnTo>
                  <a:close/>
                </a:path>
              </a:pathLst>
            </a:custGeom>
            <a:solidFill>
              <a:srgbClr val="91BF20"/>
            </a:solidFill>
            <a:ln cmpd="sng" cap="flat">
              <a:noFill/>
              <a:prstDash val="solid"/>
              <a:round/>
            </a:ln>
          </p:spPr>
        </p:sp>
        <p:sp>
          <p:nvSpPr>
            <p:cNvPr id="315" name="曲线"/>
            <p:cNvSpPr>
              <a:spLocks/>
            </p:cNvSpPr>
            <p:nvPr/>
          </p:nvSpPr>
          <p:spPr>
            <a:xfrm rot="0">
              <a:off x="12065549" y="6380051"/>
              <a:ext cx="110267" cy="210565"/>
            </a:xfrm>
            <a:custGeom>
              <a:gdLst>
                <a:gd name="T1" fmla="*/ 0 w 21600"/>
                <a:gd name="T2" fmla="*/ 0 h 21600"/>
                <a:gd name="T3" fmla="*/ 21600 w 21600"/>
                <a:gd name="T4" fmla="*/ 21600 h 21600"/>
              </a:gdLst>
              <a:rect l="T1" t="T2" r="T3" b="T4"/>
              <a:pathLst>
                <a:path w="21600" h="21600">
                  <a:moveTo>
                    <a:pt x="21600" y="21600"/>
                  </a:moveTo>
                  <a:cubicBezTo>
                    <a:pt x="21600" y="21600"/>
                    <a:pt x="19365" y="12799"/>
                    <a:pt x="8193" y="0"/>
                  </a:cubicBezTo>
                  <a:cubicBezTo>
                    <a:pt x="8193" y="0"/>
                    <a:pt x="0" y="19600"/>
                    <a:pt x="0" y="21600"/>
                  </a:cubicBezTo>
                  <a:lnTo>
                    <a:pt x="21600" y="21600"/>
                  </a:lnTo>
                  <a:close/>
                </a:path>
              </a:pathLst>
            </a:custGeom>
            <a:solidFill>
              <a:srgbClr val="91BF20"/>
            </a:solidFill>
            <a:ln cmpd="sng" cap="flat">
              <a:noFill/>
              <a:prstDash val="solid"/>
              <a:round/>
            </a:ln>
          </p:spPr>
        </p:sp>
        <p:sp>
          <p:nvSpPr>
            <p:cNvPr id="316" name="曲线"/>
            <p:cNvSpPr>
              <a:spLocks/>
            </p:cNvSpPr>
            <p:nvPr/>
          </p:nvSpPr>
          <p:spPr>
            <a:xfrm rot="0">
              <a:off x="11821625" y="6423501"/>
              <a:ext cx="70169" cy="167115"/>
            </a:xfrm>
            <a:custGeom>
              <a:gdLst>
                <a:gd name="T1" fmla="*/ 0 w 21600"/>
                <a:gd name="T2" fmla="*/ 0 h 21600"/>
                <a:gd name="T3" fmla="*/ 21600 w 21600"/>
                <a:gd name="T4" fmla="*/ 21600 h 21600"/>
              </a:gdLst>
              <a:rect l="T1" t="T2" r="T3" b="T4"/>
              <a:pathLst>
                <a:path w="21600" h="21600">
                  <a:moveTo>
                    <a:pt x="0" y="21600"/>
                  </a:moveTo>
                  <a:cubicBezTo>
                    <a:pt x="0" y="21600"/>
                    <a:pt x="2400" y="13060"/>
                    <a:pt x="14399" y="0"/>
                  </a:cubicBezTo>
                  <a:cubicBezTo>
                    <a:pt x="14399" y="0"/>
                    <a:pt x="21599" y="19590"/>
                    <a:pt x="21599" y="21600"/>
                  </a:cubicBezTo>
                  <a:lnTo>
                    <a:pt x="0" y="21600"/>
                  </a:lnTo>
                  <a:close/>
                </a:path>
              </a:pathLst>
            </a:custGeom>
            <a:solidFill>
              <a:srgbClr val="91BF20"/>
            </a:solidFill>
            <a:ln cmpd="sng" cap="flat">
              <a:noFill/>
              <a:prstDash val="solid"/>
              <a:round/>
            </a:ln>
          </p:spPr>
        </p:sp>
        <p:sp>
          <p:nvSpPr>
            <p:cNvPr id="317" name="曲线"/>
            <p:cNvSpPr>
              <a:spLocks/>
            </p:cNvSpPr>
            <p:nvPr/>
          </p:nvSpPr>
          <p:spPr>
            <a:xfrm rot="0">
              <a:off x="12175818" y="6450240"/>
              <a:ext cx="61816" cy="140376"/>
            </a:xfrm>
            <a:custGeom>
              <a:gdLst>
                <a:gd name="T1" fmla="*/ 0 w 21600"/>
                <a:gd name="T2" fmla="*/ 0 h 21600"/>
                <a:gd name="T3" fmla="*/ 21600 w 21600"/>
                <a:gd name="T4" fmla="*/ 21600 h 21600"/>
              </a:gdLst>
              <a:rect l="T1" t="T2" r="T3" b="T4"/>
              <a:pathLst>
                <a:path w="21600" h="21600">
                  <a:moveTo>
                    <a:pt x="21599" y="21600"/>
                  </a:moveTo>
                  <a:cubicBezTo>
                    <a:pt x="21599" y="21600"/>
                    <a:pt x="18899" y="11399"/>
                    <a:pt x="8099" y="0"/>
                  </a:cubicBezTo>
                  <a:cubicBezTo>
                    <a:pt x="8099" y="0"/>
                    <a:pt x="0" y="19800"/>
                    <a:pt x="0" y="21600"/>
                  </a:cubicBezTo>
                  <a:lnTo>
                    <a:pt x="21599" y="21600"/>
                  </a:lnTo>
                  <a:close/>
                </a:path>
              </a:pathLst>
            </a:custGeom>
            <a:solidFill>
              <a:srgbClr val="91BF20"/>
            </a:solidFill>
            <a:ln cmpd="sng" cap="flat">
              <a:noFill/>
              <a:prstDash val="solid"/>
              <a:round/>
            </a:ln>
          </p:spPr>
        </p:sp>
        <p:sp>
          <p:nvSpPr>
            <p:cNvPr id="318" name="曲线"/>
            <p:cNvSpPr>
              <a:spLocks/>
            </p:cNvSpPr>
            <p:nvPr/>
          </p:nvSpPr>
          <p:spPr>
            <a:xfrm rot="0">
              <a:off x="11971990" y="6396763"/>
              <a:ext cx="108596" cy="193853"/>
            </a:xfrm>
            <a:custGeom>
              <a:gdLst>
                <a:gd name="T1" fmla="*/ 0 w 21600"/>
                <a:gd name="T2" fmla="*/ 0 h 21600"/>
                <a:gd name="T3" fmla="*/ 21600 w 21600"/>
                <a:gd name="T4" fmla="*/ 21600 h 21600"/>
              </a:gdLst>
              <a:rect l="T1" t="T2" r="T3" b="T4"/>
              <a:pathLst>
                <a:path w="21600" h="21600">
                  <a:moveTo>
                    <a:pt x="0" y="21600"/>
                  </a:moveTo>
                  <a:cubicBezTo>
                    <a:pt x="0" y="21600"/>
                    <a:pt x="2314" y="12960"/>
                    <a:pt x="13114" y="0"/>
                  </a:cubicBezTo>
                  <a:cubicBezTo>
                    <a:pt x="13114" y="0"/>
                    <a:pt x="21600" y="19872"/>
                    <a:pt x="21600" y="21600"/>
                  </a:cubicBezTo>
                  <a:lnTo>
                    <a:pt x="0" y="21600"/>
                  </a:lnTo>
                  <a:close/>
                </a:path>
              </a:pathLst>
            </a:custGeom>
            <a:solidFill>
              <a:srgbClr val="91BF20"/>
            </a:solidFill>
            <a:ln cmpd="sng" cap="flat">
              <a:noFill/>
              <a:prstDash val="solid"/>
              <a:round/>
            </a:ln>
          </p:spPr>
        </p:sp>
      </p:grpSp>
    </p:spTree>
    <p:extLst>
      <p:ext uri="{BB962C8B-B14F-4D97-AF65-F5344CB8AC3E}">
        <p14:creationId xmlns:p14="http://schemas.microsoft.com/office/powerpoint/2010/main" val="1916040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defTabSz="914400" eaLnBrk="1" fontAlgn="auto" latinLnBrk="0" hangingPunct="1">
        <a:lnSpc>
          <a:spcPct val="90000"/>
        </a:lnSpc>
        <a:spcBef>
          <a:spcPts val="0"/>
        </a:spcBef>
        <a:buNone/>
        <a:defRPr sz="4399" kern="1200">
          <a:solidFill>
            <a:schemeClr val="tx1"/>
          </a:solidFill>
          <a:latin typeface="Arial" pitchFamily="34" charset="0"/>
          <a:ea typeface="微软雅黑" pitchFamily="0" charset="0"/>
          <a:cs typeface="Arial" pitchFamily="34" charset="0"/>
        </a:defRPr>
      </a:lvl1pPr>
    </p:titleStyle>
    <p:bodyStyle>
      <a:lvl1pPr marL="228473" indent="-228473" algn="l" defTabSz="914400" eaLnBrk="1" fontAlgn="auto" latinLnBrk="0" hangingPunct="1">
        <a:lnSpc>
          <a:spcPct val="90000"/>
        </a:lnSpc>
        <a:spcBef>
          <a:spcPts val="1000"/>
        </a:spcBef>
        <a:buFont typeface="Arial" pitchFamily="34" charset="0"/>
        <a:buChar char="•"/>
        <a:defRPr sz="2799" kern="1200">
          <a:solidFill>
            <a:schemeClr val="tx1"/>
          </a:solidFill>
          <a:latin typeface="Arial" pitchFamily="34" charset="0"/>
          <a:ea typeface="微软雅黑" pitchFamily="0" charset="0"/>
          <a:cs typeface="Arial" pitchFamily="34" charset="0"/>
        </a:defRPr>
      </a:lvl1pPr>
      <a:lvl2pPr marL="685419" indent="-228473" algn="l" defTabSz="914400" eaLnBrk="1" fontAlgn="auto" latinLnBrk="0" hangingPunct="1">
        <a:lnSpc>
          <a:spcPct val="90000"/>
        </a:lnSpc>
        <a:spcBef>
          <a:spcPts val="500"/>
        </a:spcBef>
        <a:buFont typeface="Arial" pitchFamily="34" charset="0"/>
        <a:buChar char="•"/>
        <a:defRPr sz="2399" kern="1200">
          <a:solidFill>
            <a:schemeClr val="tx1"/>
          </a:solidFill>
          <a:latin typeface="Arial" pitchFamily="34" charset="0"/>
          <a:ea typeface="微软雅黑" pitchFamily="0" charset="0"/>
          <a:cs typeface="Arial" pitchFamily="34" charset="0"/>
        </a:defRPr>
      </a:lvl2pPr>
      <a:lvl3pPr marL="1142492" indent="-228473" algn="l" defTabSz="914400" eaLnBrk="1" fontAlgn="auto" latinLnBrk="0" hangingPunct="1">
        <a:lnSpc>
          <a:spcPct val="90000"/>
        </a:lnSpc>
        <a:spcBef>
          <a:spcPts val="500"/>
        </a:spcBef>
        <a:buFont typeface="Arial" pitchFamily="34" charset="0"/>
        <a:buChar char="•"/>
        <a:defRPr sz="1999" kern="1200">
          <a:solidFill>
            <a:schemeClr val="tx1"/>
          </a:solidFill>
          <a:latin typeface="Arial" pitchFamily="34" charset="0"/>
          <a:ea typeface="微软雅黑" pitchFamily="0" charset="0"/>
          <a:cs typeface="Arial" pitchFamily="34" charset="0"/>
        </a:defRPr>
      </a:lvl3pPr>
      <a:lvl4pPr marL="1599565"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Arial" pitchFamily="34" charset="0"/>
          <a:ea typeface="微软雅黑" pitchFamily="0" charset="0"/>
          <a:cs typeface="Arial" pitchFamily="34" charset="0"/>
        </a:defRPr>
      </a:lvl4pPr>
      <a:lvl5pPr marL="2056638"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Arial" pitchFamily="34" charset="0"/>
          <a:ea typeface="微软雅黑" pitchFamily="0" charset="0"/>
          <a:cs typeface="Arial" pitchFamily="34" charset="0"/>
        </a:defRPr>
      </a:lvl5pPr>
      <a:lvl6pPr marL="2513711"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Arial" pitchFamily="34" charset="0"/>
          <a:ea typeface="微软雅黑" pitchFamily="0" charset="0"/>
          <a:cs typeface="Arial" pitchFamily="34" charset="0"/>
        </a:defRPr>
      </a:lvl6pPr>
      <a:lvl7pPr marL="2970784"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Arial" pitchFamily="34" charset="0"/>
          <a:ea typeface="微软雅黑" pitchFamily="0" charset="0"/>
          <a:cs typeface="Arial" pitchFamily="34" charset="0"/>
        </a:defRPr>
      </a:lvl7pPr>
      <a:lvl8pPr marL="3427857"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Arial" pitchFamily="34" charset="0"/>
          <a:ea typeface="微软雅黑" pitchFamily="0" charset="0"/>
          <a:cs typeface="Arial" pitchFamily="34" charset="0"/>
        </a:defRPr>
      </a:lvl8pPr>
      <a:lvl9pPr marL="3427857"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Arial" pitchFamily="34" charset="0"/>
          <a:ea typeface="微软雅黑" pitchFamily="0" charset="0"/>
          <a:cs typeface="Arial" pitchFamily="34" charset="0"/>
        </a:defRPr>
      </a:lvl9pPr>
    </p:bodyStyle>
  </p:txStyles>
</p:sldMaster>
</file>

<file path=ppt/slideMasters/slideMaster3.xml><?xml version="1.0" encoding="utf-8"?>
<p:sldMaster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320" name="文本框"/>
          <p:cNvSpPr>
            <a:spLocks noGrp="1"/>
          </p:cNvSpPr>
          <p:nvPr>
            <p:ph type="title"/>
          </p:nvPr>
        </p:nvSpPr>
        <p:spPr>
          <a:xfrm rot="0">
            <a:off x="609441" y="274639"/>
            <a:ext cx="10969943" cy="1142999"/>
          </a:xfrm>
          <a:prstGeom prst="rect"/>
          <a:noFill/>
          <a:ln w="12700" cmpd="sng" cap="flat">
            <a:noFill/>
            <a:prstDash val="solid"/>
            <a:miter/>
          </a:ln>
        </p:spPr>
        <p:txBody>
          <a:bodyPr vert="horz" wrap="square" lIns="91440" tIns="45720" rIns="91440" bIns="45720" anchor="ctr" anchorCtr="0">
            <a:prstTxWarp prst="textNoShape"/>
          </a:bodyPr>
          <a:lstStyle/>
          <a:p>
            <a:r>
              <a:rPr lang="zh-CN" altLang="en-US"/>
              <a:t>单击此处编辑母版标题样式</a:t>
            </a:r>
            <a:endParaRPr lang="zh-CN" altLang="en-US"/>
          </a:p>
        </p:txBody>
      </p:sp>
      <p:sp>
        <p:nvSpPr>
          <p:cNvPr id="321" name="文本框"/>
          <p:cNvSpPr>
            <a:spLocks noGrp="1"/>
          </p:cNvSpPr>
          <p:nvPr>
            <p:ph type="body" idx="1"/>
          </p:nvPr>
        </p:nvSpPr>
        <p:spPr>
          <a:xfrm rot="0">
            <a:off x="609441" y="1600203"/>
            <a:ext cx="10969943" cy="4525963"/>
          </a:xfrm>
          <a:prstGeom prst="rect"/>
          <a:noFill/>
          <a:ln w="12700" cmpd="sng" cap="flat">
            <a:noFill/>
            <a:prstDash val="solid"/>
            <a:miter/>
          </a:ln>
        </p:spPr>
        <p:txBody>
          <a:bodyPr vert="horz" wrap="square" lIns="91440" tIns="45720" rIns="91440" bIns="45720" anchor="t" anchorCtr="0">
            <a:prstTxWarp prst="textNoShape"/>
          </a:bodyPr>
          <a:lstStyle/>
          <a:p>
            <a:r>
              <a:rPr lang="zh-CN" altLang="en-US"/>
              <a:t>单击此处编辑母版文本样式</a:t>
            </a:r>
            <a:endParaRPr lang="en-US" altLang="zh-CN"/>
          </a:p>
          <a:p>
            <a:pPr lvl="1"/>
            <a:r>
              <a:rPr lang="zh-CN" altLang="en-US"/>
              <a:t>第二级</a:t>
            </a:r>
            <a:endParaRPr lang="en-US" altLang="zh-CN"/>
          </a:p>
          <a:p>
            <a:pPr lvl="2"/>
            <a:r>
              <a:rPr lang="zh-CN" altLang="en-US"/>
              <a:t>第三级</a:t>
            </a:r>
            <a:endParaRPr lang="en-US" altLang="zh-CN"/>
          </a:p>
          <a:p>
            <a:pPr lvl="3"/>
            <a:r>
              <a:rPr lang="zh-CN" altLang="en-US"/>
              <a:t>第四级</a:t>
            </a:r>
            <a:endParaRPr lang="en-US" altLang="zh-CN"/>
          </a:p>
          <a:p>
            <a:pPr lvl="4"/>
            <a:r>
              <a:rPr lang="zh-CN" altLang="en-US"/>
              <a:t>第五级</a:t>
            </a:r>
            <a:endParaRPr lang="zh-CN" altLang="en-US"/>
          </a:p>
        </p:txBody>
      </p:sp>
      <p:sp>
        <p:nvSpPr>
          <p:cNvPr id="322" name="文本框"/>
          <p:cNvSpPr>
            <a:spLocks noGrp="1"/>
          </p:cNvSpPr>
          <p:nvPr>
            <p:ph type="dt" idx="2"/>
          </p:nvPr>
        </p:nvSpPr>
        <p:spPr>
          <a:xfrm rot="0">
            <a:off x="609441" y="6356352"/>
            <a:ext cx="2844059" cy="365125"/>
          </a:xfrm>
          <a:prstGeom prst="rect"/>
          <a:noFill/>
          <a:ln w="12700" cmpd="sng" cap="flat">
            <a:noFill/>
            <a:prstDash val="solid"/>
            <a:miter/>
          </a:ln>
        </p:spPr>
        <p:txBody>
          <a:bodyPr vert="horz" wrap="square" lIns="91440" tIns="45720" rIns="91440" bIns="45720" anchor="ctr" anchorCtr="0">
            <a:prstTxWarp prst="textNoShape"/>
          </a:bodyPr>
          <a:lstStyle/>
          <a:p>
            <a:pPr algn="l" defTabSz="1218819"/>
            <a:fld id="{CAD2D6BD-DE1B-4B5F-8B41-2702339687B9}" type="datetime1">
              <a:rPr lang="zh-CN" altLang="en-US" sz="1600">
                <a:solidFill>
                  <a:srgbClr val="898989"/>
                </a:solidFill>
                <a:latin typeface="Calibri" pitchFamily="0" charset="0"/>
                <a:ea typeface="宋体" pitchFamily="0" charset="0"/>
                <a:cs typeface="Calibri" pitchFamily="0" charset="0"/>
              </a:rPr>
              <a:t>2025-5-9</a:t>
            </a:fld>
            <a:endParaRPr lang="zh-CN" altLang="en-US" sz="1600">
              <a:solidFill>
                <a:srgbClr val="898989"/>
              </a:solidFill>
              <a:latin typeface="Calibri" pitchFamily="0" charset="0"/>
              <a:ea typeface="宋体" pitchFamily="0" charset="0"/>
              <a:cs typeface="Calibri" pitchFamily="0" charset="0"/>
            </a:endParaRPr>
          </a:p>
        </p:txBody>
      </p:sp>
      <p:sp>
        <p:nvSpPr>
          <p:cNvPr id="323" name="文本框"/>
          <p:cNvSpPr>
            <a:spLocks noGrp="1"/>
          </p:cNvSpPr>
          <p:nvPr>
            <p:ph type="ftr" idx="3"/>
          </p:nvPr>
        </p:nvSpPr>
        <p:spPr>
          <a:xfrm rot="0">
            <a:off x="4164514" y="6356352"/>
            <a:ext cx="3859795" cy="365125"/>
          </a:xfrm>
          <a:prstGeom prst="rect"/>
          <a:noFill/>
          <a:ln w="12700" cmpd="sng" cap="flat">
            <a:noFill/>
            <a:prstDash val="solid"/>
            <a:miter/>
          </a:ln>
        </p:spPr>
        <p:txBody>
          <a:bodyPr vert="horz" wrap="square" lIns="91440" tIns="45720" rIns="91440" bIns="45720" anchor="ctr" anchorCtr="0">
            <a:prstTxWarp prst="textNoShape"/>
          </a:bodyPr>
          <a:lstStyle/>
          <a:p>
            <a:pPr algn="ctr" defTabSz="1218819"/>
            <a:endParaRPr lang="zh-CN" altLang="en-US" sz="1600">
              <a:solidFill>
                <a:srgbClr val="898989"/>
              </a:solidFill>
              <a:latin typeface="Calibri" pitchFamily="0" charset="0"/>
              <a:ea typeface="宋体" pitchFamily="0" charset="0"/>
              <a:cs typeface="Calibri" pitchFamily="0" charset="0"/>
            </a:endParaRPr>
          </a:p>
        </p:txBody>
      </p:sp>
      <p:sp>
        <p:nvSpPr>
          <p:cNvPr id="324" name="文本框"/>
          <p:cNvSpPr>
            <a:spLocks noGrp="1"/>
          </p:cNvSpPr>
          <p:nvPr>
            <p:ph type="sldNum" idx="4"/>
          </p:nvPr>
        </p:nvSpPr>
        <p:spPr>
          <a:xfrm rot="0">
            <a:off x="8735326" y="6356352"/>
            <a:ext cx="2844059" cy="365125"/>
          </a:xfrm>
          <a:prstGeom prst="rect"/>
          <a:noFill/>
          <a:ln w="12700" cmpd="sng" cap="flat">
            <a:noFill/>
            <a:prstDash val="solid"/>
            <a:miter/>
          </a:ln>
        </p:spPr>
        <p:txBody>
          <a:bodyPr vert="horz" wrap="square" lIns="91440" tIns="45720" rIns="91440" bIns="45720" anchor="ctr" anchorCtr="0">
            <a:prstTxWarp prst="textNoShape"/>
          </a:bodyPr>
          <a:lstStyle/>
          <a:p>
            <a:pPr algn="r" defTabSz="1218819"/>
            <a:fld id="{CAD2D6BD-DE1B-4B5F-8B41-2702339687B9}" type="slidenum">
              <a:rPr lang="en-US" altLang="zh-CN" sz="1600" b="0" i="0" u="none" strike="noStrike" kern="1200" cap="none" spc="0" baseline="0">
                <a:solidFill>
                  <a:srgbClr val="898989"/>
                </a:solidFill>
                <a:latin typeface="Calibri" pitchFamily="0" charset="0"/>
                <a:ea typeface="宋体" pitchFamily="0" charset="0"/>
                <a:cs typeface="Calibri" pitchFamily="0" charset="0"/>
              </a:rPr>
              <a:t>&lt;#&gt;</a:t>
            </a:fld>
            <a:endParaRPr lang="zh-CN" altLang="en-US" sz="1600">
              <a:solidFill>
                <a:srgbClr val="898989"/>
              </a:solidFill>
              <a:latin typeface="Calibri" pitchFamily="0" charset="0"/>
              <a:ea typeface="宋体" pitchFamily="0" charset="0"/>
              <a:cs typeface="Calibri" pitchFamily="0" charset="0"/>
            </a:endParaRPr>
          </a:p>
        </p:txBody>
      </p:sp>
    </p:spTree>
    <p:extLst>
      <p:ext uri="{BB962C8B-B14F-4D97-AF65-F5344CB8AC3E}">
        <p14:creationId xmlns:p14="http://schemas.microsoft.com/office/powerpoint/2010/main" val="143085099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advTm="3000"/>
  <p:hf sldNum="0" hdr="0" ftr="0" dt="0"/>
  <p:txStyles>
    <p:titleStyle>
      <a:lvl1pPr algn="ctr" defTabSz="914400" eaLnBrk="1" fontAlgn="auto" latinLnBrk="0" hangingPunct="1">
        <a:spcBef>
          <a:spcPts val="0"/>
        </a:spcBef>
        <a:buNone/>
        <a:defRPr sz="5865" kern="1200">
          <a:solidFill>
            <a:schemeClr val="tx1"/>
          </a:solidFill>
          <a:latin typeface="Calibri" pitchFamily="0" charset="0"/>
          <a:ea typeface="宋体" pitchFamily="0" charset="0"/>
          <a:cs typeface="Calibri" pitchFamily="0" charset="0"/>
        </a:defRPr>
      </a:lvl1pPr>
    </p:titleStyle>
    <p:bodyStyle>
      <a:lvl1pPr marL="457073" indent="-457073" algn="l" defTabSz="914400" eaLnBrk="1" fontAlgn="auto" latinLnBrk="0" hangingPunct="1">
        <a:spcBef>
          <a:spcPct val="20000"/>
        </a:spcBef>
        <a:buFont typeface="Arial" pitchFamily="34" charset="0"/>
        <a:buChar char="•"/>
        <a:defRPr sz="4266" kern="1200">
          <a:solidFill>
            <a:schemeClr val="tx1"/>
          </a:solidFill>
          <a:latin typeface="Calibri" pitchFamily="0" charset="0"/>
          <a:ea typeface="宋体" pitchFamily="0" charset="0"/>
          <a:cs typeface="Calibri" pitchFamily="0" charset="0"/>
        </a:defRPr>
      </a:lvl1pPr>
      <a:lvl2pPr marL="990219" indent="-380873" algn="l" defTabSz="914400" eaLnBrk="1" fontAlgn="auto" latinLnBrk="0" hangingPunct="1">
        <a:spcBef>
          <a:spcPct val="20000"/>
        </a:spcBef>
        <a:buFont typeface="Arial" pitchFamily="34" charset="0"/>
        <a:buChar char="–"/>
        <a:defRPr sz="3732" kern="1200">
          <a:solidFill>
            <a:schemeClr val="tx1"/>
          </a:solidFill>
          <a:latin typeface="Calibri" pitchFamily="0" charset="0"/>
          <a:ea typeface="宋体" pitchFamily="0" charset="0"/>
          <a:cs typeface="Calibri" pitchFamily="0" charset="0"/>
        </a:defRPr>
      </a:lvl2pPr>
      <a:lvl3pPr marL="1523492" indent="-304673" algn="l" defTabSz="914400" eaLnBrk="1" fontAlgn="auto" latinLnBrk="0" hangingPunct="1">
        <a:spcBef>
          <a:spcPct val="20000"/>
        </a:spcBef>
        <a:buFont typeface="Arial" pitchFamily="34" charset="0"/>
        <a:buChar char="•"/>
        <a:defRPr sz="3199" kern="1200">
          <a:solidFill>
            <a:schemeClr val="tx1"/>
          </a:solidFill>
          <a:latin typeface="Calibri" pitchFamily="0" charset="0"/>
          <a:ea typeface="宋体" pitchFamily="0" charset="0"/>
          <a:cs typeface="Calibri" pitchFamily="0" charset="0"/>
        </a:defRPr>
      </a:lvl3pPr>
      <a:lvl4pPr marL="2132965" indent="-304673" algn="l" defTabSz="914400" eaLnBrk="1" fontAlgn="auto" latinLnBrk="0" hangingPunct="1">
        <a:spcBef>
          <a:spcPct val="20000"/>
        </a:spcBef>
        <a:buFont typeface="Arial" pitchFamily="34" charset="0"/>
        <a:buChar char="–"/>
        <a:defRPr sz="2666" kern="1200">
          <a:solidFill>
            <a:schemeClr val="tx1"/>
          </a:solidFill>
          <a:latin typeface="Calibri" pitchFamily="0" charset="0"/>
          <a:ea typeface="宋体" pitchFamily="0" charset="0"/>
          <a:cs typeface="Calibri" pitchFamily="0" charset="0"/>
        </a:defRPr>
      </a:lvl4pPr>
      <a:lvl5pPr marL="2742311" indent="-304673" algn="l" defTabSz="914400" eaLnBrk="1" fontAlgn="auto" latinLnBrk="0" hangingPunct="1">
        <a:spcBef>
          <a:spcPct val="20000"/>
        </a:spcBef>
        <a:buFont typeface="Arial" pitchFamily="34" charset="0"/>
        <a:buChar char="»"/>
        <a:defRPr sz="2666" kern="1200">
          <a:solidFill>
            <a:schemeClr val="tx1"/>
          </a:solidFill>
          <a:latin typeface="Calibri" pitchFamily="0" charset="0"/>
          <a:ea typeface="宋体" pitchFamily="0" charset="0"/>
          <a:cs typeface="Calibri" pitchFamily="0" charset="0"/>
        </a:defRPr>
      </a:lvl5pPr>
      <a:lvl6pPr marL="3351783" indent="-304673" algn="l" defTabSz="914400" eaLnBrk="1" fontAlgn="auto" latinLnBrk="0" hangingPunct="1">
        <a:spcBef>
          <a:spcPct val="20000"/>
        </a:spcBef>
        <a:buFont typeface="Arial" pitchFamily="34" charset="0"/>
        <a:buChar char="•"/>
        <a:defRPr sz="2666" kern="1200">
          <a:solidFill>
            <a:schemeClr val="tx1"/>
          </a:solidFill>
          <a:latin typeface="Calibri" pitchFamily="0" charset="0"/>
          <a:ea typeface="宋体" pitchFamily="0" charset="0"/>
          <a:cs typeface="Calibri" pitchFamily="0" charset="0"/>
        </a:defRPr>
      </a:lvl6pPr>
      <a:lvl7pPr marL="3961257" indent="-304673" algn="l" defTabSz="914400" eaLnBrk="1" fontAlgn="auto" latinLnBrk="0" hangingPunct="1">
        <a:spcBef>
          <a:spcPct val="20000"/>
        </a:spcBef>
        <a:buFont typeface="Arial" pitchFamily="34" charset="0"/>
        <a:buChar char="•"/>
        <a:defRPr sz="2666" kern="1200">
          <a:solidFill>
            <a:schemeClr val="tx1"/>
          </a:solidFill>
          <a:latin typeface="Calibri" pitchFamily="0" charset="0"/>
          <a:ea typeface="宋体" pitchFamily="0" charset="0"/>
          <a:cs typeface="Calibri" pitchFamily="0" charset="0"/>
        </a:defRPr>
      </a:lvl7pPr>
      <a:lvl8pPr marL="4570603" indent="-304673" algn="l" defTabSz="914400" eaLnBrk="1" fontAlgn="auto" latinLnBrk="0" hangingPunct="1">
        <a:spcBef>
          <a:spcPct val="20000"/>
        </a:spcBef>
        <a:buFont typeface="Arial" pitchFamily="34" charset="0"/>
        <a:buChar char="•"/>
        <a:defRPr sz="2666" kern="1200">
          <a:solidFill>
            <a:schemeClr val="tx1"/>
          </a:solidFill>
          <a:latin typeface="Calibri" pitchFamily="0" charset="0"/>
          <a:ea typeface="宋体" pitchFamily="0" charset="0"/>
          <a:cs typeface="Calibri" pitchFamily="0" charset="0"/>
        </a:defRPr>
      </a:lvl8pPr>
      <a:lvl9pPr marL="4570603" indent="-304673" algn="l" defTabSz="914400" eaLnBrk="1" fontAlgn="auto" latinLnBrk="0" hangingPunct="1">
        <a:spcBef>
          <a:spcPct val="20000"/>
        </a:spcBef>
        <a:buFont typeface="Arial" pitchFamily="34" charset="0"/>
        <a:buChar char="•"/>
        <a:defRPr sz="2666" kern="1200">
          <a:solidFill>
            <a:schemeClr val="tx1"/>
          </a:solidFill>
          <a:latin typeface="Calibri" pitchFamily="0" charset="0"/>
          <a:ea typeface="宋体" pitchFamily="0" charset="0"/>
          <a:cs typeface="Calibri" pitchFamily="0" charset="0"/>
        </a:defRPr>
      </a:lvl9pPr>
    </p:bodyStyle>
  </p:txStyles>
</p:sldMaster>
</file>

<file path=ppt/slideMasters/slideMaster4.xml><?xml version="1.0" encoding="utf-8"?>
<p:sldMaster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325" name="文本框"/>
          <p:cNvSpPr>
            <a:spLocks noGrp="1"/>
          </p:cNvSpPr>
          <p:nvPr>
            <p:ph type="title"/>
          </p:nvPr>
        </p:nvSpPr>
        <p:spPr>
          <a:xfrm rot="0">
            <a:off x="837982" y="365129"/>
            <a:ext cx="10512862" cy="1325563"/>
          </a:xfrm>
          <a:prstGeom prst="rect"/>
          <a:noFill/>
          <a:ln w="12700" cmpd="sng" cap="flat">
            <a:noFill/>
            <a:prstDash val="solid"/>
            <a:miter/>
          </a:ln>
        </p:spPr>
        <p:txBody>
          <a:bodyPr vert="horz" wrap="square" lIns="91440" tIns="45720" rIns="91440" bIns="45720" anchor="ctr" anchorCtr="0">
            <a:prstTxWarp prst="textNoShape"/>
          </a:bodyPr>
          <a:lstStyle/>
          <a:p>
            <a:r>
              <a:rPr lang="en-US" altLang="zh-CN"/>
              <a:t>Click to edit Master title style</a:t>
            </a:r>
            <a:endParaRPr lang="zh-CN" altLang="en-US"/>
          </a:p>
        </p:txBody>
      </p:sp>
      <p:sp>
        <p:nvSpPr>
          <p:cNvPr id="326" name="文本框"/>
          <p:cNvSpPr>
            <a:spLocks noGrp="1"/>
          </p:cNvSpPr>
          <p:nvPr>
            <p:ph type="body" idx="1"/>
          </p:nvPr>
        </p:nvSpPr>
        <p:spPr>
          <a:xfrm rot="0">
            <a:off x="837982" y="1825625"/>
            <a:ext cx="10512862" cy="4351339"/>
          </a:xfrm>
          <a:prstGeom prst="rect"/>
          <a:noFill/>
          <a:ln w="12700" cmpd="sng" cap="flat">
            <a:noFill/>
            <a:prstDash val="solid"/>
            <a:miter/>
          </a:ln>
        </p:spPr>
        <p:txBody>
          <a:bodyPr vert="horz" wrap="square" lIns="91440" tIns="45720" rIns="91440" bIns="45720" anchor="t" anchorCtr="0">
            <a:prstTxWarp prst="textNoShape"/>
          </a:bodyPr>
          <a:lstStyle/>
          <a:p>
            <a:r>
              <a:rPr lang="en-US" altLang="zh-CN"/>
              <a:t>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327" name="文本框"/>
          <p:cNvSpPr>
            <a:spLocks noGrp="1"/>
          </p:cNvSpPr>
          <p:nvPr>
            <p:ph type="dt" idx="2"/>
          </p:nvPr>
        </p:nvSpPr>
        <p:spPr>
          <a:xfrm rot="0">
            <a:off x="837982" y="6356384"/>
            <a:ext cx="2742486" cy="365125"/>
          </a:xfrm>
          <a:prstGeom prst="rect"/>
          <a:noFill/>
          <a:ln w="12700" cmpd="sng" cap="flat">
            <a:noFill/>
            <a:prstDash val="solid"/>
            <a:miter/>
          </a:ln>
        </p:spPr>
        <p:txBody>
          <a:bodyPr vert="horz" wrap="square" lIns="91440" tIns="45720" rIns="91440" bIns="45720" anchor="ctr" anchorCtr="0">
            <a:prstTxWarp prst="textNoShape"/>
          </a:bodyPr>
          <a:lstStyle/>
          <a:p>
            <a:pPr algn="l"/>
            <a:fld id="{CAD2D6BD-DE1B-4B5F-8B41-2702339687B9}" type="datetime1">
              <a:rPr lang="en-US" altLang="zh-CN" sz="1097">
                <a:solidFill>
                  <a:srgbClr val="898989"/>
                </a:solidFill>
                <a:latin typeface="Calibri" pitchFamily="0" charset="0"/>
                <a:ea typeface="等线" pitchFamily="0" charset="0"/>
                <a:cs typeface="Calibri" pitchFamily="0" charset="0"/>
              </a:rPr>
              <a:t>5/9/2025</a:t>
            </a:fld>
            <a:endParaRPr lang="zh-CN" altLang="en-US" sz="1097">
              <a:solidFill>
                <a:srgbClr val="898989"/>
              </a:solidFill>
              <a:latin typeface="Calibri" pitchFamily="0" charset="0"/>
              <a:ea typeface="等线" pitchFamily="0" charset="0"/>
              <a:cs typeface="Calibri" pitchFamily="0" charset="0"/>
            </a:endParaRPr>
          </a:p>
        </p:txBody>
      </p:sp>
      <p:sp>
        <p:nvSpPr>
          <p:cNvPr id="328" name="文本框"/>
          <p:cNvSpPr>
            <a:spLocks noGrp="1"/>
          </p:cNvSpPr>
          <p:nvPr>
            <p:ph type="ftr" idx="3"/>
          </p:nvPr>
        </p:nvSpPr>
        <p:spPr>
          <a:xfrm rot="0">
            <a:off x="4037550" y="6356384"/>
            <a:ext cx="4113727" cy="365125"/>
          </a:xfrm>
          <a:prstGeom prst="rect"/>
          <a:noFill/>
          <a:ln w="12700" cmpd="sng" cap="flat">
            <a:noFill/>
            <a:prstDash val="solid"/>
            <a:miter/>
          </a:ln>
        </p:spPr>
        <p:txBody>
          <a:bodyPr vert="horz" wrap="square" lIns="91440" tIns="45720" rIns="91440" bIns="45720" anchor="ctr" anchorCtr="0">
            <a:prstTxWarp prst="textNoShape"/>
          </a:bodyPr>
          <a:lstStyle/>
          <a:p>
            <a:pPr algn="ctr"/>
            <a:endParaRPr lang="zh-CN" altLang="en-US" sz="1097">
              <a:solidFill>
                <a:srgbClr val="898989"/>
              </a:solidFill>
              <a:latin typeface="Calibri" pitchFamily="0" charset="0"/>
              <a:ea typeface="等线" pitchFamily="0" charset="0"/>
              <a:cs typeface="Calibri" pitchFamily="0" charset="0"/>
            </a:endParaRPr>
          </a:p>
        </p:txBody>
      </p:sp>
      <p:sp>
        <p:nvSpPr>
          <p:cNvPr id="329" name="文本框"/>
          <p:cNvSpPr>
            <a:spLocks noGrp="1"/>
          </p:cNvSpPr>
          <p:nvPr>
            <p:ph type="sldNum" idx="4"/>
          </p:nvPr>
        </p:nvSpPr>
        <p:spPr>
          <a:xfrm rot="0">
            <a:off x="8608357" y="6356384"/>
            <a:ext cx="2742486" cy="365125"/>
          </a:xfrm>
          <a:prstGeom prst="rect"/>
          <a:noFill/>
          <a:ln w="12700" cmpd="sng" cap="flat">
            <a:noFill/>
            <a:prstDash val="solid"/>
            <a:miter/>
          </a:ln>
        </p:spPr>
        <p:txBody>
          <a:bodyPr vert="horz" wrap="square" lIns="91440" tIns="45720" rIns="91440" bIns="45720" anchor="ctr" anchorCtr="0">
            <a:prstTxWarp prst="textNoShape"/>
          </a:bodyPr>
          <a:lstStyle/>
          <a:p>
            <a:pPr algn="r"/>
            <a:fld id="{CAD2D6BD-DE1B-4B5F-8B41-2702339687B9}" type="slidenum">
              <a:rPr lang="en-US" altLang="zh-CN" sz="1097" b="0" i="0" u="none" strike="noStrike" kern="1200" cap="none" spc="0" baseline="0">
                <a:solidFill>
                  <a:srgbClr val="898989"/>
                </a:solidFill>
                <a:latin typeface="Calibri" pitchFamily="0" charset="0"/>
                <a:ea typeface="等线" pitchFamily="0" charset="0"/>
                <a:cs typeface="Calibri" pitchFamily="0" charset="0"/>
              </a:rPr>
              <a:t>&lt;#&gt;</a:t>
            </a:fld>
            <a:endParaRPr lang="zh-CN" altLang="en-US" sz="1097">
              <a:solidFill>
                <a:srgbClr val="898989"/>
              </a:solidFill>
              <a:latin typeface="Calibri" pitchFamily="0" charset="0"/>
              <a:ea typeface="等线" pitchFamily="0" charset="0"/>
              <a:cs typeface="Calibri" pitchFamily="0" charset="0"/>
            </a:endParaRPr>
          </a:p>
        </p:txBody>
      </p:sp>
    </p:spTree>
    <p:extLst>
      <p:ext uri="{BB962C8B-B14F-4D97-AF65-F5344CB8AC3E}">
        <p14:creationId xmlns:p14="http://schemas.microsoft.com/office/powerpoint/2010/main" val="13399246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lvl1pPr algn="l" defTabSz="914400" eaLnBrk="1" fontAlgn="auto" latinLnBrk="0" hangingPunct="1">
        <a:lnSpc>
          <a:spcPct val="90000"/>
        </a:lnSpc>
        <a:spcBef>
          <a:spcPts val="0"/>
        </a:spcBef>
        <a:buNone/>
        <a:defRPr sz="4020" kern="1200">
          <a:solidFill>
            <a:schemeClr val="tx1"/>
          </a:solidFill>
          <a:latin typeface="Calibri Light" pitchFamily="0" charset="0"/>
          <a:ea typeface="等线 Light" pitchFamily="0" charset="0"/>
          <a:cs typeface="Calibri Light" pitchFamily="0" charset="0"/>
        </a:defRPr>
      </a:lvl1pPr>
    </p:titleStyle>
    <p:bodyStyle>
      <a:lvl1pPr marL="208788" indent="-208788" algn="l" defTabSz="914400" eaLnBrk="1" fontAlgn="auto" latinLnBrk="0" hangingPunct="1">
        <a:lnSpc>
          <a:spcPct val="90000"/>
        </a:lnSpc>
        <a:spcBef>
          <a:spcPts val="914"/>
        </a:spcBef>
        <a:buFont typeface="Arial" pitchFamily="34" charset="0"/>
        <a:buChar char="•"/>
        <a:defRPr sz="2557" kern="1200">
          <a:solidFill>
            <a:schemeClr val="tx1"/>
          </a:solidFill>
          <a:latin typeface="Calibri" pitchFamily="0" charset="0"/>
          <a:ea typeface="等线" pitchFamily="0" charset="0"/>
          <a:cs typeface="Calibri" pitchFamily="0" charset="0"/>
        </a:defRPr>
      </a:lvl1pPr>
      <a:lvl2pPr marL="626364" indent="-208788" algn="l" defTabSz="914400" eaLnBrk="1" fontAlgn="auto" latinLnBrk="0" hangingPunct="1">
        <a:lnSpc>
          <a:spcPct val="90000"/>
        </a:lnSpc>
        <a:spcBef>
          <a:spcPts val="459"/>
        </a:spcBef>
        <a:buFont typeface="Arial" pitchFamily="34" charset="0"/>
        <a:buChar char="•"/>
        <a:defRPr sz="2193" kern="1200">
          <a:solidFill>
            <a:schemeClr val="tx1"/>
          </a:solidFill>
          <a:latin typeface="Calibri" pitchFamily="0" charset="0"/>
          <a:ea typeface="等线" pitchFamily="0" charset="0"/>
          <a:cs typeface="Calibri" pitchFamily="0" charset="0"/>
        </a:defRPr>
      </a:lvl2pPr>
      <a:lvl3pPr marL="1044067" indent="-208788" algn="l" defTabSz="914400" eaLnBrk="1" fontAlgn="auto" latinLnBrk="0" hangingPunct="1">
        <a:lnSpc>
          <a:spcPct val="90000"/>
        </a:lnSpc>
        <a:spcBef>
          <a:spcPts val="459"/>
        </a:spcBef>
        <a:buFont typeface="Arial" pitchFamily="34" charset="0"/>
        <a:buChar char="•"/>
        <a:defRPr sz="1826" kern="1200">
          <a:solidFill>
            <a:schemeClr val="tx1"/>
          </a:solidFill>
          <a:latin typeface="Calibri" pitchFamily="0" charset="0"/>
          <a:ea typeface="等线" pitchFamily="0" charset="0"/>
          <a:cs typeface="Calibri" pitchFamily="0" charset="0"/>
        </a:defRPr>
      </a:lvl3pPr>
      <a:lvl4pPr marL="1461770" indent="-208788" algn="l" defTabSz="914400" eaLnBrk="1" fontAlgn="auto" latinLnBrk="0" hangingPunct="1">
        <a:lnSpc>
          <a:spcPct val="90000"/>
        </a:lnSpc>
        <a:spcBef>
          <a:spcPts val="459"/>
        </a:spcBef>
        <a:buFont typeface="Arial" pitchFamily="34" charset="0"/>
        <a:buChar char="•"/>
        <a:defRPr sz="1644" kern="1200">
          <a:solidFill>
            <a:schemeClr val="tx1"/>
          </a:solidFill>
          <a:latin typeface="Calibri" pitchFamily="0" charset="0"/>
          <a:ea typeface="等线" pitchFamily="0" charset="0"/>
          <a:cs typeface="Calibri" pitchFamily="0" charset="0"/>
        </a:defRPr>
      </a:lvl4pPr>
      <a:lvl5pPr marL="1879473" indent="-208788" algn="l" defTabSz="914400" eaLnBrk="1" fontAlgn="auto" latinLnBrk="0" hangingPunct="1">
        <a:lnSpc>
          <a:spcPct val="90000"/>
        </a:lnSpc>
        <a:spcBef>
          <a:spcPts val="459"/>
        </a:spcBef>
        <a:buFont typeface="Arial" pitchFamily="34" charset="0"/>
        <a:buChar char="•"/>
        <a:defRPr sz="1644" kern="1200">
          <a:solidFill>
            <a:schemeClr val="tx1"/>
          </a:solidFill>
          <a:latin typeface="Calibri" pitchFamily="0" charset="0"/>
          <a:ea typeface="等线" pitchFamily="0" charset="0"/>
          <a:cs typeface="Calibri" pitchFamily="0" charset="0"/>
        </a:defRPr>
      </a:lvl5pPr>
      <a:lvl6pPr marL="2297176" indent="-208788" algn="l" defTabSz="914400" eaLnBrk="1" fontAlgn="auto" latinLnBrk="0" hangingPunct="1">
        <a:lnSpc>
          <a:spcPct val="90000"/>
        </a:lnSpc>
        <a:spcBef>
          <a:spcPts val="459"/>
        </a:spcBef>
        <a:buFont typeface="Arial" pitchFamily="34" charset="0"/>
        <a:buChar char="•"/>
        <a:defRPr sz="1644" kern="1200">
          <a:solidFill>
            <a:schemeClr val="tx1"/>
          </a:solidFill>
          <a:latin typeface="Calibri" pitchFamily="0" charset="0"/>
          <a:ea typeface="等线" pitchFamily="0" charset="0"/>
          <a:cs typeface="Calibri" pitchFamily="0" charset="0"/>
        </a:defRPr>
      </a:lvl6pPr>
      <a:lvl7pPr marL="2714752" indent="-208788" algn="l" defTabSz="914400" eaLnBrk="1" fontAlgn="auto" latinLnBrk="0" hangingPunct="1">
        <a:lnSpc>
          <a:spcPct val="90000"/>
        </a:lnSpc>
        <a:spcBef>
          <a:spcPts val="459"/>
        </a:spcBef>
        <a:buFont typeface="Arial" pitchFamily="34" charset="0"/>
        <a:buChar char="•"/>
        <a:defRPr sz="1644" kern="1200">
          <a:solidFill>
            <a:schemeClr val="tx1"/>
          </a:solidFill>
          <a:latin typeface="Calibri" pitchFamily="0" charset="0"/>
          <a:ea typeface="等线" pitchFamily="0" charset="0"/>
          <a:cs typeface="Calibri" pitchFamily="0" charset="0"/>
        </a:defRPr>
      </a:lvl7pPr>
      <a:lvl8pPr marL="3132455" indent="-208788" algn="l" defTabSz="914400" eaLnBrk="1" fontAlgn="auto" latinLnBrk="0" hangingPunct="1">
        <a:lnSpc>
          <a:spcPct val="90000"/>
        </a:lnSpc>
        <a:spcBef>
          <a:spcPts val="459"/>
        </a:spcBef>
        <a:buFont typeface="Arial" pitchFamily="34" charset="0"/>
        <a:buChar char="•"/>
        <a:defRPr sz="1644" kern="1200">
          <a:solidFill>
            <a:schemeClr val="tx1"/>
          </a:solidFill>
          <a:latin typeface="Calibri" pitchFamily="0" charset="0"/>
          <a:ea typeface="等线" pitchFamily="0" charset="0"/>
          <a:cs typeface="Calibri" pitchFamily="0" charset="0"/>
        </a:defRPr>
      </a:lvl8pPr>
      <a:lvl9pPr marL="3132455" indent="-208788" algn="l" defTabSz="914400" eaLnBrk="1" fontAlgn="auto" latinLnBrk="0" hangingPunct="1">
        <a:lnSpc>
          <a:spcPct val="90000"/>
        </a:lnSpc>
        <a:spcBef>
          <a:spcPts val="459"/>
        </a:spcBef>
        <a:buFont typeface="Arial" pitchFamily="34" charset="0"/>
        <a:buChar char="•"/>
        <a:defRPr sz="1644" kern="1200">
          <a:solidFill>
            <a:schemeClr val="tx1"/>
          </a:solidFill>
          <a:latin typeface="Calibri" pitchFamily="0" charset="0"/>
          <a:ea typeface="等线" pitchFamily="0" charset="0"/>
          <a:cs typeface="Calibri" pitchFamily="0" charset="0"/>
        </a:defRPr>
      </a:lvl9pPr>
    </p:bodyStyle>
  </p:txStyles>
</p:sldMaster>
</file>

<file path=ppt/slideMasters/slideMaster5.xml><?xml version="1.0" encoding="utf-8"?>
<p:sldMaster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330" name="文本框"/>
          <p:cNvSpPr>
            <a:spLocks noGrp="1"/>
          </p:cNvSpPr>
          <p:nvPr>
            <p:ph type="title"/>
          </p:nvPr>
        </p:nvSpPr>
        <p:spPr>
          <a:xfrm rot="0">
            <a:off x="609444" y="274639"/>
            <a:ext cx="10969943" cy="1142999"/>
          </a:xfrm>
          <a:prstGeom prst="rect"/>
          <a:noFill/>
          <a:ln w="12700" cmpd="sng" cap="flat">
            <a:noFill/>
            <a:prstDash val="solid"/>
            <a:miter/>
          </a:ln>
        </p:spPr>
        <p:txBody>
          <a:bodyPr vert="horz" wrap="square" lIns="91440" tIns="45720" rIns="91440" bIns="45720" anchor="ctr" anchorCtr="0">
            <a:prstTxWarp prst="textNoShape"/>
          </a:bodyPr>
          <a:lstStyle/>
          <a:p>
            <a:r>
              <a:rPr lang="en-US" altLang="zh-CN"/>
              <a:t>Click to edit Master title style</a:t>
            </a:r>
            <a:endParaRPr lang="zh-CN" altLang="en-US"/>
          </a:p>
        </p:txBody>
      </p:sp>
      <p:sp>
        <p:nvSpPr>
          <p:cNvPr id="331" name="文本框"/>
          <p:cNvSpPr>
            <a:spLocks noGrp="1"/>
          </p:cNvSpPr>
          <p:nvPr>
            <p:ph type="body" idx="1"/>
          </p:nvPr>
        </p:nvSpPr>
        <p:spPr>
          <a:xfrm rot="0">
            <a:off x="609444" y="1600206"/>
            <a:ext cx="10969943" cy="4525963"/>
          </a:xfrm>
          <a:prstGeom prst="rect"/>
          <a:noFill/>
          <a:ln w="12700" cmpd="sng" cap="flat">
            <a:noFill/>
            <a:prstDash val="solid"/>
            <a:miter/>
          </a:ln>
        </p:spPr>
        <p:txBody>
          <a:bodyPr vert="horz" wrap="square" lIns="91440" tIns="45720" rIns="91440" bIns="45720" anchor="t" anchorCtr="0">
            <a:prstTxWarp prst="textNoShape"/>
          </a:bodyPr>
          <a:lstStyle/>
          <a:p>
            <a:r>
              <a:rPr lang="en-US" altLang="zh-CN"/>
              <a:t>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332" name="文本框"/>
          <p:cNvSpPr>
            <a:spLocks noGrp="1"/>
          </p:cNvSpPr>
          <p:nvPr>
            <p:ph type="dt" idx="2"/>
          </p:nvPr>
        </p:nvSpPr>
        <p:spPr>
          <a:xfrm rot="0">
            <a:off x="609441" y="6356363"/>
            <a:ext cx="2844059" cy="365125"/>
          </a:xfrm>
          <a:prstGeom prst="rect"/>
          <a:noFill/>
          <a:ln w="12700" cmpd="sng" cap="flat">
            <a:noFill/>
            <a:prstDash val="solid"/>
            <a:miter/>
          </a:ln>
        </p:spPr>
        <p:txBody>
          <a:bodyPr vert="horz" wrap="square" lIns="91440" tIns="45720" rIns="91440" bIns="45720" anchor="ctr" anchorCtr="0">
            <a:prstTxWarp prst="textNoShape"/>
          </a:bodyPr>
          <a:lstStyle/>
          <a:p>
            <a:pPr algn="l" defTabSz="914146"/>
            <a:fld id="{CAD2D6BD-DE1B-4B5F-8B41-2702339687B9}" type="datetime1">
              <a:rPr lang="en-US" altLang="zh-CN" sz="1200">
                <a:solidFill>
                  <a:srgbClr val="898989"/>
                </a:solidFill>
                <a:latin typeface="Calibri" pitchFamily="0" charset="0"/>
                <a:ea typeface="宋体" pitchFamily="0" charset="0"/>
                <a:cs typeface="Calibri" pitchFamily="0" charset="0"/>
              </a:rPr>
              <a:t>5/9/2025</a:t>
            </a:fld>
            <a:endParaRPr lang="zh-CN" altLang="en-US" sz="1200">
              <a:solidFill>
                <a:srgbClr val="898989"/>
              </a:solidFill>
              <a:latin typeface="Calibri" pitchFamily="0" charset="0"/>
              <a:ea typeface="宋体" pitchFamily="0" charset="0"/>
              <a:cs typeface="Calibri" pitchFamily="0" charset="0"/>
            </a:endParaRPr>
          </a:p>
        </p:txBody>
      </p:sp>
      <p:sp>
        <p:nvSpPr>
          <p:cNvPr id="333" name="文本框"/>
          <p:cNvSpPr>
            <a:spLocks noGrp="1"/>
          </p:cNvSpPr>
          <p:nvPr>
            <p:ph type="ftr" idx="3"/>
          </p:nvPr>
        </p:nvSpPr>
        <p:spPr>
          <a:xfrm rot="0">
            <a:off x="4164517" y="6356363"/>
            <a:ext cx="3859794" cy="365125"/>
          </a:xfrm>
          <a:prstGeom prst="rect"/>
          <a:noFill/>
          <a:ln w="12700" cmpd="sng" cap="flat">
            <a:noFill/>
            <a:prstDash val="solid"/>
            <a:miter/>
          </a:ln>
        </p:spPr>
        <p:txBody>
          <a:bodyPr vert="horz" wrap="square" lIns="91440" tIns="45720" rIns="91440" bIns="45720" anchor="ctr" anchorCtr="0">
            <a:prstTxWarp prst="textNoShape"/>
          </a:bodyPr>
          <a:lstStyle/>
          <a:p>
            <a:pPr algn="ctr" defTabSz="914146"/>
            <a:endParaRPr lang="zh-CN" altLang="en-US" sz="1200">
              <a:solidFill>
                <a:srgbClr val="898989"/>
              </a:solidFill>
              <a:latin typeface="Calibri" pitchFamily="0" charset="0"/>
              <a:ea typeface="宋体" pitchFamily="0" charset="0"/>
              <a:cs typeface="Calibri" pitchFamily="0" charset="0"/>
            </a:endParaRPr>
          </a:p>
        </p:txBody>
      </p:sp>
      <p:sp>
        <p:nvSpPr>
          <p:cNvPr id="334" name="文本框"/>
          <p:cNvSpPr>
            <a:spLocks noGrp="1"/>
          </p:cNvSpPr>
          <p:nvPr>
            <p:ph type="sldNum" idx="4"/>
          </p:nvPr>
        </p:nvSpPr>
        <p:spPr>
          <a:xfrm rot="0">
            <a:off x="8735327" y="6356363"/>
            <a:ext cx="2844058" cy="365125"/>
          </a:xfrm>
          <a:prstGeom prst="rect"/>
          <a:noFill/>
          <a:ln w="12700" cmpd="sng" cap="flat">
            <a:noFill/>
            <a:prstDash val="solid"/>
            <a:miter/>
          </a:ln>
        </p:spPr>
        <p:txBody>
          <a:bodyPr vert="horz" wrap="square" lIns="91440" tIns="45720" rIns="91440" bIns="45720" anchor="ctr" anchorCtr="0">
            <a:prstTxWarp prst="textNoShape"/>
          </a:bodyPr>
          <a:lstStyle/>
          <a:p>
            <a:pPr algn="r" defTabSz="914146"/>
            <a:fld id="{CAD2D6BD-DE1B-4B5F-8B41-2702339687B9}" type="slidenum">
              <a:rPr lang="en-US" altLang="zh-CN" sz="1200" b="0" i="0" u="none" strike="noStrike" kern="1200" cap="none" spc="0" baseline="0">
                <a:solidFill>
                  <a:srgbClr val="898989"/>
                </a:solidFill>
                <a:latin typeface="Calibri" pitchFamily="0" charset="0"/>
                <a:ea typeface="宋体" pitchFamily="0" charset="0"/>
                <a:cs typeface="Calibri" pitchFamily="0" charset="0"/>
              </a:rPr>
              <a:t>&lt;#&gt;</a:t>
            </a:fld>
            <a:endParaRPr lang="zh-CN" altLang="en-US" sz="1200">
              <a:solidFill>
                <a:srgbClr val="898989"/>
              </a:solidFill>
              <a:latin typeface="Calibri" pitchFamily="0" charset="0"/>
              <a:ea typeface="宋体" pitchFamily="0" charset="0"/>
              <a:cs typeface="Calibri" pitchFamily="0" charset="0"/>
            </a:endParaRPr>
          </a:p>
        </p:txBody>
      </p:sp>
    </p:spTree>
    <p:extLst>
      <p:ext uri="{BB962C8B-B14F-4D97-AF65-F5344CB8AC3E}">
        <p14:creationId xmlns:p14="http://schemas.microsoft.com/office/powerpoint/2010/main" val="100865010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sldNum="0" hdr="0" ftr="0" dt="0"/>
  <p:txStyles>
    <p:titleStyle>
      <a:lvl1pPr algn="ctr" defTabSz="914400" eaLnBrk="1" fontAlgn="auto" latinLnBrk="0" hangingPunct="1">
        <a:spcBef>
          <a:spcPts val="0"/>
        </a:spcBef>
        <a:buNone/>
        <a:defRPr sz="4399" kern="1200">
          <a:solidFill>
            <a:schemeClr val="tx1"/>
          </a:solidFill>
          <a:latin typeface="Calibri" pitchFamily="0" charset="0"/>
          <a:ea typeface="宋体" pitchFamily="0" charset="0"/>
          <a:cs typeface="Calibri" pitchFamily="0" charset="0"/>
        </a:defRPr>
      </a:lvl1pPr>
    </p:titleStyle>
    <p:bodyStyle>
      <a:lvl1pPr marL="342773" indent="-342773" algn="l" defTabSz="914400" eaLnBrk="1" fontAlgn="auto" latinLnBrk="0" hangingPunct="1">
        <a:spcBef>
          <a:spcPct val="20000"/>
        </a:spcBef>
        <a:buFont typeface="Arial" pitchFamily="34" charset="0"/>
        <a:buChar char="•"/>
        <a:defRPr sz="3199" kern="1200">
          <a:solidFill>
            <a:schemeClr val="tx1"/>
          </a:solidFill>
          <a:latin typeface="Calibri" pitchFamily="0" charset="0"/>
          <a:ea typeface="宋体" pitchFamily="0" charset="0"/>
          <a:cs typeface="Calibri" pitchFamily="0" charset="0"/>
        </a:defRPr>
      </a:lvl1pPr>
      <a:lvl2pPr marL="742696" indent="-285623" algn="l" defTabSz="914400" eaLnBrk="1" fontAlgn="auto" latinLnBrk="0" hangingPunct="1">
        <a:spcBef>
          <a:spcPct val="20000"/>
        </a:spcBef>
        <a:buFont typeface="Arial" pitchFamily="34" charset="0"/>
        <a:buChar char="–"/>
        <a:defRPr sz="2799" kern="1200">
          <a:solidFill>
            <a:schemeClr val="tx1"/>
          </a:solidFill>
          <a:latin typeface="Calibri" pitchFamily="0" charset="0"/>
          <a:ea typeface="宋体" pitchFamily="0" charset="0"/>
          <a:cs typeface="Calibri" pitchFamily="0" charset="0"/>
        </a:defRPr>
      </a:lvl2pPr>
      <a:lvl3pPr marL="1142619" indent="-228473" algn="l" defTabSz="914400" eaLnBrk="1" fontAlgn="auto" latinLnBrk="0" hangingPunct="1">
        <a:spcBef>
          <a:spcPct val="20000"/>
        </a:spcBef>
        <a:buFont typeface="Arial" pitchFamily="34" charset="0"/>
        <a:buChar char="•"/>
        <a:defRPr sz="2399" kern="1200">
          <a:solidFill>
            <a:schemeClr val="tx1"/>
          </a:solidFill>
          <a:latin typeface="Calibri" pitchFamily="0" charset="0"/>
          <a:ea typeface="宋体" pitchFamily="0" charset="0"/>
          <a:cs typeface="Calibri" pitchFamily="0" charset="0"/>
        </a:defRPr>
      </a:lvl3pPr>
      <a:lvl4pPr marL="1599692" indent="-228473" algn="l" defTabSz="914400" eaLnBrk="1" fontAlgn="auto" latinLnBrk="0" hangingPunct="1">
        <a:spcBef>
          <a:spcPct val="20000"/>
        </a:spcBef>
        <a:buFont typeface="Arial" pitchFamily="34" charset="0"/>
        <a:buChar char="–"/>
        <a:defRPr sz="2000" kern="1200">
          <a:solidFill>
            <a:schemeClr val="tx1"/>
          </a:solidFill>
          <a:latin typeface="Calibri" pitchFamily="0" charset="0"/>
          <a:ea typeface="宋体" pitchFamily="0" charset="0"/>
          <a:cs typeface="Calibri" pitchFamily="0" charset="0"/>
        </a:defRPr>
      </a:lvl4pPr>
      <a:lvl5pPr marL="2056765" indent="-228473" algn="l" defTabSz="914400" eaLnBrk="1" fontAlgn="auto" latinLnBrk="0" hangingPunct="1">
        <a:spcBef>
          <a:spcPct val="20000"/>
        </a:spcBef>
        <a:buFont typeface="Arial" pitchFamily="34" charset="0"/>
        <a:buChar char="»"/>
        <a:defRPr sz="2000" kern="1200">
          <a:solidFill>
            <a:schemeClr val="tx1"/>
          </a:solidFill>
          <a:latin typeface="Calibri" pitchFamily="0" charset="0"/>
          <a:ea typeface="宋体" pitchFamily="0" charset="0"/>
          <a:cs typeface="Calibri" pitchFamily="0" charset="0"/>
        </a:defRPr>
      </a:lvl5pPr>
      <a:lvl6pPr marL="2513838" indent="-228473" algn="l" defTabSz="914400" eaLnBrk="1" fontAlgn="auto" latinLnBrk="0" hangingPunct="1">
        <a:spcBef>
          <a:spcPct val="20000"/>
        </a:spcBef>
        <a:buFont typeface="Arial" pitchFamily="34" charset="0"/>
        <a:buChar char="•"/>
        <a:defRPr sz="2000" kern="1200">
          <a:solidFill>
            <a:schemeClr val="tx1"/>
          </a:solidFill>
          <a:latin typeface="Calibri" pitchFamily="0" charset="0"/>
          <a:ea typeface="宋体" pitchFamily="0" charset="0"/>
          <a:cs typeface="Calibri" pitchFamily="0" charset="0"/>
        </a:defRPr>
      </a:lvl6pPr>
      <a:lvl7pPr marL="2970911" indent="-228473" algn="l" defTabSz="914400" eaLnBrk="1" fontAlgn="auto" latinLnBrk="0" hangingPunct="1">
        <a:spcBef>
          <a:spcPct val="20000"/>
        </a:spcBef>
        <a:buFont typeface="Arial" pitchFamily="34" charset="0"/>
        <a:buChar char="•"/>
        <a:defRPr sz="2000" kern="1200">
          <a:solidFill>
            <a:schemeClr val="tx1"/>
          </a:solidFill>
          <a:latin typeface="Calibri" pitchFamily="0" charset="0"/>
          <a:ea typeface="宋体" pitchFamily="0" charset="0"/>
          <a:cs typeface="Calibri" pitchFamily="0" charset="0"/>
        </a:defRPr>
      </a:lvl7pPr>
      <a:lvl8pPr marL="3427983" indent="-228473" algn="l" defTabSz="914400" eaLnBrk="1" fontAlgn="auto" latinLnBrk="0" hangingPunct="1">
        <a:spcBef>
          <a:spcPct val="20000"/>
        </a:spcBef>
        <a:buFont typeface="Arial" pitchFamily="34" charset="0"/>
        <a:buChar char="•"/>
        <a:defRPr sz="2000" kern="1200">
          <a:solidFill>
            <a:schemeClr val="tx1"/>
          </a:solidFill>
          <a:latin typeface="Calibri" pitchFamily="0" charset="0"/>
          <a:ea typeface="宋体" pitchFamily="0" charset="0"/>
          <a:cs typeface="Calibri" pitchFamily="0" charset="0"/>
        </a:defRPr>
      </a:lvl8pPr>
      <a:lvl9pPr marL="3427983" indent="-228473" algn="l" defTabSz="914400" eaLnBrk="1" fontAlgn="auto" latinLnBrk="0" hangingPunct="1">
        <a:spcBef>
          <a:spcPct val="20000"/>
        </a:spcBef>
        <a:buFont typeface="Arial" pitchFamily="34" charset="0"/>
        <a:buChar char="•"/>
        <a:defRPr sz="2000" kern="1200">
          <a:solidFill>
            <a:schemeClr val="tx1"/>
          </a:solidFill>
          <a:latin typeface="Calibri" pitchFamily="0" charset="0"/>
          <a:ea typeface="宋体" pitchFamily="0" charset="0"/>
          <a:cs typeface="Calibri" pitchFamily="0" charset="0"/>
        </a:defRPr>
      </a:lvl9pPr>
    </p:bodyStyle>
  </p:txStyles>
</p:sldMaster>
</file>

<file path=ppt/slideMasters/slideMaster6.xml><?xml version="1.0" encoding="utf-8"?>
<p:sldMaster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335" name="文本框"/>
          <p:cNvSpPr>
            <a:spLocks noGrp="1"/>
          </p:cNvSpPr>
          <p:nvPr>
            <p:ph type="title"/>
          </p:nvPr>
        </p:nvSpPr>
        <p:spPr>
          <a:xfrm rot="0">
            <a:off x="609441" y="274639"/>
            <a:ext cx="10969943" cy="1142999"/>
          </a:xfrm>
          <a:prstGeom prst="rect"/>
          <a:noFill/>
          <a:ln w="12700" cmpd="sng" cap="flat">
            <a:noFill/>
            <a:prstDash val="solid"/>
            <a:miter/>
          </a:ln>
        </p:spPr>
        <p:txBody>
          <a:bodyPr vert="horz" wrap="square" lIns="91440" tIns="45720" rIns="91440" bIns="45720" anchor="ctr" anchorCtr="0">
            <a:prstTxWarp prst="textNoShape"/>
          </a:bodyPr>
          <a:lstStyle/>
          <a:p>
            <a:r>
              <a:rPr lang="zh-CN" altLang="en-US"/>
              <a:t>单击此处编辑母版标题样式</a:t>
            </a:r>
            <a:endParaRPr lang="zh-CN" altLang="en-US"/>
          </a:p>
        </p:txBody>
      </p:sp>
      <p:sp>
        <p:nvSpPr>
          <p:cNvPr id="336" name="文本框"/>
          <p:cNvSpPr>
            <a:spLocks noGrp="1"/>
          </p:cNvSpPr>
          <p:nvPr>
            <p:ph type="body" idx="1"/>
          </p:nvPr>
        </p:nvSpPr>
        <p:spPr>
          <a:xfrm rot="0">
            <a:off x="609441" y="1600203"/>
            <a:ext cx="10969943" cy="4525963"/>
          </a:xfrm>
          <a:prstGeom prst="rect"/>
          <a:noFill/>
          <a:ln w="12700" cmpd="sng" cap="flat">
            <a:noFill/>
            <a:prstDash val="solid"/>
            <a:miter/>
          </a:ln>
        </p:spPr>
        <p:txBody>
          <a:bodyPr vert="horz" wrap="square" lIns="91440" tIns="45720" rIns="91440" bIns="45720" anchor="t" anchorCtr="0">
            <a:prstTxWarp prst="textNoShape"/>
          </a:bodyPr>
          <a:lstStyle/>
          <a:p>
            <a:r>
              <a:rPr lang="zh-CN" altLang="en-US"/>
              <a:t>单击此处编辑母版文本样式</a:t>
            </a:r>
            <a:endParaRPr lang="en-US" altLang="zh-CN"/>
          </a:p>
          <a:p>
            <a:pPr lvl="1"/>
            <a:r>
              <a:rPr lang="zh-CN" altLang="en-US"/>
              <a:t>第二级</a:t>
            </a:r>
            <a:endParaRPr lang="en-US" altLang="zh-CN"/>
          </a:p>
          <a:p>
            <a:pPr lvl="2"/>
            <a:r>
              <a:rPr lang="zh-CN" altLang="en-US"/>
              <a:t>第三级</a:t>
            </a:r>
            <a:endParaRPr lang="en-US" altLang="zh-CN"/>
          </a:p>
          <a:p>
            <a:pPr lvl="3"/>
            <a:r>
              <a:rPr lang="zh-CN" altLang="en-US"/>
              <a:t>第四级</a:t>
            </a:r>
            <a:endParaRPr lang="en-US" altLang="zh-CN"/>
          </a:p>
          <a:p>
            <a:pPr lvl="4"/>
            <a:r>
              <a:rPr lang="zh-CN" altLang="en-US"/>
              <a:t>第五级</a:t>
            </a:r>
            <a:endParaRPr lang="zh-CN" altLang="en-US"/>
          </a:p>
        </p:txBody>
      </p:sp>
      <p:sp>
        <p:nvSpPr>
          <p:cNvPr id="337" name="文本框"/>
          <p:cNvSpPr>
            <a:spLocks noGrp="1"/>
          </p:cNvSpPr>
          <p:nvPr>
            <p:ph type="dt" idx="2"/>
          </p:nvPr>
        </p:nvSpPr>
        <p:spPr>
          <a:xfrm rot="0">
            <a:off x="609443" y="6356352"/>
            <a:ext cx="2844059" cy="365125"/>
          </a:xfrm>
          <a:prstGeom prst="rect"/>
          <a:noFill/>
          <a:ln w="12700" cmpd="sng" cap="flat">
            <a:noFill/>
            <a:prstDash val="solid"/>
            <a:miter/>
          </a:ln>
        </p:spPr>
        <p:txBody>
          <a:bodyPr vert="horz" wrap="square" lIns="91440" tIns="45720" rIns="91440" bIns="45720" anchor="ctr" anchorCtr="0">
            <a:prstTxWarp prst="textNoShape"/>
          </a:bodyPr>
          <a:lstStyle/>
          <a:p>
            <a:pPr algn="l"/>
            <a:fld id="{CAD2D6BD-DE1B-4B5F-8B41-2702339687B9}" type="datetime1">
              <a:rPr lang="zh-CN" altLang="en-US" sz="1200">
                <a:solidFill>
                  <a:srgbClr val="898989"/>
                </a:solidFill>
                <a:latin typeface="Calibri" pitchFamily="0" charset="0"/>
                <a:ea typeface="宋体" pitchFamily="0" charset="0"/>
                <a:cs typeface="Calibri" pitchFamily="0" charset="0"/>
              </a:rPr>
              <a:t>2025-5-9</a:t>
            </a:fld>
            <a:endParaRPr lang="zh-CN" altLang="en-US" sz="1200">
              <a:solidFill>
                <a:srgbClr val="898989"/>
              </a:solidFill>
              <a:latin typeface="Calibri" pitchFamily="0" charset="0"/>
              <a:ea typeface="宋体" pitchFamily="0" charset="0"/>
              <a:cs typeface="Calibri" pitchFamily="0" charset="0"/>
            </a:endParaRPr>
          </a:p>
        </p:txBody>
      </p:sp>
      <p:sp>
        <p:nvSpPr>
          <p:cNvPr id="338" name="文本框"/>
          <p:cNvSpPr>
            <a:spLocks noGrp="1"/>
          </p:cNvSpPr>
          <p:nvPr>
            <p:ph type="ftr" idx="3"/>
          </p:nvPr>
        </p:nvSpPr>
        <p:spPr>
          <a:xfrm rot="0">
            <a:off x="4164514" y="6356352"/>
            <a:ext cx="3859795" cy="365125"/>
          </a:xfrm>
          <a:prstGeom prst="rect"/>
          <a:noFill/>
          <a:ln w="12700" cmpd="sng" cap="flat">
            <a:noFill/>
            <a:prstDash val="solid"/>
            <a:miter/>
          </a:ln>
        </p:spPr>
        <p:txBody>
          <a:bodyPr vert="horz" wrap="square" lIns="91440" tIns="45720" rIns="91440" bIns="45720" anchor="ctr" anchorCtr="0">
            <a:prstTxWarp prst="textNoShape"/>
          </a:bodyPr>
          <a:lstStyle/>
          <a:p>
            <a:pPr algn="ctr"/>
            <a:endParaRPr lang="zh-CN" altLang="en-US" sz="1200">
              <a:solidFill>
                <a:srgbClr val="898989"/>
              </a:solidFill>
              <a:latin typeface="Calibri" pitchFamily="0" charset="0"/>
              <a:ea typeface="宋体" pitchFamily="0" charset="0"/>
              <a:cs typeface="Calibri" pitchFamily="0" charset="0"/>
            </a:endParaRPr>
          </a:p>
        </p:txBody>
      </p:sp>
      <p:sp>
        <p:nvSpPr>
          <p:cNvPr id="339" name="文本框"/>
          <p:cNvSpPr>
            <a:spLocks noGrp="1"/>
          </p:cNvSpPr>
          <p:nvPr>
            <p:ph type="sldNum" idx="4"/>
          </p:nvPr>
        </p:nvSpPr>
        <p:spPr>
          <a:xfrm rot="0">
            <a:off x="8735325" y="6356352"/>
            <a:ext cx="2844058" cy="365125"/>
          </a:xfrm>
          <a:prstGeom prst="rect"/>
          <a:noFill/>
          <a:ln w="12700" cmpd="sng" cap="flat">
            <a:noFill/>
            <a:prstDash val="solid"/>
            <a:miter/>
          </a:ln>
        </p:spPr>
        <p:txBody>
          <a:bodyPr vert="horz" wrap="square" lIns="91440" tIns="45720" rIns="91440" bIns="45720" anchor="ctr" anchorCtr="0">
            <a:prstTxWarp prst="textNoShape"/>
          </a:bodyPr>
          <a:lstStyle/>
          <a:p>
            <a:pPr algn="r"/>
            <a:fld id="{CAD2D6BD-DE1B-4B5F-8B41-2702339687B9}" type="slidenum">
              <a:rPr lang="en-US" altLang="zh-CN" sz="1200" b="0" i="0" u="none" strike="noStrike" kern="1200" cap="none" spc="0" baseline="0">
                <a:solidFill>
                  <a:srgbClr val="898989"/>
                </a:solidFill>
                <a:latin typeface="Calibri" pitchFamily="0" charset="0"/>
                <a:ea typeface="宋体" pitchFamily="0" charset="0"/>
                <a:cs typeface="Calibri" pitchFamily="0" charset="0"/>
              </a:rPr>
              <a:t>&lt;#&gt;</a:t>
            </a:fld>
            <a:endParaRPr lang="zh-CN" altLang="en-US" sz="1200">
              <a:solidFill>
                <a:srgbClr val="898989"/>
              </a:solidFill>
              <a:latin typeface="Calibri" pitchFamily="0" charset="0"/>
              <a:ea typeface="宋体" pitchFamily="0" charset="0"/>
              <a:cs typeface="Calibri" pitchFamily="0" charset="0"/>
            </a:endParaRPr>
          </a:p>
        </p:txBody>
      </p:sp>
    </p:spTree>
    <p:extLst>
      <p:ext uri="{BB962C8B-B14F-4D97-AF65-F5344CB8AC3E}">
        <p14:creationId xmlns:p14="http://schemas.microsoft.com/office/powerpoint/2010/main" val="31804267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sldNum="0" hdr="0" ftr="0" dt="0"/>
  <p:txStyles>
    <p:titleStyle>
      <a:lvl1pPr algn="ctr" defTabSz="914400" eaLnBrk="1" fontAlgn="auto" latinLnBrk="0" hangingPunct="1">
        <a:spcBef>
          <a:spcPts val="0"/>
        </a:spcBef>
        <a:buNone/>
        <a:defRPr sz="4398" kern="1200">
          <a:solidFill>
            <a:schemeClr val="tx1"/>
          </a:solidFill>
          <a:latin typeface="Calibri" pitchFamily="0" charset="0"/>
          <a:ea typeface="宋体" pitchFamily="0" charset="0"/>
          <a:cs typeface="Calibri" pitchFamily="0" charset="0"/>
        </a:defRPr>
      </a:lvl1pPr>
    </p:titleStyle>
    <p:bodyStyle>
      <a:lvl1pPr marL="342646" indent="-342646" algn="l" defTabSz="914400" eaLnBrk="1" fontAlgn="auto" latinLnBrk="0" hangingPunct="1">
        <a:spcBef>
          <a:spcPct val="20000"/>
        </a:spcBef>
        <a:buFont typeface="Arial" pitchFamily="34" charset="0"/>
        <a:buChar char="•"/>
        <a:defRPr sz="3198" kern="1200">
          <a:solidFill>
            <a:schemeClr val="tx1"/>
          </a:solidFill>
          <a:latin typeface="Calibri" pitchFamily="0" charset="0"/>
          <a:ea typeface="宋体" pitchFamily="0" charset="0"/>
          <a:cs typeface="Calibri" pitchFamily="0" charset="0"/>
        </a:defRPr>
      </a:lvl1pPr>
      <a:lvl2pPr marL="742442" indent="-285496" algn="l" defTabSz="914400" eaLnBrk="1" fontAlgn="auto" latinLnBrk="0" hangingPunct="1">
        <a:spcBef>
          <a:spcPct val="20000"/>
        </a:spcBef>
        <a:buFont typeface="Arial" pitchFamily="34" charset="0"/>
        <a:buChar char="–"/>
        <a:defRPr sz="2798" kern="1200">
          <a:solidFill>
            <a:schemeClr val="tx1"/>
          </a:solidFill>
          <a:latin typeface="Calibri" pitchFamily="0" charset="0"/>
          <a:ea typeface="宋体" pitchFamily="0" charset="0"/>
          <a:cs typeface="Calibri" pitchFamily="0" charset="0"/>
        </a:defRPr>
      </a:lvl2pPr>
      <a:lvl3pPr marL="1142365" indent="-228473" algn="l" defTabSz="914400" eaLnBrk="1" fontAlgn="auto" latinLnBrk="0" hangingPunct="1">
        <a:spcBef>
          <a:spcPct val="20000"/>
        </a:spcBef>
        <a:buFont typeface="Arial" pitchFamily="34" charset="0"/>
        <a:buChar char="•"/>
        <a:defRPr sz="2398" kern="1200">
          <a:solidFill>
            <a:schemeClr val="tx1"/>
          </a:solidFill>
          <a:latin typeface="Calibri" pitchFamily="0" charset="0"/>
          <a:ea typeface="宋体" pitchFamily="0" charset="0"/>
          <a:cs typeface="Calibri" pitchFamily="0" charset="0"/>
        </a:defRPr>
      </a:lvl3pPr>
      <a:lvl4pPr marL="1599311" indent="-228473" algn="l" defTabSz="914400" eaLnBrk="1" fontAlgn="auto" latinLnBrk="0" hangingPunct="1">
        <a:spcBef>
          <a:spcPct val="20000"/>
        </a:spcBef>
        <a:buFont typeface="Arial" pitchFamily="34" charset="0"/>
        <a:buChar char="–"/>
        <a:defRPr sz="1998" kern="1200">
          <a:solidFill>
            <a:schemeClr val="tx1"/>
          </a:solidFill>
          <a:latin typeface="Calibri" pitchFamily="0" charset="0"/>
          <a:ea typeface="宋体" pitchFamily="0" charset="0"/>
          <a:cs typeface="Calibri" pitchFamily="0" charset="0"/>
        </a:defRPr>
      </a:lvl4pPr>
      <a:lvl5pPr marL="2056257" indent="-228473" algn="l" defTabSz="914400" eaLnBrk="1" fontAlgn="auto" latinLnBrk="0" hangingPunct="1">
        <a:spcBef>
          <a:spcPct val="20000"/>
        </a:spcBef>
        <a:buFont typeface="Arial" pitchFamily="34" charset="0"/>
        <a:buChar char="»"/>
        <a:defRPr sz="1998" kern="1200">
          <a:solidFill>
            <a:schemeClr val="tx1"/>
          </a:solidFill>
          <a:latin typeface="Calibri" pitchFamily="0" charset="0"/>
          <a:ea typeface="宋体" pitchFamily="0" charset="0"/>
          <a:cs typeface="Calibri" pitchFamily="0" charset="0"/>
        </a:defRPr>
      </a:lvl5pPr>
      <a:lvl6pPr marL="2513203" indent="-228473" algn="l" defTabSz="914400" eaLnBrk="1" fontAlgn="auto" latinLnBrk="0" hangingPunct="1">
        <a:spcBef>
          <a:spcPct val="20000"/>
        </a:spcBef>
        <a:buFont typeface="Arial" pitchFamily="34" charset="0"/>
        <a:buChar char="•"/>
        <a:defRPr sz="1998" kern="1200">
          <a:solidFill>
            <a:schemeClr val="tx1"/>
          </a:solidFill>
          <a:latin typeface="Calibri" pitchFamily="0" charset="0"/>
          <a:ea typeface="宋体" pitchFamily="0" charset="0"/>
          <a:cs typeface="Calibri" pitchFamily="0" charset="0"/>
        </a:defRPr>
      </a:lvl6pPr>
      <a:lvl7pPr marL="2970149" indent="-228473" algn="l" defTabSz="914400" eaLnBrk="1" fontAlgn="auto" latinLnBrk="0" hangingPunct="1">
        <a:spcBef>
          <a:spcPct val="20000"/>
        </a:spcBef>
        <a:buFont typeface="Arial" pitchFamily="34" charset="0"/>
        <a:buChar char="•"/>
        <a:defRPr sz="1998" kern="1200">
          <a:solidFill>
            <a:schemeClr val="tx1"/>
          </a:solidFill>
          <a:latin typeface="Calibri" pitchFamily="0" charset="0"/>
          <a:ea typeface="宋体" pitchFamily="0" charset="0"/>
          <a:cs typeface="Calibri" pitchFamily="0" charset="0"/>
        </a:defRPr>
      </a:lvl7pPr>
      <a:lvl8pPr marL="3427095" indent="-228473" algn="l" defTabSz="914400" eaLnBrk="1" fontAlgn="auto" latinLnBrk="0" hangingPunct="1">
        <a:spcBef>
          <a:spcPct val="20000"/>
        </a:spcBef>
        <a:buFont typeface="Arial" pitchFamily="34" charset="0"/>
        <a:buChar char="•"/>
        <a:defRPr sz="1998" kern="1200">
          <a:solidFill>
            <a:schemeClr val="tx1"/>
          </a:solidFill>
          <a:latin typeface="Calibri" pitchFamily="0" charset="0"/>
          <a:ea typeface="宋体" pitchFamily="0" charset="0"/>
          <a:cs typeface="Calibri" pitchFamily="0" charset="0"/>
        </a:defRPr>
      </a:lvl8pPr>
      <a:lvl9pPr marL="3427095" indent="-228473" algn="l" defTabSz="914400" eaLnBrk="1" fontAlgn="auto" latinLnBrk="0" hangingPunct="1">
        <a:spcBef>
          <a:spcPct val="20000"/>
        </a:spcBef>
        <a:buFont typeface="Arial" pitchFamily="34" charset="0"/>
        <a:buChar char="•"/>
        <a:defRPr sz="1998" kern="1200">
          <a:solidFill>
            <a:schemeClr val="tx1"/>
          </a:solidFill>
          <a:latin typeface="Calibri" pitchFamily="0" charset="0"/>
          <a:ea typeface="宋体" pitchFamily="0" charset="0"/>
          <a:cs typeface="Calibri" pitchFamily="0" charset="0"/>
        </a:defRPr>
      </a:lvl9pPr>
    </p:bodyStyle>
  </p:txStyles>
</p:sldMaster>
</file>

<file path=ppt/slideMasters/slideMaster7.xml><?xml version="1.0" encoding="utf-8"?>
<p:sldMaster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340" name="文本框"/>
          <p:cNvSpPr>
            <a:spLocks noGrp="1"/>
          </p:cNvSpPr>
          <p:nvPr>
            <p:ph type="title"/>
          </p:nvPr>
        </p:nvSpPr>
        <p:spPr>
          <a:xfrm rot="0">
            <a:off x="837982" y="365126"/>
            <a:ext cx="10512861" cy="1325563"/>
          </a:xfrm>
          <a:prstGeom prst="rect"/>
          <a:noFill/>
          <a:ln w="12700" cmpd="sng" cap="flat">
            <a:noFill/>
            <a:prstDash val="solid"/>
            <a:miter/>
          </a:ln>
        </p:spPr>
        <p:txBody>
          <a:bodyPr vert="horz" wrap="square" lIns="91440" tIns="45720" rIns="91440" bIns="45720" anchor="ctr" anchorCtr="0">
            <a:prstTxWarp prst="textNoShape"/>
          </a:bodyPr>
          <a:lstStyle/>
          <a:p>
            <a:r>
              <a:rPr lang="en-US" altLang="zh-CN"/>
              <a:t>Click to edit Master title style</a:t>
            </a:r>
            <a:endParaRPr lang="zh-CN" altLang="en-US"/>
          </a:p>
        </p:txBody>
      </p:sp>
      <p:sp>
        <p:nvSpPr>
          <p:cNvPr id="341" name="文本框"/>
          <p:cNvSpPr>
            <a:spLocks noGrp="1"/>
          </p:cNvSpPr>
          <p:nvPr>
            <p:ph type="body" idx="1"/>
          </p:nvPr>
        </p:nvSpPr>
        <p:spPr>
          <a:xfrm rot="0">
            <a:off x="837982" y="1825625"/>
            <a:ext cx="10512861" cy="4351338"/>
          </a:xfrm>
          <a:prstGeom prst="rect"/>
          <a:noFill/>
          <a:ln w="12700" cmpd="sng" cap="flat">
            <a:noFill/>
            <a:prstDash val="solid"/>
            <a:miter/>
          </a:ln>
        </p:spPr>
        <p:txBody>
          <a:bodyPr vert="horz" wrap="square" lIns="91440" tIns="45720" rIns="91440" bIns="45720" anchor="t" anchorCtr="0">
            <a:prstTxWarp prst="textNoShape"/>
          </a:bodyPr>
          <a:lstStyle/>
          <a:p>
            <a:r>
              <a:rPr lang="en-US" altLang="zh-CN"/>
              <a:t>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342" name="文本框"/>
          <p:cNvSpPr>
            <a:spLocks noGrp="1"/>
          </p:cNvSpPr>
          <p:nvPr>
            <p:ph type="dt" idx="2"/>
          </p:nvPr>
        </p:nvSpPr>
        <p:spPr>
          <a:xfrm rot="0">
            <a:off x="837982" y="6356351"/>
            <a:ext cx="2742486" cy="365125"/>
          </a:xfrm>
          <a:prstGeom prst="rect"/>
          <a:noFill/>
          <a:ln w="12700" cmpd="sng" cap="flat">
            <a:noFill/>
            <a:prstDash val="solid"/>
            <a:miter/>
          </a:ln>
        </p:spPr>
        <p:txBody>
          <a:bodyPr vert="horz" wrap="square" lIns="91440" tIns="45720" rIns="91440" bIns="45720" anchor="ctr" anchorCtr="0">
            <a:prstTxWarp prst="textNoShape"/>
          </a:bodyPr>
          <a:lstStyle/>
          <a:p>
            <a:pPr algn="l"/>
            <a:fld id="{CAD2D6BD-DE1B-4B5F-8B41-2702339687B9}" type="datetime1">
              <a:rPr lang="en-US" altLang="zh-CN" sz="1200">
                <a:solidFill>
                  <a:srgbClr val="898989"/>
                </a:solidFill>
                <a:latin typeface="Calibri" pitchFamily="0" charset="0"/>
                <a:ea typeface="等线" pitchFamily="0" charset="0"/>
                <a:cs typeface="Calibri" pitchFamily="0" charset="0"/>
              </a:rPr>
              <a:t>5/9/2025</a:t>
            </a:fld>
            <a:endParaRPr lang="zh-CN" altLang="en-US" sz="1200">
              <a:solidFill>
                <a:srgbClr val="898989"/>
              </a:solidFill>
              <a:latin typeface="Calibri" pitchFamily="0" charset="0"/>
              <a:ea typeface="等线" pitchFamily="0" charset="0"/>
              <a:cs typeface="Calibri" pitchFamily="0" charset="0"/>
            </a:endParaRPr>
          </a:p>
        </p:txBody>
      </p:sp>
      <p:sp>
        <p:nvSpPr>
          <p:cNvPr id="343" name="文本框"/>
          <p:cNvSpPr>
            <a:spLocks noGrp="1"/>
          </p:cNvSpPr>
          <p:nvPr>
            <p:ph type="ftr" idx="3"/>
          </p:nvPr>
        </p:nvSpPr>
        <p:spPr>
          <a:xfrm rot="0">
            <a:off x="4037549" y="6356351"/>
            <a:ext cx="4113727" cy="365125"/>
          </a:xfrm>
          <a:prstGeom prst="rect"/>
          <a:noFill/>
          <a:ln w="12700" cmpd="sng" cap="flat">
            <a:noFill/>
            <a:prstDash val="solid"/>
            <a:miter/>
          </a:ln>
        </p:spPr>
        <p:txBody>
          <a:bodyPr vert="horz" wrap="square" lIns="91440" tIns="45720" rIns="91440" bIns="45720" anchor="ctr" anchorCtr="0">
            <a:prstTxWarp prst="textNoShape"/>
          </a:bodyPr>
          <a:lstStyle/>
          <a:p>
            <a:pPr algn="ctr"/>
            <a:endParaRPr lang="zh-CN" altLang="en-US" sz="1200">
              <a:solidFill>
                <a:srgbClr val="898989"/>
              </a:solidFill>
              <a:latin typeface="Calibri" pitchFamily="0" charset="0"/>
              <a:ea typeface="等线" pitchFamily="0" charset="0"/>
              <a:cs typeface="Calibri" pitchFamily="0" charset="0"/>
            </a:endParaRPr>
          </a:p>
        </p:txBody>
      </p:sp>
      <p:sp>
        <p:nvSpPr>
          <p:cNvPr id="344" name="文本框"/>
          <p:cNvSpPr>
            <a:spLocks noGrp="1"/>
          </p:cNvSpPr>
          <p:nvPr>
            <p:ph type="sldNum" idx="4"/>
          </p:nvPr>
        </p:nvSpPr>
        <p:spPr>
          <a:xfrm rot="0">
            <a:off x="8608357" y="6356351"/>
            <a:ext cx="2742486" cy="365125"/>
          </a:xfrm>
          <a:prstGeom prst="rect"/>
          <a:noFill/>
          <a:ln w="12700" cmpd="sng" cap="flat">
            <a:noFill/>
            <a:prstDash val="solid"/>
            <a:miter/>
          </a:ln>
        </p:spPr>
        <p:txBody>
          <a:bodyPr vert="horz" wrap="square" lIns="91440" tIns="45720" rIns="91440" bIns="45720" anchor="ctr" anchorCtr="0">
            <a:prstTxWarp prst="textNoShape"/>
          </a:bodyPr>
          <a:lstStyle/>
          <a:p>
            <a:pPr algn="r"/>
            <a:fld id="{CAD2D6BD-DE1B-4B5F-8B41-2702339687B9}" type="slidenum">
              <a:rPr lang="en-US" altLang="zh-CN" sz="1200" b="0" i="0" u="none" strike="noStrike" kern="1200" cap="none" spc="0" baseline="0">
                <a:solidFill>
                  <a:srgbClr val="898989"/>
                </a:solidFill>
                <a:latin typeface="Calibri" pitchFamily="0" charset="0"/>
                <a:ea typeface="等线" pitchFamily="0" charset="0"/>
                <a:cs typeface="Calibri" pitchFamily="0" charset="0"/>
              </a:rPr>
              <a:t>&lt;#&gt;</a:t>
            </a:fld>
            <a:endParaRPr lang="zh-CN" altLang="en-US" sz="1200">
              <a:solidFill>
                <a:srgbClr val="898989"/>
              </a:solidFill>
              <a:latin typeface="Calibri" pitchFamily="0" charset="0"/>
              <a:ea typeface="等线" pitchFamily="0" charset="0"/>
              <a:cs typeface="Calibri" pitchFamily="0" charset="0"/>
            </a:endParaRPr>
          </a:p>
        </p:txBody>
      </p:sp>
    </p:spTree>
    <p:extLst>
      <p:ext uri="{BB962C8B-B14F-4D97-AF65-F5344CB8AC3E}">
        <p14:creationId xmlns:p14="http://schemas.microsoft.com/office/powerpoint/2010/main" val="150072590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hf sldNum="0" hdr="0" ftr="0" dt="0"/>
  <p:txStyles>
    <p:titleStyle>
      <a:lvl1pPr algn="l" defTabSz="914400" eaLnBrk="1" fontAlgn="auto" latinLnBrk="0" hangingPunct="1">
        <a:lnSpc>
          <a:spcPct val="90000"/>
        </a:lnSpc>
        <a:spcBef>
          <a:spcPts val="0"/>
        </a:spcBef>
        <a:buNone/>
        <a:defRPr sz="4399" kern="1200">
          <a:solidFill>
            <a:schemeClr val="tx1"/>
          </a:solidFill>
          <a:latin typeface="Calibri Light" pitchFamily="0" charset="0"/>
          <a:ea typeface="等线 Light" pitchFamily="0" charset="0"/>
          <a:cs typeface="Calibri Light" pitchFamily="0" charset="0"/>
        </a:defRPr>
      </a:lvl1pPr>
    </p:titleStyle>
    <p:bodyStyle>
      <a:lvl1pPr marL="228473" indent="-228473" algn="l" defTabSz="914400" eaLnBrk="1" fontAlgn="auto" latinLnBrk="0" hangingPunct="1">
        <a:lnSpc>
          <a:spcPct val="90000"/>
        </a:lnSpc>
        <a:spcBef>
          <a:spcPts val="1000"/>
        </a:spcBef>
        <a:buFont typeface="Arial" pitchFamily="34" charset="0"/>
        <a:buChar char="•"/>
        <a:defRPr sz="2799" kern="1200">
          <a:solidFill>
            <a:schemeClr val="tx1"/>
          </a:solidFill>
          <a:latin typeface="Calibri" pitchFamily="0" charset="0"/>
          <a:ea typeface="等线" pitchFamily="0" charset="0"/>
          <a:cs typeface="Calibri" pitchFamily="0" charset="0"/>
        </a:defRPr>
      </a:lvl1pPr>
      <a:lvl2pPr marL="685419" indent="-228473" algn="l" defTabSz="914400" eaLnBrk="1" fontAlgn="auto" latinLnBrk="0" hangingPunct="1">
        <a:lnSpc>
          <a:spcPct val="90000"/>
        </a:lnSpc>
        <a:spcBef>
          <a:spcPts val="500"/>
        </a:spcBef>
        <a:buFont typeface="Arial" pitchFamily="34" charset="0"/>
        <a:buChar char="•"/>
        <a:defRPr sz="2399" kern="1200">
          <a:solidFill>
            <a:schemeClr val="tx1"/>
          </a:solidFill>
          <a:latin typeface="Calibri" pitchFamily="0" charset="0"/>
          <a:ea typeface="等线" pitchFamily="0" charset="0"/>
          <a:cs typeface="Calibri" pitchFamily="0" charset="0"/>
        </a:defRPr>
      </a:lvl2pPr>
      <a:lvl3pPr marL="1142492" indent="-228473" algn="l" defTabSz="914400" eaLnBrk="1" fontAlgn="auto" latinLnBrk="0" hangingPunct="1">
        <a:lnSpc>
          <a:spcPct val="90000"/>
        </a:lnSpc>
        <a:spcBef>
          <a:spcPts val="500"/>
        </a:spcBef>
        <a:buFont typeface="Arial" pitchFamily="34" charset="0"/>
        <a:buChar char="•"/>
        <a:defRPr sz="1999" kern="1200">
          <a:solidFill>
            <a:schemeClr val="tx1"/>
          </a:solidFill>
          <a:latin typeface="Calibri" pitchFamily="0" charset="0"/>
          <a:ea typeface="等线" pitchFamily="0" charset="0"/>
          <a:cs typeface="Calibri" pitchFamily="0" charset="0"/>
        </a:defRPr>
      </a:lvl3pPr>
      <a:lvl4pPr marL="1599565"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Calibri" pitchFamily="0" charset="0"/>
          <a:ea typeface="等线" pitchFamily="0" charset="0"/>
          <a:cs typeface="Calibri" pitchFamily="0" charset="0"/>
        </a:defRPr>
      </a:lvl4pPr>
      <a:lvl5pPr marL="2056638"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Calibri" pitchFamily="0" charset="0"/>
          <a:ea typeface="等线" pitchFamily="0" charset="0"/>
          <a:cs typeface="Calibri" pitchFamily="0" charset="0"/>
        </a:defRPr>
      </a:lvl5pPr>
      <a:lvl6pPr marL="2513711"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Calibri" pitchFamily="0" charset="0"/>
          <a:ea typeface="等线" pitchFamily="0" charset="0"/>
          <a:cs typeface="Calibri" pitchFamily="0" charset="0"/>
        </a:defRPr>
      </a:lvl6pPr>
      <a:lvl7pPr marL="2970784"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Calibri" pitchFamily="0" charset="0"/>
          <a:ea typeface="等线" pitchFamily="0" charset="0"/>
          <a:cs typeface="Calibri" pitchFamily="0" charset="0"/>
        </a:defRPr>
      </a:lvl7pPr>
      <a:lvl8pPr marL="3427857"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Calibri" pitchFamily="0" charset="0"/>
          <a:ea typeface="等线" pitchFamily="0" charset="0"/>
          <a:cs typeface="Calibri" pitchFamily="0" charset="0"/>
        </a:defRPr>
      </a:lvl8pPr>
      <a:lvl9pPr marL="3427857"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Calibri" pitchFamily="0" charset="0"/>
          <a:ea typeface="等线" pitchFamily="0" charset="0"/>
          <a:cs typeface="Calibri" pitchFamily="0" charset="0"/>
        </a:defRPr>
      </a:lvl9pPr>
    </p:bodyStyle>
  </p:txStyles>
</p:sldMaster>
</file>

<file path=ppt/slideMasters/slideMaster8.xml><?xml version="1.0" encoding="utf-8"?>
<p:sldMaster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345" name="文本框"/>
          <p:cNvSpPr>
            <a:spLocks noGrp="1"/>
          </p:cNvSpPr>
          <p:nvPr>
            <p:ph type="title"/>
          </p:nvPr>
        </p:nvSpPr>
        <p:spPr>
          <a:xfrm rot="0">
            <a:off x="837982" y="365126"/>
            <a:ext cx="10512861" cy="1325563"/>
          </a:xfrm>
          <a:prstGeom prst="rect"/>
          <a:noFill/>
          <a:ln w="12700" cmpd="sng" cap="flat">
            <a:noFill/>
            <a:prstDash val="solid"/>
            <a:miter/>
          </a:ln>
        </p:spPr>
        <p:txBody>
          <a:bodyPr vert="horz" wrap="square" lIns="91440" tIns="45720" rIns="91440" bIns="45720" anchor="ctr" anchorCtr="0">
            <a:prstTxWarp prst="textNoShape"/>
          </a:bodyPr>
          <a:lstStyle/>
          <a:p>
            <a:r>
              <a:rPr lang="zh-CN" altLang="en-US"/>
              <a:t>单击此处编辑母版标题样式</a:t>
            </a:r>
            <a:endParaRPr lang="zh-CN" altLang="en-US"/>
          </a:p>
        </p:txBody>
      </p:sp>
      <p:sp>
        <p:nvSpPr>
          <p:cNvPr id="346" name="文本框"/>
          <p:cNvSpPr>
            <a:spLocks noGrp="1"/>
          </p:cNvSpPr>
          <p:nvPr>
            <p:ph type="body" idx="1"/>
          </p:nvPr>
        </p:nvSpPr>
        <p:spPr>
          <a:xfrm rot="0">
            <a:off x="837982" y="1825625"/>
            <a:ext cx="10512861" cy="4351338"/>
          </a:xfrm>
          <a:prstGeom prst="rect"/>
          <a:noFill/>
          <a:ln w="12700" cmpd="sng" cap="flat">
            <a:noFill/>
            <a:prstDash val="solid"/>
            <a:miter/>
          </a:ln>
        </p:spPr>
        <p:txBody>
          <a:bodyPr vert="horz" wrap="square" lIns="91440" tIns="45720" rIns="91440" bIns="45720" anchor="t" anchorCtr="0">
            <a:prstTxWarp prst="textNoShape"/>
          </a:bodyPr>
          <a:lstStyle/>
          <a:p>
            <a:r>
              <a:rPr lang="zh-CN" altLang="en-US"/>
              <a:t>单击此处编辑母版文本样式</a:t>
            </a:r>
            <a:endParaRPr lang="en-US" altLang="zh-CN"/>
          </a:p>
          <a:p>
            <a:pPr lvl="1"/>
            <a:r>
              <a:rPr lang="zh-CN" altLang="en-US"/>
              <a:t>第二级</a:t>
            </a:r>
            <a:endParaRPr lang="en-US" altLang="zh-CN"/>
          </a:p>
          <a:p>
            <a:pPr lvl="2"/>
            <a:r>
              <a:rPr lang="zh-CN" altLang="en-US"/>
              <a:t>第三级</a:t>
            </a:r>
            <a:endParaRPr lang="en-US" altLang="zh-CN"/>
          </a:p>
          <a:p>
            <a:pPr lvl="3"/>
            <a:r>
              <a:rPr lang="zh-CN" altLang="en-US"/>
              <a:t>第四级</a:t>
            </a:r>
            <a:endParaRPr lang="en-US" altLang="zh-CN"/>
          </a:p>
          <a:p>
            <a:pPr lvl="4"/>
            <a:r>
              <a:rPr lang="zh-CN" altLang="en-US"/>
              <a:t>第五级</a:t>
            </a:r>
            <a:endParaRPr lang="zh-CN" altLang="en-US"/>
          </a:p>
        </p:txBody>
      </p:sp>
      <p:sp>
        <p:nvSpPr>
          <p:cNvPr id="347" name="文本框"/>
          <p:cNvSpPr>
            <a:spLocks noGrp="1"/>
          </p:cNvSpPr>
          <p:nvPr>
            <p:ph type="dt" idx="2"/>
          </p:nvPr>
        </p:nvSpPr>
        <p:spPr>
          <a:xfrm rot="0">
            <a:off x="837982" y="6356351"/>
            <a:ext cx="2742486" cy="365125"/>
          </a:xfrm>
          <a:prstGeom prst="rect"/>
          <a:noFill/>
          <a:ln w="12700" cmpd="sng" cap="flat">
            <a:noFill/>
            <a:prstDash val="solid"/>
            <a:miter/>
          </a:ln>
        </p:spPr>
        <p:txBody>
          <a:bodyPr vert="horz" wrap="square" lIns="91440" tIns="45720" rIns="91440" bIns="45720" anchor="ctr" anchorCtr="0">
            <a:prstTxWarp prst="textNoShape"/>
          </a:bodyPr>
          <a:lstStyle/>
          <a:p>
            <a:pPr algn="l"/>
            <a:fld id="{CAD2D6BD-DE1B-4B5F-8B41-2702339687B9}" type="datetime1">
              <a:rPr lang="zh-CN" altLang="en-US" sz="1200">
                <a:solidFill>
                  <a:srgbClr val="898989"/>
                </a:solidFill>
                <a:latin typeface="Calibri" pitchFamily="0" charset="0"/>
                <a:ea typeface="宋体" pitchFamily="0" charset="0"/>
                <a:cs typeface="Calibri" pitchFamily="0" charset="0"/>
              </a:rPr>
              <a:t>2025-5-9</a:t>
            </a:fld>
            <a:endParaRPr lang="zh-CN" altLang="en-US" sz="1200">
              <a:solidFill>
                <a:srgbClr val="898989"/>
              </a:solidFill>
              <a:latin typeface="Calibri" pitchFamily="0" charset="0"/>
              <a:ea typeface="宋体" pitchFamily="0" charset="0"/>
              <a:cs typeface="Calibri" pitchFamily="0" charset="0"/>
            </a:endParaRPr>
          </a:p>
        </p:txBody>
      </p:sp>
      <p:sp>
        <p:nvSpPr>
          <p:cNvPr id="348" name="文本框"/>
          <p:cNvSpPr>
            <a:spLocks noGrp="1"/>
          </p:cNvSpPr>
          <p:nvPr>
            <p:ph type="ftr" idx="3"/>
          </p:nvPr>
        </p:nvSpPr>
        <p:spPr>
          <a:xfrm rot="0">
            <a:off x="4037549" y="6356351"/>
            <a:ext cx="4113727" cy="365125"/>
          </a:xfrm>
          <a:prstGeom prst="rect"/>
          <a:noFill/>
          <a:ln w="12700" cmpd="sng" cap="flat">
            <a:noFill/>
            <a:prstDash val="solid"/>
            <a:miter/>
          </a:ln>
        </p:spPr>
        <p:txBody>
          <a:bodyPr vert="horz" wrap="square" lIns="91440" tIns="45720" rIns="91440" bIns="45720" anchor="ctr" anchorCtr="0">
            <a:prstTxWarp prst="textNoShape"/>
          </a:bodyPr>
          <a:lstStyle/>
          <a:p>
            <a:pPr algn="ctr"/>
            <a:endParaRPr lang="zh-CN" altLang="en-US" sz="1200">
              <a:solidFill>
                <a:srgbClr val="898989"/>
              </a:solidFill>
              <a:latin typeface="Calibri" pitchFamily="0" charset="0"/>
              <a:ea typeface="宋体" pitchFamily="0" charset="0"/>
              <a:cs typeface="Calibri" pitchFamily="0" charset="0"/>
            </a:endParaRPr>
          </a:p>
        </p:txBody>
      </p:sp>
      <p:sp>
        <p:nvSpPr>
          <p:cNvPr id="349" name="文本框"/>
          <p:cNvSpPr>
            <a:spLocks noGrp="1"/>
          </p:cNvSpPr>
          <p:nvPr>
            <p:ph type="sldNum" idx="4"/>
          </p:nvPr>
        </p:nvSpPr>
        <p:spPr>
          <a:xfrm rot="0">
            <a:off x="8608357" y="6356351"/>
            <a:ext cx="2742486" cy="365125"/>
          </a:xfrm>
          <a:prstGeom prst="rect"/>
          <a:noFill/>
          <a:ln w="12700" cmpd="sng" cap="flat">
            <a:noFill/>
            <a:prstDash val="solid"/>
            <a:miter/>
          </a:ln>
        </p:spPr>
        <p:txBody>
          <a:bodyPr vert="horz" wrap="square" lIns="91440" tIns="45720" rIns="91440" bIns="45720" anchor="ctr" anchorCtr="0">
            <a:prstTxWarp prst="textNoShape"/>
          </a:bodyPr>
          <a:lstStyle/>
          <a:p>
            <a:pPr algn="r"/>
            <a:fld id="{CAD2D6BD-DE1B-4B5F-8B41-2702339687B9}" type="slidenum">
              <a:rPr lang="en-US" altLang="zh-CN" sz="1200" b="0" i="0" u="none" strike="noStrike" kern="1200" cap="none" spc="0" baseline="0">
                <a:solidFill>
                  <a:srgbClr val="898989"/>
                </a:solidFill>
                <a:latin typeface="Calibri" pitchFamily="0" charset="0"/>
                <a:ea typeface="宋体" pitchFamily="0" charset="0"/>
                <a:cs typeface="Calibri" pitchFamily="0" charset="0"/>
              </a:rPr>
              <a:t>&lt;#&gt;</a:t>
            </a:fld>
            <a:endParaRPr lang="zh-CN" altLang="en-US" sz="1200">
              <a:solidFill>
                <a:srgbClr val="898989"/>
              </a:solidFill>
              <a:latin typeface="Calibri" pitchFamily="0" charset="0"/>
              <a:ea typeface="宋体" pitchFamily="0" charset="0"/>
              <a:cs typeface="Calibri" pitchFamily="0" charset="0"/>
            </a:endParaRPr>
          </a:p>
        </p:txBody>
      </p:sp>
    </p:spTree>
    <p:extLst>
      <p:ext uri="{BB962C8B-B14F-4D97-AF65-F5344CB8AC3E}">
        <p14:creationId xmlns:p14="http://schemas.microsoft.com/office/powerpoint/2010/main" val="176207847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ransition spd="med" advTm="6000">
    <p:fade/>
  </p:transition>
  <p:hf sldNum="0" hdr="0" ftr="0" dt="0"/>
  <p:txStyles>
    <p:titleStyle>
      <a:lvl1pPr algn="l" defTabSz="914400" eaLnBrk="1" fontAlgn="auto" latinLnBrk="0" hangingPunct="1">
        <a:lnSpc>
          <a:spcPct val="90000"/>
        </a:lnSpc>
        <a:spcBef>
          <a:spcPts val="0"/>
        </a:spcBef>
        <a:buNone/>
        <a:defRPr sz="4399" kern="1200">
          <a:solidFill>
            <a:schemeClr val="tx1"/>
          </a:solidFill>
          <a:latin typeface="Calibri Light" pitchFamily="0" charset="0"/>
          <a:ea typeface="宋体" pitchFamily="0" charset="0"/>
          <a:cs typeface="Calibri Light" pitchFamily="0" charset="0"/>
        </a:defRPr>
      </a:lvl1pPr>
    </p:titleStyle>
    <p:bodyStyle>
      <a:lvl1pPr marL="228473" indent="-228473" algn="l" defTabSz="914400" eaLnBrk="1" fontAlgn="auto" latinLnBrk="0" hangingPunct="1">
        <a:lnSpc>
          <a:spcPct val="90000"/>
        </a:lnSpc>
        <a:spcBef>
          <a:spcPts val="1000"/>
        </a:spcBef>
        <a:buFont typeface="Arial" pitchFamily="34" charset="0"/>
        <a:buChar char="•"/>
        <a:defRPr sz="2799" kern="1200">
          <a:solidFill>
            <a:schemeClr val="tx1"/>
          </a:solidFill>
          <a:latin typeface="Calibri" pitchFamily="0" charset="0"/>
          <a:ea typeface="宋体" pitchFamily="0" charset="0"/>
          <a:cs typeface="Calibri" pitchFamily="0" charset="0"/>
        </a:defRPr>
      </a:lvl1pPr>
      <a:lvl2pPr marL="685419" indent="-228473" algn="l" defTabSz="914400" eaLnBrk="1" fontAlgn="auto" latinLnBrk="0" hangingPunct="1">
        <a:lnSpc>
          <a:spcPct val="90000"/>
        </a:lnSpc>
        <a:spcBef>
          <a:spcPts val="500"/>
        </a:spcBef>
        <a:buFont typeface="Arial" pitchFamily="34" charset="0"/>
        <a:buChar char="•"/>
        <a:defRPr sz="2399" kern="1200">
          <a:solidFill>
            <a:schemeClr val="tx1"/>
          </a:solidFill>
          <a:latin typeface="Calibri" pitchFamily="0" charset="0"/>
          <a:ea typeface="宋体" pitchFamily="0" charset="0"/>
          <a:cs typeface="Calibri" pitchFamily="0" charset="0"/>
        </a:defRPr>
      </a:lvl2pPr>
      <a:lvl3pPr marL="1142492" indent="-228473" algn="l" defTabSz="914400" eaLnBrk="1" fontAlgn="auto" latinLnBrk="0" hangingPunct="1">
        <a:lnSpc>
          <a:spcPct val="90000"/>
        </a:lnSpc>
        <a:spcBef>
          <a:spcPts val="500"/>
        </a:spcBef>
        <a:buFont typeface="Arial" pitchFamily="34" charset="0"/>
        <a:buChar char="•"/>
        <a:defRPr sz="1999" kern="1200">
          <a:solidFill>
            <a:schemeClr val="tx1"/>
          </a:solidFill>
          <a:latin typeface="Calibri" pitchFamily="0" charset="0"/>
          <a:ea typeface="宋体" pitchFamily="0" charset="0"/>
          <a:cs typeface="Calibri" pitchFamily="0" charset="0"/>
        </a:defRPr>
      </a:lvl3pPr>
      <a:lvl4pPr marL="1599565"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Calibri" pitchFamily="0" charset="0"/>
          <a:ea typeface="宋体" pitchFamily="0" charset="0"/>
          <a:cs typeface="Calibri" pitchFamily="0" charset="0"/>
        </a:defRPr>
      </a:lvl4pPr>
      <a:lvl5pPr marL="2056638"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Calibri" pitchFamily="0" charset="0"/>
          <a:ea typeface="宋体" pitchFamily="0" charset="0"/>
          <a:cs typeface="Calibri" pitchFamily="0" charset="0"/>
        </a:defRPr>
      </a:lvl5pPr>
      <a:lvl6pPr marL="2513711"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Calibri" pitchFamily="0" charset="0"/>
          <a:ea typeface="宋体" pitchFamily="0" charset="0"/>
          <a:cs typeface="Calibri" pitchFamily="0" charset="0"/>
        </a:defRPr>
      </a:lvl6pPr>
      <a:lvl7pPr marL="2970784"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Calibri" pitchFamily="0" charset="0"/>
          <a:ea typeface="宋体" pitchFamily="0" charset="0"/>
          <a:cs typeface="Calibri" pitchFamily="0" charset="0"/>
        </a:defRPr>
      </a:lvl7pPr>
      <a:lvl8pPr marL="3427857"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Calibri" pitchFamily="0" charset="0"/>
          <a:ea typeface="宋体" pitchFamily="0" charset="0"/>
          <a:cs typeface="Calibri" pitchFamily="0" charset="0"/>
        </a:defRPr>
      </a:lvl8pPr>
      <a:lvl9pPr marL="3427857"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Calibri" pitchFamily="0" charset="0"/>
          <a:ea typeface="宋体" pitchFamily="0" charset="0"/>
          <a:cs typeface="Calibri" pitchFamily="0" charset="0"/>
        </a:defRPr>
      </a:lvl9pPr>
    </p:bodyStyle>
  </p:txStyles>
</p:sldMaster>
</file>

<file path=ppt/slideMasters/slideMaster9.xml><?xml version="1.0" encoding="utf-8"?>
<p:sldMaster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350" name="文本框"/>
          <p:cNvSpPr>
            <a:spLocks noGrp="1"/>
          </p:cNvSpPr>
          <p:nvPr>
            <p:ph type="title"/>
          </p:nvPr>
        </p:nvSpPr>
        <p:spPr>
          <a:xfrm rot="0">
            <a:off x="837982" y="365124"/>
            <a:ext cx="10512861" cy="1325562"/>
          </a:xfrm>
          <a:prstGeom prst="rect"/>
          <a:noFill/>
          <a:ln w="12700" cmpd="sng" cap="flat">
            <a:noFill/>
            <a:prstDash val="solid"/>
            <a:miter/>
          </a:ln>
        </p:spPr>
        <p:txBody>
          <a:bodyPr vert="horz" wrap="square" lIns="91440" tIns="45720" rIns="91440" bIns="45720" anchor="ctr" anchorCtr="0">
            <a:prstTxWarp prst="textNoShape"/>
          </a:bodyPr>
          <a:lstStyle/>
          <a:p>
            <a:r>
              <a:rPr lang="en-US" altLang="zh-CN"/>
              <a:t>Click to edit Master title style</a:t>
            </a:r>
            <a:endParaRPr lang="zh-CN" altLang="en-US"/>
          </a:p>
        </p:txBody>
      </p:sp>
      <p:sp>
        <p:nvSpPr>
          <p:cNvPr id="351" name="文本框"/>
          <p:cNvSpPr>
            <a:spLocks noGrp="1"/>
          </p:cNvSpPr>
          <p:nvPr>
            <p:ph type="body" idx="1"/>
          </p:nvPr>
        </p:nvSpPr>
        <p:spPr>
          <a:xfrm rot="0">
            <a:off x="837982" y="1825625"/>
            <a:ext cx="10512861" cy="4351339"/>
          </a:xfrm>
          <a:prstGeom prst="rect"/>
          <a:noFill/>
          <a:ln w="12700" cmpd="sng" cap="flat">
            <a:noFill/>
            <a:prstDash val="solid"/>
            <a:miter/>
          </a:ln>
        </p:spPr>
        <p:txBody>
          <a:bodyPr vert="horz" wrap="square" lIns="91440" tIns="45720" rIns="91440" bIns="45720" anchor="t" anchorCtr="0">
            <a:prstTxWarp prst="textNoShape"/>
          </a:bodyPr>
          <a:lstStyle/>
          <a:p>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352" name="文本框"/>
          <p:cNvSpPr>
            <a:spLocks noGrp="1"/>
          </p:cNvSpPr>
          <p:nvPr>
            <p:ph type="dt" idx="2"/>
          </p:nvPr>
        </p:nvSpPr>
        <p:spPr>
          <a:xfrm rot="0">
            <a:off x="837982" y="6356351"/>
            <a:ext cx="2742486" cy="365125"/>
          </a:xfrm>
          <a:prstGeom prst="rect"/>
          <a:noFill/>
          <a:ln w="12700" cmpd="sng" cap="flat">
            <a:noFill/>
            <a:prstDash val="solid"/>
            <a:miter/>
          </a:ln>
        </p:spPr>
        <p:txBody>
          <a:bodyPr vert="horz" wrap="square" lIns="91440" tIns="45720" rIns="91440" bIns="45720" anchor="ctr" anchorCtr="0">
            <a:prstTxWarp prst="textNoShape"/>
          </a:bodyPr>
          <a:lstStyle/>
          <a:p>
            <a:pPr algn="l"/>
            <a:fld id="{CAD2D6BD-DE1B-4B5F-8B41-2702339687B9}" type="datetime1">
              <a:rPr lang="en-US" altLang="zh-CN" sz="1200">
                <a:solidFill>
                  <a:srgbClr val="898989"/>
                </a:solidFill>
                <a:latin typeface="Calibri" pitchFamily="0" charset="0"/>
                <a:ea typeface="等线" pitchFamily="0" charset="0"/>
                <a:cs typeface="Calibri" pitchFamily="0" charset="0"/>
              </a:rPr>
              <a:t>5/9/2025</a:t>
            </a:fld>
            <a:endParaRPr lang="zh-CN" altLang="en-US" sz="1200">
              <a:solidFill>
                <a:srgbClr val="898989"/>
              </a:solidFill>
              <a:latin typeface="Calibri" pitchFamily="0" charset="0"/>
              <a:ea typeface="等线" pitchFamily="0" charset="0"/>
              <a:cs typeface="Calibri" pitchFamily="0" charset="0"/>
            </a:endParaRPr>
          </a:p>
        </p:txBody>
      </p:sp>
      <p:sp>
        <p:nvSpPr>
          <p:cNvPr id="353" name="文本框"/>
          <p:cNvSpPr>
            <a:spLocks noGrp="1"/>
          </p:cNvSpPr>
          <p:nvPr>
            <p:ph type="ftr" idx="3"/>
          </p:nvPr>
        </p:nvSpPr>
        <p:spPr>
          <a:xfrm rot="0">
            <a:off x="4037549" y="6356351"/>
            <a:ext cx="4113727" cy="365125"/>
          </a:xfrm>
          <a:prstGeom prst="rect"/>
          <a:noFill/>
          <a:ln w="12700" cmpd="sng" cap="flat">
            <a:noFill/>
            <a:prstDash val="solid"/>
            <a:miter/>
          </a:ln>
        </p:spPr>
        <p:txBody>
          <a:bodyPr vert="horz" wrap="square" lIns="91440" tIns="45720" rIns="91440" bIns="45720" anchor="ctr" anchorCtr="0">
            <a:prstTxWarp prst="textNoShape"/>
          </a:bodyPr>
          <a:lstStyle/>
          <a:p>
            <a:pPr algn="ctr"/>
            <a:endParaRPr lang="zh-CN" altLang="en-US" sz="1200">
              <a:solidFill>
                <a:srgbClr val="898989"/>
              </a:solidFill>
              <a:latin typeface="Calibri" pitchFamily="0" charset="0"/>
              <a:ea typeface="等线" pitchFamily="0" charset="0"/>
              <a:cs typeface="Calibri" pitchFamily="0" charset="0"/>
            </a:endParaRPr>
          </a:p>
        </p:txBody>
      </p:sp>
      <p:sp>
        <p:nvSpPr>
          <p:cNvPr id="354" name="文本框"/>
          <p:cNvSpPr>
            <a:spLocks noGrp="1"/>
          </p:cNvSpPr>
          <p:nvPr>
            <p:ph type="sldNum" idx="4"/>
          </p:nvPr>
        </p:nvSpPr>
        <p:spPr>
          <a:xfrm rot="0">
            <a:off x="8608357" y="6356351"/>
            <a:ext cx="2742486" cy="365125"/>
          </a:xfrm>
          <a:prstGeom prst="rect"/>
          <a:noFill/>
          <a:ln w="12700" cmpd="sng" cap="flat">
            <a:noFill/>
            <a:prstDash val="solid"/>
            <a:miter/>
          </a:ln>
        </p:spPr>
        <p:txBody>
          <a:bodyPr vert="horz" wrap="square" lIns="91440" tIns="45720" rIns="91440" bIns="45720" anchor="ctr" anchorCtr="0">
            <a:prstTxWarp prst="textNoShape"/>
          </a:bodyPr>
          <a:lstStyle/>
          <a:p>
            <a:pPr algn="r"/>
            <a:fld id="{CAD2D6BD-DE1B-4B5F-8B41-2702339687B9}" type="slidenum">
              <a:rPr lang="en-US" altLang="zh-CN" sz="1200" b="0" i="0" u="none" strike="noStrike" kern="1200" cap="none" spc="0" baseline="0">
                <a:solidFill>
                  <a:srgbClr val="898989"/>
                </a:solidFill>
                <a:latin typeface="Calibri" pitchFamily="0" charset="0"/>
                <a:ea typeface="等线" pitchFamily="0" charset="0"/>
                <a:cs typeface="Calibri" pitchFamily="0" charset="0"/>
              </a:rPr>
              <a:t>&lt;#&gt;</a:t>
            </a:fld>
            <a:endParaRPr lang="zh-CN" altLang="en-US" sz="1200">
              <a:solidFill>
                <a:srgbClr val="898989"/>
              </a:solidFill>
              <a:latin typeface="Calibri" pitchFamily="0" charset="0"/>
              <a:ea typeface="等线" pitchFamily="0" charset="0"/>
              <a:cs typeface="Calibri" pitchFamily="0" charset="0"/>
            </a:endParaRPr>
          </a:p>
        </p:txBody>
      </p:sp>
    </p:spTree>
    <p:extLst>
      <p:ext uri="{BB962C8B-B14F-4D97-AF65-F5344CB8AC3E}">
        <p14:creationId xmlns:p14="http://schemas.microsoft.com/office/powerpoint/2010/main" val="1818386348"/>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hf sldNum="0" hdr="0" ftr="0" dt="0"/>
  <p:txStyles>
    <p:titleStyle>
      <a:lvl1pPr algn="l" defTabSz="914400" eaLnBrk="1" fontAlgn="auto" latinLnBrk="0" hangingPunct="1">
        <a:lnSpc>
          <a:spcPct val="90000"/>
        </a:lnSpc>
        <a:spcBef>
          <a:spcPts val="0"/>
        </a:spcBef>
        <a:buNone/>
        <a:defRPr sz="4399" kern="1200">
          <a:solidFill>
            <a:schemeClr val="tx1"/>
          </a:solidFill>
          <a:latin typeface="Calibri Light" pitchFamily="0" charset="0"/>
          <a:ea typeface="等线 Light" pitchFamily="0" charset="0"/>
          <a:cs typeface="Calibri Light" pitchFamily="0" charset="0"/>
        </a:defRPr>
      </a:lvl1pPr>
    </p:titleStyle>
    <p:bodyStyle>
      <a:lvl1pPr marL="228473" indent="-228473" algn="l" defTabSz="914400" eaLnBrk="1" fontAlgn="auto" latinLnBrk="0" hangingPunct="1">
        <a:lnSpc>
          <a:spcPct val="90000"/>
        </a:lnSpc>
        <a:spcBef>
          <a:spcPts val="1000"/>
        </a:spcBef>
        <a:buFont typeface="Arial" pitchFamily="34" charset="0"/>
        <a:buChar char="•"/>
        <a:defRPr sz="2799" kern="1200">
          <a:solidFill>
            <a:schemeClr val="tx1"/>
          </a:solidFill>
          <a:latin typeface="Calibri" pitchFamily="0" charset="0"/>
          <a:ea typeface="等线" pitchFamily="0" charset="0"/>
          <a:cs typeface="Calibri" pitchFamily="0" charset="0"/>
        </a:defRPr>
      </a:lvl1pPr>
      <a:lvl2pPr marL="685546" indent="-228473" algn="l" defTabSz="914400" eaLnBrk="1" fontAlgn="auto" latinLnBrk="0" hangingPunct="1">
        <a:lnSpc>
          <a:spcPct val="90000"/>
        </a:lnSpc>
        <a:spcBef>
          <a:spcPts val="500"/>
        </a:spcBef>
        <a:buFont typeface="Arial" pitchFamily="34" charset="0"/>
        <a:buChar char="•"/>
        <a:defRPr sz="2399" kern="1200">
          <a:solidFill>
            <a:schemeClr val="tx1"/>
          </a:solidFill>
          <a:latin typeface="Calibri" pitchFamily="0" charset="0"/>
          <a:ea typeface="等线" pitchFamily="0" charset="0"/>
          <a:cs typeface="Calibri" pitchFamily="0" charset="0"/>
        </a:defRPr>
      </a:lvl2pPr>
      <a:lvl3pPr marL="1142619" indent="-228473" algn="l" defTabSz="914400" eaLnBrk="1" fontAlgn="auto" latinLnBrk="0" hangingPunct="1">
        <a:lnSpc>
          <a:spcPct val="90000"/>
        </a:lnSpc>
        <a:spcBef>
          <a:spcPts val="500"/>
        </a:spcBef>
        <a:buFont typeface="Arial" pitchFamily="34" charset="0"/>
        <a:buChar char="•"/>
        <a:defRPr sz="2000" kern="1200">
          <a:solidFill>
            <a:schemeClr val="tx1"/>
          </a:solidFill>
          <a:latin typeface="Calibri" pitchFamily="0" charset="0"/>
          <a:ea typeface="等线" pitchFamily="0" charset="0"/>
          <a:cs typeface="Calibri" pitchFamily="0" charset="0"/>
        </a:defRPr>
      </a:lvl3pPr>
      <a:lvl4pPr marL="1599692" indent="-228473" algn="l" defTabSz="914400" eaLnBrk="1" fontAlgn="auto" latinLnBrk="0" hangingPunct="1">
        <a:lnSpc>
          <a:spcPct val="90000"/>
        </a:lnSpc>
        <a:spcBef>
          <a:spcPts val="500"/>
        </a:spcBef>
        <a:buFont typeface="Arial" pitchFamily="34" charset="0"/>
        <a:buChar char="•"/>
        <a:defRPr sz="1800" kern="1200">
          <a:solidFill>
            <a:schemeClr val="tx1"/>
          </a:solidFill>
          <a:latin typeface="Calibri" pitchFamily="0" charset="0"/>
          <a:ea typeface="等线" pitchFamily="0" charset="0"/>
          <a:cs typeface="Calibri" pitchFamily="0" charset="0"/>
        </a:defRPr>
      </a:lvl4pPr>
      <a:lvl5pPr marL="2056765" indent="-228473" algn="l" defTabSz="914400" eaLnBrk="1" fontAlgn="auto" latinLnBrk="0" hangingPunct="1">
        <a:lnSpc>
          <a:spcPct val="90000"/>
        </a:lnSpc>
        <a:spcBef>
          <a:spcPts val="500"/>
        </a:spcBef>
        <a:buFont typeface="Arial" pitchFamily="34" charset="0"/>
        <a:buChar char="•"/>
        <a:defRPr sz="1800" kern="1200">
          <a:solidFill>
            <a:schemeClr val="tx1"/>
          </a:solidFill>
          <a:latin typeface="Calibri" pitchFamily="0" charset="0"/>
          <a:ea typeface="等线" pitchFamily="0" charset="0"/>
          <a:cs typeface="Calibri" pitchFamily="0" charset="0"/>
        </a:defRPr>
      </a:lvl5pPr>
      <a:lvl6pPr marL="2513838" indent="-228473" algn="l" defTabSz="914400" eaLnBrk="1" fontAlgn="auto" latinLnBrk="0" hangingPunct="1">
        <a:lnSpc>
          <a:spcPct val="90000"/>
        </a:lnSpc>
        <a:spcBef>
          <a:spcPts val="500"/>
        </a:spcBef>
        <a:buFont typeface="Arial" pitchFamily="34" charset="0"/>
        <a:buChar char="•"/>
        <a:defRPr sz="1800" kern="1200">
          <a:solidFill>
            <a:schemeClr val="tx1"/>
          </a:solidFill>
          <a:latin typeface="Calibri" pitchFamily="0" charset="0"/>
          <a:ea typeface="等线" pitchFamily="0" charset="0"/>
          <a:cs typeface="Calibri" pitchFamily="0" charset="0"/>
        </a:defRPr>
      </a:lvl6pPr>
      <a:lvl7pPr marL="2970911" indent="-228473" algn="l" defTabSz="914400" eaLnBrk="1" fontAlgn="auto" latinLnBrk="0" hangingPunct="1">
        <a:lnSpc>
          <a:spcPct val="90000"/>
        </a:lnSpc>
        <a:spcBef>
          <a:spcPts val="500"/>
        </a:spcBef>
        <a:buFont typeface="Arial" pitchFamily="34" charset="0"/>
        <a:buChar char="•"/>
        <a:defRPr sz="1800" kern="1200">
          <a:solidFill>
            <a:schemeClr val="tx1"/>
          </a:solidFill>
          <a:latin typeface="Calibri" pitchFamily="0" charset="0"/>
          <a:ea typeface="等线" pitchFamily="0" charset="0"/>
          <a:cs typeface="Calibri" pitchFamily="0" charset="0"/>
        </a:defRPr>
      </a:lvl7pPr>
      <a:lvl8pPr marL="3427983" indent="-228473" algn="l" defTabSz="914400" eaLnBrk="1" fontAlgn="auto" latinLnBrk="0" hangingPunct="1">
        <a:lnSpc>
          <a:spcPct val="90000"/>
        </a:lnSpc>
        <a:spcBef>
          <a:spcPts val="500"/>
        </a:spcBef>
        <a:buFont typeface="Arial" pitchFamily="34" charset="0"/>
        <a:buChar char="•"/>
        <a:defRPr sz="1800" kern="1200">
          <a:solidFill>
            <a:schemeClr val="tx1"/>
          </a:solidFill>
          <a:latin typeface="Calibri" pitchFamily="0" charset="0"/>
          <a:ea typeface="等线" pitchFamily="0" charset="0"/>
          <a:cs typeface="Calibri" pitchFamily="0" charset="0"/>
        </a:defRPr>
      </a:lvl8pPr>
      <a:lvl9pPr marL="3427983" indent="-228473" algn="l" defTabSz="914400" eaLnBrk="1" fontAlgn="auto" latinLnBrk="0" hangingPunct="1">
        <a:lnSpc>
          <a:spcPct val="90000"/>
        </a:lnSpc>
        <a:spcBef>
          <a:spcPts val="500"/>
        </a:spcBef>
        <a:buFont typeface="Arial" pitchFamily="34" charset="0"/>
        <a:buChar char="•"/>
        <a:defRPr sz="1800" kern="1200">
          <a:solidFill>
            <a:schemeClr val="tx1"/>
          </a:solidFill>
          <a:latin typeface="Calibri" pitchFamily="0" charset="0"/>
          <a:ea typeface="等线" pitchFamily="0" charset="0"/>
          <a:cs typeface="Calibri" pitchFamily="0" charset="0"/>
        </a:defRPr>
      </a:lvl9pPr>
    </p:body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4.jpg"/><Relationship Id="rId2" Type="http://schemas.openxmlformats.org/officeDocument/2006/relationships/image" Target="../media/5.gif"/><Relationship Id="rId3"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1" Type="http://schemas.openxmlformats.org/officeDocument/2006/relationships/image" Target="../media/25.png"/><Relationship Id="rId2" Type="http://schemas.openxmlformats.org/officeDocument/2006/relationships/slide" Target="slide7.xml"/><Relationship Id="rId3"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image" Target="../media/26.png"/><Relationship Id="rId2" Type="http://schemas.openxmlformats.org/officeDocument/2006/relationships/slide" Target="slide7.xml"/><Relationship Id="rId3"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image" Target="../media/27.png"/><Relationship Id="rId2" Type="http://schemas.openxmlformats.org/officeDocument/2006/relationships/slide" Target="slide7.xml"/><Relationship Id="rId3"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image" Target="../media/28.png"/><Relationship Id="rId2" Type="http://schemas.openxmlformats.org/officeDocument/2006/relationships/slide" Target="slide7.xml"/><Relationship Id="rId3"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image" Target="../media/29.png"/><Relationship Id="rId2" Type="http://schemas.openxmlformats.org/officeDocument/2006/relationships/slide" Target="slide7.xml"/><Relationship Id="rId3"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image" Target="../media/42.png"/><Relationship Id="rId2" Type="http://schemas.openxmlformats.org/officeDocument/2006/relationships/image" Target="../media/23.png"/><Relationship Id="rId3" Type="http://schemas.openxmlformats.org/officeDocument/2006/relationships/video" Target="file:////storage/emulated/0/Android/data/com.yozo.vivo.office/cache/.tmp/Yozo_Office/Temp/fc/5569974931746758161911/B&#192;I 15- T1 &#272;&#7896;NG V&#7852;T S&#7888;NG &#7902; &#272;&#194;U.pptx/ppt/media/media1.mp4" TargetMode="External"/><Relationship Id="rId4" Type="http://schemas.openxmlformats.org/officeDocument/2006/relationships/image" Target="../media/43.png"/><Relationship Id="rId5" Type="http://schemas.openxmlformats.org/officeDocument/2006/relationships/slideLayout" Target="../slideLayouts/slideLayout108.xml"/><Relationship Id="rId6"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42.png"/><Relationship Id="rId2" Type="http://schemas.openxmlformats.org/officeDocument/2006/relationships/image" Target="../media/23.png"/><Relationship Id="rId3" Type="http://schemas.openxmlformats.org/officeDocument/2006/relationships/video" Target="file:////storage/emulated/0/Android/data/com.yozo.vivo.office/cache/.tmp/Yozo_Office/Temp/fc/5569974931746758161911/B&#192;I 15- T1 &#272;&#7896;NG V&#7852;T S&#7888;NG &#7902; &#272;&#194;U.pptx/ppt/media/media2.mp4" TargetMode="External"/><Relationship Id="rId4" Type="http://schemas.openxmlformats.org/officeDocument/2006/relationships/image" Target="../media/44.png"/><Relationship Id="rId5" Type="http://schemas.openxmlformats.org/officeDocument/2006/relationships/slideLayout" Target="../slideLayouts/slideLayout108.xml"/><Relationship Id="rId6"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42.png"/><Relationship Id="rId2" Type="http://schemas.openxmlformats.org/officeDocument/2006/relationships/image" Target="../media/23.png"/><Relationship Id="rId3" Type="http://schemas.openxmlformats.org/officeDocument/2006/relationships/video" Target="file:////storage/emulated/0/Android/data/com.yozo.vivo.office/cache/.tmp/Yozo_Office/Temp/fc/5569974931746758161911/B&#192;I 15- T1 &#272;&#7896;NG V&#7852;T S&#7888;NG &#7902; &#272;&#194;U.pptx/ppt/media/media3.mp4" TargetMode="External"/><Relationship Id="rId4" Type="http://schemas.openxmlformats.org/officeDocument/2006/relationships/image" Target="../media/45.png"/><Relationship Id="rId5" Type="http://schemas.openxmlformats.org/officeDocument/2006/relationships/slideLayout" Target="../slideLayouts/slideLayout108.xml"/><Relationship Id="rId6"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42.png"/><Relationship Id="rId2" Type="http://schemas.openxmlformats.org/officeDocument/2006/relationships/image" Target="../media/23.png"/><Relationship Id="rId3" Type="http://schemas.openxmlformats.org/officeDocument/2006/relationships/video" Target="file:////storage/emulated/0/Android/data/com.yozo.vivo.office/cache/.tmp/Yozo_Office/Temp/fc/5569974931746758161911/B&#192;I 15- T1 &#272;&#7896;NG V&#7852;T S&#7888;NG &#7902; &#272;&#194;U.pptx/ppt/media/media4.mp4" TargetMode="External"/><Relationship Id="rId4" Type="http://schemas.openxmlformats.org/officeDocument/2006/relationships/image" Target="../media/46.png"/><Relationship Id="rId5" Type="http://schemas.openxmlformats.org/officeDocument/2006/relationships/slideLayout" Target="../slideLayouts/slideLayout108.xml"/><Relationship Id="rId6"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42.png"/><Relationship Id="rId2" Type="http://schemas.openxmlformats.org/officeDocument/2006/relationships/image" Target="../media/23.png"/><Relationship Id="rId3" Type="http://schemas.openxmlformats.org/officeDocument/2006/relationships/video" Target="file:////storage/emulated/0/Android/data/com.yozo.vivo.office/cache/.tmp/Yozo_Office/Temp/fc/5569974931746758161911/B&#192;I 15- T1 &#272;&#7896;NG V&#7852;T S&#7888;NG &#7902; &#272;&#194;U.pptx/ppt/media/media5.mp4" TargetMode="External"/><Relationship Id="rId4" Type="http://schemas.openxmlformats.org/officeDocument/2006/relationships/image" Target="../media/47.png"/><Relationship Id="rId5" Type="http://schemas.openxmlformats.org/officeDocument/2006/relationships/slideLayout" Target="../slideLayouts/slideLayout108.xml"/><Relationship Id="rId6"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6.png"/><Relationship Id="rId2" Type="http://schemas.openxmlformats.org/officeDocument/2006/relationships/slideLayout" Target="../slideLayouts/slideLayout25.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42.png"/><Relationship Id="rId2" Type="http://schemas.openxmlformats.org/officeDocument/2006/relationships/image" Target="../media/23.png"/><Relationship Id="rId3" Type="http://schemas.openxmlformats.org/officeDocument/2006/relationships/video" Target="file:////storage/emulated/0/Android/data/com.yozo.vivo.office/cache/.tmp/Yozo_Office/Temp/fc/5569974931746758161911/B&#192;I 15- T1 &#272;&#7896;NG V&#7852;T S&#7888;NG &#7902; &#272;&#194;U.pptx/ppt/media/media6.mp4" TargetMode="External"/><Relationship Id="rId4" Type="http://schemas.openxmlformats.org/officeDocument/2006/relationships/image" Target="../media/48.png"/><Relationship Id="rId5" Type="http://schemas.openxmlformats.org/officeDocument/2006/relationships/slideLayout" Target="../slideLayouts/slideLayout108.xml"/><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42.png"/><Relationship Id="rId2" Type="http://schemas.openxmlformats.org/officeDocument/2006/relationships/image" Target="../media/23.png"/><Relationship Id="rId3" Type="http://schemas.openxmlformats.org/officeDocument/2006/relationships/video" Target="file:////storage/emulated/0/Android/data/com.yozo.vivo.office/cache/.tmp/Yozo_Office/Temp/fc/5569974931746758161911/B&#192;I 15- T1 &#272;&#7896;NG V&#7852;T S&#7888;NG &#7902; &#272;&#194;U.pptx/ppt/media/media7.mp4" TargetMode="External"/><Relationship Id="rId4" Type="http://schemas.openxmlformats.org/officeDocument/2006/relationships/image" Target="../media/49.png"/><Relationship Id="rId5" Type="http://schemas.openxmlformats.org/officeDocument/2006/relationships/slideLayout" Target="../slideLayouts/slideLayout108.xml"/><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42.png"/><Relationship Id="rId2" Type="http://schemas.openxmlformats.org/officeDocument/2006/relationships/image" Target="../media/23.png"/><Relationship Id="rId3" Type="http://schemas.openxmlformats.org/officeDocument/2006/relationships/video" Target="file:////storage/emulated/0/Android/data/com.yozo.vivo.office/cache/.tmp/Yozo_Office/Temp/fc/5569974931746758161911/B&#192;I 15- T1 &#272;&#7896;NG V&#7852;T S&#7888;NG &#7902; &#272;&#194;U.pptx/ppt/media/media8.mp4" TargetMode="External"/><Relationship Id="rId4" Type="http://schemas.openxmlformats.org/officeDocument/2006/relationships/image" Target="../media/50.png"/><Relationship Id="rId5" Type="http://schemas.openxmlformats.org/officeDocument/2006/relationships/slideLayout" Target="../slideLayouts/slideLayout108.xml"/><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51.png"/><Relationship Id="rId2" Type="http://schemas.openxmlformats.org/officeDocument/2006/relationships/slideLayout" Target="../slideLayouts/slideLayout84.xml"/></Relationships>
</file>

<file path=ppt/slides/_rels/slide24.xml.rels><?xml version="1.0" encoding="UTF-8" standalone="yes"?>
<Relationships xmlns="http://schemas.openxmlformats.org/package/2006/relationships"><Relationship Id="rId1" Type="http://schemas.openxmlformats.org/officeDocument/2006/relationships/image" Target="../media/3.jpeg"/><Relationship Id="rId2" Type="http://schemas.openxmlformats.org/officeDocument/2006/relationships/image" Target="../media/52.png"/><Relationship Id="rId3" Type="http://schemas.openxmlformats.org/officeDocument/2006/relationships/image" Target="../media/22.png"/><Relationship Id="rId4" Type="http://schemas.openxmlformats.org/officeDocument/2006/relationships/slideLayout" Target="../slideLayouts/slideLayout96.xml"/><Relationship Id="rId5"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53.png"/><Relationship Id="rId2" Type="http://schemas.openxmlformats.org/officeDocument/2006/relationships/image" Target="../media/54.png"/><Relationship Id="rId3" Type="http://schemas.openxmlformats.org/officeDocument/2006/relationships/image" Target="../media/55.png"/><Relationship Id="rId4" Type="http://schemas.openxmlformats.org/officeDocument/2006/relationships/slideLayout" Target="../slideLayouts/slideLayout84.xml"/></Relationships>
</file>

<file path=ppt/slides/_rels/slide26.xml.rels><?xml version="1.0" encoding="UTF-8" standalone="yes"?>
<Relationships xmlns="http://schemas.openxmlformats.org/package/2006/relationships"><Relationship Id="rId1" Type="http://schemas.openxmlformats.org/officeDocument/2006/relationships/image" Target="../media/53.png"/><Relationship Id="rId2" Type="http://schemas.openxmlformats.org/officeDocument/2006/relationships/slideLayout" Target="../slideLayouts/slideLayout24.xml"/><Relationship Id="rId3"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image" Target="../media/54.png"/><Relationship Id="rId2" Type="http://schemas.openxmlformats.org/officeDocument/2006/relationships/slideLayout" Target="../slideLayouts/slideLayout84.xml"/></Relationships>
</file>

<file path=ppt/slides/_rels/slide28.xml.rels><?xml version="1.0" encoding="UTF-8" standalone="yes"?>
<Relationships xmlns="http://schemas.openxmlformats.org/package/2006/relationships"><Relationship Id="rId1" Type="http://schemas.openxmlformats.org/officeDocument/2006/relationships/image" Target="../media/56.png"/><Relationship Id="rId2" Type="http://schemas.openxmlformats.org/officeDocument/2006/relationships/image" Target="../media/22.png"/><Relationship Id="rId3" Type="http://schemas.openxmlformats.org/officeDocument/2006/relationships/slideLayout" Target="../slideLayouts/slideLayout24.xml"/><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image" Target="../media/57.png"/><Relationship Id="rId2" Type="http://schemas.openxmlformats.org/officeDocument/2006/relationships/image" Target="../media/58.png"/><Relationship Id="rId3" Type="http://schemas.openxmlformats.org/officeDocument/2006/relationships/image" Target="../media/59.png"/><Relationship Id="rId4" Type="http://schemas.openxmlformats.org/officeDocument/2006/relationships/image" Target="../media/60.png"/><Relationship Id="rId5" Type="http://schemas.openxmlformats.org/officeDocument/2006/relationships/image" Target="../media/61.png"/><Relationship Id="rId6" Type="http://schemas.openxmlformats.org/officeDocument/2006/relationships/image" Target="../media/62.png"/><Relationship Id="rId7" Type="http://schemas.openxmlformats.org/officeDocument/2006/relationships/image" Target="../media/62.png"/><Relationship Id="rId8" Type="http://schemas.openxmlformats.org/officeDocument/2006/relationships/image" Target="../media/62.png"/><Relationship Id="rId9" Type="http://schemas.openxmlformats.org/officeDocument/2006/relationships/image" Target="../media/62.png"/><Relationship Id="rId10" Type="http://schemas.openxmlformats.org/officeDocument/2006/relationships/image" Target="../media/63.png"/><Relationship Id="rId11" Type="http://schemas.openxmlformats.org/officeDocument/2006/relationships/image" Target="../media/64.png"/><Relationship Id="rId12" Type="http://schemas.openxmlformats.org/officeDocument/2006/relationships/image" Target="../media/65.png"/><Relationship Id="rId13" Type="http://schemas.openxmlformats.org/officeDocument/2006/relationships/slideLayout" Target="../slideLayouts/slideLayout120.xml"/><Relationship Id="rId1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image" Target="../media/7.png"/><Relationship Id="rId2" Type="http://schemas.openxmlformats.org/officeDocument/2006/relationships/image" Target="../media/8.gif"/><Relationship Id="rId3" Type="http://schemas.openxmlformats.org/officeDocument/2006/relationships/image" Target="../media/9.png"/><Relationship Id="rId4" Type="http://schemas.openxmlformats.org/officeDocument/2006/relationships/image" Target="../media/10.png"/><Relationship Id="rId5" Type="http://schemas.openxmlformats.org/officeDocument/2006/relationships/image" Target="../media/11.png"/><Relationship Id="rId6" Type="http://schemas.openxmlformats.org/officeDocument/2006/relationships/image" Target="../media/12.gif"/><Relationship Id="rId7" Type="http://schemas.openxmlformats.org/officeDocument/2006/relationships/image" Target="../media/13.gif"/><Relationship Id="rId8" Type="http://schemas.openxmlformats.org/officeDocument/2006/relationships/image" Target="../media/14.gif"/><Relationship Id="rId9" Type="http://schemas.openxmlformats.org/officeDocument/2006/relationships/image" Target="../media/15.png"/><Relationship Id="rId10" Type="http://schemas.openxmlformats.org/officeDocument/2006/relationships/image" Target="../media/16.gif"/><Relationship Id="rId11" Type="http://schemas.openxmlformats.org/officeDocument/2006/relationships/image" Target="../media/17.gif"/><Relationship Id="rId12"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1" Type="http://schemas.openxmlformats.org/officeDocument/2006/relationships/image" Target="../media/1.png"/><Relationship Id="rId2" Type="http://schemas.openxmlformats.org/officeDocument/2006/relationships/image" Target="../media/66.png"/><Relationship Id="rId3" Type="http://schemas.openxmlformats.org/officeDocument/2006/relationships/image" Target="../media/67.png"/><Relationship Id="rId4" Type="http://schemas.openxmlformats.org/officeDocument/2006/relationships/image" Target="../media/68.png"/><Relationship Id="rId5" Type="http://schemas.openxmlformats.org/officeDocument/2006/relationships/image" Target="../media/69.png"/><Relationship Id="rId6" Type="http://schemas.openxmlformats.org/officeDocument/2006/relationships/image" Target="../media/70.png"/><Relationship Id="rId7" Type="http://schemas.openxmlformats.org/officeDocument/2006/relationships/image" Target="../media/71.png"/><Relationship Id="rId8" Type="http://schemas.openxmlformats.org/officeDocument/2006/relationships/image" Target="../media/72.png"/><Relationship Id="rId9"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image" Target="../media/73.png"/><Relationship Id="rId2"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image" Target="../media/74.png"/><Relationship Id="rId2"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image" Target="../media/57.png"/><Relationship Id="rId2" Type="http://schemas.openxmlformats.org/officeDocument/2006/relationships/image" Target="../media/58.png"/><Relationship Id="rId3" Type="http://schemas.openxmlformats.org/officeDocument/2006/relationships/image" Target="../media/59.png"/><Relationship Id="rId4" Type="http://schemas.openxmlformats.org/officeDocument/2006/relationships/image" Target="../media/60.png"/><Relationship Id="rId5" Type="http://schemas.openxmlformats.org/officeDocument/2006/relationships/image" Target="../media/61.png"/><Relationship Id="rId6" Type="http://schemas.openxmlformats.org/officeDocument/2006/relationships/image" Target="../media/62.png"/><Relationship Id="rId7" Type="http://schemas.openxmlformats.org/officeDocument/2006/relationships/image" Target="../media/62.png"/><Relationship Id="rId8" Type="http://schemas.openxmlformats.org/officeDocument/2006/relationships/image" Target="../media/62.png"/><Relationship Id="rId9" Type="http://schemas.openxmlformats.org/officeDocument/2006/relationships/image" Target="../media/62.png"/><Relationship Id="rId10" Type="http://schemas.openxmlformats.org/officeDocument/2006/relationships/image" Target="../media/63.png"/><Relationship Id="rId11" Type="http://schemas.openxmlformats.org/officeDocument/2006/relationships/image" Target="../media/64.png"/><Relationship Id="rId12" Type="http://schemas.openxmlformats.org/officeDocument/2006/relationships/image" Target="../media/65.png"/><Relationship Id="rId13" Type="http://schemas.openxmlformats.org/officeDocument/2006/relationships/slideLayout" Target="../slideLayouts/slideLayout120.xml"/><Relationship Id="rId14"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image" Target="../media/18.png"/><Relationship Id="rId2" Type="http://schemas.openxmlformats.org/officeDocument/2006/relationships/image" Target="../media/19.gif"/><Relationship Id="rId3" Type="http://schemas.openxmlformats.org/officeDocument/2006/relationships/image" Target="../media/20.gif"/><Relationship Id="rId4" Type="http://schemas.openxmlformats.org/officeDocument/2006/relationships/image" Target="../media/21.gif"/><Relationship Id="rId5" Type="http://schemas.openxmlformats.org/officeDocument/2006/relationships/image" Target="../media/11.png"/><Relationship Id="rId6" Type="http://schemas.openxmlformats.org/officeDocument/2006/relationships/image" Target="../media/12.gif"/><Relationship Id="rId7" Type="http://schemas.openxmlformats.org/officeDocument/2006/relationships/image" Target="../media/13.gif"/><Relationship Id="rId8" Type="http://schemas.openxmlformats.org/officeDocument/2006/relationships/image" Target="../media/14.gif"/><Relationship Id="rId9" Type="http://schemas.openxmlformats.org/officeDocument/2006/relationships/image" Target="../media/22.png"/><Relationship Id="rId10"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1" Type="http://schemas.openxmlformats.org/officeDocument/2006/relationships/image" Target="../media/23.png"/><Relationship Id="rId2" Type="http://schemas.openxmlformats.org/officeDocument/2006/relationships/image" Target="../media/24.png"/><Relationship Id="rId3" Type="http://schemas.openxmlformats.org/officeDocument/2006/relationships/image" Target="../media/25.png"/><Relationship Id="rId4" Type="http://schemas.openxmlformats.org/officeDocument/2006/relationships/image" Target="../media/26.png"/><Relationship Id="rId5" Type="http://schemas.openxmlformats.org/officeDocument/2006/relationships/image" Target="../media/27.png"/><Relationship Id="rId6" Type="http://schemas.openxmlformats.org/officeDocument/2006/relationships/image" Target="../media/28.png"/><Relationship Id="rId7" Type="http://schemas.openxmlformats.org/officeDocument/2006/relationships/image" Target="../media/29.png"/><Relationship Id="rId8" Type="http://schemas.openxmlformats.org/officeDocument/2006/relationships/slideLayout" Target="../slideLayouts/slideLayout72.xml"/></Relationships>
</file>

<file path=ppt/slides/_rels/slide6.xml.rels><?xml version="1.0" encoding="UTF-8" standalone="yes"?>
<Relationships xmlns="http://schemas.openxmlformats.org/package/2006/relationships"><Relationship Id="rId1" Type="http://schemas.openxmlformats.org/officeDocument/2006/relationships/image" Target="../media/30.png"/><Relationship Id="rId2" Type="http://schemas.openxmlformats.org/officeDocument/2006/relationships/slide" Target="slide12.xml"/><Relationship Id="rId3" Type="http://schemas.openxmlformats.org/officeDocument/2006/relationships/image" Target="../media/31.gif"/><Relationship Id="rId4" Type="http://schemas.openxmlformats.org/officeDocument/2006/relationships/slide" Target="slide8.xml"/><Relationship Id="rId5" Type="http://schemas.openxmlformats.org/officeDocument/2006/relationships/image" Target="../media/32.gif"/><Relationship Id="rId6" Type="http://schemas.openxmlformats.org/officeDocument/2006/relationships/slide" Target="slide10.xml"/><Relationship Id="rId7" Type="http://schemas.openxmlformats.org/officeDocument/2006/relationships/image" Target="../media/33.gif"/><Relationship Id="rId8" Type="http://schemas.openxmlformats.org/officeDocument/2006/relationships/slide" Target="slide23.xml"/><Relationship Id="rId9" Type="http://schemas.openxmlformats.org/officeDocument/2006/relationships/image" Target="../media/34.gif"/><Relationship Id="rId10" Type="http://schemas.openxmlformats.org/officeDocument/2006/relationships/slide" Target="slide11.xml"/><Relationship Id="rId11" Type="http://schemas.openxmlformats.org/officeDocument/2006/relationships/image" Target="../media/35.gif"/><Relationship Id="rId12" Type="http://schemas.openxmlformats.org/officeDocument/2006/relationships/image" Target="../media/36.png"/><Relationship Id="rId13" Type="http://schemas.openxmlformats.org/officeDocument/2006/relationships/slideLayout" Target="../slideLayouts/slideLayout84.xml"/></Relationships>
</file>

<file path=ppt/slides/_rels/slide7.xml.rels><?xml version="1.0" encoding="UTF-8" standalone="yes"?>
<Relationships xmlns="http://schemas.openxmlformats.org/package/2006/relationships"><Relationship Id="rId1" Type="http://schemas.openxmlformats.org/officeDocument/2006/relationships/image" Target="../media/37.png"/><Relationship Id="rId2" Type="http://schemas.openxmlformats.org/officeDocument/2006/relationships/slide" Target="slide9.xml"/><Relationship Id="rId3" Type="http://schemas.openxmlformats.org/officeDocument/2006/relationships/image" Target="../media/32.gif"/><Relationship Id="rId4" Type="http://schemas.openxmlformats.org/officeDocument/2006/relationships/slide" Target="slide11.xml"/><Relationship Id="rId5" Type="http://schemas.openxmlformats.org/officeDocument/2006/relationships/image" Target="../media/33.gif"/><Relationship Id="rId6" Type="http://schemas.openxmlformats.org/officeDocument/2006/relationships/slide" Target="slide10.xml"/><Relationship Id="rId7" Type="http://schemas.openxmlformats.org/officeDocument/2006/relationships/image" Target="../media/34.gif"/><Relationship Id="rId8" Type="http://schemas.openxmlformats.org/officeDocument/2006/relationships/slide" Target="slide12.xml"/><Relationship Id="rId9" Type="http://schemas.openxmlformats.org/officeDocument/2006/relationships/image" Target="../media/35.gif"/><Relationship Id="rId10" Type="http://schemas.openxmlformats.org/officeDocument/2006/relationships/slide" Target="slide13.xml"/><Relationship Id="rId11" Type="http://schemas.openxmlformats.org/officeDocument/2006/relationships/image" Target="../media/38.gif"/><Relationship Id="rId12" Type="http://schemas.openxmlformats.org/officeDocument/2006/relationships/image" Target="../media/39.gif"/><Relationship Id="rId13" Type="http://schemas.openxmlformats.org/officeDocument/2006/relationships/slide" Target="slide14.xml"/><Relationship Id="rId14" Type="http://schemas.openxmlformats.org/officeDocument/2006/relationships/image" Target="../media/34.gif"/><Relationship Id="rId15" Type="http://schemas.openxmlformats.org/officeDocument/2006/relationships/slideLayout" Target="../slideLayouts/slideLayout84.xml"/><Relationship Id="rId16"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30.png"/><Relationship Id="rId2" Type="http://schemas.openxmlformats.org/officeDocument/2006/relationships/slide" Target="slide8.xml"/><Relationship Id="rId3" Type="http://schemas.openxmlformats.org/officeDocument/2006/relationships/image" Target="../media/32.gif"/><Relationship Id="rId4" Type="http://schemas.openxmlformats.org/officeDocument/2006/relationships/slide" Target="slide11.xml"/><Relationship Id="rId5" Type="http://schemas.openxmlformats.org/officeDocument/2006/relationships/image" Target="../media/33.gif"/><Relationship Id="rId6" Type="http://schemas.openxmlformats.org/officeDocument/2006/relationships/slide" Target="slide23.xml"/><Relationship Id="rId7" Type="http://schemas.openxmlformats.org/officeDocument/2006/relationships/image" Target="../media/34.gif"/><Relationship Id="rId8" Type="http://schemas.openxmlformats.org/officeDocument/2006/relationships/slide" Target="slide12.xml"/><Relationship Id="rId9" Type="http://schemas.openxmlformats.org/officeDocument/2006/relationships/image" Target="../media/35.gif"/><Relationship Id="rId10" Type="http://schemas.openxmlformats.org/officeDocument/2006/relationships/slide" Target="slide9.xml"/><Relationship Id="rId11" Type="http://schemas.openxmlformats.org/officeDocument/2006/relationships/image" Target="../media/38.gif"/><Relationship Id="rId12" Type="http://schemas.openxmlformats.org/officeDocument/2006/relationships/image" Target="../media/40.gif"/><Relationship Id="rId13" Type="http://schemas.openxmlformats.org/officeDocument/2006/relationships/image" Target="../media/41.gif"/><Relationship Id="rId14" Type="http://schemas.openxmlformats.org/officeDocument/2006/relationships/image" Target="../media/41.gif"/><Relationship Id="rId15" Type="http://schemas.openxmlformats.org/officeDocument/2006/relationships/slide" Target="slide23.xml"/><Relationship Id="rId16" Type="http://schemas.openxmlformats.org/officeDocument/2006/relationships/slideLayout" Target="../slideLayouts/slideLayout84.xml"/></Relationships>
</file>

<file path=ppt/slides/_rels/slide9.xml.rels><?xml version="1.0" encoding="UTF-8" standalone="yes"?>
<Relationships xmlns="http://schemas.openxmlformats.org/package/2006/relationships"><Relationship Id="rId1" Type="http://schemas.openxmlformats.org/officeDocument/2006/relationships/image" Target="../media/24.png"/><Relationship Id="rId2" Type="http://schemas.openxmlformats.org/officeDocument/2006/relationships/slide" Target="slide7.xml"/><Relationship Id="rId3" Type="http://schemas.openxmlformats.org/officeDocument/2006/relationships/slideLayout" Target="../slideLayouts/slideLayout24.xml"/></Relationships>
</file>

<file path=ppt/slides/slide1.xml><?xml version="1.0" encoding="utf-8"?>
<p:sld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pic>
        <p:nvPicPr>
          <p:cNvPr id="371" name="图片"/>
          <p:cNvPicPr>
            <a:picLocks noChangeAspect="1"/>
          </p:cNvPicPr>
          <p:nvPr/>
        </p:nvPicPr>
        <p:blipFill>
          <a:blip r:embed="rId1" cstate="print"/>
          <a:srcRect b="8981" r="660"/>
          <a:stretch>
            <a:fillRect/>
          </a:stretch>
        </p:blipFill>
        <p:spPr>
          <a:xfrm rot="0">
            <a:off x="-1" y="893"/>
            <a:ext cx="12188825" cy="6822295"/>
          </a:xfrm>
          <a:prstGeom prst="rect"/>
          <a:noFill/>
          <a:ln w="12700" cmpd="sng" cap="flat">
            <a:noFill/>
            <a:prstDash val="solid"/>
            <a:miter/>
          </a:ln>
        </p:spPr>
      </p:pic>
      <p:sp>
        <p:nvSpPr>
          <p:cNvPr id="372" name="矩形"/>
          <p:cNvSpPr>
            <a:spLocks/>
          </p:cNvSpPr>
          <p:nvPr/>
        </p:nvSpPr>
        <p:spPr>
          <a:xfrm rot="0">
            <a:off x="275140" y="1416332"/>
            <a:ext cx="10937371" cy="1234440"/>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ctr" defTabSz="914146" fontAlgn="base">
              <a:lnSpc>
                <a:spcPct val="100000"/>
              </a:lnSpc>
              <a:spcBef>
                <a:spcPts val="0"/>
              </a:spcBef>
              <a:spcAft>
                <a:spcPts val="0"/>
              </a:spcAft>
              <a:buNone/>
            </a:pPr>
            <a:r>
              <a:rPr lang="en-US" altLang="zh-CN" sz="3732" b="1" i="0" u="none" strike="noStrike" kern="1200" cap="none" spc="0" baseline="0">
                <a:solidFill>
                  <a:srgbClr val="FFFF00"/>
                </a:solidFill>
                <a:effectLst>
                  <a:outerShdw sx="100000" sy="100000" blurRad="38100" dir="2700000" dist="38100" algn="tl">
                    <a:srgbClr val="000000">
                      <a:alpha val="43000"/>
                    </a:srgbClr>
                  </a:outerShdw>
                </a:effectLst>
                <a:latin typeface="Coiny" pitchFamily="2" charset="0"/>
                <a:ea typeface="宋体" pitchFamily="0" charset="0"/>
                <a:cs typeface="Times New Roman" pitchFamily="18" charset="0"/>
              </a:rPr>
              <a:t>Bài</a:t>
            </a:r>
            <a:r>
              <a:rPr lang="en-US" altLang="zh-CN" sz="3732" b="1" i="0" u="none" strike="noStrike" kern="1200" cap="none" spc="0" baseline="0">
                <a:solidFill>
                  <a:srgbClr val="FFFF00"/>
                </a:solidFill>
                <a:effectLst>
                  <a:outerShdw sx="100000" sy="100000" blurRad="38100" dir="2700000" dist="38100" algn="tl">
                    <a:srgbClr val="000000">
                      <a:alpha val="43000"/>
                    </a:srgbClr>
                  </a:outerShdw>
                </a:effectLst>
                <a:latin typeface="Coiny" pitchFamily="2" charset="0"/>
                <a:ea typeface="宋体" pitchFamily="0" charset="0"/>
                <a:cs typeface="Times New Roman" pitchFamily="18" charset="0"/>
              </a:rPr>
              <a:t> 15</a:t>
            </a:r>
            <a:endParaRPr lang="en-US" altLang="zh-CN" sz="3600" b="1" i="0" u="none" strike="noStrike" kern="1200" cap="none" spc="0" baseline="0">
              <a:solidFill>
                <a:srgbClr val="FFFF00"/>
              </a:solidFill>
              <a:effectLst>
                <a:outerShdw sx="100000" sy="100000" blurRad="38100" dir="2700000" dist="38100" algn="tl">
                  <a:srgbClr val="000000">
                    <a:alpha val="43000"/>
                  </a:srgbClr>
                </a:outerShdw>
              </a:effectLst>
              <a:latin typeface="Coiny" pitchFamily="2" charset="0"/>
              <a:ea typeface="宋体" pitchFamily="0" charset="0"/>
              <a:cs typeface="Times New Roman" pitchFamily="18" charset="0"/>
            </a:endParaRPr>
          </a:p>
          <a:p>
            <a:pPr marL="0" indent="0" algn="ctr" defTabSz="914146" fontAlgn="base">
              <a:lnSpc>
                <a:spcPct val="100000"/>
              </a:lnSpc>
              <a:spcBef>
                <a:spcPts val="0"/>
              </a:spcBef>
              <a:spcAft>
                <a:spcPts val="0"/>
              </a:spcAft>
              <a:buNone/>
            </a:pPr>
            <a:r>
              <a:rPr lang="en-US" altLang="zh-CN" sz="3732" b="1" i="0" u="none" strike="noStrike" kern="1200" cap="none" spc="0" baseline="0">
                <a:solidFill>
                  <a:srgbClr val="FFFF00"/>
                </a:solidFill>
                <a:effectLst>
                  <a:outerShdw sx="100000" sy="100000" blurRad="38100" dir="2700000" dist="38100" algn="tl">
                    <a:srgbClr val="000000">
                      <a:alpha val="43000"/>
                    </a:srgbClr>
                  </a:outerShdw>
                </a:effectLst>
                <a:latin typeface="Coiny" pitchFamily="2" charset="0"/>
                <a:ea typeface="宋体" pitchFamily="0" charset="0"/>
                <a:cs typeface="Times New Roman" pitchFamily="18" charset="0"/>
              </a:rPr>
              <a:t>ĐỘNG VẬT SỐNG Ở ĐÂU (TIẾT 1)</a:t>
            </a:r>
            <a:endParaRPr lang="zh-CN" altLang="en-US" sz="4266" b="1" i="0" u="none" strike="noStrike" kern="1200" cap="none" spc="0" baseline="0">
              <a:solidFill>
                <a:srgbClr val="FFFF00"/>
              </a:solidFill>
              <a:effectLst>
                <a:outerShdw sx="100000" sy="100000" blurRad="38100" dir="2700000" dist="38100" algn="tl">
                  <a:srgbClr val="000000">
                    <a:alpha val="43000"/>
                  </a:srgbClr>
                </a:outerShdw>
              </a:effectLst>
              <a:latin typeface="Coiny" pitchFamily="2" charset="0"/>
              <a:ea typeface="宋体" pitchFamily="0" charset="0"/>
              <a:cs typeface="Times New Roman" pitchFamily="18" charset="0"/>
            </a:endParaRPr>
          </a:p>
        </p:txBody>
      </p:sp>
      <p:pic>
        <p:nvPicPr>
          <p:cNvPr id="373" name="图片" descr="Happy Good Morning Sticker by Rafs Design for iOS &amp; Android | GIPHY"/>
          <p:cNvPicPr>
            <a:picLocks noChangeAspect="1"/>
          </p:cNvPicPr>
          <p:nvPr/>
        </p:nvPicPr>
        <p:blipFill>
          <a:blip r:embed="rId2" cstate="print"/>
          <a:stretch>
            <a:fillRect/>
          </a:stretch>
        </p:blipFill>
        <p:spPr>
          <a:xfrm rot="0">
            <a:off x="10483751" y="-190149"/>
            <a:ext cx="1876459" cy="1876948"/>
          </a:xfrm>
          <a:prstGeom prst="rect"/>
          <a:noFill/>
          <a:ln w="12700" cmpd="sng" cap="flat">
            <a:noFill/>
            <a:prstDash val="solid"/>
            <a:miter/>
          </a:ln>
        </p:spPr>
      </p:pic>
    </p:spTree>
    <p:extLst>
      <p:ext uri="{BB962C8B-B14F-4D97-AF65-F5344CB8AC3E}">
        <p14:creationId xmlns:p14="http://schemas.microsoft.com/office/powerpoint/2010/main" val="2060269078"/>
      </p:ext>
    </p:extLst>
  </p:cSld>
  <p:clrMapOvr>
    <a:masterClrMapping/>
  </p:clrMapOvr>
  <p:transition advTm="3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72"/>
                                        </p:tgtEl>
                                        <p:attrNameLst>
                                          <p:attrName>style.visibility</p:attrName>
                                        </p:attrNameLst>
                                      </p:cBhvr>
                                      <p:to>
                                        <p:strVal val="visible"/>
                                      </p:to>
                                    </p:set>
                                    <p:animEffect transition="in" filter="wipe(down)">
                                      <p:cBhvr>
                                        <p:cTn id="7" dur="1450">
                                          <p:stCondLst>
                                            <p:cond delay="0"/>
                                          </p:stCondLst>
                                        </p:cTn>
                                        <p:tgtEl>
                                          <p:spTgt spid="372"/>
                                        </p:tgtEl>
                                      </p:cBhvr>
                                    </p:animEffect>
                                    <p:anim calcmode="lin" valueType="num">
                                      <p:cBhvr>
                                        <p:cTn id="8" dur="4555" tmFilter="0,0; 0.14,0.36; 0.43,0.73; 0.71,0.91; 1.0,1.0">
                                          <p:stCondLst>
                                            <p:cond delay="0"/>
                                          </p:stCondLst>
                                        </p:cTn>
                                        <p:tgtEl>
                                          <p:spTgt spid="372"/>
                                        </p:tgtEl>
                                        <p:attrNameLst>
                                          <p:attrName>ppt_x</p:attrName>
                                        </p:attrNameLst>
                                      </p:cBhvr>
                                      <p:tavLst>
                                        <p:tav tm="0">
                                          <p:val>
                                            <p:strVal val="#ppt_x-0.25"/>
                                          </p:val>
                                        </p:tav>
                                        <p:tav tm="100000">
                                          <p:val>
                                            <p:strVal val="#ppt_x"/>
                                          </p:val>
                                        </p:tav>
                                      </p:tavLst>
                                    </p:anim>
                                    <p:anim calcmode="lin" valueType="num">
                                      <p:cBhvr>
                                        <p:cTn id="9" dur="1660" tmFilter="0.0,0.0; 0.25,0.07; 0.50,0.2; 0.75,0.467; 1.0,1.0">
                                          <p:stCondLst>
                                            <p:cond delay="0"/>
                                          </p:stCondLst>
                                        </p:cTn>
                                        <p:tgtEl>
                                          <p:spTgt spid="372"/>
                                        </p:tgtEl>
                                        <p:attrNameLst>
                                          <p:attrName>ppt_y</p:attrName>
                                        </p:attrNameLst>
                                      </p:cBhvr>
                                      <p:tavLst>
                                        <p:tav tm="0" fmla="#ppt_y-sin(pi*$)/3">
                                          <p:val>
                                            <p:fltVal val="0.5"/>
                                          </p:val>
                                        </p:tav>
                                        <p:tav tm="100000">
                                          <p:val>
                                            <p:fltVal val="1"/>
                                          </p:val>
                                        </p:tav>
                                      </p:tavLst>
                                    </p:anim>
                                    <p:anim calcmode="lin" valueType="num">
                                      <p:cBhvr>
                                        <p:cTn id="10" dur="1660" tmFilter="0, 0; 0.125,0.2665; 0.25,0.4; 0.375,0.465; 0.5,0.5;  0.625,0.535; 0.75,0.6; 0.875,0.7335; 1,1">
                                          <p:stCondLst>
                                            <p:cond delay="1660"/>
                                          </p:stCondLst>
                                        </p:cTn>
                                        <p:tgtEl>
                                          <p:spTgt spid="372"/>
                                        </p:tgtEl>
                                        <p:attrNameLst>
                                          <p:attrName>ppt_y</p:attrName>
                                        </p:attrNameLst>
                                      </p:cBhvr>
                                      <p:tavLst>
                                        <p:tav tm="0" fmla="#ppt_y-sin(pi*$)/9">
                                          <p:val>
                                            <p:fltVal val="0"/>
                                          </p:val>
                                        </p:tav>
                                        <p:tav tm="100000">
                                          <p:val>
                                            <p:fltVal val="1"/>
                                          </p:val>
                                        </p:tav>
                                      </p:tavLst>
                                    </p:anim>
                                    <p:anim calcmode="lin" valueType="num">
                                      <p:cBhvr>
                                        <p:cTn id="11" dur="830" tmFilter="0, 0; 0.125,0.2665; 0.25,0.4; 0.375,0.465; 0.5,0.5;  0.625,0.535; 0.75,0.6; 0.875,0.7335; 1,1">
                                          <p:stCondLst>
                                            <p:cond delay="3310"/>
                                          </p:stCondLst>
                                        </p:cTn>
                                        <p:tgtEl>
                                          <p:spTgt spid="372"/>
                                        </p:tgtEl>
                                        <p:attrNameLst>
                                          <p:attrName>ppt_y</p:attrName>
                                        </p:attrNameLst>
                                      </p:cBhvr>
                                      <p:tavLst>
                                        <p:tav tm="0" fmla="#ppt_y-sin(pi*$)/27">
                                          <p:val>
                                            <p:fltVal val="0"/>
                                          </p:val>
                                        </p:tav>
                                        <p:tav tm="100000">
                                          <p:val>
                                            <p:fltVal val="1"/>
                                          </p:val>
                                        </p:tav>
                                      </p:tavLst>
                                    </p:anim>
                                    <p:anim calcmode="lin" valueType="num">
                                      <p:cBhvr>
                                        <p:cTn id="12" dur="410" tmFilter="0, 0; 0.125,0.2665; 0.25,0.4; 0.375,0.465; 0.5,0.5;  0.625,0.535; 0.75,0.6; 0.875,0.7335; 1,1">
                                          <p:stCondLst>
                                            <p:cond delay="4140"/>
                                          </p:stCondLst>
                                        </p:cTn>
                                        <p:tgtEl>
                                          <p:spTgt spid="372"/>
                                        </p:tgtEl>
                                        <p:attrNameLst>
                                          <p:attrName>ppt_y</p:attrName>
                                        </p:attrNameLst>
                                      </p:cBhvr>
                                      <p:tavLst>
                                        <p:tav tm="0" fmla="#ppt_y-sin(pi*$)/81">
                                          <p:val>
                                            <p:fltVal val="0"/>
                                          </p:val>
                                        </p:tav>
                                        <p:tav tm="100000">
                                          <p:val>
                                            <p:fltVal val="1"/>
                                          </p:val>
                                        </p:tav>
                                      </p:tavLst>
                                    </p:anim>
                                    <p:animScale>
                                      <p:cBhvr>
                                        <p:cTn id="13" dur="65">
                                          <p:stCondLst>
                                            <p:cond delay="1625"/>
                                          </p:stCondLst>
                                        </p:cTn>
                                        <p:tgtEl>
                                          <p:spTgt spid="372"/>
                                        </p:tgtEl>
                                      </p:cBhvr>
                                      <p:to x="100000" y="60000"/>
                                    </p:animScale>
                                    <p:animScale>
                                      <p:cBhvr>
                                        <p:cTn id="14" dur="415" decel="50000">
                                          <p:stCondLst>
                                            <p:cond delay="1690"/>
                                          </p:stCondLst>
                                        </p:cTn>
                                        <p:tgtEl>
                                          <p:spTgt spid="372"/>
                                        </p:tgtEl>
                                      </p:cBhvr>
                                      <p:to x="100000" y="100000"/>
                                    </p:animScale>
                                    <p:animScale>
                                      <p:cBhvr>
                                        <p:cTn id="15" dur="65">
                                          <p:stCondLst>
                                            <p:cond delay="3280"/>
                                          </p:stCondLst>
                                        </p:cTn>
                                        <p:tgtEl>
                                          <p:spTgt spid="372"/>
                                        </p:tgtEl>
                                      </p:cBhvr>
                                      <p:to x="100000" y="80000"/>
                                    </p:animScale>
                                    <p:animScale>
                                      <p:cBhvr>
                                        <p:cTn id="16" dur="415" decel="50000">
                                          <p:stCondLst>
                                            <p:cond delay="3345"/>
                                          </p:stCondLst>
                                        </p:cTn>
                                        <p:tgtEl>
                                          <p:spTgt spid="372"/>
                                        </p:tgtEl>
                                      </p:cBhvr>
                                      <p:to x="100000" y="100000"/>
                                    </p:animScale>
                                    <p:animScale>
                                      <p:cBhvr>
                                        <p:cTn id="17" dur="65">
                                          <p:stCondLst>
                                            <p:cond delay="4105"/>
                                          </p:stCondLst>
                                        </p:cTn>
                                        <p:tgtEl>
                                          <p:spTgt spid="372"/>
                                        </p:tgtEl>
                                      </p:cBhvr>
                                      <p:to x="100000" y="90000"/>
                                    </p:animScale>
                                    <p:animScale>
                                      <p:cBhvr>
                                        <p:cTn id="18" dur="415" decel="50000">
                                          <p:stCondLst>
                                            <p:cond delay="4170"/>
                                          </p:stCondLst>
                                        </p:cTn>
                                        <p:tgtEl>
                                          <p:spTgt spid="372"/>
                                        </p:tgtEl>
                                      </p:cBhvr>
                                      <p:to x="100000" y="100000"/>
                                    </p:animScale>
                                    <p:animScale>
                                      <p:cBhvr>
                                        <p:cTn id="19" dur="65">
                                          <p:stCondLst>
                                            <p:cond delay="4520"/>
                                          </p:stCondLst>
                                        </p:cTn>
                                        <p:tgtEl>
                                          <p:spTgt spid="372"/>
                                        </p:tgtEl>
                                      </p:cBhvr>
                                      <p:to x="100000" y="95000"/>
                                    </p:animScale>
                                    <p:animScale>
                                      <p:cBhvr>
                                        <p:cTn id="20" dur="415" decel="50000">
                                          <p:stCondLst>
                                            <p:cond delay="4585"/>
                                          </p:stCondLst>
                                        </p:cTn>
                                        <p:tgtEl>
                                          <p:spTgt spid="37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 grpId="0"/>
    </p:bldLst>
  </p:timing>
</p:sld>
</file>

<file path=ppt/slides/slide10.xml><?xml version="1.0" encoding="utf-8"?>
<p:sld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793" name="圆角矩形"/>
          <p:cNvSpPr>
            <a:spLocks/>
          </p:cNvSpPr>
          <p:nvPr/>
        </p:nvSpPr>
        <p:spPr>
          <a:xfrm rot="0">
            <a:off x="106678" y="4568498"/>
            <a:ext cx="11975464" cy="1675923"/>
          </a:xfrm>
          <a:prstGeom prst="roundRect">
            <a:avLst>
              <a:gd name="adj" fmla="val 11055"/>
            </a:avLst>
          </a:prstGeom>
          <a:solidFill>
            <a:schemeClr val="bg1"/>
          </a:solidFill>
          <a:ln w="38100" cmpd="sng" cap="flat">
            <a:solidFill>
              <a:srgbClr val="FFFFFF"/>
            </a:solidFill>
            <a:prstDash val="solid"/>
            <a:round/>
          </a:ln>
          <a:effectLst>
            <a:outerShdw sx="100000" sy="100000" algn="tl" rotWithShape="0" blurRad="50800" dist="38100" dir="2700000">
              <a:srgbClr val="000000">
                <a:alpha val="39607"/>
              </a:srgbClr>
            </a:outerShdw>
          </a:effectLst>
        </p:spPr>
        <p:txBody>
          <a:bodyPr vert="horz" wrap="square" lIns="91440" tIns="45720" rIns="91440" bIns="45720" anchor="t" anchorCtr="0">
            <a:prstTxWarp prst="textNoShape"/>
          </a:bodyPr>
          <a:lstStyle/>
          <a:p>
            <a:pPr marL="0" indent="0" algn="just">
              <a:lnSpc>
                <a:spcPct val="100000"/>
              </a:lnSpc>
              <a:spcBef>
                <a:spcPts val="0"/>
              </a:spcBef>
              <a:spcAft>
                <a:spcPts val="1000"/>
              </a:spcAft>
              <a:buNone/>
            </a:pP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Hình</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 2: </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Đây là </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c</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á heo</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Đó</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là loài cá thông minh và hiền lành sống trong đại dương. Khi nhắc đến cá heo các em sẽ nghĩ ngay đến những màn biểu diễn xiếc điêu luyện.</a:t>
            </a:r>
            <a:endParaRPr lang="zh-CN" altLang="en-US" sz="3200" b="1" i="1" u="none" strike="noStrike" kern="1200" cap="none" spc="0" baseline="0">
              <a:solidFill>
                <a:srgbClr val="FF0000"/>
              </a:solidFill>
              <a:latin typeface="Times New Roman" pitchFamily="18" charset="0"/>
              <a:ea typeface="Calibri" pitchFamily="0" charset="0"/>
              <a:cs typeface="Times New Roman" pitchFamily="18" charset="0"/>
            </a:endParaRPr>
          </a:p>
        </p:txBody>
      </p:sp>
      <p:pic>
        <p:nvPicPr>
          <p:cNvPr id="794" name="图片"/>
          <p:cNvPicPr>
            <a:picLocks noChangeAspect="1"/>
          </p:cNvPicPr>
          <p:nvPr/>
        </p:nvPicPr>
        <p:blipFill>
          <a:blip r:embed="rId1" cstate="print"/>
          <a:stretch>
            <a:fillRect/>
          </a:stretch>
        </p:blipFill>
        <p:spPr>
          <a:xfrm rot="0">
            <a:off x="3195798" y="325868"/>
            <a:ext cx="5797225" cy="4135950"/>
          </a:xfrm>
          <a:prstGeom prst="rect"/>
          <a:noFill/>
          <a:ln w="12700" cmpd="sng" cap="flat">
            <a:noFill/>
            <a:prstDash val="solid"/>
            <a:miter/>
          </a:ln>
        </p:spPr>
      </p:pic>
      <p:sp>
        <p:nvSpPr>
          <p:cNvPr id="795" name="左箭头">
            <a:hlinkClick r:id="rId2" action="ppaction://hlinksldjump"/>
          </p:cNvPr>
          <p:cNvSpPr>
            <a:spLocks/>
          </p:cNvSpPr>
          <p:nvPr/>
        </p:nvSpPr>
        <p:spPr>
          <a:xfrm rot="0">
            <a:off x="213360" y="381000"/>
            <a:ext cx="1203960" cy="674202"/>
          </a:xfrm>
          <a:prstGeom prst="leftArrow">
            <a:avLst>
              <a:gd name="adj1" fmla="val 50000"/>
              <a:gd name="adj2" fmla="val 44643"/>
            </a:avLst>
          </a:prstGeom>
          <a:solidFill>
            <a:schemeClr val="accent1"/>
          </a:solidFill>
          <a:ln w="12700" cmpd="sng" cap="flat">
            <a:solidFill>
              <a:srgbClr val="A82226"/>
            </a:solidFill>
            <a:prstDash val="solid"/>
            <a:miter/>
          </a:ln>
        </p:spPr>
      </p:sp>
    </p:spTree>
    <p:extLst>
      <p:ext uri="{BB962C8B-B14F-4D97-AF65-F5344CB8AC3E}">
        <p14:creationId xmlns:p14="http://schemas.microsoft.com/office/powerpoint/2010/main" val="1634115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93"/>
                                        </p:tgtEl>
                                        <p:attrNameLst>
                                          <p:attrName>style.visibility</p:attrName>
                                        </p:attrNameLst>
                                      </p:cBhvr>
                                      <p:to>
                                        <p:strVal val="visible"/>
                                      </p:to>
                                    </p:set>
                                    <p:animEffect transition="in" filter="fade">
                                      <p:cBhvr>
                                        <p:cTn id="7" dur="1000"/>
                                        <p:tgtEl>
                                          <p:spTgt spid="793"/>
                                        </p:tgtEl>
                                      </p:cBhvr>
                                    </p:animEffect>
                                    <p:anim calcmode="lin" valueType="num">
                                      <p:cBhvr>
                                        <p:cTn id="8" dur="1000" fill="hold"/>
                                        <p:tgtEl>
                                          <p:spTgt spid="793"/>
                                        </p:tgtEl>
                                        <p:attrNameLst>
                                          <p:attrName>ppt_x</p:attrName>
                                        </p:attrNameLst>
                                      </p:cBhvr>
                                      <p:tavLst>
                                        <p:tav tm="0">
                                          <p:val>
                                            <p:strVal val="#ppt_x"/>
                                          </p:val>
                                        </p:tav>
                                        <p:tav tm="100000">
                                          <p:val>
                                            <p:strVal val="#ppt_x"/>
                                          </p:val>
                                        </p:tav>
                                      </p:tavLst>
                                    </p:anim>
                                    <p:anim calcmode="lin" valueType="num">
                                      <p:cBhvr>
                                        <p:cTn id="9" dur="1000" fill="hold"/>
                                        <p:tgtEl>
                                          <p:spTgt spid="79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3" grpId="0" animBg="1"/>
    </p:bldLst>
  </p:timing>
</p:sld>
</file>

<file path=ppt/slides/slide11.xml><?xml version="1.0" encoding="utf-8"?>
<p:sld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796" name="圆角矩形"/>
          <p:cNvSpPr>
            <a:spLocks/>
          </p:cNvSpPr>
          <p:nvPr/>
        </p:nvSpPr>
        <p:spPr>
          <a:xfrm rot="0">
            <a:off x="478471" y="4690418"/>
            <a:ext cx="11231881" cy="1150144"/>
          </a:xfrm>
          <a:prstGeom prst="roundRect">
            <a:avLst>
              <a:gd name="adj" fmla="val 11055"/>
            </a:avLst>
          </a:prstGeom>
          <a:solidFill>
            <a:schemeClr val="bg1"/>
          </a:solidFill>
          <a:ln w="38100" cmpd="sng" cap="flat">
            <a:solidFill>
              <a:srgbClr val="FFFFFF"/>
            </a:solidFill>
            <a:prstDash val="solid"/>
            <a:round/>
          </a:ln>
          <a:effectLst>
            <a:outerShdw sx="100000" sy="100000" algn="tl" rotWithShape="0" blurRad="50800" dist="38100" dir="2700000">
              <a:srgbClr val="000000">
                <a:alpha val="39607"/>
              </a:srgbClr>
            </a:outerShdw>
          </a:effectLst>
        </p:spPr>
        <p:txBody>
          <a:bodyPr vert="horz" wrap="square" lIns="91440" tIns="45720" rIns="91440" bIns="45720" anchor="t" anchorCtr="0">
            <a:prstTxWarp prst="textNoShape"/>
          </a:bodyPr>
          <a:lstStyle/>
          <a:p>
            <a:pPr marL="0" indent="0" algn="just">
              <a:lnSpc>
                <a:spcPct val="100000"/>
              </a:lnSpc>
              <a:spcBef>
                <a:spcPts val="0"/>
              </a:spcBef>
              <a:spcAft>
                <a:spcPts val="1000"/>
              </a:spcAft>
              <a:buNone/>
            </a:pP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Hình</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 3: </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Đây là </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G</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ấu</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trắng</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Bắc</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Cực</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Đó</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là</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loài</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động</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vật</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ăn</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thịt</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lớn</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nhất</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trên</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đất</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liền</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a:t>
            </a:r>
            <a:endParaRPr lang="zh-CN" altLang="en-US" sz="3200" b="1" i="1" u="none" strike="noStrike" kern="1200" cap="none" spc="0" baseline="0">
              <a:solidFill>
                <a:srgbClr val="FF0000"/>
              </a:solidFill>
              <a:latin typeface="Times New Roman" pitchFamily="18" charset="0"/>
              <a:ea typeface="Calibri" pitchFamily="0" charset="0"/>
              <a:cs typeface="Times New Roman" pitchFamily="18" charset="0"/>
            </a:endParaRPr>
          </a:p>
        </p:txBody>
      </p:sp>
      <p:pic>
        <p:nvPicPr>
          <p:cNvPr id="797" name="图片"/>
          <p:cNvPicPr>
            <a:picLocks noChangeAspect="1"/>
          </p:cNvPicPr>
          <p:nvPr/>
        </p:nvPicPr>
        <p:blipFill>
          <a:blip r:embed="rId1" cstate="print"/>
          <a:stretch>
            <a:fillRect/>
          </a:stretch>
        </p:blipFill>
        <p:spPr>
          <a:xfrm rot="0">
            <a:off x="2682456" y="107808"/>
            <a:ext cx="6431064" cy="4363387"/>
          </a:xfrm>
          <a:prstGeom prst="rect"/>
          <a:noFill/>
          <a:ln w="12700" cmpd="sng" cap="flat">
            <a:noFill/>
            <a:prstDash val="solid"/>
            <a:miter/>
          </a:ln>
        </p:spPr>
      </p:pic>
      <p:sp>
        <p:nvSpPr>
          <p:cNvPr id="798" name="左箭头">
            <a:hlinkClick r:id="rId2" action="ppaction://hlinksldjump"/>
          </p:cNvPr>
          <p:cNvSpPr>
            <a:spLocks/>
          </p:cNvSpPr>
          <p:nvPr/>
        </p:nvSpPr>
        <p:spPr>
          <a:xfrm rot="0">
            <a:off x="213360" y="381000"/>
            <a:ext cx="1203960" cy="674202"/>
          </a:xfrm>
          <a:prstGeom prst="leftArrow">
            <a:avLst>
              <a:gd name="adj1" fmla="val 50000"/>
              <a:gd name="adj2" fmla="val 44643"/>
            </a:avLst>
          </a:prstGeom>
          <a:solidFill>
            <a:schemeClr val="accent1"/>
          </a:solidFill>
          <a:ln w="12700" cmpd="sng" cap="flat">
            <a:solidFill>
              <a:srgbClr val="A82226"/>
            </a:solidFill>
            <a:prstDash val="solid"/>
            <a:miter/>
          </a:ln>
        </p:spPr>
      </p:sp>
    </p:spTree>
    <p:extLst>
      <p:ext uri="{BB962C8B-B14F-4D97-AF65-F5344CB8AC3E}">
        <p14:creationId xmlns:p14="http://schemas.microsoft.com/office/powerpoint/2010/main" val="13732400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96"/>
                                        </p:tgtEl>
                                        <p:attrNameLst>
                                          <p:attrName>style.visibility</p:attrName>
                                        </p:attrNameLst>
                                      </p:cBhvr>
                                      <p:to>
                                        <p:strVal val="visible"/>
                                      </p:to>
                                    </p:set>
                                    <p:animEffect transition="in" filter="fade">
                                      <p:cBhvr>
                                        <p:cTn id="7" dur="1000"/>
                                        <p:tgtEl>
                                          <p:spTgt spid="796"/>
                                        </p:tgtEl>
                                      </p:cBhvr>
                                    </p:animEffect>
                                    <p:anim calcmode="lin" valueType="num">
                                      <p:cBhvr>
                                        <p:cTn id="8" dur="1000" fill="hold"/>
                                        <p:tgtEl>
                                          <p:spTgt spid="796"/>
                                        </p:tgtEl>
                                        <p:attrNameLst>
                                          <p:attrName>ppt_x</p:attrName>
                                        </p:attrNameLst>
                                      </p:cBhvr>
                                      <p:tavLst>
                                        <p:tav tm="0">
                                          <p:val>
                                            <p:strVal val="#ppt_x"/>
                                          </p:val>
                                        </p:tav>
                                        <p:tav tm="100000">
                                          <p:val>
                                            <p:strVal val="#ppt_x"/>
                                          </p:val>
                                        </p:tav>
                                      </p:tavLst>
                                    </p:anim>
                                    <p:anim calcmode="lin" valueType="num">
                                      <p:cBhvr>
                                        <p:cTn id="9" dur="1000" fill="hold"/>
                                        <p:tgtEl>
                                          <p:spTgt spid="7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6" grpId="0" animBg="1"/>
    </p:bldLst>
  </p:timing>
</p:sld>
</file>

<file path=ppt/slides/slide12.xml><?xml version="1.0" encoding="utf-8"?>
<p:sld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799" name="圆角矩形"/>
          <p:cNvSpPr>
            <a:spLocks/>
          </p:cNvSpPr>
          <p:nvPr/>
        </p:nvSpPr>
        <p:spPr>
          <a:xfrm rot="0">
            <a:off x="106679" y="4461818"/>
            <a:ext cx="11975464" cy="1873091"/>
          </a:xfrm>
          <a:prstGeom prst="roundRect">
            <a:avLst>
              <a:gd name="adj" fmla="val 11055"/>
            </a:avLst>
          </a:prstGeom>
          <a:solidFill>
            <a:schemeClr val="bg1"/>
          </a:solidFill>
          <a:ln w="38100" cmpd="sng" cap="flat">
            <a:solidFill>
              <a:srgbClr val="FFFFFF"/>
            </a:solidFill>
            <a:prstDash val="solid"/>
            <a:round/>
          </a:ln>
          <a:effectLst>
            <a:outerShdw sx="100000" sy="100000" algn="tl" rotWithShape="0" blurRad="50800" dist="38100" dir="2700000">
              <a:srgbClr val="000000">
                <a:alpha val="39607"/>
              </a:srgbClr>
            </a:outerShdw>
          </a:effectLst>
        </p:spPr>
        <p:txBody>
          <a:bodyPr vert="horz" wrap="square" lIns="91440" tIns="45720" rIns="91440" bIns="45720" anchor="t" anchorCtr="0">
            <a:prstTxWarp prst="textNoShape"/>
          </a:bodyPr>
          <a:lstStyle/>
          <a:p>
            <a:pPr marL="0" indent="0" algn="ctr">
              <a:lnSpc>
                <a:spcPct val="100000"/>
              </a:lnSpc>
              <a:spcBef>
                <a:spcPts val="0"/>
              </a:spcBef>
              <a:spcAft>
                <a:spcPts val="1000"/>
              </a:spcAft>
              <a:buNone/>
            </a:pP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Hình</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4: </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Đây</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là</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 con </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gà</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trống</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Gà</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là</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 con </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vật</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rất</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thân</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quen</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trong</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cuộc</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sống</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chúng</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 ta. </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Gà</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sống</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 ở </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nông</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thôn</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 hay </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ăn</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lúa</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ngô</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cám</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Gà</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cũng</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ăn</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cỏ</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và</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 một </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số</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loại</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côn</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trùng</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nhỏ</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a:t>
            </a:r>
            <a:endParaRPr lang="zh-CN" altLang="en-US" sz="3600" b="1" i="1" u="none" strike="noStrike" kern="1200" cap="none" spc="0" baseline="0">
              <a:solidFill>
                <a:srgbClr val="FF0000"/>
              </a:solidFill>
              <a:latin typeface="Times New Roman" pitchFamily="18" charset="0"/>
              <a:ea typeface="Calibri" pitchFamily="0" charset="0"/>
              <a:cs typeface="Times New Roman" pitchFamily="18" charset="0"/>
            </a:endParaRPr>
          </a:p>
        </p:txBody>
      </p:sp>
      <p:pic>
        <p:nvPicPr>
          <p:cNvPr id="800" name="图片"/>
          <p:cNvPicPr>
            <a:picLocks noChangeAspect="1"/>
          </p:cNvPicPr>
          <p:nvPr/>
        </p:nvPicPr>
        <p:blipFill>
          <a:blip r:embed="rId1" cstate="print"/>
          <a:stretch>
            <a:fillRect/>
          </a:stretch>
        </p:blipFill>
        <p:spPr>
          <a:xfrm rot="0">
            <a:off x="3278155" y="182063"/>
            <a:ext cx="5632513" cy="4081531"/>
          </a:xfrm>
          <a:prstGeom prst="rect"/>
          <a:noFill/>
          <a:ln w="12700" cmpd="sng" cap="flat">
            <a:noFill/>
            <a:prstDash val="solid"/>
            <a:miter/>
          </a:ln>
        </p:spPr>
      </p:pic>
      <p:sp>
        <p:nvSpPr>
          <p:cNvPr id="801" name="左箭头">
            <a:hlinkClick r:id="rId2" action="ppaction://hlinksldjump"/>
          </p:cNvPr>
          <p:cNvSpPr>
            <a:spLocks/>
          </p:cNvSpPr>
          <p:nvPr/>
        </p:nvSpPr>
        <p:spPr>
          <a:xfrm rot="0">
            <a:off x="213360" y="381000"/>
            <a:ext cx="1203960" cy="674202"/>
          </a:xfrm>
          <a:prstGeom prst="leftArrow">
            <a:avLst>
              <a:gd name="adj1" fmla="val 50000"/>
              <a:gd name="adj2" fmla="val 44643"/>
            </a:avLst>
          </a:prstGeom>
          <a:solidFill>
            <a:schemeClr val="accent1"/>
          </a:solidFill>
          <a:ln w="12700" cmpd="sng" cap="flat">
            <a:solidFill>
              <a:srgbClr val="A82226"/>
            </a:solidFill>
            <a:prstDash val="solid"/>
            <a:miter/>
          </a:ln>
        </p:spPr>
      </p:sp>
    </p:spTree>
    <p:extLst>
      <p:ext uri="{BB962C8B-B14F-4D97-AF65-F5344CB8AC3E}">
        <p14:creationId xmlns:p14="http://schemas.microsoft.com/office/powerpoint/2010/main" val="1927181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99"/>
                                        </p:tgtEl>
                                        <p:attrNameLst>
                                          <p:attrName>style.visibility</p:attrName>
                                        </p:attrNameLst>
                                      </p:cBhvr>
                                      <p:to>
                                        <p:strVal val="visible"/>
                                      </p:to>
                                    </p:set>
                                    <p:animEffect transition="in" filter="fade">
                                      <p:cBhvr>
                                        <p:cTn id="7" dur="1000"/>
                                        <p:tgtEl>
                                          <p:spTgt spid="799"/>
                                        </p:tgtEl>
                                      </p:cBhvr>
                                    </p:animEffect>
                                    <p:anim calcmode="lin" valueType="num">
                                      <p:cBhvr>
                                        <p:cTn id="8" dur="1000" fill="hold"/>
                                        <p:tgtEl>
                                          <p:spTgt spid="799"/>
                                        </p:tgtEl>
                                        <p:attrNameLst>
                                          <p:attrName>ppt_x</p:attrName>
                                        </p:attrNameLst>
                                      </p:cBhvr>
                                      <p:tavLst>
                                        <p:tav tm="0">
                                          <p:val>
                                            <p:strVal val="#ppt_x"/>
                                          </p:val>
                                        </p:tav>
                                        <p:tav tm="100000">
                                          <p:val>
                                            <p:strVal val="#ppt_x"/>
                                          </p:val>
                                        </p:tav>
                                      </p:tavLst>
                                    </p:anim>
                                    <p:anim calcmode="lin" valueType="num">
                                      <p:cBhvr>
                                        <p:cTn id="9" dur="1000" fill="hold"/>
                                        <p:tgtEl>
                                          <p:spTgt spid="7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9" grpId="0" animBg="1"/>
    </p:bldLst>
  </p:timing>
</p:sld>
</file>

<file path=ppt/slides/slide13.xml><?xml version="1.0" encoding="utf-8"?>
<p:sld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802" name="圆角矩形"/>
          <p:cNvSpPr>
            <a:spLocks/>
          </p:cNvSpPr>
          <p:nvPr/>
        </p:nvSpPr>
        <p:spPr>
          <a:xfrm rot="0">
            <a:off x="106678" y="4568498"/>
            <a:ext cx="11975464" cy="1675923"/>
          </a:xfrm>
          <a:prstGeom prst="roundRect">
            <a:avLst>
              <a:gd name="adj" fmla="val 11055"/>
            </a:avLst>
          </a:prstGeom>
          <a:solidFill>
            <a:schemeClr val="bg1"/>
          </a:solidFill>
          <a:ln w="38100" cmpd="sng" cap="flat">
            <a:solidFill>
              <a:srgbClr val="FFFFFF"/>
            </a:solidFill>
            <a:prstDash val="solid"/>
            <a:round/>
          </a:ln>
          <a:effectLst>
            <a:outerShdw sx="100000" sy="100000" algn="tl" rotWithShape="0" blurRad="50800" dist="38100" dir="2700000">
              <a:srgbClr val="000000">
                <a:alpha val="39607"/>
              </a:srgbClr>
            </a:outerShdw>
          </a:effectLst>
        </p:spPr>
        <p:txBody>
          <a:bodyPr vert="horz" wrap="square" lIns="91440" tIns="45720" rIns="91440" bIns="45720" anchor="t" anchorCtr="0">
            <a:prstTxWarp prst="textNoShape"/>
          </a:bodyPr>
          <a:lstStyle/>
          <a:p>
            <a:pPr marL="0" indent="0" algn="just">
              <a:lnSpc>
                <a:spcPct val="100000"/>
              </a:lnSpc>
              <a:spcBef>
                <a:spcPts val="0"/>
              </a:spcBef>
              <a:spcAft>
                <a:spcPts val="1000"/>
              </a:spcAft>
              <a:buNone/>
            </a:pP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Hình</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 5. </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Đây</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là</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 con </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chó</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Chó là con vật rất thân quen trong cuộc sống chúng ta. Chó rất trung thành với chủ, hiểu được cảm xúc của chủ và biết trông nhà. Chó sống ở trong chuồng.</a:t>
            </a:r>
            <a:endParaRPr lang="zh-CN" altLang="en-US" sz="3200" b="1" i="1" u="none" strike="noStrike" kern="1200" cap="none" spc="0" baseline="0">
              <a:solidFill>
                <a:srgbClr val="FF0000"/>
              </a:solidFill>
              <a:latin typeface="Times New Roman" pitchFamily="18" charset="0"/>
              <a:ea typeface="Calibri" pitchFamily="0" charset="0"/>
              <a:cs typeface="Times New Roman" pitchFamily="18" charset="0"/>
            </a:endParaRPr>
          </a:p>
        </p:txBody>
      </p:sp>
      <p:pic>
        <p:nvPicPr>
          <p:cNvPr id="803" name="图片"/>
          <p:cNvPicPr>
            <a:picLocks noChangeAspect="1"/>
          </p:cNvPicPr>
          <p:nvPr/>
        </p:nvPicPr>
        <p:blipFill>
          <a:blip r:embed="rId1" cstate="print"/>
          <a:stretch>
            <a:fillRect/>
          </a:stretch>
        </p:blipFill>
        <p:spPr>
          <a:xfrm rot="0">
            <a:off x="3111810" y="111315"/>
            <a:ext cx="5965198" cy="4457183"/>
          </a:xfrm>
          <a:prstGeom prst="rect"/>
          <a:noFill/>
          <a:ln w="12700" cmpd="sng" cap="flat">
            <a:noFill/>
            <a:prstDash val="solid"/>
            <a:miter/>
          </a:ln>
        </p:spPr>
      </p:pic>
      <p:sp>
        <p:nvSpPr>
          <p:cNvPr id="804" name="左箭头">
            <a:hlinkClick r:id="rId2" action="ppaction://hlinksldjump"/>
          </p:cNvPr>
          <p:cNvSpPr>
            <a:spLocks/>
          </p:cNvSpPr>
          <p:nvPr/>
        </p:nvSpPr>
        <p:spPr>
          <a:xfrm rot="0">
            <a:off x="106676" y="276477"/>
            <a:ext cx="1203960" cy="674202"/>
          </a:xfrm>
          <a:prstGeom prst="leftArrow">
            <a:avLst>
              <a:gd name="adj1" fmla="val 50000"/>
              <a:gd name="adj2" fmla="val 44643"/>
            </a:avLst>
          </a:prstGeom>
          <a:solidFill>
            <a:schemeClr val="accent1"/>
          </a:solidFill>
          <a:ln w="12700" cmpd="sng" cap="flat">
            <a:solidFill>
              <a:srgbClr val="A82226"/>
            </a:solidFill>
            <a:prstDash val="solid"/>
            <a:miter/>
          </a:ln>
        </p:spPr>
      </p:sp>
    </p:spTree>
    <p:extLst>
      <p:ext uri="{BB962C8B-B14F-4D97-AF65-F5344CB8AC3E}">
        <p14:creationId xmlns:p14="http://schemas.microsoft.com/office/powerpoint/2010/main" val="7297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02"/>
                                        </p:tgtEl>
                                        <p:attrNameLst>
                                          <p:attrName>style.visibility</p:attrName>
                                        </p:attrNameLst>
                                      </p:cBhvr>
                                      <p:to>
                                        <p:strVal val="visible"/>
                                      </p:to>
                                    </p:set>
                                    <p:animEffect transition="in" filter="fade">
                                      <p:cBhvr>
                                        <p:cTn id="7" dur="1000"/>
                                        <p:tgtEl>
                                          <p:spTgt spid="802"/>
                                        </p:tgtEl>
                                      </p:cBhvr>
                                    </p:animEffect>
                                    <p:anim calcmode="lin" valueType="num">
                                      <p:cBhvr>
                                        <p:cTn id="8" dur="1000" fill="hold"/>
                                        <p:tgtEl>
                                          <p:spTgt spid="802"/>
                                        </p:tgtEl>
                                        <p:attrNameLst>
                                          <p:attrName>ppt_x</p:attrName>
                                        </p:attrNameLst>
                                      </p:cBhvr>
                                      <p:tavLst>
                                        <p:tav tm="0">
                                          <p:val>
                                            <p:strVal val="#ppt_x"/>
                                          </p:val>
                                        </p:tav>
                                        <p:tav tm="100000">
                                          <p:val>
                                            <p:strVal val="#ppt_x"/>
                                          </p:val>
                                        </p:tav>
                                      </p:tavLst>
                                    </p:anim>
                                    <p:anim calcmode="lin" valueType="num">
                                      <p:cBhvr>
                                        <p:cTn id="9" dur="1000" fill="hold"/>
                                        <p:tgtEl>
                                          <p:spTgt spid="8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2" grpId="0" animBg="1"/>
    </p:bldLst>
  </p:timing>
</p:sld>
</file>

<file path=ppt/slides/slide14.xml><?xml version="1.0" encoding="utf-8"?>
<p:sld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805" name="圆角矩形"/>
          <p:cNvSpPr>
            <a:spLocks/>
          </p:cNvSpPr>
          <p:nvPr/>
        </p:nvSpPr>
        <p:spPr>
          <a:xfrm rot="0">
            <a:off x="1341118" y="4598978"/>
            <a:ext cx="9814562" cy="1150144"/>
          </a:xfrm>
          <a:prstGeom prst="roundRect">
            <a:avLst>
              <a:gd name="adj" fmla="val 11055"/>
            </a:avLst>
          </a:prstGeom>
          <a:solidFill>
            <a:schemeClr val="bg1"/>
          </a:solidFill>
          <a:ln w="38100" cmpd="sng" cap="flat">
            <a:solidFill>
              <a:srgbClr val="FFFFFF"/>
            </a:solidFill>
            <a:prstDash val="solid"/>
            <a:round/>
          </a:ln>
          <a:effectLst>
            <a:outerShdw sx="100000" sy="100000" algn="tl" rotWithShape="0" blurRad="50800" dist="38100" dir="2700000">
              <a:srgbClr val="000000">
                <a:alpha val="39607"/>
              </a:srgbClr>
            </a:outerShdw>
          </a:effectLst>
        </p:spPr>
        <p:txBody>
          <a:bodyPr vert="horz" wrap="square" lIns="91440" tIns="45720" rIns="91440" bIns="45720" anchor="t" anchorCtr="0">
            <a:prstTxWarp prst="textNoShape"/>
          </a:bodyPr>
          <a:lstStyle/>
          <a:p>
            <a:pPr marL="0" indent="0" algn="just">
              <a:lnSpc>
                <a:spcPct val="100000"/>
              </a:lnSpc>
              <a:spcBef>
                <a:spcPts val="0"/>
              </a:spcBef>
              <a:spcAft>
                <a:spcPts val="1000"/>
              </a:spcAft>
              <a:buNone/>
            </a:pP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Hình</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 6: </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Đây</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là</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 con </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cá</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sấu</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Cá</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sấu</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là</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loài</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bò</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sát</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lớn</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sống</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 ở </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vùng</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đầm</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 </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lầy</a:t>
            </a:r>
            <a:r>
              <a:rPr lang="en-US" altLang="zh-CN" sz="3200" b="1" i="1" u="none" strike="noStrike" kern="1200" cap="none" spc="0" baseline="0">
                <a:solidFill>
                  <a:srgbClr val="FF0000"/>
                </a:solidFill>
                <a:latin typeface="Times New Roman" pitchFamily="18" charset="0"/>
                <a:ea typeface="Calibri" pitchFamily="0" charset="0"/>
                <a:cs typeface="Times New Roman" pitchFamily="18" charset="0"/>
              </a:rPr>
              <a:t>.</a:t>
            </a:r>
            <a:endParaRPr lang="zh-CN" altLang="en-US" sz="3200" b="1" i="1" u="none" strike="noStrike" kern="1200" cap="none" spc="0" baseline="0">
              <a:solidFill>
                <a:srgbClr val="FF0000"/>
              </a:solidFill>
              <a:latin typeface="Times New Roman" pitchFamily="18" charset="0"/>
              <a:ea typeface="Calibri" pitchFamily="0" charset="0"/>
              <a:cs typeface="Times New Roman" pitchFamily="18" charset="0"/>
            </a:endParaRPr>
          </a:p>
        </p:txBody>
      </p:sp>
      <p:pic>
        <p:nvPicPr>
          <p:cNvPr id="806" name="图片"/>
          <p:cNvPicPr>
            <a:picLocks noChangeAspect="1"/>
          </p:cNvPicPr>
          <p:nvPr/>
        </p:nvPicPr>
        <p:blipFill>
          <a:blip r:embed="rId1" cstate="print"/>
          <a:stretch>
            <a:fillRect/>
          </a:stretch>
        </p:blipFill>
        <p:spPr>
          <a:xfrm rot="0">
            <a:off x="2974736" y="168662"/>
            <a:ext cx="5940663" cy="4241680"/>
          </a:xfrm>
          <a:prstGeom prst="rect"/>
          <a:noFill/>
          <a:ln w="12700" cmpd="sng" cap="flat">
            <a:noFill/>
            <a:prstDash val="solid"/>
            <a:miter/>
          </a:ln>
        </p:spPr>
      </p:pic>
      <p:sp>
        <p:nvSpPr>
          <p:cNvPr id="807" name="左箭头">
            <a:hlinkClick r:id="rId2" action="ppaction://hlinksldjump"/>
          </p:cNvPr>
          <p:cNvSpPr>
            <a:spLocks/>
          </p:cNvSpPr>
          <p:nvPr/>
        </p:nvSpPr>
        <p:spPr>
          <a:xfrm rot="0">
            <a:off x="137159" y="377358"/>
            <a:ext cx="1203960" cy="674202"/>
          </a:xfrm>
          <a:prstGeom prst="leftArrow">
            <a:avLst>
              <a:gd name="adj1" fmla="val 50000"/>
              <a:gd name="adj2" fmla="val 44643"/>
            </a:avLst>
          </a:prstGeom>
          <a:solidFill>
            <a:schemeClr val="accent1"/>
          </a:solidFill>
          <a:ln w="12700" cmpd="sng" cap="flat">
            <a:solidFill>
              <a:srgbClr val="A82226"/>
            </a:solidFill>
            <a:prstDash val="solid"/>
            <a:miter/>
          </a:ln>
        </p:spPr>
      </p:sp>
    </p:spTree>
    <p:extLst>
      <p:ext uri="{BB962C8B-B14F-4D97-AF65-F5344CB8AC3E}">
        <p14:creationId xmlns:p14="http://schemas.microsoft.com/office/powerpoint/2010/main" val="18539376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05"/>
                                        </p:tgtEl>
                                        <p:attrNameLst>
                                          <p:attrName>style.visibility</p:attrName>
                                        </p:attrNameLst>
                                      </p:cBhvr>
                                      <p:to>
                                        <p:strVal val="visible"/>
                                      </p:to>
                                    </p:set>
                                    <p:animEffect transition="in" filter="fade">
                                      <p:cBhvr>
                                        <p:cTn id="7" dur="1000"/>
                                        <p:tgtEl>
                                          <p:spTgt spid="805"/>
                                        </p:tgtEl>
                                      </p:cBhvr>
                                    </p:animEffect>
                                    <p:anim calcmode="lin" valueType="num">
                                      <p:cBhvr>
                                        <p:cTn id="8" dur="1000" fill="hold"/>
                                        <p:tgtEl>
                                          <p:spTgt spid="805"/>
                                        </p:tgtEl>
                                        <p:attrNameLst>
                                          <p:attrName>ppt_x</p:attrName>
                                        </p:attrNameLst>
                                      </p:cBhvr>
                                      <p:tavLst>
                                        <p:tav tm="0">
                                          <p:val>
                                            <p:strVal val="#ppt_x"/>
                                          </p:val>
                                        </p:tav>
                                        <p:tav tm="100000">
                                          <p:val>
                                            <p:strVal val="#ppt_x"/>
                                          </p:val>
                                        </p:tav>
                                      </p:tavLst>
                                    </p:anim>
                                    <p:anim calcmode="lin" valueType="num">
                                      <p:cBhvr>
                                        <p:cTn id="9" dur="1000" fill="hold"/>
                                        <p:tgtEl>
                                          <p:spTgt spid="8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5" grpId="0" animBg="1"/>
    </p:bldLst>
  </p:timing>
</p:sld>
</file>

<file path=ppt/slides/slide15.xml><?xml version="1.0" encoding="utf-8"?>
<p:sld xmlns:p="http://schemas.openxmlformats.org/presentationml/2006/main" xmlns:r="http://schemas.openxmlformats.org/officeDocument/2006/relationships" xmlns:a="http://schemas.openxmlformats.org/drawingml/2006/main">
  <p:cSld>
    <p:bg>
      <p:bgPr>
        <a:blipFill>
          <a:blip r:embed="rId1"/>
          <a:stretch/>
        </a:blipFill>
      </p:bgPr>
    </p:bg>
    <p:spTree>
      <p:nvGrpSpPr>
        <p:cNvPr id="1" name=""/>
        <p:cNvGrpSpPr/>
        <p:nvPr/>
      </p:nvGrpSpPr>
      <p:grpSpPr>
        <a:xfrm>
          <a:off x="0" y="0"/>
          <a:ext cx="0" cy="0"/>
          <a:chOff x="0" y="0"/>
          <a:chExt cx="0" cy="0"/>
        </a:xfrm>
      </p:grpSpPr>
      <p:sp>
        <p:nvSpPr>
          <p:cNvPr id="811" name="矩形"/>
          <p:cNvSpPr>
            <a:spLocks/>
          </p:cNvSpPr>
          <p:nvPr/>
        </p:nvSpPr>
        <p:spPr>
          <a:xfrm rot="0">
            <a:off x="144902" y="101705"/>
            <a:ext cx="2137261" cy="379463"/>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l" defTabSz="914146">
              <a:lnSpc>
                <a:spcPct val="100000"/>
              </a:lnSpc>
              <a:spcBef>
                <a:spcPts val="0"/>
              </a:spcBef>
              <a:spcAft>
                <a:spcPts val="0"/>
              </a:spcAft>
              <a:buNone/>
            </a:pPr>
            <a:r>
              <a:rPr lang="en-US" altLang="zh-CN" sz="1866" b="0" i="0" u="none" strike="noStrike" kern="1200" cap="none" spc="0" baseline="0">
                <a:solidFill>
                  <a:srgbClr val="FFFFFF"/>
                </a:solidFill>
                <a:effectLst>
                  <a:glow rad="63500">
                    <a:srgbClr val="00B456"/>
                  </a:glow>
                  <a:reflection stA="55000" blurRad="6350" endPos="45500" dir="5400000" sy="-100000"/>
                </a:effectLst>
                <a:latin typeface="Quicksand Medium" pitchFamily="2" charset="0"/>
                <a:ea typeface="Arial-Rounded" pitchFamily="34" charset="0"/>
                <a:cs typeface="Arial-Rounded" pitchFamily="34" charset="0"/>
              </a:rPr>
              <a:t>TNXH 1 - CTST</a:t>
            </a:r>
            <a:endParaRPr lang="zh-CN" altLang="en-US" sz="1866" b="0" i="0" u="none" strike="noStrike" kern="1200" cap="none" spc="0" baseline="0">
              <a:solidFill>
                <a:srgbClr val="FFFFFF"/>
              </a:solidFill>
              <a:effectLst>
                <a:glow rad="63500">
                  <a:srgbClr val="00B456"/>
                </a:glow>
                <a:reflection stA="55000" blurRad="6350" endPos="45500" dir="5400000" sy="-100000"/>
              </a:effectLst>
              <a:latin typeface="Quicksand Medium" pitchFamily="2" charset="0"/>
              <a:ea typeface="Arial-Rounded" pitchFamily="34" charset="0"/>
              <a:cs typeface="Arial-Rounded" pitchFamily="34" charset="0"/>
            </a:endParaRPr>
          </a:p>
        </p:txBody>
      </p:sp>
      <p:pic>
        <p:nvPicPr>
          <p:cNvPr id="812" name="图片"/>
          <p:cNvPicPr>
            <a:picLocks noChangeAspect="1"/>
          </p:cNvPicPr>
          <p:nvPr/>
        </p:nvPicPr>
        <p:blipFill>
          <a:blip r:embed="rId2" cstate="print"/>
          <a:stretch>
            <a:fillRect/>
          </a:stretch>
        </p:blipFill>
        <p:spPr>
          <a:xfrm rot="0">
            <a:off x="406294" y="940448"/>
            <a:ext cx="777950" cy="771300"/>
          </a:xfrm>
          <a:prstGeom prst="rect"/>
          <a:noFill/>
          <a:ln w="12700" cmpd="sng" cap="flat">
            <a:noFill/>
            <a:prstDash val="solid"/>
            <a:miter/>
          </a:ln>
        </p:spPr>
      </p:pic>
      <p:pic>
        <p:nvPicPr>
          <p:cNvPr id="813" name="多媒体">
            <a:hlinkClick r:id="" action="ppaction://media"/>
          </p:cNvPr>
          <p:cNvPicPr>
            <a:picLocks noChangeAspect="1"/>
          </p:cNvPicPr>
          <p:nvPr>
            <a:videoFile r:link="rId3"/>
          </p:nvPr>
        </p:nvPicPr>
        <p:blipFill>
          <a:blip r:embed="rId4" cstate="print"/>
          <a:stretch>
            <a:fillRect/>
          </a:stretch>
        </p:blipFill>
        <p:spPr>
          <a:xfrm rot="0">
            <a:off x="-1" y="893"/>
            <a:ext cx="12188825" cy="6856214"/>
          </a:xfrm>
          <a:prstGeom prst="rect"/>
          <a:noFill/>
          <a:ln w="12700" cmpd="sng" cap="flat">
            <a:noFill/>
            <a:prstDash val="solid"/>
            <a:miter/>
          </a:ln>
        </p:spPr>
      </p:pic>
    </p:spTree>
    <p:extLst>
      <p:ext uri="{BB962C8B-B14F-4D97-AF65-F5344CB8AC3E}">
        <p14:creationId xmlns:p14="http://schemas.microsoft.com/office/powerpoint/2010/main" val="392608703"/>
      </p:ext>
    </p:extLst>
  </p:cSld>
  <p:clrMapOvr>
    <a:masterClrMapping/>
  </p:clrMapOvr>
  <p:transition advTm="3780"/>
  <p:timing>
    <p:tnLst>
      <p:par>
        <p:cTn id="1" dur="indefinite" restart="never" nodeType="tmRoot">
          <p:childTnLst>
            <p:seq concurrent="1" nextAc="seek">
              <p:cTn id="2" restart="whenNotActive" fill="hold" evtFilter="cancelBubble" nodeType="interactiveSeq">
                <p:stCondLst>
                  <p:cond evt="onClick" delay="0">
                    <p:tgtEl>
                      <p:spTgt spid="8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4" fill="hold" nodeType="clickEffect">
                                  <p:stCondLst>
                                    <p:cond delay="0"/>
                                  </p:stCondLst>
                                  <p:childTnLst>
                                    <p:cmd type="call" cmd="playFrom(0.0)">
                                      <p:cBhvr>
                                        <p:cTn id="6" dur="1" fill="hold"/>
                                        <p:tgtEl>
                                          <p:spTgt spid="813"/>
                                        </p:tgtEl>
                                      </p:cBhvr>
                                    </p:cmd>
                                  </p:childTnLst>
                                </p:cTn>
                              </p:par>
                            </p:childTnLst>
                          </p:cTn>
                        </p:par>
                      </p:childTnLst>
                    </p:cTn>
                  </p:par>
                </p:childTnLst>
              </p:cTn>
              <p:nextCondLst>
                <p:cond evt="onClick" delay="0">
                  <p:tgtEl>
                    <p:spTgt spid="813"/>
                  </p:tgtEl>
                </p:cond>
              </p:nextCondLst>
            </p:seq>
            <p:video>
              <p:cMediaNode vol="80000">
                <p:cTn id="7" fill="hold" display="0">
                  <p:stCondLst>
                    <p:cond delay="indefinite"/>
                  </p:stCondLst>
                  <p:endCondLst>
                    <p:cond evt="onStopAudio" delay="0">
                      <p:tgtEl>
                        <p:sldTgt/>
                      </p:tgtEl>
                    </p:cond>
                    <p:cond evt="onNext" delay="0">
                      <p:tgtEl>
                        <p:sldTgt/>
                      </p:tgtEl>
                    </p:cond>
                  </p:endCondLst>
                </p:cTn>
                <p:tgtEl>
                  <p:spTgt spid="813"/>
                </p:tgtEl>
              </p:cMediaNode>
            </p:video>
          </p:childTnLst>
        </p:cTn>
      </p:par>
    </p:tnLst>
  </p:timing>
</p:sld>
</file>

<file path=ppt/slides/slide16.xml><?xml version="1.0" encoding="utf-8"?>
<p:sld xmlns:p="http://schemas.openxmlformats.org/presentationml/2006/main" xmlns:r="http://schemas.openxmlformats.org/officeDocument/2006/relationships" xmlns:a="http://schemas.openxmlformats.org/drawingml/2006/main" showMasterSp="0">
  <p:cSld>
    <p:bg>
      <p:bgPr>
        <a:blipFill>
          <a:blip r:embed="rId1"/>
          <a:stretch/>
        </a:blipFill>
      </p:bgPr>
    </p:bg>
    <p:spTree>
      <p:nvGrpSpPr>
        <p:cNvPr id="1" name=""/>
        <p:cNvGrpSpPr/>
        <p:nvPr/>
      </p:nvGrpSpPr>
      <p:grpSpPr>
        <a:xfrm>
          <a:off x="0" y="0"/>
          <a:ext cx="0" cy="0"/>
          <a:chOff x="0" y="0"/>
          <a:chExt cx="0" cy="0"/>
        </a:xfrm>
      </p:grpSpPr>
      <p:sp>
        <p:nvSpPr>
          <p:cNvPr id="816" name="矩形"/>
          <p:cNvSpPr>
            <a:spLocks/>
          </p:cNvSpPr>
          <p:nvPr/>
        </p:nvSpPr>
        <p:spPr>
          <a:xfrm rot="0">
            <a:off x="144902" y="101705"/>
            <a:ext cx="2137261" cy="379463"/>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l" defTabSz="914146">
              <a:lnSpc>
                <a:spcPct val="100000"/>
              </a:lnSpc>
              <a:spcBef>
                <a:spcPts val="0"/>
              </a:spcBef>
              <a:spcAft>
                <a:spcPts val="0"/>
              </a:spcAft>
              <a:buNone/>
            </a:pPr>
            <a:r>
              <a:rPr lang="en-US" altLang="zh-CN" sz="1866" b="0" i="0" u="none" strike="noStrike" kern="1200" cap="none" spc="0" baseline="0">
                <a:solidFill>
                  <a:srgbClr val="FFFFFF"/>
                </a:solidFill>
                <a:effectLst>
                  <a:glow rad="63500">
                    <a:srgbClr val="00B456"/>
                  </a:glow>
                  <a:reflection stA="55000" blurRad="6350" endPos="45500" dir="5400000" sy="-100000"/>
                </a:effectLst>
                <a:latin typeface="Quicksand Medium" pitchFamily="2" charset="0"/>
                <a:ea typeface="Arial-Rounded" pitchFamily="34" charset="0"/>
                <a:cs typeface="Arial-Rounded" pitchFamily="34" charset="0"/>
              </a:rPr>
              <a:t>TNXH 1 - CTST</a:t>
            </a:r>
            <a:endParaRPr lang="zh-CN" altLang="en-US" sz="1866" b="0" i="0" u="none" strike="noStrike" kern="1200" cap="none" spc="0" baseline="0">
              <a:solidFill>
                <a:srgbClr val="FFFFFF"/>
              </a:solidFill>
              <a:effectLst>
                <a:glow rad="63500">
                  <a:srgbClr val="00B456"/>
                </a:glow>
                <a:reflection stA="55000" blurRad="6350" endPos="45500" dir="5400000" sy="-100000"/>
              </a:effectLst>
              <a:latin typeface="Quicksand Medium" pitchFamily="2" charset="0"/>
              <a:ea typeface="Arial-Rounded" pitchFamily="34" charset="0"/>
              <a:cs typeface="Arial-Rounded" pitchFamily="34" charset="0"/>
            </a:endParaRPr>
          </a:p>
        </p:txBody>
      </p:sp>
      <p:pic>
        <p:nvPicPr>
          <p:cNvPr id="817" name="图片"/>
          <p:cNvPicPr>
            <a:picLocks noChangeAspect="1"/>
          </p:cNvPicPr>
          <p:nvPr/>
        </p:nvPicPr>
        <p:blipFill>
          <a:blip r:embed="rId2" cstate="print"/>
          <a:stretch>
            <a:fillRect/>
          </a:stretch>
        </p:blipFill>
        <p:spPr>
          <a:xfrm rot="0">
            <a:off x="406294" y="940448"/>
            <a:ext cx="777950" cy="771300"/>
          </a:xfrm>
          <a:prstGeom prst="rect"/>
          <a:noFill/>
          <a:ln w="12700" cmpd="sng" cap="flat">
            <a:noFill/>
            <a:prstDash val="solid"/>
            <a:miter/>
          </a:ln>
        </p:spPr>
      </p:pic>
      <p:pic>
        <p:nvPicPr>
          <p:cNvPr id="818" name="多媒体">
            <a:hlinkClick r:id="" action="ppaction://media"/>
          </p:cNvPr>
          <p:cNvPicPr>
            <a:picLocks noChangeAspect="1"/>
          </p:cNvPicPr>
          <p:nvPr>
            <a:videoFile r:link="rId3"/>
          </p:nvPr>
        </p:nvPicPr>
        <p:blipFill>
          <a:blip r:embed="rId4" cstate="print"/>
          <a:stretch>
            <a:fillRect/>
          </a:stretch>
        </p:blipFill>
        <p:spPr>
          <a:xfrm rot="0">
            <a:off x="-1" y="893"/>
            <a:ext cx="12188825" cy="6856214"/>
          </a:xfrm>
          <a:prstGeom prst="rect"/>
          <a:noFill/>
          <a:ln w="12700" cmpd="sng" cap="flat">
            <a:noFill/>
            <a:prstDash val="solid"/>
            <a:miter/>
          </a:ln>
        </p:spPr>
      </p:pic>
    </p:spTree>
    <p:extLst>
      <p:ext uri="{BB962C8B-B14F-4D97-AF65-F5344CB8AC3E}">
        <p14:creationId xmlns:p14="http://schemas.microsoft.com/office/powerpoint/2010/main" val="869137951"/>
      </p:ext>
    </p:extLst>
  </p:cSld>
  <p:clrMapOvr>
    <a:masterClrMapping/>
  </p:clrMapOvr>
  <p:transition advTm="9460"/>
  <p:timing>
    <p:tnLst>
      <p:par>
        <p:cTn id="1" dur="indefinite" restart="never" nodeType="tmRoot">
          <p:childTnLst>
            <p:seq concurrent="1" nextAc="seek">
              <p:cTn id="2" restart="whenNotActive" fill="hold" evtFilter="cancelBubble" nodeType="interactiveSeq">
                <p:stCondLst>
                  <p:cond evt="onClick" delay="0">
                    <p:tgtEl>
                      <p:spTgt spid="81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4" fill="hold" nodeType="clickEffect">
                                  <p:stCondLst>
                                    <p:cond delay="0"/>
                                  </p:stCondLst>
                                  <p:childTnLst>
                                    <p:cmd type="call" cmd="playFrom(0.0)">
                                      <p:cBhvr>
                                        <p:cTn id="6" dur="1" fill="hold"/>
                                        <p:tgtEl>
                                          <p:spTgt spid="818"/>
                                        </p:tgtEl>
                                      </p:cBhvr>
                                    </p:cmd>
                                  </p:childTnLst>
                                </p:cTn>
                              </p:par>
                            </p:childTnLst>
                          </p:cTn>
                        </p:par>
                      </p:childTnLst>
                    </p:cTn>
                  </p:par>
                </p:childTnLst>
              </p:cTn>
              <p:nextCondLst>
                <p:cond evt="onClick" delay="0">
                  <p:tgtEl>
                    <p:spTgt spid="818"/>
                  </p:tgtEl>
                </p:cond>
              </p:nextCondLst>
            </p:seq>
            <p:video>
              <p:cMediaNode vol="80000">
                <p:cTn id="7" fill="hold" display="0">
                  <p:stCondLst>
                    <p:cond delay="indefinite"/>
                  </p:stCondLst>
                  <p:endCondLst>
                    <p:cond evt="onStopAudio" delay="0">
                      <p:tgtEl>
                        <p:sldTgt/>
                      </p:tgtEl>
                    </p:cond>
                    <p:cond evt="onNext" delay="0">
                      <p:tgtEl>
                        <p:sldTgt/>
                      </p:tgtEl>
                    </p:cond>
                  </p:endCondLst>
                </p:cTn>
                <p:tgtEl>
                  <p:spTgt spid="818"/>
                </p:tgtEl>
              </p:cMediaNode>
            </p:video>
          </p:childTnLst>
        </p:cTn>
      </p:par>
    </p:tnLst>
  </p:timing>
</p:sld>
</file>

<file path=ppt/slides/slide17.xml><?xml version="1.0" encoding="utf-8"?>
<p:sld xmlns:p="http://schemas.openxmlformats.org/presentationml/2006/main" xmlns:r="http://schemas.openxmlformats.org/officeDocument/2006/relationships" xmlns:a="http://schemas.openxmlformats.org/drawingml/2006/main">
  <p:cSld>
    <p:bg>
      <p:bgPr>
        <a:blipFill>
          <a:blip r:embed="rId1"/>
          <a:stretch/>
        </a:blipFill>
      </p:bgPr>
    </p:bg>
    <p:spTree>
      <p:nvGrpSpPr>
        <p:cNvPr id="1" name=""/>
        <p:cNvGrpSpPr/>
        <p:nvPr/>
      </p:nvGrpSpPr>
      <p:grpSpPr>
        <a:xfrm>
          <a:off x="0" y="0"/>
          <a:ext cx="0" cy="0"/>
          <a:chOff x="0" y="0"/>
          <a:chExt cx="0" cy="0"/>
        </a:xfrm>
      </p:grpSpPr>
      <p:sp>
        <p:nvSpPr>
          <p:cNvPr id="821" name="矩形"/>
          <p:cNvSpPr>
            <a:spLocks/>
          </p:cNvSpPr>
          <p:nvPr/>
        </p:nvSpPr>
        <p:spPr>
          <a:xfrm rot="0">
            <a:off x="144902" y="101705"/>
            <a:ext cx="2137261" cy="379463"/>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l" defTabSz="914146">
              <a:lnSpc>
                <a:spcPct val="100000"/>
              </a:lnSpc>
              <a:spcBef>
                <a:spcPts val="0"/>
              </a:spcBef>
              <a:spcAft>
                <a:spcPts val="0"/>
              </a:spcAft>
              <a:buNone/>
            </a:pPr>
            <a:r>
              <a:rPr lang="en-US" altLang="zh-CN" sz="1866" b="0" i="0" u="none" strike="noStrike" kern="1200" cap="none" spc="0" baseline="0">
                <a:solidFill>
                  <a:srgbClr val="FFFFFF"/>
                </a:solidFill>
                <a:effectLst>
                  <a:glow rad="63500">
                    <a:srgbClr val="00B456"/>
                  </a:glow>
                  <a:reflection stA="55000" blurRad="6350" endPos="45500" dir="5400000" sy="-100000"/>
                </a:effectLst>
                <a:latin typeface="Quicksand Medium" pitchFamily="2" charset="0"/>
                <a:ea typeface="Arial-Rounded" pitchFamily="34" charset="0"/>
                <a:cs typeface="Arial-Rounded" pitchFamily="34" charset="0"/>
              </a:rPr>
              <a:t>TNXH 1 - CTST</a:t>
            </a:r>
            <a:endParaRPr lang="zh-CN" altLang="en-US" sz="1866" b="0" i="0" u="none" strike="noStrike" kern="1200" cap="none" spc="0" baseline="0">
              <a:solidFill>
                <a:srgbClr val="FFFFFF"/>
              </a:solidFill>
              <a:effectLst>
                <a:glow rad="63500">
                  <a:srgbClr val="00B456"/>
                </a:glow>
                <a:reflection stA="55000" blurRad="6350" endPos="45500" dir="5400000" sy="-100000"/>
              </a:effectLst>
              <a:latin typeface="Quicksand Medium" pitchFamily="2" charset="0"/>
              <a:ea typeface="Arial-Rounded" pitchFamily="34" charset="0"/>
              <a:cs typeface="Arial-Rounded" pitchFamily="34" charset="0"/>
            </a:endParaRPr>
          </a:p>
        </p:txBody>
      </p:sp>
      <p:pic>
        <p:nvPicPr>
          <p:cNvPr id="822" name="图片"/>
          <p:cNvPicPr>
            <a:picLocks noChangeAspect="1"/>
          </p:cNvPicPr>
          <p:nvPr/>
        </p:nvPicPr>
        <p:blipFill>
          <a:blip r:embed="rId2" cstate="print"/>
          <a:stretch>
            <a:fillRect/>
          </a:stretch>
        </p:blipFill>
        <p:spPr>
          <a:xfrm rot="0">
            <a:off x="406294" y="940448"/>
            <a:ext cx="777950" cy="771300"/>
          </a:xfrm>
          <a:prstGeom prst="rect"/>
          <a:noFill/>
          <a:ln w="12700" cmpd="sng" cap="flat">
            <a:noFill/>
            <a:prstDash val="solid"/>
            <a:miter/>
          </a:ln>
        </p:spPr>
      </p:pic>
      <p:pic>
        <p:nvPicPr>
          <p:cNvPr id="823" name="多媒体">
            <a:hlinkClick r:id="" action="ppaction://media"/>
          </p:cNvPr>
          <p:cNvPicPr>
            <a:picLocks noChangeAspect="1"/>
          </p:cNvPicPr>
          <p:nvPr>
            <a:videoFile r:link="rId3"/>
          </p:nvPr>
        </p:nvPicPr>
        <p:blipFill>
          <a:blip r:embed="rId4" cstate="print"/>
          <a:stretch>
            <a:fillRect/>
          </a:stretch>
        </p:blipFill>
        <p:spPr>
          <a:xfrm rot="0">
            <a:off x="-1" y="893"/>
            <a:ext cx="12188825" cy="6856214"/>
          </a:xfrm>
          <a:prstGeom prst="rect"/>
          <a:noFill/>
          <a:ln w="12700" cmpd="sng" cap="flat">
            <a:noFill/>
            <a:prstDash val="solid"/>
            <a:miter/>
          </a:ln>
        </p:spPr>
      </p:pic>
    </p:spTree>
    <p:extLst>
      <p:ext uri="{BB962C8B-B14F-4D97-AF65-F5344CB8AC3E}">
        <p14:creationId xmlns:p14="http://schemas.microsoft.com/office/powerpoint/2010/main" val="1572107543"/>
      </p:ext>
    </p:extLst>
  </p:cSld>
  <p:clrMapOvr>
    <a:masterClrMapping/>
  </p:clrMapOvr>
  <p:transition advTm="10020"/>
  <p:timing>
    <p:tnLst>
      <p:par>
        <p:cTn id="1" dur="indefinite" restart="never" nodeType="tmRoot">
          <p:childTnLst>
            <p:seq concurrent="1" nextAc="seek">
              <p:cTn id="2" restart="whenNotActive" fill="hold" evtFilter="cancelBubble" nodeType="interactiveSeq">
                <p:stCondLst>
                  <p:cond evt="onClick" delay="0">
                    <p:tgtEl>
                      <p:spTgt spid="82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4" fill="hold" nodeType="clickEffect">
                                  <p:stCondLst>
                                    <p:cond delay="0"/>
                                  </p:stCondLst>
                                  <p:childTnLst>
                                    <p:cmd type="call" cmd="playFrom(0.0)">
                                      <p:cBhvr>
                                        <p:cTn id="6" dur="1" fill="hold"/>
                                        <p:tgtEl>
                                          <p:spTgt spid="823"/>
                                        </p:tgtEl>
                                      </p:cBhvr>
                                    </p:cmd>
                                  </p:childTnLst>
                                </p:cTn>
                              </p:par>
                            </p:childTnLst>
                          </p:cTn>
                        </p:par>
                      </p:childTnLst>
                    </p:cTn>
                  </p:par>
                </p:childTnLst>
              </p:cTn>
              <p:nextCondLst>
                <p:cond evt="onClick" delay="0">
                  <p:tgtEl>
                    <p:spTgt spid="823"/>
                  </p:tgtEl>
                </p:cond>
              </p:nextCondLst>
            </p:seq>
            <p:video>
              <p:cMediaNode vol="80000">
                <p:cTn id="7" fill="hold" display="0">
                  <p:stCondLst>
                    <p:cond delay="indefinite"/>
                  </p:stCondLst>
                  <p:endCondLst>
                    <p:cond evt="onStopAudio" delay="0">
                      <p:tgtEl>
                        <p:sldTgt/>
                      </p:tgtEl>
                    </p:cond>
                    <p:cond evt="onNext" delay="0">
                      <p:tgtEl>
                        <p:sldTgt/>
                      </p:tgtEl>
                    </p:cond>
                  </p:endCondLst>
                </p:cTn>
                <p:tgtEl>
                  <p:spTgt spid="823"/>
                </p:tgtEl>
              </p:cMediaNode>
            </p:video>
          </p:childTnLst>
        </p:cTn>
      </p:par>
    </p:tnLst>
  </p:timing>
</p:sld>
</file>

<file path=ppt/slides/slide18.xml><?xml version="1.0" encoding="utf-8"?>
<p:sld xmlns:p="http://schemas.openxmlformats.org/presentationml/2006/main" xmlns:r="http://schemas.openxmlformats.org/officeDocument/2006/relationships" xmlns:a="http://schemas.openxmlformats.org/drawingml/2006/main">
  <p:cSld>
    <p:bg>
      <p:bgPr>
        <a:blipFill>
          <a:blip r:embed="rId1"/>
          <a:stretch/>
        </a:blipFill>
      </p:bgPr>
    </p:bg>
    <p:spTree>
      <p:nvGrpSpPr>
        <p:cNvPr id="1" name=""/>
        <p:cNvGrpSpPr/>
        <p:nvPr/>
      </p:nvGrpSpPr>
      <p:grpSpPr>
        <a:xfrm>
          <a:off x="0" y="0"/>
          <a:ext cx="0" cy="0"/>
          <a:chOff x="0" y="0"/>
          <a:chExt cx="0" cy="0"/>
        </a:xfrm>
      </p:grpSpPr>
      <p:sp>
        <p:nvSpPr>
          <p:cNvPr id="826" name="矩形"/>
          <p:cNvSpPr>
            <a:spLocks/>
          </p:cNvSpPr>
          <p:nvPr/>
        </p:nvSpPr>
        <p:spPr>
          <a:xfrm rot="0">
            <a:off x="144902" y="101705"/>
            <a:ext cx="2137261" cy="379463"/>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l" defTabSz="914146">
              <a:lnSpc>
                <a:spcPct val="100000"/>
              </a:lnSpc>
              <a:spcBef>
                <a:spcPts val="0"/>
              </a:spcBef>
              <a:spcAft>
                <a:spcPts val="0"/>
              </a:spcAft>
              <a:buNone/>
            </a:pPr>
            <a:r>
              <a:rPr lang="en-US" altLang="zh-CN" sz="1866" b="0" i="0" u="none" strike="noStrike" kern="1200" cap="none" spc="0" baseline="0">
                <a:solidFill>
                  <a:srgbClr val="FFFFFF"/>
                </a:solidFill>
                <a:effectLst>
                  <a:glow rad="63500">
                    <a:srgbClr val="00B456"/>
                  </a:glow>
                  <a:reflection stA="55000" blurRad="6350" endPos="45500" dir="5400000" sy="-100000"/>
                </a:effectLst>
                <a:latin typeface="Quicksand Medium" pitchFamily="2" charset="0"/>
                <a:ea typeface="Arial-Rounded" pitchFamily="34" charset="0"/>
                <a:cs typeface="Arial-Rounded" pitchFamily="34" charset="0"/>
              </a:rPr>
              <a:t>TNXH 1 - CTST</a:t>
            </a:r>
            <a:endParaRPr lang="zh-CN" altLang="en-US" sz="1866" b="0" i="0" u="none" strike="noStrike" kern="1200" cap="none" spc="0" baseline="0">
              <a:solidFill>
                <a:srgbClr val="FFFFFF"/>
              </a:solidFill>
              <a:effectLst>
                <a:glow rad="63500">
                  <a:srgbClr val="00B456"/>
                </a:glow>
                <a:reflection stA="55000" blurRad="6350" endPos="45500" dir="5400000" sy="-100000"/>
              </a:effectLst>
              <a:latin typeface="Quicksand Medium" pitchFamily="2" charset="0"/>
              <a:ea typeface="Arial-Rounded" pitchFamily="34" charset="0"/>
              <a:cs typeface="Arial-Rounded" pitchFamily="34" charset="0"/>
            </a:endParaRPr>
          </a:p>
        </p:txBody>
      </p:sp>
      <p:pic>
        <p:nvPicPr>
          <p:cNvPr id="827" name="图片"/>
          <p:cNvPicPr>
            <a:picLocks noChangeAspect="1"/>
          </p:cNvPicPr>
          <p:nvPr/>
        </p:nvPicPr>
        <p:blipFill>
          <a:blip r:embed="rId2" cstate="print"/>
          <a:stretch>
            <a:fillRect/>
          </a:stretch>
        </p:blipFill>
        <p:spPr>
          <a:xfrm rot="0">
            <a:off x="406294" y="940448"/>
            <a:ext cx="777950" cy="771300"/>
          </a:xfrm>
          <a:prstGeom prst="rect"/>
          <a:noFill/>
          <a:ln w="12700" cmpd="sng" cap="flat">
            <a:noFill/>
            <a:prstDash val="solid"/>
            <a:miter/>
          </a:ln>
        </p:spPr>
      </p:pic>
      <p:pic>
        <p:nvPicPr>
          <p:cNvPr id="828" name="多媒体">
            <a:hlinkClick r:id="" action="ppaction://media"/>
          </p:cNvPr>
          <p:cNvPicPr>
            <a:picLocks noChangeAspect="1"/>
          </p:cNvPicPr>
          <p:nvPr>
            <a:videoFile r:link="rId3"/>
          </p:nvPr>
        </p:nvPicPr>
        <p:blipFill>
          <a:blip r:embed="rId4" cstate="print"/>
          <a:stretch>
            <a:fillRect/>
          </a:stretch>
        </p:blipFill>
        <p:spPr>
          <a:xfrm rot="0">
            <a:off x="-1" y="893"/>
            <a:ext cx="12188825" cy="6856214"/>
          </a:xfrm>
          <a:prstGeom prst="rect"/>
          <a:noFill/>
          <a:ln w="12700" cmpd="sng" cap="flat">
            <a:noFill/>
            <a:prstDash val="solid"/>
            <a:miter/>
          </a:ln>
        </p:spPr>
      </p:pic>
    </p:spTree>
    <p:extLst>
      <p:ext uri="{BB962C8B-B14F-4D97-AF65-F5344CB8AC3E}">
        <p14:creationId xmlns:p14="http://schemas.microsoft.com/office/powerpoint/2010/main" val="11850930"/>
      </p:ext>
    </p:extLst>
  </p:cSld>
  <p:clrMapOvr>
    <a:masterClrMapping/>
  </p:clrMapOvr>
  <p:transition advTm="10580"/>
  <p:timing>
    <p:tnLst>
      <p:par>
        <p:cTn id="1" dur="indefinite" restart="never" nodeType="tmRoot">
          <p:childTnLst>
            <p:seq concurrent="1" nextAc="seek">
              <p:cTn id="2" restart="whenNotActive" fill="hold" evtFilter="cancelBubble" nodeType="interactiveSeq">
                <p:stCondLst>
                  <p:cond evt="onClick" delay="0">
                    <p:tgtEl>
                      <p:spTgt spid="82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4" fill="hold" nodeType="clickEffect">
                                  <p:stCondLst>
                                    <p:cond delay="0"/>
                                  </p:stCondLst>
                                  <p:childTnLst>
                                    <p:cmd type="call" cmd="playFrom(0.0)">
                                      <p:cBhvr>
                                        <p:cTn id="6" dur="1" fill="hold"/>
                                        <p:tgtEl>
                                          <p:spTgt spid="828"/>
                                        </p:tgtEl>
                                      </p:cBhvr>
                                    </p:cmd>
                                  </p:childTnLst>
                                </p:cTn>
                              </p:par>
                            </p:childTnLst>
                          </p:cTn>
                        </p:par>
                      </p:childTnLst>
                    </p:cTn>
                  </p:par>
                </p:childTnLst>
              </p:cTn>
              <p:nextCondLst>
                <p:cond evt="onClick" delay="0">
                  <p:tgtEl>
                    <p:spTgt spid="828"/>
                  </p:tgtEl>
                </p:cond>
              </p:nextCondLst>
            </p:seq>
            <p:video>
              <p:cMediaNode vol="80000">
                <p:cTn id="7" fill="hold" display="0">
                  <p:stCondLst>
                    <p:cond delay="indefinite"/>
                  </p:stCondLst>
                  <p:endCondLst>
                    <p:cond evt="onStopAudio" delay="0">
                      <p:tgtEl>
                        <p:sldTgt/>
                      </p:tgtEl>
                    </p:cond>
                    <p:cond evt="onNext" delay="0">
                      <p:tgtEl>
                        <p:sldTgt/>
                      </p:tgtEl>
                    </p:cond>
                  </p:endCondLst>
                </p:cTn>
                <p:tgtEl>
                  <p:spTgt spid="828"/>
                </p:tgtEl>
              </p:cMediaNode>
            </p:video>
          </p:childTnLst>
        </p:cTn>
      </p:par>
    </p:tnLst>
  </p:timing>
</p:sld>
</file>

<file path=ppt/slides/slide19.xml><?xml version="1.0" encoding="utf-8"?>
<p:sld xmlns:p="http://schemas.openxmlformats.org/presentationml/2006/main" xmlns:r="http://schemas.openxmlformats.org/officeDocument/2006/relationships" xmlns:a="http://schemas.openxmlformats.org/drawingml/2006/main">
  <p:cSld>
    <p:bg>
      <p:bgPr>
        <a:blipFill>
          <a:blip r:embed="rId1"/>
          <a:stretch/>
        </a:blipFill>
      </p:bgPr>
    </p:bg>
    <p:spTree>
      <p:nvGrpSpPr>
        <p:cNvPr id="1" name=""/>
        <p:cNvGrpSpPr/>
        <p:nvPr/>
      </p:nvGrpSpPr>
      <p:grpSpPr>
        <a:xfrm>
          <a:off x="0" y="0"/>
          <a:ext cx="0" cy="0"/>
          <a:chOff x="0" y="0"/>
          <a:chExt cx="0" cy="0"/>
        </a:xfrm>
      </p:grpSpPr>
      <p:sp>
        <p:nvSpPr>
          <p:cNvPr id="831" name="矩形"/>
          <p:cNvSpPr>
            <a:spLocks/>
          </p:cNvSpPr>
          <p:nvPr/>
        </p:nvSpPr>
        <p:spPr>
          <a:xfrm rot="0">
            <a:off x="144902" y="101705"/>
            <a:ext cx="2137261" cy="379463"/>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l" defTabSz="914146">
              <a:lnSpc>
                <a:spcPct val="100000"/>
              </a:lnSpc>
              <a:spcBef>
                <a:spcPts val="0"/>
              </a:spcBef>
              <a:spcAft>
                <a:spcPts val="0"/>
              </a:spcAft>
              <a:buNone/>
            </a:pPr>
            <a:r>
              <a:rPr lang="en-US" altLang="zh-CN" sz="1866" b="0" i="0" u="none" strike="noStrike" kern="1200" cap="none" spc="0" baseline="0">
                <a:solidFill>
                  <a:srgbClr val="FFFFFF"/>
                </a:solidFill>
                <a:effectLst>
                  <a:glow rad="63500">
                    <a:srgbClr val="00B456"/>
                  </a:glow>
                  <a:reflection stA="55000" blurRad="6350" endPos="45500" dir="5400000" sy="-100000"/>
                </a:effectLst>
                <a:latin typeface="Quicksand Medium" pitchFamily="2" charset="0"/>
                <a:ea typeface="Arial-Rounded" pitchFamily="34" charset="0"/>
                <a:cs typeface="Arial-Rounded" pitchFamily="34" charset="0"/>
              </a:rPr>
              <a:t>TNXH 1 - CTST</a:t>
            </a:r>
            <a:endParaRPr lang="zh-CN" altLang="en-US" sz="1866" b="0" i="0" u="none" strike="noStrike" kern="1200" cap="none" spc="0" baseline="0">
              <a:solidFill>
                <a:srgbClr val="FFFFFF"/>
              </a:solidFill>
              <a:effectLst>
                <a:glow rad="63500">
                  <a:srgbClr val="00B456"/>
                </a:glow>
                <a:reflection stA="55000" blurRad="6350" endPos="45500" dir="5400000" sy="-100000"/>
              </a:effectLst>
              <a:latin typeface="Quicksand Medium" pitchFamily="2" charset="0"/>
              <a:ea typeface="Arial-Rounded" pitchFamily="34" charset="0"/>
              <a:cs typeface="Arial-Rounded" pitchFamily="34" charset="0"/>
            </a:endParaRPr>
          </a:p>
        </p:txBody>
      </p:sp>
      <p:pic>
        <p:nvPicPr>
          <p:cNvPr id="832" name="图片"/>
          <p:cNvPicPr>
            <a:picLocks noChangeAspect="1"/>
          </p:cNvPicPr>
          <p:nvPr/>
        </p:nvPicPr>
        <p:blipFill>
          <a:blip r:embed="rId2" cstate="print"/>
          <a:stretch>
            <a:fillRect/>
          </a:stretch>
        </p:blipFill>
        <p:spPr>
          <a:xfrm rot="0">
            <a:off x="406294" y="940448"/>
            <a:ext cx="777950" cy="771300"/>
          </a:xfrm>
          <a:prstGeom prst="rect"/>
          <a:noFill/>
          <a:ln w="12700" cmpd="sng" cap="flat">
            <a:noFill/>
            <a:prstDash val="solid"/>
            <a:miter/>
          </a:ln>
        </p:spPr>
      </p:pic>
      <p:pic>
        <p:nvPicPr>
          <p:cNvPr id="833" name="多媒体">
            <a:hlinkClick r:id="" action="ppaction://media"/>
          </p:cNvPr>
          <p:cNvPicPr>
            <a:picLocks noChangeAspect="1"/>
          </p:cNvPicPr>
          <p:nvPr>
            <a:videoFile r:link="rId3"/>
          </p:nvPr>
        </p:nvPicPr>
        <p:blipFill>
          <a:blip r:embed="rId4" cstate="print"/>
          <a:stretch>
            <a:fillRect/>
          </a:stretch>
        </p:blipFill>
        <p:spPr>
          <a:xfrm rot="0">
            <a:off x="-1" y="101704"/>
            <a:ext cx="12188825" cy="6430876"/>
          </a:xfrm>
          <a:prstGeom prst="rect"/>
          <a:noFill/>
          <a:ln w="12700" cmpd="sng" cap="flat">
            <a:noFill/>
            <a:prstDash val="solid"/>
            <a:miter/>
          </a:ln>
        </p:spPr>
      </p:pic>
    </p:spTree>
    <p:extLst>
      <p:ext uri="{BB962C8B-B14F-4D97-AF65-F5344CB8AC3E}">
        <p14:creationId xmlns:p14="http://schemas.microsoft.com/office/powerpoint/2010/main" val="399250954"/>
      </p:ext>
    </p:extLst>
  </p:cSld>
  <p:clrMapOvr>
    <a:masterClrMapping/>
  </p:clrMapOvr>
  <p:transition advTm="13690"/>
  <p:timing>
    <p:tnLst>
      <p:par>
        <p:cTn id="1" dur="indefinite" restart="never" nodeType="tmRoot">
          <p:childTnLst>
            <p:seq concurrent="1" nextAc="seek">
              <p:cTn id="2" restart="whenNotActive" fill="hold" evtFilter="cancelBubble" nodeType="interactiveSeq">
                <p:stCondLst>
                  <p:cond evt="onClick" delay="0">
                    <p:tgtEl>
                      <p:spTgt spid="83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4" fill="hold" nodeType="clickEffect">
                                  <p:stCondLst>
                                    <p:cond delay="0"/>
                                  </p:stCondLst>
                                  <p:childTnLst>
                                    <p:cmd type="call" cmd="playFrom(0.0)">
                                      <p:cBhvr>
                                        <p:cTn id="6" dur="1" fill="hold"/>
                                        <p:tgtEl>
                                          <p:spTgt spid="833"/>
                                        </p:tgtEl>
                                      </p:cBhvr>
                                    </p:cmd>
                                  </p:childTnLst>
                                </p:cTn>
                              </p:par>
                            </p:childTnLst>
                          </p:cTn>
                        </p:par>
                      </p:childTnLst>
                    </p:cTn>
                  </p:par>
                </p:childTnLst>
              </p:cTn>
              <p:nextCondLst>
                <p:cond evt="onClick" delay="0">
                  <p:tgtEl>
                    <p:spTgt spid="833"/>
                  </p:tgtEl>
                </p:cond>
              </p:nextCondLst>
            </p:seq>
            <p:video>
              <p:cMediaNode vol="80000">
                <p:cTn id="7" fill="hold" display="0">
                  <p:stCondLst>
                    <p:cond delay="indefinite"/>
                  </p:stCondLst>
                  <p:endCondLst>
                    <p:cond evt="onStopAudio" delay="0">
                      <p:tgtEl>
                        <p:sldTgt/>
                      </p:tgtEl>
                    </p:cond>
                    <p:cond evt="onNext" delay="0">
                      <p:tgtEl>
                        <p:sldTgt/>
                      </p:tgtEl>
                    </p:cond>
                  </p:endCondLst>
                </p:cTn>
                <p:tgtEl>
                  <p:spTgt spid="833"/>
                </p:tgtEl>
              </p:cMediaNode>
            </p:video>
          </p:childTnLst>
        </p:cTn>
      </p:par>
    </p:tnLst>
  </p:timing>
</p:sld>
</file>

<file path=ppt/slides/slide2.xml><?xml version="1.0" encoding="utf-8"?>
<p:sld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pic>
        <p:nvPicPr>
          <p:cNvPr id="379" name="图片" descr="Frame template with happy kids and blackboard Vector Image"/>
          <p:cNvPicPr>
            <a:picLocks noChangeAspect="1"/>
          </p:cNvPicPr>
          <p:nvPr/>
        </p:nvPicPr>
        <p:blipFill>
          <a:blip r:embed="rId1" cstate="print"/>
          <a:srcRect b="9620"/>
          <a:stretch>
            <a:fillRect/>
          </a:stretch>
        </p:blipFill>
        <p:spPr>
          <a:xfrm rot="0">
            <a:off x="1" y="7917"/>
            <a:ext cx="12188825" cy="6849191"/>
          </a:xfrm>
          <a:prstGeom prst="rect"/>
          <a:noFill/>
          <a:ln w="12700" cmpd="sng" cap="flat">
            <a:noFill/>
            <a:prstDash val="solid"/>
            <a:miter/>
          </a:ln>
        </p:spPr>
      </p:pic>
      <p:sp>
        <p:nvSpPr>
          <p:cNvPr id="380" name="矩形"/>
          <p:cNvSpPr>
            <a:spLocks/>
          </p:cNvSpPr>
          <p:nvPr/>
        </p:nvSpPr>
        <p:spPr>
          <a:xfrm rot="0">
            <a:off x="3222639" y="2466094"/>
            <a:ext cx="6040648" cy="1424916"/>
          </a:xfrm>
          <a:prstGeom prst="rect"/>
          <a:noFill/>
          <a:ln w="12700" cmpd="sng" cap="flat">
            <a:noFill/>
            <a:prstDash val="solid"/>
            <a:miter/>
          </a:ln>
        </p:spPr>
        <p:txBody>
          <a:bodyPr vert="horz" wrap="square" lIns="91416" tIns="45708" rIns="91416" bIns="45708" anchor="t" anchorCtr="0">
            <a:prstTxWarp prst="textNoShape"/>
            <a:spAutoFit/>
          </a:bodyPr>
          <a:lstStyle/>
          <a:p>
            <a:pPr marL="0" indent="0" algn="ctr" defTabSz="914146">
              <a:lnSpc>
                <a:spcPct val="100000"/>
              </a:lnSpc>
              <a:spcBef>
                <a:spcPts val="0"/>
              </a:spcBef>
              <a:spcAft>
                <a:spcPts val="0"/>
              </a:spcAft>
              <a:buNone/>
            </a:pPr>
            <a:r>
              <a:rPr lang="en-US" altLang="zh-CN" sz="8798" b="1" i="0" u="none" strike="noStrike" kern="1200" cap="none" spc="0" baseline="0">
                <a:solidFill>
                  <a:srgbClr val="FFFF00"/>
                </a:solidFill>
                <a:latin typeface="VNI-Avo" pitchFamily="2" charset="0"/>
                <a:ea typeface="宋体" pitchFamily="0" charset="0"/>
                <a:cs typeface="Calibri" pitchFamily="0" charset="0"/>
              </a:rPr>
              <a:t>Khôûi</a:t>
            </a:r>
            <a:r>
              <a:rPr lang="en-US" altLang="zh-CN" sz="8798" b="1" i="0" u="none" strike="noStrike" kern="1200" cap="none" spc="0" baseline="0">
                <a:solidFill>
                  <a:srgbClr val="FFFF00"/>
                </a:solidFill>
                <a:latin typeface="VNI-Avo" pitchFamily="2" charset="0"/>
                <a:ea typeface="宋体" pitchFamily="0" charset="0"/>
                <a:cs typeface="Calibri" pitchFamily="0" charset="0"/>
              </a:rPr>
              <a:t> </a:t>
            </a:r>
            <a:r>
              <a:rPr lang="en-US" altLang="zh-CN" sz="8798" b="1" i="0" u="none" strike="noStrike" kern="1200" cap="none" spc="0" baseline="0">
                <a:solidFill>
                  <a:srgbClr val="FFFF00"/>
                </a:solidFill>
                <a:latin typeface="VNI-Avo" pitchFamily="2" charset="0"/>
                <a:ea typeface="宋体" pitchFamily="0" charset="0"/>
                <a:cs typeface="Calibri" pitchFamily="0" charset="0"/>
              </a:rPr>
              <a:t>ñoäng</a:t>
            </a:r>
            <a:endParaRPr lang="zh-CN" altLang="en-US" sz="8798" b="1" i="0" u="none" strike="noStrike" kern="1200" cap="none" spc="0" baseline="0">
              <a:solidFill>
                <a:srgbClr val="FFFF00"/>
              </a:solidFill>
              <a:latin typeface="VNI-Avo" pitchFamily="2" charset="0"/>
              <a:ea typeface="宋体" pitchFamily="0" charset="0"/>
              <a:cs typeface="Calibri" pitchFamily="0" charset="0"/>
            </a:endParaRPr>
          </a:p>
        </p:txBody>
      </p:sp>
    </p:spTree>
    <p:extLst>
      <p:ext uri="{BB962C8B-B14F-4D97-AF65-F5344CB8AC3E}">
        <p14:creationId xmlns:p14="http://schemas.microsoft.com/office/powerpoint/2010/main" val="1850825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380">
                                            <p:txEl>
                                              <p:pRg st="0" end="0"/>
                                            </p:txEl>
                                          </p:spTgt>
                                        </p:tgtEl>
                                        <p:attrNameLst>
                                          <p:attrName>style.visibility</p:attrName>
                                        </p:attrNameLst>
                                      </p:cBhvr>
                                      <p:to>
                                        <p:strVal val="visible"/>
                                      </p:to>
                                    </p:set>
                                    <p:animEffect transition="in" filter="wipe(down)">
                                      <p:cBhvr>
                                        <p:cTn id="7" dur="1450">
                                          <p:stCondLst>
                                            <p:cond delay="0"/>
                                          </p:stCondLst>
                                        </p:cTn>
                                        <p:tgtEl>
                                          <p:spTgt spid="380">
                                            <p:txEl>
                                              <p:pRg st="0" end="0"/>
                                            </p:txEl>
                                          </p:spTgt>
                                        </p:tgtEl>
                                      </p:cBhvr>
                                    </p:animEffect>
                                    <p:anim calcmode="lin" valueType="num">
                                      <p:cBhvr>
                                        <p:cTn id="8" dur="4555" tmFilter="0,0; 0.14,0.36; 0.43,0.73; 0.71,0.91; 1.0,1.0">
                                          <p:stCondLst>
                                            <p:cond delay="0"/>
                                          </p:stCondLst>
                                        </p:cTn>
                                        <p:tgtEl>
                                          <p:spTgt spid="380">
                                            <p:txEl>
                                              <p:pRg st="0" end="0"/>
                                            </p:txEl>
                                          </p:spTgt>
                                        </p:tgtEl>
                                        <p:attrNameLst>
                                          <p:attrName>ppt_x</p:attrName>
                                        </p:attrNameLst>
                                      </p:cBhvr>
                                      <p:tavLst>
                                        <p:tav tm="0">
                                          <p:val>
                                            <p:strVal val="#ppt_x-0.25"/>
                                          </p:val>
                                        </p:tav>
                                        <p:tav tm="100000">
                                          <p:val>
                                            <p:strVal val="#ppt_x"/>
                                          </p:val>
                                        </p:tav>
                                      </p:tavLst>
                                    </p:anim>
                                    <p:anim calcmode="lin" valueType="num">
                                      <p:cBhvr>
                                        <p:cTn id="9" dur="1660" tmFilter="0.0,0.0; 0.25,0.07; 0.50,0.2; 0.75,0.467; 1.0,1.0">
                                          <p:stCondLst>
                                            <p:cond delay="0"/>
                                          </p:stCondLst>
                                        </p:cTn>
                                        <p:tgtEl>
                                          <p:spTgt spid="380">
                                            <p:txEl>
                                              <p:pRg st="0" end="0"/>
                                            </p:txEl>
                                          </p:spTgt>
                                        </p:tgtEl>
                                        <p:attrNameLst>
                                          <p:attrName>ppt_y</p:attrName>
                                        </p:attrNameLst>
                                      </p:cBhvr>
                                      <p:tavLst>
                                        <p:tav tm="0" fmla="#ppt_y-sin(pi*$)/3">
                                          <p:val>
                                            <p:fltVal val="0.5"/>
                                          </p:val>
                                        </p:tav>
                                        <p:tav tm="100000">
                                          <p:val>
                                            <p:fltVal val="1"/>
                                          </p:val>
                                        </p:tav>
                                      </p:tavLst>
                                    </p:anim>
                                    <p:anim calcmode="lin" valueType="num">
                                      <p:cBhvr>
                                        <p:cTn id="10" dur="1660" tmFilter="0, 0; 0.125,0.2665; 0.25,0.4; 0.375,0.465; 0.5,0.5;  0.625,0.535; 0.75,0.6; 0.875,0.7335; 1,1">
                                          <p:stCondLst>
                                            <p:cond delay="1660"/>
                                          </p:stCondLst>
                                        </p:cTn>
                                        <p:tgtEl>
                                          <p:spTgt spid="380">
                                            <p:txEl>
                                              <p:pRg st="0" end="0"/>
                                            </p:txEl>
                                          </p:spTgt>
                                        </p:tgtEl>
                                        <p:attrNameLst>
                                          <p:attrName>ppt_y</p:attrName>
                                        </p:attrNameLst>
                                      </p:cBhvr>
                                      <p:tavLst>
                                        <p:tav tm="0" fmla="#ppt_y-sin(pi*$)/9">
                                          <p:val>
                                            <p:fltVal val="0"/>
                                          </p:val>
                                        </p:tav>
                                        <p:tav tm="100000">
                                          <p:val>
                                            <p:fltVal val="1"/>
                                          </p:val>
                                        </p:tav>
                                      </p:tavLst>
                                    </p:anim>
                                    <p:anim calcmode="lin" valueType="num">
                                      <p:cBhvr>
                                        <p:cTn id="11" dur="830" tmFilter="0, 0; 0.125,0.2665; 0.25,0.4; 0.375,0.465; 0.5,0.5;  0.625,0.535; 0.75,0.6; 0.875,0.7335; 1,1">
                                          <p:stCondLst>
                                            <p:cond delay="3310"/>
                                          </p:stCondLst>
                                        </p:cTn>
                                        <p:tgtEl>
                                          <p:spTgt spid="380">
                                            <p:txEl>
                                              <p:pRg st="0" end="0"/>
                                            </p:txEl>
                                          </p:spTgt>
                                        </p:tgtEl>
                                        <p:attrNameLst>
                                          <p:attrName>ppt_y</p:attrName>
                                        </p:attrNameLst>
                                      </p:cBhvr>
                                      <p:tavLst>
                                        <p:tav tm="0" fmla="#ppt_y-sin(pi*$)/27">
                                          <p:val>
                                            <p:fltVal val="0"/>
                                          </p:val>
                                        </p:tav>
                                        <p:tav tm="100000">
                                          <p:val>
                                            <p:fltVal val="1"/>
                                          </p:val>
                                        </p:tav>
                                      </p:tavLst>
                                    </p:anim>
                                    <p:anim calcmode="lin" valueType="num">
                                      <p:cBhvr>
                                        <p:cTn id="12" dur="410" tmFilter="0, 0; 0.125,0.2665; 0.25,0.4; 0.375,0.465; 0.5,0.5;  0.625,0.535; 0.75,0.6; 0.875,0.7335; 1,1">
                                          <p:stCondLst>
                                            <p:cond delay="4140"/>
                                          </p:stCondLst>
                                        </p:cTn>
                                        <p:tgtEl>
                                          <p:spTgt spid="380">
                                            <p:txEl>
                                              <p:pRg st="0" end="0"/>
                                            </p:txEl>
                                          </p:spTgt>
                                        </p:tgtEl>
                                        <p:attrNameLst>
                                          <p:attrName>ppt_y</p:attrName>
                                        </p:attrNameLst>
                                      </p:cBhvr>
                                      <p:tavLst>
                                        <p:tav tm="0" fmla="#ppt_y-sin(pi*$)/81">
                                          <p:val>
                                            <p:fltVal val="0"/>
                                          </p:val>
                                        </p:tav>
                                        <p:tav tm="100000">
                                          <p:val>
                                            <p:fltVal val="1"/>
                                          </p:val>
                                        </p:tav>
                                      </p:tavLst>
                                    </p:anim>
                                    <p:animScale>
                                      <p:cBhvr>
                                        <p:cTn id="13" dur="65">
                                          <p:stCondLst>
                                            <p:cond delay="1625"/>
                                          </p:stCondLst>
                                        </p:cTn>
                                        <p:tgtEl>
                                          <p:spTgt spid="380">
                                            <p:txEl>
                                              <p:pRg st="0" end="0"/>
                                            </p:txEl>
                                          </p:spTgt>
                                        </p:tgtEl>
                                      </p:cBhvr>
                                      <p:to x="100000" y="60000"/>
                                    </p:animScale>
                                    <p:animScale>
                                      <p:cBhvr>
                                        <p:cTn id="14" dur="415" decel="50000">
                                          <p:stCondLst>
                                            <p:cond delay="1690"/>
                                          </p:stCondLst>
                                        </p:cTn>
                                        <p:tgtEl>
                                          <p:spTgt spid="380">
                                            <p:txEl>
                                              <p:pRg st="0" end="0"/>
                                            </p:txEl>
                                          </p:spTgt>
                                        </p:tgtEl>
                                      </p:cBhvr>
                                      <p:to x="100000" y="100000"/>
                                    </p:animScale>
                                    <p:animScale>
                                      <p:cBhvr>
                                        <p:cTn id="15" dur="65">
                                          <p:stCondLst>
                                            <p:cond delay="3280"/>
                                          </p:stCondLst>
                                        </p:cTn>
                                        <p:tgtEl>
                                          <p:spTgt spid="380">
                                            <p:txEl>
                                              <p:pRg st="0" end="0"/>
                                            </p:txEl>
                                          </p:spTgt>
                                        </p:tgtEl>
                                      </p:cBhvr>
                                      <p:to x="100000" y="80000"/>
                                    </p:animScale>
                                    <p:animScale>
                                      <p:cBhvr>
                                        <p:cTn id="16" dur="415" decel="50000">
                                          <p:stCondLst>
                                            <p:cond delay="3345"/>
                                          </p:stCondLst>
                                        </p:cTn>
                                        <p:tgtEl>
                                          <p:spTgt spid="380">
                                            <p:txEl>
                                              <p:pRg st="0" end="0"/>
                                            </p:txEl>
                                          </p:spTgt>
                                        </p:tgtEl>
                                      </p:cBhvr>
                                      <p:to x="100000" y="100000"/>
                                    </p:animScale>
                                    <p:animScale>
                                      <p:cBhvr>
                                        <p:cTn id="17" dur="65">
                                          <p:stCondLst>
                                            <p:cond delay="4105"/>
                                          </p:stCondLst>
                                        </p:cTn>
                                        <p:tgtEl>
                                          <p:spTgt spid="380">
                                            <p:txEl>
                                              <p:pRg st="0" end="0"/>
                                            </p:txEl>
                                          </p:spTgt>
                                        </p:tgtEl>
                                      </p:cBhvr>
                                      <p:to x="100000" y="90000"/>
                                    </p:animScale>
                                    <p:animScale>
                                      <p:cBhvr>
                                        <p:cTn id="18" dur="415" decel="50000">
                                          <p:stCondLst>
                                            <p:cond delay="4170"/>
                                          </p:stCondLst>
                                        </p:cTn>
                                        <p:tgtEl>
                                          <p:spTgt spid="380">
                                            <p:txEl>
                                              <p:pRg st="0" end="0"/>
                                            </p:txEl>
                                          </p:spTgt>
                                        </p:tgtEl>
                                      </p:cBhvr>
                                      <p:to x="100000" y="100000"/>
                                    </p:animScale>
                                    <p:animScale>
                                      <p:cBhvr>
                                        <p:cTn id="19" dur="65">
                                          <p:stCondLst>
                                            <p:cond delay="4520"/>
                                          </p:stCondLst>
                                        </p:cTn>
                                        <p:tgtEl>
                                          <p:spTgt spid="380">
                                            <p:txEl>
                                              <p:pRg st="0" end="0"/>
                                            </p:txEl>
                                          </p:spTgt>
                                        </p:tgtEl>
                                      </p:cBhvr>
                                      <p:to x="100000" y="95000"/>
                                    </p:animScale>
                                    <p:animScale>
                                      <p:cBhvr>
                                        <p:cTn id="20" dur="415" decel="50000">
                                          <p:stCondLst>
                                            <p:cond delay="4585"/>
                                          </p:stCondLst>
                                        </p:cTn>
                                        <p:tgtEl>
                                          <p:spTgt spid="380">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p="http://schemas.openxmlformats.org/presentationml/2006/main" xmlns:r="http://schemas.openxmlformats.org/officeDocument/2006/relationships" xmlns:a="http://schemas.openxmlformats.org/drawingml/2006/main">
  <p:cSld>
    <p:bg>
      <p:bgPr>
        <a:blipFill>
          <a:blip r:embed="rId1"/>
          <a:stretch/>
        </a:blipFill>
      </p:bgPr>
    </p:bg>
    <p:spTree>
      <p:nvGrpSpPr>
        <p:cNvPr id="1" name=""/>
        <p:cNvGrpSpPr/>
        <p:nvPr/>
      </p:nvGrpSpPr>
      <p:grpSpPr>
        <a:xfrm>
          <a:off x="0" y="0"/>
          <a:ext cx="0" cy="0"/>
          <a:chOff x="0" y="0"/>
          <a:chExt cx="0" cy="0"/>
        </a:xfrm>
      </p:grpSpPr>
      <p:sp>
        <p:nvSpPr>
          <p:cNvPr id="836" name="矩形"/>
          <p:cNvSpPr>
            <a:spLocks/>
          </p:cNvSpPr>
          <p:nvPr/>
        </p:nvSpPr>
        <p:spPr>
          <a:xfrm rot="0">
            <a:off x="144902" y="101705"/>
            <a:ext cx="2137261" cy="379463"/>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l" defTabSz="914146">
              <a:lnSpc>
                <a:spcPct val="100000"/>
              </a:lnSpc>
              <a:spcBef>
                <a:spcPts val="0"/>
              </a:spcBef>
              <a:spcAft>
                <a:spcPts val="0"/>
              </a:spcAft>
              <a:buNone/>
            </a:pPr>
            <a:r>
              <a:rPr lang="en-US" altLang="zh-CN" sz="1866" b="0" i="0" u="none" strike="noStrike" kern="1200" cap="none" spc="0" baseline="0">
                <a:solidFill>
                  <a:srgbClr val="FFFFFF"/>
                </a:solidFill>
                <a:effectLst>
                  <a:glow rad="63500">
                    <a:srgbClr val="00B456"/>
                  </a:glow>
                  <a:reflection stA="55000" blurRad="6350" endPos="45500" dir="5400000" sy="-100000"/>
                </a:effectLst>
                <a:latin typeface="Quicksand Medium" pitchFamily="2" charset="0"/>
                <a:ea typeface="Arial-Rounded" pitchFamily="34" charset="0"/>
                <a:cs typeface="Arial-Rounded" pitchFamily="34" charset="0"/>
              </a:rPr>
              <a:t>TNXH 1 - CTST</a:t>
            </a:r>
            <a:endParaRPr lang="zh-CN" altLang="en-US" sz="1866" b="0" i="0" u="none" strike="noStrike" kern="1200" cap="none" spc="0" baseline="0">
              <a:solidFill>
                <a:srgbClr val="FFFFFF"/>
              </a:solidFill>
              <a:effectLst>
                <a:glow rad="63500">
                  <a:srgbClr val="00B456"/>
                </a:glow>
                <a:reflection stA="55000" blurRad="6350" endPos="45500" dir="5400000" sy="-100000"/>
              </a:effectLst>
              <a:latin typeface="Quicksand Medium" pitchFamily="2" charset="0"/>
              <a:ea typeface="Arial-Rounded" pitchFamily="34" charset="0"/>
              <a:cs typeface="Arial-Rounded" pitchFamily="34" charset="0"/>
            </a:endParaRPr>
          </a:p>
        </p:txBody>
      </p:sp>
      <p:pic>
        <p:nvPicPr>
          <p:cNvPr id="837" name="图片"/>
          <p:cNvPicPr>
            <a:picLocks noChangeAspect="1"/>
          </p:cNvPicPr>
          <p:nvPr/>
        </p:nvPicPr>
        <p:blipFill>
          <a:blip r:embed="rId2" cstate="print"/>
          <a:stretch>
            <a:fillRect/>
          </a:stretch>
        </p:blipFill>
        <p:spPr>
          <a:xfrm rot="0">
            <a:off x="406294" y="940448"/>
            <a:ext cx="777950" cy="771300"/>
          </a:xfrm>
          <a:prstGeom prst="rect"/>
          <a:noFill/>
          <a:ln w="12700" cmpd="sng" cap="flat">
            <a:noFill/>
            <a:prstDash val="solid"/>
            <a:miter/>
          </a:ln>
        </p:spPr>
      </p:pic>
      <p:pic>
        <p:nvPicPr>
          <p:cNvPr id="838" name="多媒体">
            <a:hlinkClick r:id="" action="ppaction://media"/>
          </p:cNvPr>
          <p:cNvPicPr>
            <a:picLocks noChangeAspect="1"/>
          </p:cNvPicPr>
          <p:nvPr>
            <a:videoFile r:link="rId3"/>
          </p:nvPr>
        </p:nvPicPr>
        <p:blipFill>
          <a:blip r:embed="rId4" cstate="print"/>
          <a:stretch>
            <a:fillRect/>
          </a:stretch>
        </p:blipFill>
        <p:spPr>
          <a:xfrm rot="0">
            <a:off x="-1" y="101704"/>
            <a:ext cx="12188825" cy="6430876"/>
          </a:xfrm>
          <a:prstGeom prst="rect"/>
          <a:noFill/>
          <a:ln w="12700" cmpd="sng" cap="flat">
            <a:noFill/>
            <a:prstDash val="solid"/>
            <a:miter/>
          </a:ln>
        </p:spPr>
      </p:pic>
    </p:spTree>
    <p:extLst>
      <p:ext uri="{BB962C8B-B14F-4D97-AF65-F5344CB8AC3E}">
        <p14:creationId xmlns:p14="http://schemas.microsoft.com/office/powerpoint/2010/main" val="859433418"/>
      </p:ext>
    </p:extLst>
  </p:cSld>
  <p:clrMapOvr>
    <a:masterClrMapping/>
  </p:clrMapOvr>
  <p:transition advTm="10820"/>
  <p:timing>
    <p:tnLst>
      <p:par>
        <p:cTn id="1" dur="indefinite" restart="never" nodeType="tmRoot">
          <p:childTnLst>
            <p:seq concurrent="1" nextAc="seek">
              <p:cTn id="2" restart="whenNotActive" fill="hold" evtFilter="cancelBubble" nodeType="interactiveSeq">
                <p:stCondLst>
                  <p:cond evt="onClick" delay="0">
                    <p:tgtEl>
                      <p:spTgt spid="83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4" fill="hold" nodeType="clickEffect">
                                  <p:stCondLst>
                                    <p:cond delay="0"/>
                                  </p:stCondLst>
                                  <p:childTnLst>
                                    <p:cmd type="call" cmd="playFrom(0.0)">
                                      <p:cBhvr>
                                        <p:cTn id="6" dur="1" fill="hold"/>
                                        <p:tgtEl>
                                          <p:spTgt spid="838"/>
                                        </p:tgtEl>
                                      </p:cBhvr>
                                    </p:cmd>
                                  </p:childTnLst>
                                </p:cTn>
                              </p:par>
                            </p:childTnLst>
                          </p:cTn>
                        </p:par>
                      </p:childTnLst>
                    </p:cTn>
                  </p:par>
                </p:childTnLst>
              </p:cTn>
              <p:nextCondLst>
                <p:cond evt="onClick" delay="0">
                  <p:tgtEl>
                    <p:spTgt spid="838"/>
                  </p:tgtEl>
                </p:cond>
              </p:nextCondLst>
            </p:seq>
            <p:video>
              <p:cMediaNode vol="80000">
                <p:cTn id="7" fill="hold" display="0">
                  <p:stCondLst>
                    <p:cond delay="indefinite"/>
                  </p:stCondLst>
                  <p:endCondLst>
                    <p:cond evt="onStopAudio" delay="0">
                      <p:tgtEl>
                        <p:sldTgt/>
                      </p:tgtEl>
                    </p:cond>
                    <p:cond evt="onNext" delay="0">
                      <p:tgtEl>
                        <p:sldTgt/>
                      </p:tgtEl>
                    </p:cond>
                  </p:endCondLst>
                </p:cTn>
                <p:tgtEl>
                  <p:spTgt spid="838"/>
                </p:tgtEl>
              </p:cMediaNode>
            </p:video>
          </p:childTnLst>
        </p:cTn>
      </p:par>
    </p:tnLst>
  </p:timing>
</p:sld>
</file>

<file path=ppt/slides/slide21.xml><?xml version="1.0" encoding="utf-8"?>
<p:sld xmlns:p="http://schemas.openxmlformats.org/presentationml/2006/main" xmlns:r="http://schemas.openxmlformats.org/officeDocument/2006/relationships" xmlns:a="http://schemas.openxmlformats.org/drawingml/2006/main">
  <p:cSld>
    <p:bg>
      <p:bgPr>
        <a:blipFill>
          <a:blip r:embed="rId1"/>
          <a:stretch/>
        </a:blipFill>
      </p:bgPr>
    </p:bg>
    <p:spTree>
      <p:nvGrpSpPr>
        <p:cNvPr id="1" name=""/>
        <p:cNvGrpSpPr/>
        <p:nvPr/>
      </p:nvGrpSpPr>
      <p:grpSpPr>
        <a:xfrm>
          <a:off x="0" y="0"/>
          <a:ext cx="0" cy="0"/>
          <a:chOff x="0" y="0"/>
          <a:chExt cx="0" cy="0"/>
        </a:xfrm>
      </p:grpSpPr>
      <p:sp>
        <p:nvSpPr>
          <p:cNvPr id="841" name="矩形"/>
          <p:cNvSpPr>
            <a:spLocks/>
          </p:cNvSpPr>
          <p:nvPr/>
        </p:nvSpPr>
        <p:spPr>
          <a:xfrm rot="0">
            <a:off x="144902" y="101705"/>
            <a:ext cx="2137261" cy="379463"/>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l" defTabSz="914146">
              <a:lnSpc>
                <a:spcPct val="100000"/>
              </a:lnSpc>
              <a:spcBef>
                <a:spcPts val="0"/>
              </a:spcBef>
              <a:spcAft>
                <a:spcPts val="0"/>
              </a:spcAft>
              <a:buNone/>
            </a:pPr>
            <a:r>
              <a:rPr lang="en-US" altLang="zh-CN" sz="1866" b="0" i="0" u="none" strike="noStrike" kern="1200" cap="none" spc="0" baseline="0">
                <a:solidFill>
                  <a:srgbClr val="FFFFFF"/>
                </a:solidFill>
                <a:effectLst>
                  <a:glow rad="63500">
                    <a:srgbClr val="00B456"/>
                  </a:glow>
                  <a:reflection stA="55000" blurRad="6350" endPos="45500" dir="5400000" sy="-100000"/>
                </a:effectLst>
                <a:latin typeface="Quicksand Medium" pitchFamily="2" charset="0"/>
                <a:ea typeface="Arial-Rounded" pitchFamily="34" charset="0"/>
                <a:cs typeface="Arial-Rounded" pitchFamily="34" charset="0"/>
              </a:rPr>
              <a:t>TNXH 1 - CTST</a:t>
            </a:r>
            <a:endParaRPr lang="zh-CN" altLang="en-US" sz="1866" b="0" i="0" u="none" strike="noStrike" kern="1200" cap="none" spc="0" baseline="0">
              <a:solidFill>
                <a:srgbClr val="FFFFFF"/>
              </a:solidFill>
              <a:effectLst>
                <a:glow rad="63500">
                  <a:srgbClr val="00B456"/>
                </a:glow>
                <a:reflection stA="55000" blurRad="6350" endPos="45500" dir="5400000" sy="-100000"/>
              </a:effectLst>
              <a:latin typeface="Quicksand Medium" pitchFamily="2" charset="0"/>
              <a:ea typeface="Arial-Rounded" pitchFamily="34" charset="0"/>
              <a:cs typeface="Arial-Rounded" pitchFamily="34" charset="0"/>
            </a:endParaRPr>
          </a:p>
        </p:txBody>
      </p:sp>
      <p:pic>
        <p:nvPicPr>
          <p:cNvPr id="842" name="图片"/>
          <p:cNvPicPr>
            <a:picLocks noChangeAspect="1"/>
          </p:cNvPicPr>
          <p:nvPr/>
        </p:nvPicPr>
        <p:blipFill>
          <a:blip r:embed="rId2" cstate="print"/>
          <a:stretch>
            <a:fillRect/>
          </a:stretch>
        </p:blipFill>
        <p:spPr>
          <a:xfrm rot="0">
            <a:off x="406294" y="940448"/>
            <a:ext cx="777950" cy="771300"/>
          </a:xfrm>
          <a:prstGeom prst="rect"/>
          <a:noFill/>
          <a:ln w="12700" cmpd="sng" cap="flat">
            <a:noFill/>
            <a:prstDash val="solid"/>
            <a:miter/>
          </a:ln>
        </p:spPr>
      </p:pic>
      <p:pic>
        <p:nvPicPr>
          <p:cNvPr id="843" name="多媒体">
            <a:hlinkClick r:id="" action="ppaction://media"/>
          </p:cNvPr>
          <p:cNvPicPr>
            <a:picLocks noChangeAspect="1"/>
          </p:cNvPicPr>
          <p:nvPr>
            <a:videoFile r:link="rId3"/>
          </p:nvPr>
        </p:nvPicPr>
        <p:blipFill>
          <a:blip r:embed="rId4" cstate="print"/>
          <a:stretch>
            <a:fillRect/>
          </a:stretch>
        </p:blipFill>
        <p:spPr>
          <a:xfrm rot="0">
            <a:off x="-1" y="893"/>
            <a:ext cx="12188825" cy="6856214"/>
          </a:xfrm>
          <a:prstGeom prst="rect"/>
          <a:noFill/>
          <a:ln w="12700" cmpd="sng" cap="flat">
            <a:noFill/>
            <a:prstDash val="solid"/>
            <a:miter/>
          </a:ln>
        </p:spPr>
      </p:pic>
    </p:spTree>
    <p:extLst>
      <p:ext uri="{BB962C8B-B14F-4D97-AF65-F5344CB8AC3E}">
        <p14:creationId xmlns:p14="http://schemas.microsoft.com/office/powerpoint/2010/main" val="1506904375"/>
      </p:ext>
    </p:extLst>
  </p:cSld>
  <p:clrMapOvr>
    <a:masterClrMapping/>
  </p:clrMapOvr>
  <p:transition spd="slow" advTm="10820"/>
  <p:timing>
    <p:tnLst>
      <p:par>
        <p:cTn id="1" dur="indefinite" restart="never" nodeType="tmRoot">
          <p:childTnLst>
            <p:seq concurrent="1" nextAc="seek">
              <p:cTn id="2" restart="whenNotActive" fill="hold" evtFilter="cancelBubble" nodeType="interactiveSeq">
                <p:stCondLst>
                  <p:cond evt="onClick" delay="0">
                    <p:tgtEl>
                      <p:spTgt spid="84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4" fill="hold" nodeType="clickEffect">
                                  <p:stCondLst>
                                    <p:cond delay="0"/>
                                  </p:stCondLst>
                                  <p:childTnLst>
                                    <p:cmd type="call" cmd="playFrom(0.0)">
                                      <p:cBhvr>
                                        <p:cTn id="6" dur="1" fill="hold"/>
                                        <p:tgtEl>
                                          <p:spTgt spid="843"/>
                                        </p:tgtEl>
                                      </p:cBhvr>
                                    </p:cmd>
                                  </p:childTnLst>
                                </p:cTn>
                              </p:par>
                            </p:childTnLst>
                          </p:cTn>
                        </p:par>
                      </p:childTnLst>
                    </p:cTn>
                  </p:par>
                </p:childTnLst>
              </p:cTn>
              <p:nextCondLst>
                <p:cond evt="onClick" delay="0">
                  <p:tgtEl>
                    <p:spTgt spid="843"/>
                  </p:tgtEl>
                </p:cond>
              </p:nextCondLst>
            </p:seq>
            <p:video>
              <p:cMediaNode vol="80000">
                <p:cTn id="7" fill="hold" display="0">
                  <p:stCondLst>
                    <p:cond delay="indefinite"/>
                  </p:stCondLst>
                  <p:endCondLst>
                    <p:cond evt="onStopAudio" delay="0">
                      <p:tgtEl>
                        <p:sldTgt/>
                      </p:tgtEl>
                    </p:cond>
                    <p:cond evt="onNext" delay="0">
                      <p:tgtEl>
                        <p:sldTgt/>
                      </p:tgtEl>
                    </p:cond>
                  </p:endCondLst>
                </p:cTn>
                <p:tgtEl>
                  <p:spTgt spid="843"/>
                </p:tgtEl>
              </p:cMediaNode>
            </p:video>
          </p:childTnLst>
        </p:cTn>
      </p:par>
    </p:tnLst>
  </p:timing>
</p:sld>
</file>

<file path=ppt/slides/slide22.xml><?xml version="1.0" encoding="utf-8"?>
<p:sld xmlns:p="http://schemas.openxmlformats.org/presentationml/2006/main" xmlns:r="http://schemas.openxmlformats.org/officeDocument/2006/relationships" xmlns:a="http://schemas.openxmlformats.org/drawingml/2006/main">
  <p:cSld>
    <p:bg>
      <p:bgPr>
        <a:blipFill>
          <a:blip r:embed="rId1"/>
          <a:stretch/>
        </a:blipFill>
      </p:bgPr>
    </p:bg>
    <p:spTree>
      <p:nvGrpSpPr>
        <p:cNvPr id="1" name=""/>
        <p:cNvGrpSpPr/>
        <p:nvPr/>
      </p:nvGrpSpPr>
      <p:grpSpPr>
        <a:xfrm>
          <a:off x="0" y="0"/>
          <a:ext cx="0" cy="0"/>
          <a:chOff x="0" y="0"/>
          <a:chExt cx="0" cy="0"/>
        </a:xfrm>
      </p:grpSpPr>
      <p:sp>
        <p:nvSpPr>
          <p:cNvPr id="846" name="矩形"/>
          <p:cNvSpPr>
            <a:spLocks/>
          </p:cNvSpPr>
          <p:nvPr/>
        </p:nvSpPr>
        <p:spPr>
          <a:xfrm rot="0">
            <a:off x="144902" y="101705"/>
            <a:ext cx="2137261" cy="379463"/>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l" defTabSz="914146">
              <a:lnSpc>
                <a:spcPct val="100000"/>
              </a:lnSpc>
              <a:spcBef>
                <a:spcPts val="0"/>
              </a:spcBef>
              <a:spcAft>
                <a:spcPts val="0"/>
              </a:spcAft>
              <a:buNone/>
            </a:pPr>
            <a:r>
              <a:rPr lang="en-US" altLang="zh-CN" sz="1866" b="0" i="0" u="none" strike="noStrike" kern="1200" cap="none" spc="0" baseline="0">
                <a:solidFill>
                  <a:srgbClr val="FFFFFF"/>
                </a:solidFill>
                <a:effectLst>
                  <a:glow rad="63500">
                    <a:srgbClr val="00B456"/>
                  </a:glow>
                  <a:reflection stA="55000" blurRad="6350" endPos="45500" dir="5400000" sy="-100000"/>
                </a:effectLst>
                <a:latin typeface="Quicksand Medium" pitchFamily="2" charset="0"/>
                <a:ea typeface="Arial-Rounded" pitchFamily="34" charset="0"/>
                <a:cs typeface="Arial-Rounded" pitchFamily="34" charset="0"/>
              </a:rPr>
              <a:t>TNXH 1 - CTST</a:t>
            </a:r>
            <a:endParaRPr lang="zh-CN" altLang="en-US" sz="1866" b="0" i="0" u="none" strike="noStrike" kern="1200" cap="none" spc="0" baseline="0">
              <a:solidFill>
                <a:srgbClr val="FFFFFF"/>
              </a:solidFill>
              <a:effectLst>
                <a:glow rad="63500">
                  <a:srgbClr val="00B456"/>
                </a:glow>
                <a:reflection stA="55000" blurRad="6350" endPos="45500" dir="5400000" sy="-100000"/>
              </a:effectLst>
              <a:latin typeface="Quicksand Medium" pitchFamily="2" charset="0"/>
              <a:ea typeface="Arial-Rounded" pitchFamily="34" charset="0"/>
              <a:cs typeface="Arial-Rounded" pitchFamily="34" charset="0"/>
            </a:endParaRPr>
          </a:p>
        </p:txBody>
      </p:sp>
      <p:pic>
        <p:nvPicPr>
          <p:cNvPr id="847" name="图片"/>
          <p:cNvPicPr>
            <a:picLocks noChangeAspect="1"/>
          </p:cNvPicPr>
          <p:nvPr/>
        </p:nvPicPr>
        <p:blipFill>
          <a:blip r:embed="rId2" cstate="print"/>
          <a:stretch>
            <a:fillRect/>
          </a:stretch>
        </p:blipFill>
        <p:spPr>
          <a:xfrm rot="0">
            <a:off x="406294" y="940448"/>
            <a:ext cx="777950" cy="771300"/>
          </a:xfrm>
          <a:prstGeom prst="rect"/>
          <a:noFill/>
          <a:ln w="12700" cmpd="sng" cap="flat">
            <a:noFill/>
            <a:prstDash val="solid"/>
            <a:miter/>
          </a:ln>
        </p:spPr>
      </p:pic>
      <p:pic>
        <p:nvPicPr>
          <p:cNvPr id="848" name="多媒体">
            <a:hlinkClick r:id="" action="ppaction://media"/>
          </p:cNvPr>
          <p:cNvPicPr>
            <a:picLocks noChangeAspect="1"/>
          </p:cNvPicPr>
          <p:nvPr>
            <a:videoFile r:link="rId3"/>
          </p:nvPr>
        </p:nvPicPr>
        <p:blipFill>
          <a:blip r:embed="rId4" cstate="print"/>
          <a:stretch>
            <a:fillRect/>
          </a:stretch>
        </p:blipFill>
        <p:spPr>
          <a:xfrm rot="0">
            <a:off x="-1" y="17505"/>
            <a:ext cx="12188825" cy="6856214"/>
          </a:xfrm>
          <a:prstGeom prst="rect"/>
          <a:noFill/>
          <a:ln w="12700" cmpd="sng" cap="flat">
            <a:noFill/>
            <a:prstDash val="solid"/>
            <a:miter/>
          </a:ln>
        </p:spPr>
      </p:pic>
    </p:spTree>
    <p:extLst>
      <p:ext uri="{BB962C8B-B14F-4D97-AF65-F5344CB8AC3E}">
        <p14:creationId xmlns:p14="http://schemas.microsoft.com/office/powerpoint/2010/main" val="508647755"/>
      </p:ext>
    </p:extLst>
  </p:cSld>
  <p:clrMapOvr>
    <a:masterClrMapping/>
  </p:clrMapOvr>
  <p:transition spd="slow" advTm="19160"/>
  <p:timing>
    <p:tnLst>
      <p:par>
        <p:cTn id="1" dur="indefinite" restart="never" nodeType="tmRoot">
          <p:childTnLst>
            <p:seq concurrent="1" nextAc="seek">
              <p:cTn id="2" restart="whenNotActive" fill="hold" evtFilter="cancelBubble" nodeType="interactiveSeq">
                <p:stCondLst>
                  <p:cond evt="onClick" delay="0">
                    <p:tgtEl>
                      <p:spTgt spid="84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4" fill="hold" nodeType="clickEffect">
                                  <p:stCondLst>
                                    <p:cond delay="0"/>
                                  </p:stCondLst>
                                  <p:childTnLst>
                                    <p:cmd type="call" cmd="playFrom(0.0)">
                                      <p:cBhvr>
                                        <p:cTn id="6" dur="1" fill="hold"/>
                                        <p:tgtEl>
                                          <p:spTgt spid="848"/>
                                        </p:tgtEl>
                                      </p:cBhvr>
                                    </p:cmd>
                                  </p:childTnLst>
                                </p:cTn>
                              </p:par>
                            </p:childTnLst>
                          </p:cTn>
                        </p:par>
                      </p:childTnLst>
                    </p:cTn>
                  </p:par>
                </p:childTnLst>
              </p:cTn>
              <p:nextCondLst>
                <p:cond evt="onClick" delay="0">
                  <p:tgtEl>
                    <p:spTgt spid="848"/>
                  </p:tgtEl>
                </p:cond>
              </p:nextCondLst>
            </p:seq>
            <p:video>
              <p:cMediaNode vol="80000">
                <p:cTn id="7" fill="hold" display="0">
                  <p:stCondLst>
                    <p:cond delay="indefinite"/>
                  </p:stCondLst>
                  <p:endCondLst>
                    <p:cond evt="onStopAudio" delay="0">
                      <p:tgtEl>
                        <p:sldTgt/>
                      </p:tgtEl>
                    </p:cond>
                    <p:cond evt="onNext" delay="0">
                      <p:tgtEl>
                        <p:sldTgt/>
                      </p:tgtEl>
                    </p:cond>
                  </p:endCondLst>
                </p:cTn>
                <p:tgtEl>
                  <p:spTgt spid="848"/>
                </p:tgtEl>
              </p:cMediaNode>
            </p:video>
          </p:childTnLst>
        </p:cTn>
      </p:par>
    </p:tnLst>
  </p:timing>
</p:sld>
</file>

<file path=ppt/slides/slide23.xml><?xml version="1.0" encoding="utf-8"?>
<p:sld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pic>
        <p:nvPicPr>
          <p:cNvPr id="851" name="图片"/>
          <p:cNvPicPr>
            <a:picLocks noChangeAspect="1"/>
          </p:cNvPicPr>
          <p:nvPr/>
        </p:nvPicPr>
        <p:blipFill>
          <a:blip r:embed="rId1" cstate="print"/>
          <a:stretch>
            <a:fillRect/>
          </a:stretch>
        </p:blipFill>
        <p:spPr>
          <a:xfrm rot="0">
            <a:off x="-1" y="-55099"/>
            <a:ext cx="12188825" cy="6911063"/>
          </a:xfrm>
          <a:prstGeom prst="rect"/>
          <a:noFill/>
          <a:ln w="12700" cmpd="sng" cap="flat">
            <a:noFill/>
            <a:prstDash val="solid"/>
            <a:miter/>
          </a:ln>
        </p:spPr>
      </p:pic>
      <p:sp>
        <p:nvSpPr>
          <p:cNvPr id="852" name="矩形"/>
          <p:cNvSpPr>
            <a:spLocks/>
          </p:cNvSpPr>
          <p:nvPr/>
        </p:nvSpPr>
        <p:spPr>
          <a:xfrm rot="0">
            <a:off x="1476691" y="1693039"/>
            <a:ext cx="9235441" cy="1938992"/>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ctr">
              <a:lnSpc>
                <a:spcPct val="100000"/>
              </a:lnSpc>
              <a:spcBef>
                <a:spcPts val="0"/>
              </a:spcBef>
              <a:spcAft>
                <a:spcPts val="0"/>
              </a:spcAft>
              <a:buNone/>
            </a:pPr>
            <a:r>
              <a:rPr lang="en-US" altLang="zh-CN" sz="6000" b="1" i="0" u="none" strike="noStrike" kern="1200" cap="none" spc="0" baseline="0">
                <a:solidFill>
                  <a:srgbClr val="FF0000"/>
                </a:solidFill>
                <a:latin typeface="Times New Roman" pitchFamily="18" charset="0"/>
                <a:ea typeface="等线" pitchFamily="0" charset="0"/>
                <a:cs typeface="Times New Roman" pitchFamily="18" charset="0"/>
              </a:rPr>
              <a:t>Mỗi</a:t>
            </a:r>
            <a:r>
              <a:rPr lang="en-US" altLang="zh-CN" sz="6000" b="1" i="0" u="none" strike="noStrike" kern="1200" cap="none" spc="0" baseline="0">
                <a:solidFill>
                  <a:srgbClr val="FF0000"/>
                </a:solidFill>
                <a:latin typeface="Times New Roman" pitchFamily="18" charset="0"/>
                <a:ea typeface="等线" pitchFamily="0" charset="0"/>
                <a:cs typeface="Times New Roman" pitchFamily="18" charset="0"/>
              </a:rPr>
              <a:t> con </a:t>
            </a:r>
            <a:r>
              <a:rPr lang="en-US" altLang="zh-CN" sz="6000" b="1" i="0" u="none" strike="noStrike" kern="1200" cap="none" spc="0" baseline="0">
                <a:solidFill>
                  <a:srgbClr val="FF0000"/>
                </a:solidFill>
                <a:latin typeface="Times New Roman" pitchFamily="18" charset="0"/>
                <a:ea typeface="等线" pitchFamily="0" charset="0"/>
                <a:cs typeface="Times New Roman" pitchFamily="18" charset="0"/>
              </a:rPr>
              <a:t>vật</a:t>
            </a:r>
            <a:r>
              <a:rPr lang="en-US" altLang="zh-CN" sz="6000" b="1" i="0" u="none" strike="noStrike" kern="1200" cap="none" spc="0" baseline="0">
                <a:solidFill>
                  <a:srgbClr val="FF0000"/>
                </a:solidFill>
                <a:latin typeface="Times New Roman" pitchFamily="18" charset="0"/>
                <a:ea typeface="等线" pitchFamily="0" charset="0"/>
                <a:cs typeface="Times New Roman" pitchFamily="18" charset="0"/>
              </a:rPr>
              <a:t> </a:t>
            </a:r>
            <a:r>
              <a:rPr lang="en-US" altLang="zh-CN" sz="6000" b="1" i="0" u="none" strike="noStrike" kern="1200" cap="none" spc="0" baseline="0">
                <a:solidFill>
                  <a:srgbClr val="FF0000"/>
                </a:solidFill>
                <a:latin typeface="Times New Roman" pitchFamily="18" charset="0"/>
                <a:ea typeface="等线" pitchFamily="0" charset="0"/>
                <a:cs typeface="Times New Roman" pitchFamily="18" charset="0"/>
              </a:rPr>
              <a:t>đều</a:t>
            </a:r>
            <a:r>
              <a:rPr lang="en-US" altLang="zh-CN" sz="6000" b="1" i="0" u="none" strike="noStrike" kern="1200" cap="none" spc="0" baseline="0">
                <a:solidFill>
                  <a:srgbClr val="FF0000"/>
                </a:solidFill>
                <a:latin typeface="Times New Roman" pitchFamily="18" charset="0"/>
                <a:ea typeface="等线" pitchFamily="0" charset="0"/>
                <a:cs typeface="Times New Roman" pitchFamily="18" charset="0"/>
              </a:rPr>
              <a:t> </a:t>
            </a:r>
            <a:r>
              <a:rPr lang="en-US" altLang="zh-CN" sz="6000" b="1" i="0" u="none" strike="noStrike" kern="1200" cap="none" spc="0" baseline="0">
                <a:solidFill>
                  <a:srgbClr val="FF0000"/>
                </a:solidFill>
                <a:latin typeface="Times New Roman" pitchFamily="18" charset="0"/>
                <a:ea typeface="等线" pitchFamily="0" charset="0"/>
                <a:cs typeface="Times New Roman" pitchFamily="18" charset="0"/>
              </a:rPr>
              <a:t>cần</a:t>
            </a:r>
            <a:r>
              <a:rPr lang="en-US" altLang="zh-CN" sz="6000" b="1" i="0" u="none" strike="noStrike" kern="1200" cap="none" spc="0" baseline="0">
                <a:solidFill>
                  <a:srgbClr val="FF0000"/>
                </a:solidFill>
                <a:latin typeface="Times New Roman" pitchFamily="18" charset="0"/>
                <a:ea typeface="等线" pitchFamily="0" charset="0"/>
                <a:cs typeface="Times New Roman" pitchFamily="18" charset="0"/>
              </a:rPr>
              <a:t> một </a:t>
            </a:r>
            <a:r>
              <a:rPr lang="en-US" altLang="zh-CN" sz="6000" b="1" i="0" u="none" strike="noStrike" kern="1200" cap="none" spc="0" baseline="0">
                <a:solidFill>
                  <a:srgbClr val="FF0000"/>
                </a:solidFill>
                <a:latin typeface="Times New Roman" pitchFamily="18" charset="0"/>
                <a:ea typeface="等线" pitchFamily="0" charset="0"/>
                <a:cs typeface="Times New Roman" pitchFamily="18" charset="0"/>
              </a:rPr>
              <a:t>nơi</a:t>
            </a:r>
            <a:r>
              <a:rPr lang="en-US" altLang="zh-CN" sz="6000" b="1" i="0" u="none" strike="noStrike" kern="1200" cap="none" spc="0" baseline="0">
                <a:solidFill>
                  <a:srgbClr val="FF0000"/>
                </a:solidFill>
                <a:latin typeface="Times New Roman" pitchFamily="18" charset="0"/>
                <a:ea typeface="等线" pitchFamily="0" charset="0"/>
                <a:cs typeface="Times New Roman" pitchFamily="18" charset="0"/>
              </a:rPr>
              <a:t> </a:t>
            </a:r>
            <a:r>
              <a:rPr lang="en-US" altLang="zh-CN" sz="6000" b="1" i="0" u="none" strike="noStrike" kern="1200" cap="none" spc="0" baseline="0">
                <a:solidFill>
                  <a:srgbClr val="FF0000"/>
                </a:solidFill>
                <a:latin typeface="Times New Roman" pitchFamily="18" charset="0"/>
                <a:ea typeface="等线" pitchFamily="0" charset="0"/>
                <a:cs typeface="Times New Roman" pitchFamily="18" charset="0"/>
              </a:rPr>
              <a:t>để</a:t>
            </a:r>
            <a:r>
              <a:rPr lang="en-US" altLang="zh-CN" sz="6000" b="1" i="0" u="none" strike="noStrike" kern="1200" cap="none" spc="0" baseline="0">
                <a:solidFill>
                  <a:srgbClr val="FF0000"/>
                </a:solidFill>
                <a:latin typeface="Times New Roman" pitchFamily="18" charset="0"/>
                <a:ea typeface="等线" pitchFamily="0" charset="0"/>
                <a:cs typeface="Times New Roman" pitchFamily="18" charset="0"/>
              </a:rPr>
              <a:t> </a:t>
            </a:r>
            <a:r>
              <a:rPr lang="en-US" altLang="zh-CN" sz="6000" b="1" i="0" u="none" strike="noStrike" kern="1200" cap="none" spc="0" baseline="0">
                <a:solidFill>
                  <a:srgbClr val="FF0000"/>
                </a:solidFill>
                <a:latin typeface="Times New Roman" pitchFamily="18" charset="0"/>
                <a:ea typeface="等线" pitchFamily="0" charset="0"/>
                <a:cs typeface="Times New Roman" pitchFamily="18" charset="0"/>
              </a:rPr>
              <a:t>sống</a:t>
            </a:r>
            <a:r>
              <a:rPr lang="en-US" altLang="zh-CN" sz="6000" b="1" i="0" u="none" strike="noStrike" kern="1200" cap="none" spc="0" baseline="0">
                <a:solidFill>
                  <a:srgbClr val="FF0000"/>
                </a:solidFill>
                <a:latin typeface="Times New Roman" pitchFamily="18" charset="0"/>
                <a:ea typeface="等线" pitchFamily="0" charset="0"/>
                <a:cs typeface="Times New Roman" pitchFamily="18" charset="0"/>
              </a:rPr>
              <a:t>.</a:t>
            </a:r>
            <a:endParaRPr lang="zh-CN" altLang="en-US" sz="6000" b="1" i="0" u="none" strike="noStrike" kern="1200" cap="none" spc="0" baseline="0">
              <a:solidFill>
                <a:srgbClr val="FF0000"/>
              </a:solidFill>
              <a:latin typeface="Times New Roman" pitchFamily="18" charset="0"/>
              <a:ea typeface="等线" pitchFamily="0" charset="0"/>
              <a:cs typeface="Times New Roman" pitchFamily="18" charset="0"/>
            </a:endParaRPr>
          </a:p>
        </p:txBody>
      </p:sp>
    </p:spTree>
    <p:extLst>
      <p:ext uri="{BB962C8B-B14F-4D97-AF65-F5344CB8AC3E}">
        <p14:creationId xmlns:p14="http://schemas.microsoft.com/office/powerpoint/2010/main" val="14244626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852"/>
                                        </p:tgtEl>
                                        <p:attrNameLst>
                                          <p:attrName>ppt_x</p:attrName>
                                          <p:attrName>ppt_y</p:attrName>
                                        </p:attrNameLst>
                                      </p:cBhvr>
                                    </p:animMotion>
                                    <p:animRot by="1500000">
                                      <p:cBhvr>
                                        <p:cTn id="7" dur="125" fill="hold">
                                          <p:stCondLst>
                                            <p:cond delay="0"/>
                                          </p:stCondLst>
                                        </p:cTn>
                                        <p:tgtEl>
                                          <p:spTgt spid="852"/>
                                        </p:tgtEl>
                                        <p:attrNameLst>
                                          <p:attrName>r</p:attrName>
                                        </p:attrNameLst>
                                      </p:cBhvr>
                                    </p:animRot>
                                    <p:animRot by="-1500000">
                                      <p:cBhvr>
                                        <p:cTn id="8" dur="125" fill="hold">
                                          <p:stCondLst>
                                            <p:cond delay="125"/>
                                          </p:stCondLst>
                                        </p:cTn>
                                        <p:tgtEl>
                                          <p:spTgt spid="852"/>
                                        </p:tgtEl>
                                        <p:attrNameLst>
                                          <p:attrName>r</p:attrName>
                                        </p:attrNameLst>
                                      </p:cBhvr>
                                    </p:animRot>
                                    <p:animRot by="-1500000">
                                      <p:cBhvr>
                                        <p:cTn id="9" dur="125" fill="hold">
                                          <p:stCondLst>
                                            <p:cond delay="250"/>
                                          </p:stCondLst>
                                        </p:cTn>
                                        <p:tgtEl>
                                          <p:spTgt spid="852"/>
                                        </p:tgtEl>
                                        <p:attrNameLst>
                                          <p:attrName>r</p:attrName>
                                        </p:attrNameLst>
                                      </p:cBhvr>
                                    </p:animRot>
                                    <p:animRot by="1500000">
                                      <p:cBhvr>
                                        <p:cTn id="10" dur="125" fill="hold">
                                          <p:stCondLst>
                                            <p:cond delay="375"/>
                                          </p:stCondLst>
                                        </p:cTn>
                                        <p:tgtEl>
                                          <p:spTgt spid="8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2" grpId="0"/>
    </p:bldLst>
  </p:timing>
</p:sld>
</file>

<file path=ppt/slides/slide24.xml><?xml version="1.0" encoding="utf-8"?>
<p:sld xmlns:p="http://schemas.openxmlformats.org/presentationml/2006/main" xmlns:r="http://schemas.openxmlformats.org/officeDocument/2006/relationships" xmlns:a="http://schemas.openxmlformats.org/drawingml/2006/main">
  <p:cSld>
    <p:bg>
      <p:bgPr>
        <a:blipFill>
          <a:blip r:embed="rId1"/>
          <a:stretch/>
        </a:blipFill>
      </p:bgPr>
    </p:bg>
    <p:spTree>
      <p:nvGrpSpPr>
        <p:cNvPr id="1" name=""/>
        <p:cNvGrpSpPr/>
        <p:nvPr/>
      </p:nvGrpSpPr>
      <p:grpSpPr>
        <a:xfrm>
          <a:off x="0" y="0"/>
          <a:ext cx="0" cy="0"/>
          <a:chOff x="0" y="0"/>
          <a:chExt cx="0" cy="0"/>
        </a:xfrm>
      </p:grpSpPr>
      <p:grpSp>
        <p:nvGrpSpPr>
          <p:cNvPr id="855" name="组合"/>
          <p:cNvGrpSpPr>
            <a:grpSpLocks/>
          </p:cNvGrpSpPr>
          <p:nvPr/>
        </p:nvGrpSpPr>
        <p:grpSpPr>
          <a:xfrm>
            <a:off x="495220" y="400839"/>
            <a:ext cx="10015472" cy="4874447"/>
            <a:chOff x="495220" y="400839"/>
            <a:chExt cx="10015472" cy="4874447"/>
          </a:xfrm>
        </p:grpSpPr>
        <p:sp>
          <p:nvSpPr>
            <p:cNvPr id="853" name="曲线"/>
            <p:cNvSpPr>
              <a:spLocks/>
            </p:cNvSpPr>
            <p:nvPr/>
          </p:nvSpPr>
          <p:spPr>
            <a:xfrm rot="0">
              <a:off x="495220" y="400839"/>
              <a:ext cx="10015472" cy="4874447"/>
            </a:xfrm>
            <a:custGeom>
              <a:gdLst>
                <a:gd name="T1" fmla="*/ 0 w 21600"/>
                <a:gd name="T2" fmla="*/ 0 h 21600"/>
                <a:gd name="T3" fmla="*/ 21600 w 21600"/>
                <a:gd name="T4" fmla="*/ 21600 h 21600"/>
              </a:gdLst>
              <a:rect l="T1" t="T2" r="T3" b="T4"/>
              <a:pathLst>
                <a:path w="21600" h="21600">
                  <a:moveTo>
                    <a:pt x="28" y="1068"/>
                  </a:moveTo>
                  <a:cubicBezTo>
                    <a:pt x="241" y="-1503"/>
                    <a:pt x="1759" y="1368"/>
                    <a:pt x="2813" y="1428"/>
                  </a:cubicBezTo>
                  <a:cubicBezTo>
                    <a:pt x="3866" y="1488"/>
                    <a:pt x="5635" y="1111"/>
                    <a:pt x="6349" y="1428"/>
                  </a:cubicBezTo>
                  <a:cubicBezTo>
                    <a:pt x="7064" y="1745"/>
                    <a:pt x="5723" y="3366"/>
                    <a:pt x="7101" y="3332"/>
                  </a:cubicBezTo>
                  <a:cubicBezTo>
                    <a:pt x="8480" y="3297"/>
                    <a:pt x="11734" y="2166"/>
                    <a:pt x="14621" y="1222"/>
                  </a:cubicBezTo>
                  <a:cubicBezTo>
                    <a:pt x="17507" y="279"/>
                    <a:pt x="19870" y="271"/>
                    <a:pt x="20942" y="2406"/>
                  </a:cubicBezTo>
                  <a:cubicBezTo>
                    <a:pt x="22014" y="4541"/>
                    <a:pt x="21569" y="11074"/>
                    <a:pt x="21054" y="14033"/>
                  </a:cubicBezTo>
                  <a:cubicBezTo>
                    <a:pt x="20538" y="16991"/>
                    <a:pt x="18608" y="19330"/>
                    <a:pt x="17851" y="20155"/>
                  </a:cubicBezTo>
                  <a:cubicBezTo>
                    <a:pt x="17094" y="20980"/>
                    <a:pt x="16945" y="21744"/>
                    <a:pt x="18356" y="21576"/>
                  </a:cubicBezTo>
                  <a:cubicBezTo>
                    <a:pt x="19768" y="21408"/>
                    <a:pt x="18167" y="20349"/>
                    <a:pt x="17461" y="19795"/>
                  </a:cubicBezTo>
                  <a:cubicBezTo>
                    <a:pt x="16755" y="19241"/>
                    <a:pt x="15595" y="18303"/>
                    <a:pt x="14119" y="18251"/>
                  </a:cubicBezTo>
                  <a:cubicBezTo>
                    <a:pt x="12643" y="18200"/>
                    <a:pt x="8605" y="19486"/>
                    <a:pt x="8605" y="19486"/>
                  </a:cubicBezTo>
                  <a:cubicBezTo>
                    <a:pt x="6934" y="19863"/>
                    <a:pt x="5208" y="20558"/>
                    <a:pt x="4094" y="20515"/>
                  </a:cubicBezTo>
                  <a:cubicBezTo>
                    <a:pt x="2980" y="20472"/>
                    <a:pt x="2209" y="20103"/>
                    <a:pt x="1532" y="16862"/>
                  </a:cubicBezTo>
                  <a:cubicBezTo>
                    <a:pt x="854" y="13621"/>
                    <a:pt x="-185" y="3640"/>
                    <a:pt x="28" y="1068"/>
                  </a:cubicBezTo>
                  <a:close/>
                </a:path>
              </a:pathLst>
            </a:custGeom>
            <a:solidFill>
              <a:schemeClr val="bg1"/>
            </a:solidFill>
            <a:ln w="12700" cmpd="sng" cap="flat">
              <a:solidFill>
                <a:srgbClr val="41719C"/>
              </a:solidFill>
              <a:prstDash val="solid"/>
              <a:miter/>
            </a:ln>
          </p:spPr>
        </p:sp>
        <p:sp>
          <p:nvSpPr>
            <p:cNvPr id="854" name="曲线"/>
            <p:cNvSpPr>
              <a:spLocks/>
            </p:cNvSpPr>
            <p:nvPr/>
          </p:nvSpPr>
          <p:spPr>
            <a:xfrm rot="0">
              <a:off x="749211" y="551221"/>
              <a:ext cx="9761481" cy="4724065"/>
            </a:xfrm>
            <a:custGeom>
              <a:gdLst>
                <a:gd name="T1" fmla="*/ 0 w 21600"/>
                <a:gd name="T2" fmla="*/ 0 h 21600"/>
                <a:gd name="T3" fmla="*/ 21600 w 21600"/>
                <a:gd name="T4" fmla="*/ 21600 h 21600"/>
              </a:gdLst>
              <a:rect l="T1" t="T2" r="T3" b="T4"/>
              <a:pathLst>
                <a:path w="21600" h="21600">
                  <a:moveTo>
                    <a:pt x="1200" y="17011"/>
                  </a:moveTo>
                  <a:cubicBezTo>
                    <a:pt x="1285" y="18643"/>
                    <a:pt x="1371" y="20276"/>
                    <a:pt x="3428" y="20514"/>
                  </a:cubicBezTo>
                  <a:cubicBezTo>
                    <a:pt x="5486" y="20753"/>
                    <a:pt x="10981" y="18338"/>
                    <a:pt x="13543" y="18444"/>
                  </a:cubicBezTo>
                  <a:cubicBezTo>
                    <a:pt x="16105" y="18550"/>
                    <a:pt x="18182" y="20727"/>
                    <a:pt x="18801" y="21151"/>
                  </a:cubicBezTo>
                  <a:cubicBezTo>
                    <a:pt x="19420" y="21576"/>
                    <a:pt x="16953" y="21965"/>
                    <a:pt x="17258" y="20992"/>
                  </a:cubicBezTo>
                  <a:cubicBezTo>
                    <a:pt x="17562" y="20019"/>
                    <a:pt x="19953" y="18276"/>
                    <a:pt x="20629" y="15312"/>
                  </a:cubicBezTo>
                  <a:cubicBezTo>
                    <a:pt x="21306" y="12348"/>
                    <a:pt x="22006" y="5686"/>
                    <a:pt x="21315" y="3209"/>
                  </a:cubicBezTo>
                  <a:cubicBezTo>
                    <a:pt x="20625" y="732"/>
                    <a:pt x="18882" y="546"/>
                    <a:pt x="16486" y="448"/>
                  </a:cubicBezTo>
                  <a:cubicBezTo>
                    <a:pt x="14091" y="351"/>
                    <a:pt x="8710" y="2563"/>
                    <a:pt x="6943" y="2625"/>
                  </a:cubicBezTo>
                  <a:cubicBezTo>
                    <a:pt x="5176" y="2687"/>
                    <a:pt x="6762" y="1059"/>
                    <a:pt x="5886" y="820"/>
                  </a:cubicBezTo>
                  <a:cubicBezTo>
                    <a:pt x="5009" y="581"/>
                    <a:pt x="2666" y="1324"/>
                    <a:pt x="1685" y="1192"/>
                  </a:cubicBezTo>
                  <a:cubicBezTo>
                    <a:pt x="704" y="1059"/>
                    <a:pt x="185" y="-188"/>
                    <a:pt x="0" y="24"/>
                  </a:cubicBezTo>
                </a:path>
              </a:pathLst>
            </a:custGeom>
            <a:noFill/>
            <a:ln w="12700" cmpd="sng" cap="flat">
              <a:solidFill>
                <a:srgbClr val="41719C"/>
              </a:solidFill>
              <a:prstDash val="dash"/>
              <a:round/>
            </a:ln>
          </p:spPr>
        </p:sp>
      </p:grpSp>
      <p:pic>
        <p:nvPicPr>
          <p:cNvPr id="856" name="图片"/>
          <p:cNvPicPr>
            <a:picLocks noChangeAspect="1"/>
          </p:cNvPicPr>
          <p:nvPr/>
        </p:nvPicPr>
        <p:blipFill>
          <a:blip r:embed="rId2" cstate="print"/>
          <a:stretch>
            <a:fillRect/>
          </a:stretch>
        </p:blipFill>
        <p:spPr>
          <a:xfrm rot="0">
            <a:off x="7686021" y="4358227"/>
            <a:ext cx="1523426" cy="2481875"/>
          </a:xfrm>
          <a:prstGeom prst="rect"/>
          <a:noFill/>
          <a:ln w="12700" cmpd="sng" cap="flat">
            <a:noFill/>
            <a:prstDash val="solid"/>
            <a:miter/>
          </a:ln>
          <a:effectLst>
            <a:outerShdw sx="100000" sy="100000" algn="t" rotWithShape="0" blurRad="50800" dist="38100" dir="5400000">
              <a:srgbClr val="000000">
                <a:alpha val="39607"/>
              </a:srgbClr>
            </a:outerShdw>
          </a:effectLst>
        </p:spPr>
      </p:pic>
      <p:pic>
        <p:nvPicPr>
          <p:cNvPr id="857" name="图片"/>
          <p:cNvPicPr>
            <a:picLocks noChangeAspect="1"/>
          </p:cNvPicPr>
          <p:nvPr/>
        </p:nvPicPr>
        <p:blipFill>
          <a:blip r:embed="rId3" cstate="print"/>
          <a:stretch>
            <a:fillRect/>
          </a:stretch>
        </p:blipFill>
        <p:spPr>
          <a:xfrm rot="0">
            <a:off x="495220" y="355155"/>
            <a:ext cx="2019219" cy="1697842"/>
          </a:xfrm>
          <a:prstGeom prst="rect"/>
          <a:noFill/>
          <a:ln w="12700" cmpd="sng" cap="flat">
            <a:noFill/>
            <a:prstDash val="solid"/>
            <a:miter/>
          </a:ln>
        </p:spPr>
      </p:pic>
      <p:sp>
        <p:nvSpPr>
          <p:cNvPr id="858" name="矩形"/>
          <p:cNvSpPr>
            <a:spLocks/>
          </p:cNvSpPr>
          <p:nvPr/>
        </p:nvSpPr>
        <p:spPr>
          <a:xfrm rot="0">
            <a:off x="2514439" y="1204076"/>
            <a:ext cx="7009999" cy="1107707"/>
          </a:xfrm>
          <a:prstGeom prst="rect"/>
          <a:noFill/>
          <a:ln w="12700" cmpd="sng" cap="flat">
            <a:noFill/>
            <a:prstDash val="solid"/>
            <a:miter/>
          </a:ln>
        </p:spPr>
        <p:txBody>
          <a:bodyPr vert="horz" wrap="square" lIns="91416" tIns="45708" rIns="91416" bIns="45708" anchor="t" anchorCtr="0">
            <a:prstTxWarp prst="textNoShape"/>
            <a:spAutoFit/>
          </a:bodyPr>
          <a:lstStyle/>
          <a:p>
            <a:pPr marL="0" indent="0" algn="ctr" defTabSz="914019">
              <a:lnSpc>
                <a:spcPct val="100000"/>
              </a:lnSpc>
              <a:spcBef>
                <a:spcPts val="0"/>
              </a:spcBef>
              <a:spcAft>
                <a:spcPts val="0"/>
              </a:spcAft>
              <a:buNone/>
            </a:pPr>
            <a:r>
              <a:rPr lang="en-US" altLang="zh-CN" sz="6598" b="1" i="0" u="none" strike="noStrike" kern="1200" cap="none" spc="0" baseline="0">
                <a:solidFill>
                  <a:srgbClr val="FF00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HOẠT ĐỘNG 2:</a:t>
            </a:r>
            <a:endParaRPr lang="zh-CN" altLang="en-US" sz="6598" b="1" i="0" u="none" strike="noStrike" kern="1200" cap="none" spc="0" baseline="0">
              <a:solidFill>
                <a:srgbClr val="FF00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endParaRPr>
          </a:p>
        </p:txBody>
      </p:sp>
      <p:sp>
        <p:nvSpPr>
          <p:cNvPr id="859" name="矩形"/>
          <p:cNvSpPr>
            <a:spLocks/>
          </p:cNvSpPr>
          <p:nvPr/>
        </p:nvSpPr>
        <p:spPr>
          <a:xfrm rot="0">
            <a:off x="1087538" y="2528633"/>
            <a:ext cx="9220425" cy="830781"/>
          </a:xfrm>
          <a:prstGeom prst="rect"/>
          <a:noFill/>
          <a:ln w="12700" cmpd="sng" cap="flat">
            <a:noFill/>
            <a:prstDash val="solid"/>
            <a:miter/>
          </a:ln>
        </p:spPr>
        <p:txBody>
          <a:bodyPr vert="horz" wrap="square" lIns="91416" tIns="45708" rIns="91416" bIns="45708" anchor="t" anchorCtr="0">
            <a:prstTxWarp prst="textNoShape"/>
            <a:spAutoFit/>
          </a:bodyPr>
          <a:lstStyle/>
          <a:p>
            <a:pPr marL="0" indent="0" algn="ctr" defTabSz="914019">
              <a:lnSpc>
                <a:spcPct val="100000"/>
              </a:lnSpc>
              <a:spcBef>
                <a:spcPts val="0"/>
              </a:spcBef>
              <a:spcAft>
                <a:spcPts val="0"/>
              </a:spcAft>
              <a:buNone/>
            </a:pPr>
            <a:r>
              <a:rPr lang="en-US" altLang="zh-CN" sz="4799" b="1" i="0" u="none" strike="noStrike" kern="1200" cap="none" spc="0" baseline="0">
                <a:solidFill>
                  <a:srgbClr val="7030A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Trò chơi: “ Thử tài tinh mắt”</a:t>
            </a:r>
            <a:endParaRPr lang="zh-CN" altLang="en-US" sz="4799" b="1" i="0" u="none" strike="noStrike" kern="1200" cap="none" spc="0" baseline="0">
              <a:solidFill>
                <a:srgbClr val="7030A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endParaRPr>
          </a:p>
        </p:txBody>
      </p:sp>
    </p:spTree>
    <p:extLst>
      <p:ext uri="{BB962C8B-B14F-4D97-AF65-F5344CB8AC3E}">
        <p14:creationId xmlns:p14="http://schemas.microsoft.com/office/powerpoint/2010/main" val="1665853281"/>
      </p:ext>
    </p:extLst>
  </p:cSld>
  <p:clrMapOvr>
    <a:masterClrMapping/>
  </p:clrMapOvr>
  <p:transition spd="med" advTm="5007">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grpId="0" nodeType="withEffect">
                                  <p:stCondLst>
                                    <p:cond delay="0"/>
                                  </p:stCondLst>
                                  <p:childTnLst>
                                    <p:animClr clrSpc="rgb" dir="cw">
                                      <p:cBhvr override="childStyle">
                                        <p:cTn id="6" dur="100" fill="hold"/>
                                        <p:tgtEl>
                                          <p:spTgt spid="858"/>
                                        </p:tgtEl>
                                        <p:attrNameLst>
                                          <p:attrName>style.color</p:attrName>
                                        </p:attrNameLst>
                                      </p:cBhvr>
                                      <p:to>
                                        <a:srgbClr val="FFFFFF"/>
                                      </p:to>
                                    </p:animClr>
                                    <p:animClr clrSpc="rgb" dir="cw">
                                      <p:cBhvr>
                                        <p:cTn id="7" dur="100" fill="hold"/>
                                        <p:tgtEl>
                                          <p:spTgt spid="858"/>
                                        </p:tgtEl>
                                        <p:attrNameLst>
                                          <p:attrName>fillcolor</p:attrName>
                                        </p:attrNameLst>
                                      </p:cBhvr>
                                      <p:to>
                                        <a:srgbClr val="FFFFFF"/>
                                      </p:to>
                                    </p:animClr>
                                    <p:set>
                                      <p:cBhvr>
                                        <p:cTn id="8" dur="100" fill="hold"/>
                                        <p:tgtEl>
                                          <p:spTgt spid="858"/>
                                        </p:tgtEl>
                                        <p:attrNameLst>
                                          <p:attrName>fill.type</p:attrName>
                                        </p:attrNameLst>
                                      </p:cBhvr>
                                      <p:to>
                                        <p:strVal val="solid"/>
                                      </p:to>
                                    </p:set>
                                    <p:set>
                                      <p:cBhvr>
                                        <p:cTn id="9" dur="100" fill="hold"/>
                                        <p:tgtEl>
                                          <p:spTgt spid="858"/>
                                        </p:tgtEl>
                                        <p:attrNameLst>
                                          <p:attrName>fill.on</p:attrName>
                                        </p:attrNameLst>
                                      </p:cBhvr>
                                      <p:to>
                                        <p:strVal val="true"/>
                                      </p:to>
                                    </p:set>
                                    <p:animRot by="120000">
                                      <p:cBhvr>
                                        <p:cTn id="10" dur="100" fill="hold">
                                          <p:stCondLst>
                                            <p:cond delay="0"/>
                                          </p:stCondLst>
                                        </p:cTn>
                                        <p:tgtEl>
                                          <p:spTgt spid="858"/>
                                        </p:tgtEl>
                                        <p:attrNameLst>
                                          <p:attrName>r</p:attrName>
                                        </p:attrNameLst>
                                      </p:cBhvr>
                                    </p:animRot>
                                    <p:animRot by="-240000">
                                      <p:cBhvr>
                                        <p:cTn id="11" dur="200" fill="hold">
                                          <p:stCondLst>
                                            <p:cond delay="200"/>
                                          </p:stCondLst>
                                        </p:cTn>
                                        <p:tgtEl>
                                          <p:spTgt spid="858"/>
                                        </p:tgtEl>
                                        <p:attrNameLst>
                                          <p:attrName>r</p:attrName>
                                        </p:attrNameLst>
                                      </p:cBhvr>
                                    </p:animRot>
                                    <p:animRot by="240000">
                                      <p:cBhvr>
                                        <p:cTn id="12" dur="200" fill="hold">
                                          <p:stCondLst>
                                            <p:cond delay="400"/>
                                          </p:stCondLst>
                                        </p:cTn>
                                        <p:tgtEl>
                                          <p:spTgt spid="858"/>
                                        </p:tgtEl>
                                        <p:attrNameLst>
                                          <p:attrName>r</p:attrName>
                                        </p:attrNameLst>
                                      </p:cBhvr>
                                    </p:animRot>
                                    <p:animRot by="-240000">
                                      <p:cBhvr>
                                        <p:cTn id="13" dur="200" fill="hold">
                                          <p:stCondLst>
                                            <p:cond delay="600"/>
                                          </p:stCondLst>
                                        </p:cTn>
                                        <p:tgtEl>
                                          <p:spTgt spid="858"/>
                                        </p:tgtEl>
                                        <p:attrNameLst>
                                          <p:attrName>r</p:attrName>
                                        </p:attrNameLst>
                                      </p:cBhvr>
                                    </p:animRot>
                                    <p:animRot by="120000">
                                      <p:cBhvr>
                                        <p:cTn id="14" dur="200" fill="hold">
                                          <p:stCondLst>
                                            <p:cond delay="800"/>
                                          </p:stCondLst>
                                        </p:cTn>
                                        <p:tgtEl>
                                          <p:spTgt spid="85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8" grpId="0"/>
    </p:bldLst>
  </p:timing>
</p:sld>
</file>

<file path=ppt/slides/slide25.xml><?xml version="1.0" encoding="utf-8"?>
<p:sld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pic>
        <p:nvPicPr>
          <p:cNvPr id="862" name="图片"/>
          <p:cNvPicPr>
            <a:picLocks noChangeAspect="1"/>
          </p:cNvPicPr>
          <p:nvPr/>
        </p:nvPicPr>
        <p:blipFill>
          <a:blip r:embed="rId1" cstate="print"/>
          <a:stretch>
            <a:fillRect/>
          </a:stretch>
        </p:blipFill>
        <p:spPr>
          <a:xfrm rot="0">
            <a:off x="2754898" y="2211909"/>
            <a:ext cx="6245945" cy="4609553"/>
          </a:xfrm>
          <a:prstGeom prst="rect"/>
          <a:noFill/>
          <a:ln w="12700" cmpd="sng" cap="flat">
            <a:noFill/>
            <a:prstDash val="solid"/>
            <a:miter/>
          </a:ln>
        </p:spPr>
      </p:pic>
      <p:pic>
        <p:nvPicPr>
          <p:cNvPr id="863" name="图片"/>
          <p:cNvPicPr>
            <a:picLocks noChangeAspect="1"/>
          </p:cNvPicPr>
          <p:nvPr/>
        </p:nvPicPr>
        <p:blipFill>
          <a:blip r:embed="rId2" cstate="print"/>
          <a:stretch>
            <a:fillRect/>
          </a:stretch>
        </p:blipFill>
        <p:spPr>
          <a:xfrm rot="0">
            <a:off x="2361062" y="699764"/>
            <a:ext cx="7033618" cy="1457241"/>
          </a:xfrm>
          <a:prstGeom prst="rect"/>
          <a:noFill/>
          <a:ln w="12700" cmpd="sng" cap="flat">
            <a:noFill/>
            <a:prstDash val="solid"/>
            <a:miter/>
          </a:ln>
        </p:spPr>
      </p:pic>
      <p:pic>
        <p:nvPicPr>
          <p:cNvPr id="864" name="图片"/>
          <p:cNvPicPr>
            <a:picLocks noChangeAspect="1"/>
          </p:cNvPicPr>
          <p:nvPr/>
        </p:nvPicPr>
        <p:blipFill>
          <a:blip r:embed="rId3" cstate="print"/>
          <a:stretch>
            <a:fillRect/>
          </a:stretch>
        </p:blipFill>
        <p:spPr>
          <a:xfrm rot="0">
            <a:off x="7403047" y="3270543"/>
            <a:ext cx="5634124" cy="3550920"/>
          </a:xfrm>
          <a:prstGeom prst="rect"/>
          <a:noFill/>
          <a:ln w="12700" cmpd="sng" cap="flat">
            <a:noFill/>
            <a:prstDash val="solid"/>
            <a:miter/>
          </a:ln>
        </p:spPr>
      </p:pic>
      <p:sp>
        <p:nvSpPr>
          <p:cNvPr id="865" name="矩形"/>
          <p:cNvSpPr>
            <a:spLocks/>
          </p:cNvSpPr>
          <p:nvPr/>
        </p:nvSpPr>
        <p:spPr>
          <a:xfrm rot="0">
            <a:off x="3048000" y="3105835"/>
            <a:ext cx="6092824" cy="369332"/>
          </a:xfrm>
          <a:prstGeom prst="rect"/>
          <a:noFill/>
          <a:ln w="12700" cmpd="sng" cap="flat">
            <a:noFill/>
            <a:prstDash val="solid"/>
            <a:miter/>
          </a:ln>
        </p:spPr>
      </p:sp>
      <p:sp>
        <p:nvSpPr>
          <p:cNvPr id="866" name="矩形"/>
          <p:cNvSpPr>
            <a:spLocks/>
          </p:cNvSpPr>
          <p:nvPr/>
        </p:nvSpPr>
        <p:spPr>
          <a:xfrm rot="0">
            <a:off x="685800" y="121726"/>
            <a:ext cx="11503025" cy="523135"/>
          </a:xfrm>
          <a:prstGeom prst="rect"/>
          <a:noFill/>
          <a:ln w="12700" cmpd="sng" cap="flat">
            <a:noFill/>
            <a:prstDash val="solid"/>
            <a:miter/>
          </a:ln>
        </p:spPr>
        <p:txBody>
          <a:bodyPr vert="horz" wrap="square" lIns="91353" tIns="45678" rIns="91353" bIns="45678" anchor="t" anchorCtr="0">
            <a:prstTxWarp prst="textNoShape"/>
            <a:spAutoFit/>
          </a:bodyPr>
          <a:lstStyle/>
          <a:p>
            <a:pPr marL="0" indent="0" algn="l" defTabSz="913384">
              <a:lnSpc>
                <a:spcPct val="100000"/>
              </a:lnSpc>
              <a:spcBef>
                <a:spcPts val="0"/>
              </a:spcBef>
              <a:spcAft>
                <a:spcPts val="0"/>
              </a:spcAft>
              <a:buNone/>
            </a:pPr>
            <a:r>
              <a:rPr lang="en-US" altLang="zh-CN" sz="2800" b="1" i="0" u="none" strike="noStrike" kern="1200" cap="none" spc="0" baseline="0">
                <a:solidFill>
                  <a:srgbClr val="7030A0"/>
                </a:solidFill>
                <a:latin typeface="VNI-Avo" pitchFamily="2" charset="0"/>
                <a:ea typeface="微软雅黑" pitchFamily="0" charset="0"/>
                <a:cs typeface="Times New Roman" pitchFamily="18" charset="0"/>
              </a:rPr>
              <a:t>Quan </a:t>
            </a:r>
            <a:r>
              <a:rPr lang="en-US" altLang="zh-CN" sz="2800" b="1" i="0" u="none" strike="noStrike" kern="1200" cap="none" spc="0" baseline="0">
                <a:solidFill>
                  <a:srgbClr val="7030A0"/>
                </a:solidFill>
                <a:latin typeface="VNI-Avo" pitchFamily="2" charset="0"/>
                <a:ea typeface="微软雅黑" pitchFamily="0" charset="0"/>
                <a:cs typeface="Times New Roman" pitchFamily="18" charset="0"/>
              </a:rPr>
              <a:t>saùt</a:t>
            </a:r>
            <a:r>
              <a:rPr lang="en-US" altLang="zh-CN" sz="2800" b="1" i="0" u="none" strike="noStrike" kern="1200" cap="none" spc="0" baseline="0">
                <a:solidFill>
                  <a:srgbClr val="7030A0"/>
                </a:solidFill>
                <a:latin typeface="VNI-Avo" pitchFamily="2" charset="0"/>
                <a:ea typeface="微软雅黑" pitchFamily="0" charset="0"/>
                <a:cs typeface="Times New Roman" pitchFamily="18" charset="0"/>
              </a:rPr>
              <a:t> </a:t>
            </a:r>
            <a:r>
              <a:rPr lang="en-US" altLang="zh-CN" sz="2800" b="1" i="0" u="none" strike="noStrike" kern="1200" cap="none" spc="0" baseline="0">
                <a:solidFill>
                  <a:srgbClr val="7030A0"/>
                </a:solidFill>
                <a:latin typeface="VNI-Avo" pitchFamily="2" charset="0"/>
                <a:ea typeface="微软雅黑" pitchFamily="0" charset="0"/>
                <a:cs typeface="Times New Roman" pitchFamily="18" charset="0"/>
              </a:rPr>
              <a:t>hình</a:t>
            </a:r>
            <a:r>
              <a:rPr lang="en-US" altLang="zh-CN" sz="2800" b="1" i="0" u="none" strike="noStrike" kern="1200" cap="none" spc="0" baseline="0">
                <a:solidFill>
                  <a:srgbClr val="7030A0"/>
                </a:solidFill>
                <a:latin typeface="VNI-Avo" pitchFamily="2" charset="0"/>
                <a:ea typeface="微软雅黑" pitchFamily="0" charset="0"/>
                <a:cs typeface="Times New Roman" pitchFamily="18" charset="0"/>
              </a:rPr>
              <a:t> </a:t>
            </a:r>
            <a:r>
              <a:rPr lang="en-US" altLang="zh-CN" sz="2800" b="1" i="0" u="none" strike="noStrike" kern="1200" cap="none" spc="0" baseline="0">
                <a:solidFill>
                  <a:srgbClr val="7030A0"/>
                </a:solidFill>
                <a:latin typeface="VNI-Avo" pitchFamily="2" charset="0"/>
                <a:ea typeface="微软雅黑" pitchFamily="0" charset="0"/>
                <a:cs typeface="Times New Roman" pitchFamily="18" charset="0"/>
              </a:rPr>
              <a:t>döôùi</a:t>
            </a:r>
            <a:r>
              <a:rPr lang="en-US" altLang="zh-CN" sz="2800" b="1" i="0" u="none" strike="noStrike" kern="1200" cap="none" spc="0" baseline="0">
                <a:solidFill>
                  <a:srgbClr val="7030A0"/>
                </a:solidFill>
                <a:latin typeface="VNI-Avo" pitchFamily="2" charset="0"/>
                <a:ea typeface="微软雅黑" pitchFamily="0" charset="0"/>
                <a:cs typeface="Times New Roman" pitchFamily="18" charset="0"/>
              </a:rPr>
              <a:t> </a:t>
            </a:r>
            <a:r>
              <a:rPr lang="en-US" altLang="zh-CN" sz="2800" b="1" i="0" u="none" strike="noStrike" kern="1200" cap="none" spc="0" baseline="0">
                <a:solidFill>
                  <a:srgbClr val="7030A0"/>
                </a:solidFill>
                <a:latin typeface="VNI-Avo" pitchFamily="2" charset="0"/>
                <a:ea typeface="微软雅黑" pitchFamily="0" charset="0"/>
                <a:cs typeface="Times New Roman" pitchFamily="18" charset="0"/>
              </a:rPr>
              <a:t>ñaây</a:t>
            </a:r>
            <a:r>
              <a:rPr lang="en-US" altLang="zh-CN" sz="2800" b="1" i="0" u="none" strike="noStrike" kern="1200" cap="none" spc="0" baseline="0">
                <a:solidFill>
                  <a:srgbClr val="7030A0"/>
                </a:solidFill>
                <a:latin typeface="VNI-Avo" pitchFamily="2" charset="0"/>
                <a:ea typeface="微软雅黑" pitchFamily="0" charset="0"/>
                <a:cs typeface="Times New Roman" pitchFamily="18" charset="0"/>
              </a:rPr>
              <a:t> </a:t>
            </a:r>
            <a:r>
              <a:rPr lang="en-US" altLang="zh-CN" sz="2800" b="1" i="0" u="none" strike="noStrike" kern="1200" cap="none" spc="0" baseline="0">
                <a:solidFill>
                  <a:srgbClr val="7030A0"/>
                </a:solidFill>
                <a:latin typeface="VNI-Avo" pitchFamily="2" charset="0"/>
                <a:ea typeface="微软雅黑" pitchFamily="0" charset="0"/>
                <a:cs typeface="Times New Roman" pitchFamily="18" charset="0"/>
              </a:rPr>
              <a:t>vaø</a:t>
            </a:r>
            <a:r>
              <a:rPr lang="en-US" altLang="zh-CN" sz="2800" b="1" i="0" u="none" strike="noStrike" kern="1200" cap="none" spc="0" baseline="0">
                <a:solidFill>
                  <a:srgbClr val="7030A0"/>
                </a:solidFill>
                <a:latin typeface="VNI-Avo" pitchFamily="2" charset="0"/>
                <a:ea typeface="微软雅黑" pitchFamily="0" charset="0"/>
                <a:cs typeface="Times New Roman" pitchFamily="18" charset="0"/>
              </a:rPr>
              <a:t> </a:t>
            </a:r>
            <a:r>
              <a:rPr lang="en-US" altLang="zh-CN" sz="2800" b="1" i="0" u="none" strike="noStrike" kern="1200" cap="none" spc="0" baseline="0">
                <a:solidFill>
                  <a:srgbClr val="7030A0"/>
                </a:solidFill>
                <a:latin typeface="VNI-Avo" pitchFamily="2" charset="0"/>
                <a:ea typeface="微软雅黑" pitchFamily="0" charset="0"/>
                <a:cs typeface="Times New Roman" pitchFamily="18" charset="0"/>
              </a:rPr>
              <a:t>hoaøn</a:t>
            </a:r>
            <a:r>
              <a:rPr lang="en-US" altLang="zh-CN" sz="2800" b="1" i="0" u="none" strike="noStrike" kern="1200" cap="none" spc="0" baseline="0">
                <a:solidFill>
                  <a:srgbClr val="7030A0"/>
                </a:solidFill>
                <a:latin typeface="VNI-Avo" pitchFamily="2" charset="0"/>
                <a:ea typeface="微软雅黑" pitchFamily="0" charset="0"/>
                <a:cs typeface="Times New Roman" pitchFamily="18" charset="0"/>
              </a:rPr>
              <a:t> </a:t>
            </a:r>
            <a:r>
              <a:rPr lang="en-US" altLang="zh-CN" sz="2800" b="1" i="0" u="none" strike="noStrike" kern="1200" cap="none" spc="0" baseline="0">
                <a:solidFill>
                  <a:srgbClr val="7030A0"/>
                </a:solidFill>
                <a:latin typeface="VNI-Avo" pitchFamily="2" charset="0"/>
                <a:ea typeface="微软雅黑" pitchFamily="0" charset="0"/>
                <a:cs typeface="Times New Roman" pitchFamily="18" charset="0"/>
              </a:rPr>
              <a:t>thaønh</a:t>
            </a:r>
            <a:r>
              <a:rPr lang="en-US" altLang="zh-CN" sz="2800" b="1" i="0" u="none" strike="noStrike" kern="1200" cap="none" spc="0" baseline="0">
                <a:solidFill>
                  <a:srgbClr val="7030A0"/>
                </a:solidFill>
                <a:latin typeface="VNI-Avo" pitchFamily="2" charset="0"/>
                <a:ea typeface="微软雅黑" pitchFamily="0" charset="0"/>
                <a:cs typeface="Times New Roman" pitchFamily="18" charset="0"/>
              </a:rPr>
              <a:t> </a:t>
            </a:r>
            <a:r>
              <a:rPr lang="en-US" altLang="zh-CN" sz="2800" b="1" i="0" u="none" strike="noStrike" kern="1200" cap="none" spc="0" baseline="0">
                <a:solidFill>
                  <a:srgbClr val="7030A0"/>
                </a:solidFill>
                <a:latin typeface="VNI-Avo" pitchFamily="2" charset="0"/>
                <a:ea typeface="微软雅黑" pitchFamily="0" charset="0"/>
                <a:cs typeface="Times New Roman" pitchFamily="18" charset="0"/>
              </a:rPr>
              <a:t>baûng</a:t>
            </a:r>
            <a:r>
              <a:rPr lang="en-US" altLang="zh-CN" sz="2800" b="1" i="0" u="none" strike="noStrike" kern="1200" cap="none" spc="0" baseline="0">
                <a:solidFill>
                  <a:srgbClr val="7030A0"/>
                </a:solidFill>
                <a:latin typeface="VNI-Avo" pitchFamily="2" charset="0"/>
                <a:ea typeface="微软雅黑" pitchFamily="0" charset="0"/>
                <a:cs typeface="Times New Roman" pitchFamily="18" charset="0"/>
              </a:rPr>
              <a:t> </a:t>
            </a:r>
            <a:r>
              <a:rPr lang="en-US" altLang="zh-CN" sz="2800" b="1" i="0" u="none" strike="noStrike" kern="1200" cap="none" spc="0" baseline="0">
                <a:solidFill>
                  <a:srgbClr val="7030A0"/>
                </a:solidFill>
                <a:latin typeface="VNI-Avo" pitchFamily="2" charset="0"/>
                <a:ea typeface="微软雅黑" pitchFamily="0" charset="0"/>
                <a:cs typeface="Times New Roman" pitchFamily="18" charset="0"/>
              </a:rPr>
              <a:t>theo</a:t>
            </a:r>
            <a:r>
              <a:rPr lang="en-US" altLang="zh-CN" sz="2800" b="1" i="0" u="none" strike="noStrike" kern="1200" cap="none" spc="0" baseline="0">
                <a:solidFill>
                  <a:srgbClr val="7030A0"/>
                </a:solidFill>
                <a:latin typeface="VNI-Avo" pitchFamily="2" charset="0"/>
                <a:ea typeface="微软雅黑" pitchFamily="0" charset="0"/>
                <a:cs typeface="Times New Roman" pitchFamily="18" charset="0"/>
              </a:rPr>
              <a:t> </a:t>
            </a:r>
            <a:r>
              <a:rPr lang="en-US" altLang="zh-CN" sz="2800" b="1" i="0" u="none" strike="noStrike" kern="1200" cap="none" spc="0" baseline="0">
                <a:solidFill>
                  <a:srgbClr val="7030A0"/>
                </a:solidFill>
                <a:latin typeface="VNI-Avo" pitchFamily="2" charset="0"/>
                <a:ea typeface="微软雅黑" pitchFamily="0" charset="0"/>
                <a:cs typeface="Times New Roman" pitchFamily="18" charset="0"/>
              </a:rPr>
              <a:t>gôïi</a:t>
            </a:r>
            <a:r>
              <a:rPr lang="en-US" altLang="zh-CN" sz="2800" b="1" i="0" u="none" strike="noStrike" kern="1200" cap="none" spc="0" baseline="0">
                <a:solidFill>
                  <a:srgbClr val="7030A0"/>
                </a:solidFill>
                <a:latin typeface="VNI-Avo" pitchFamily="2" charset="0"/>
                <a:ea typeface="微软雅黑" pitchFamily="0" charset="0"/>
                <a:cs typeface="Times New Roman" pitchFamily="18" charset="0"/>
              </a:rPr>
              <a:t> </a:t>
            </a:r>
            <a:r>
              <a:rPr lang="en-US" altLang="zh-CN" sz="2800" b="1" i="0" u="none" strike="noStrike" kern="1200" cap="none" spc="0" baseline="0">
                <a:solidFill>
                  <a:srgbClr val="7030A0"/>
                </a:solidFill>
                <a:latin typeface="VNI-Avo" pitchFamily="2" charset="0"/>
                <a:ea typeface="微软雅黑" pitchFamily="0" charset="0"/>
                <a:cs typeface="Times New Roman" pitchFamily="18" charset="0"/>
              </a:rPr>
              <a:t>yù</a:t>
            </a:r>
            <a:r>
              <a:rPr lang="en-US" altLang="zh-CN" sz="2800" b="1" i="0" u="none" strike="noStrike" kern="1200" cap="none" spc="0" baseline="0">
                <a:solidFill>
                  <a:srgbClr val="7030A0"/>
                </a:solidFill>
                <a:latin typeface="VNI-Avo" pitchFamily="2" charset="0"/>
                <a:ea typeface="微软雅黑" pitchFamily="0" charset="0"/>
                <a:cs typeface="Times New Roman" pitchFamily="18" charset="0"/>
              </a:rPr>
              <a:t> </a:t>
            </a:r>
            <a:r>
              <a:rPr lang="en-US" altLang="zh-CN" sz="2800" b="1" i="0" u="none" strike="noStrike" kern="1200" cap="none" spc="0" baseline="0">
                <a:solidFill>
                  <a:srgbClr val="7030A0"/>
                </a:solidFill>
                <a:latin typeface="VNI-Avo" pitchFamily="2" charset="0"/>
                <a:ea typeface="微软雅黑" pitchFamily="0" charset="0"/>
                <a:cs typeface="Times New Roman" pitchFamily="18" charset="0"/>
              </a:rPr>
              <a:t>sau</a:t>
            </a:r>
            <a:r>
              <a:rPr lang="en-US" altLang="zh-CN" sz="2800" b="1" i="0" u="none" strike="noStrike" kern="1200" cap="none" spc="0" baseline="0">
                <a:solidFill>
                  <a:srgbClr val="7030A0"/>
                </a:solidFill>
                <a:latin typeface="VNI-Avo" pitchFamily="2" charset="0"/>
                <a:ea typeface="微软雅黑" pitchFamily="0" charset="0"/>
                <a:cs typeface="Times New Roman" pitchFamily="18" charset="0"/>
              </a:rPr>
              <a:t>:</a:t>
            </a:r>
            <a:endParaRPr lang="zh-CN" altLang="en-US" sz="2800" b="1" i="0" u="none" strike="noStrike" kern="1200" cap="none" spc="0" baseline="0">
              <a:solidFill>
                <a:srgbClr val="7030A0"/>
              </a:solidFill>
              <a:latin typeface="VNI-Avo" pitchFamily="2" charset="0"/>
              <a:ea typeface="微软雅黑" pitchFamily="0" charset="0"/>
              <a:cs typeface="Times New Roman" pitchFamily="18" charset="0"/>
            </a:endParaRPr>
          </a:p>
        </p:txBody>
      </p:sp>
    </p:spTree>
    <p:extLst>
      <p:ext uri="{BB962C8B-B14F-4D97-AF65-F5344CB8AC3E}">
        <p14:creationId xmlns:p14="http://schemas.microsoft.com/office/powerpoint/2010/main" val="12188620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64"/>
                                        </p:tgtEl>
                                        <p:attrNameLst>
                                          <p:attrName>style.visibility</p:attrName>
                                        </p:attrNameLst>
                                      </p:cBhvr>
                                      <p:to>
                                        <p:strVal val="visible"/>
                                      </p:to>
                                    </p:set>
                                    <p:animEffect transition="in" filter="fade">
                                      <p:cBhvr>
                                        <p:cTn id="7" dur="1000"/>
                                        <p:tgtEl>
                                          <p:spTgt spid="864"/>
                                        </p:tgtEl>
                                      </p:cBhvr>
                                    </p:animEffect>
                                    <p:anim calcmode="lin" valueType="num">
                                      <p:cBhvr>
                                        <p:cTn id="8" dur="1000" fill="hold"/>
                                        <p:tgtEl>
                                          <p:spTgt spid="864"/>
                                        </p:tgtEl>
                                        <p:attrNameLst>
                                          <p:attrName>ppt_x</p:attrName>
                                        </p:attrNameLst>
                                      </p:cBhvr>
                                      <p:tavLst>
                                        <p:tav tm="0">
                                          <p:val>
                                            <p:strVal val="#ppt_x"/>
                                          </p:val>
                                        </p:tav>
                                        <p:tav tm="100000">
                                          <p:val>
                                            <p:strVal val="#ppt_x"/>
                                          </p:val>
                                        </p:tav>
                                      </p:tavLst>
                                    </p:anim>
                                    <p:anim calcmode="lin" valueType="num">
                                      <p:cBhvr>
                                        <p:cTn id="9" dur="1000" fill="hold"/>
                                        <p:tgtEl>
                                          <p:spTgt spid="8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pic>
        <p:nvPicPr>
          <p:cNvPr id="867" name="图片"/>
          <p:cNvPicPr>
            <a:picLocks noChangeAspect="1"/>
          </p:cNvPicPr>
          <p:nvPr/>
        </p:nvPicPr>
        <p:blipFill>
          <a:blip r:embed="rId1" cstate="print"/>
          <a:stretch>
            <a:fillRect/>
          </a:stretch>
        </p:blipFill>
        <p:spPr>
          <a:xfrm rot="0">
            <a:off x="0" y="0"/>
            <a:ext cx="12188825" cy="6858000"/>
          </a:xfrm>
          <a:prstGeom prst="rect"/>
          <a:noFill/>
          <a:ln w="12700" cmpd="sng" cap="flat">
            <a:noFill/>
            <a:prstDash val="solid"/>
            <a:miter/>
          </a:ln>
        </p:spPr>
      </p:pic>
      <p:grpSp>
        <p:nvGrpSpPr>
          <p:cNvPr id="871" name="组合"/>
          <p:cNvGrpSpPr>
            <a:grpSpLocks/>
          </p:cNvGrpSpPr>
          <p:nvPr/>
        </p:nvGrpSpPr>
        <p:grpSpPr>
          <a:xfrm>
            <a:off x="716279" y="670559"/>
            <a:ext cx="2255519" cy="2301239"/>
            <a:chOff x="716279" y="670559"/>
            <a:chExt cx="2255519" cy="2301239"/>
          </a:xfrm>
        </p:grpSpPr>
        <p:sp>
          <p:nvSpPr>
            <p:cNvPr id="868" name="圆角矩形"/>
            <p:cNvSpPr>
              <a:spLocks/>
            </p:cNvSpPr>
            <p:nvPr/>
          </p:nvSpPr>
          <p:spPr>
            <a:xfrm rot="0">
              <a:off x="716279" y="670559"/>
              <a:ext cx="1493519" cy="670559"/>
            </a:xfrm>
            <a:prstGeom prst="roundRect">
              <a:avLst>
                <a:gd name="adj" fmla="val 16666"/>
              </a:avLst>
            </a:prstGeom>
            <a:solidFill>
              <a:srgbClr val="FFFFFF"/>
            </a:solidFill>
            <a:ln w="12700" cmpd="sng" cap="flat">
              <a:solidFill>
                <a:srgbClr val="0064D2"/>
              </a:solidFill>
              <a:prstDash val="solid"/>
              <a:miter/>
            </a:ln>
          </p:spPr>
          <p:txBody>
            <a:bodyPr vert="horz" wrap="square" lIns="91440" tIns="45720" rIns="91440" bIns="45720" anchor="ctr" anchorCtr="0">
              <a:prstTxWarp prst="textNoShape"/>
            </a:bodyPr>
            <a:lstStyle/>
            <a:p>
              <a:pPr marL="0" indent="0" algn="ctr">
                <a:lnSpc>
                  <a:spcPct val="100000"/>
                </a:lnSpc>
                <a:spcBef>
                  <a:spcPts val="0"/>
                </a:spcBef>
                <a:spcAft>
                  <a:spcPts val="0"/>
                </a:spcAft>
                <a:buNone/>
              </a:pPr>
              <a:r>
                <a:rPr lang="en-US" altLang="zh-CN" sz="2000" b="0" i="0" u="none" strike="noStrike" kern="1200" cap="none" spc="0" baseline="0">
                  <a:solidFill>
                    <a:srgbClr val="000000"/>
                  </a:solidFill>
                  <a:latin typeface="Arial" pitchFamily="34" charset="0"/>
                  <a:ea typeface="微软雅黑" pitchFamily="0" charset="0"/>
                  <a:cs typeface="Arial" pitchFamily="34" charset="0"/>
                </a:rPr>
                <a:t>Con </a:t>
              </a:r>
              <a:r>
                <a:rPr lang="en-US" altLang="zh-CN" sz="2000" b="0" i="0" u="none" strike="noStrike" kern="1200" cap="none" spc="0" baseline="0">
                  <a:solidFill>
                    <a:srgbClr val="000000"/>
                  </a:solidFill>
                  <a:latin typeface="Arial" pitchFamily="34" charset="0"/>
                  <a:ea typeface="微软雅黑" pitchFamily="0" charset="0"/>
                  <a:cs typeface="Arial" pitchFamily="34" charset="0"/>
                </a:rPr>
                <a:t>chim</a:t>
              </a:r>
              <a:endParaRPr lang="zh-CN" altLang="en-US" sz="2000" b="0" i="0" u="none" strike="noStrike" kern="1200" cap="none" spc="0" baseline="0">
                <a:solidFill>
                  <a:srgbClr val="000000"/>
                </a:solidFill>
                <a:latin typeface="Arial" pitchFamily="34" charset="0"/>
                <a:ea typeface="微软雅黑" pitchFamily="0" charset="0"/>
                <a:cs typeface="Arial" pitchFamily="34" charset="0"/>
              </a:endParaRPr>
            </a:p>
          </p:txBody>
        </p:sp>
        <p:cxnSp>
          <p:nvCxnSpPr>
            <p:cNvPr id="869" name="直线连接线"/>
            <p:cNvCxnSpPr>
              <a:cxnSpLocks/>
            </p:cNvCxnSpPr>
            <p:nvPr/>
          </p:nvCxnSpPr>
          <p:spPr>
            <a:xfrm rot="0">
              <a:off x="2209799" y="1341119"/>
              <a:ext cx="761999" cy="502919"/>
            </a:xfrm>
            <a:prstGeom prst="straightConnector1"/>
            <a:noFill/>
            <a:ln w="57150" cmpd="sng" cap="flat">
              <a:solidFill>
                <a:srgbClr val="FF0000"/>
              </a:solidFill>
              <a:prstDash val="solid"/>
              <a:round/>
              <a:tailEnd type="triangle" w="med" len="med"/>
            </a:ln>
          </p:spPr>
        </p:cxnSp>
        <p:cxnSp>
          <p:nvCxnSpPr>
            <p:cNvPr id="870" name="直线连接线"/>
            <p:cNvCxnSpPr>
              <a:cxnSpLocks/>
            </p:cNvCxnSpPr>
            <p:nvPr/>
          </p:nvCxnSpPr>
          <p:spPr>
            <a:xfrm flipH="1" rot="21600000">
              <a:off x="1234439" y="1341119"/>
              <a:ext cx="106680" cy="1630679"/>
            </a:xfrm>
            <a:prstGeom prst="straightConnector1"/>
            <a:noFill/>
            <a:ln w="57150" cmpd="sng" cap="flat">
              <a:solidFill>
                <a:srgbClr val="FF0000"/>
              </a:solidFill>
              <a:prstDash val="solid"/>
              <a:round/>
              <a:tailEnd type="triangle" w="med" len="med"/>
            </a:ln>
          </p:spPr>
        </p:cxnSp>
      </p:grpSp>
      <p:grpSp>
        <p:nvGrpSpPr>
          <p:cNvPr id="874" name="组合"/>
          <p:cNvGrpSpPr>
            <a:grpSpLocks/>
          </p:cNvGrpSpPr>
          <p:nvPr/>
        </p:nvGrpSpPr>
        <p:grpSpPr>
          <a:xfrm>
            <a:off x="8001000" y="1386839"/>
            <a:ext cx="2118360" cy="937260"/>
            <a:chOff x="8001000" y="1386839"/>
            <a:chExt cx="2118360" cy="937260"/>
          </a:xfrm>
        </p:grpSpPr>
        <p:sp>
          <p:nvSpPr>
            <p:cNvPr id="872" name="圆角矩形"/>
            <p:cNvSpPr>
              <a:spLocks/>
            </p:cNvSpPr>
            <p:nvPr/>
          </p:nvSpPr>
          <p:spPr>
            <a:xfrm rot="0">
              <a:off x="8001000" y="1386839"/>
              <a:ext cx="1493521" cy="670560"/>
            </a:xfrm>
            <a:prstGeom prst="roundRect">
              <a:avLst>
                <a:gd name="adj" fmla="val 16666"/>
              </a:avLst>
            </a:prstGeom>
            <a:solidFill>
              <a:srgbClr val="FFFFFF"/>
            </a:solidFill>
            <a:ln w="12700" cmpd="sng" cap="flat">
              <a:solidFill>
                <a:srgbClr val="0064D2"/>
              </a:solidFill>
              <a:prstDash val="solid"/>
              <a:miter/>
            </a:ln>
          </p:spPr>
          <p:txBody>
            <a:bodyPr vert="horz" wrap="square" lIns="91440" tIns="45720" rIns="91440" bIns="45720" anchor="ctr" anchorCtr="0">
              <a:prstTxWarp prst="textNoShape"/>
            </a:bodyPr>
            <a:lstStyle/>
            <a:p>
              <a:pPr marL="0" indent="0" algn="ctr">
                <a:lnSpc>
                  <a:spcPct val="100000"/>
                </a:lnSpc>
                <a:spcBef>
                  <a:spcPts val="0"/>
                </a:spcBef>
                <a:spcAft>
                  <a:spcPts val="0"/>
                </a:spcAft>
                <a:buNone/>
              </a:pPr>
              <a:r>
                <a:rPr lang="en-US" altLang="zh-CN" sz="2000" b="0" i="0" u="none" strike="noStrike" kern="1200" cap="none" spc="0" baseline="0">
                  <a:solidFill>
                    <a:srgbClr val="000000"/>
                  </a:solidFill>
                  <a:latin typeface="Arial" pitchFamily="34" charset="0"/>
                  <a:ea typeface="微软雅黑" pitchFamily="0" charset="0"/>
                  <a:cs typeface="Arial" pitchFamily="34" charset="0"/>
                </a:rPr>
                <a:t>Con </a:t>
              </a:r>
              <a:r>
                <a:rPr lang="en-US" altLang="zh-CN" sz="2000" b="0" i="0" u="none" strike="noStrike" kern="1200" cap="none" spc="0" baseline="0">
                  <a:solidFill>
                    <a:srgbClr val="000000"/>
                  </a:solidFill>
                  <a:latin typeface="Arial" pitchFamily="34" charset="0"/>
                  <a:ea typeface="微软雅黑" pitchFamily="0" charset="0"/>
                  <a:cs typeface="Arial" pitchFamily="34" charset="0"/>
                </a:rPr>
                <a:t>chim</a:t>
              </a:r>
              <a:endParaRPr lang="zh-CN" altLang="en-US" sz="2000" b="0" i="0" u="none" strike="noStrike" kern="1200" cap="none" spc="0" baseline="0">
                <a:solidFill>
                  <a:srgbClr val="000000"/>
                </a:solidFill>
                <a:latin typeface="Arial" pitchFamily="34" charset="0"/>
                <a:ea typeface="微软雅黑" pitchFamily="0" charset="0"/>
                <a:cs typeface="Arial" pitchFamily="34" charset="0"/>
              </a:endParaRPr>
            </a:p>
          </p:txBody>
        </p:sp>
        <p:cxnSp>
          <p:nvCxnSpPr>
            <p:cNvPr id="873" name="直线连接线"/>
            <p:cNvCxnSpPr>
              <a:cxnSpLocks/>
            </p:cNvCxnSpPr>
            <p:nvPr/>
          </p:nvCxnSpPr>
          <p:spPr>
            <a:xfrm rot="0">
              <a:off x="9494520" y="1988819"/>
              <a:ext cx="624840" cy="335279"/>
            </a:xfrm>
            <a:prstGeom prst="straightConnector1"/>
            <a:noFill/>
            <a:ln w="57150" cmpd="sng" cap="flat">
              <a:solidFill>
                <a:srgbClr val="FF0000"/>
              </a:solidFill>
              <a:prstDash val="solid"/>
              <a:round/>
              <a:tailEnd type="triangle" w="med" len="med"/>
            </a:ln>
          </p:spPr>
        </p:cxnSp>
      </p:grpSp>
      <p:grpSp>
        <p:nvGrpSpPr>
          <p:cNvPr id="877" name="组合"/>
          <p:cNvGrpSpPr>
            <a:grpSpLocks/>
          </p:cNvGrpSpPr>
          <p:nvPr/>
        </p:nvGrpSpPr>
        <p:grpSpPr>
          <a:xfrm>
            <a:off x="6015037" y="2499361"/>
            <a:ext cx="1493520" cy="1478279"/>
            <a:chOff x="6015037" y="2499361"/>
            <a:chExt cx="1493520" cy="1478279"/>
          </a:xfrm>
        </p:grpSpPr>
        <p:sp>
          <p:nvSpPr>
            <p:cNvPr id="875" name="圆角矩形"/>
            <p:cNvSpPr>
              <a:spLocks/>
            </p:cNvSpPr>
            <p:nvPr/>
          </p:nvSpPr>
          <p:spPr>
            <a:xfrm rot="0">
              <a:off x="6015037" y="2499361"/>
              <a:ext cx="1493520" cy="670559"/>
            </a:xfrm>
            <a:prstGeom prst="roundRect">
              <a:avLst>
                <a:gd name="adj" fmla="val 16666"/>
              </a:avLst>
            </a:prstGeom>
            <a:solidFill>
              <a:srgbClr val="FFFFFF"/>
            </a:solidFill>
            <a:ln w="12700" cmpd="sng" cap="flat">
              <a:solidFill>
                <a:srgbClr val="0064D2"/>
              </a:solidFill>
              <a:prstDash val="solid"/>
              <a:miter/>
            </a:ln>
          </p:spPr>
          <p:txBody>
            <a:bodyPr vert="horz" wrap="square" lIns="91440" tIns="45720" rIns="91440" bIns="45720" anchor="ctr" anchorCtr="0">
              <a:prstTxWarp prst="textNoShape"/>
            </a:bodyPr>
            <a:lstStyle/>
            <a:p>
              <a:pPr marL="0" indent="0" algn="ctr">
                <a:lnSpc>
                  <a:spcPct val="100000"/>
                </a:lnSpc>
                <a:spcBef>
                  <a:spcPts val="0"/>
                </a:spcBef>
                <a:spcAft>
                  <a:spcPts val="0"/>
                </a:spcAft>
                <a:buNone/>
              </a:pPr>
              <a:r>
                <a:rPr lang="en-US" altLang="zh-CN" sz="2000" b="0" i="0" u="none" strike="noStrike" kern="1200" cap="none" spc="0" baseline="0">
                  <a:solidFill>
                    <a:srgbClr val="000000"/>
                  </a:solidFill>
                  <a:latin typeface="Arial" pitchFamily="34" charset="0"/>
                  <a:ea typeface="微软雅黑" pitchFamily="0" charset="0"/>
                  <a:cs typeface="Arial" pitchFamily="34" charset="0"/>
                </a:rPr>
                <a:t>Con </a:t>
              </a:r>
              <a:r>
                <a:rPr lang="en-US" altLang="zh-CN" sz="2000" b="0" i="0" u="none" strike="noStrike" kern="1200" cap="none" spc="0" baseline="0">
                  <a:solidFill>
                    <a:srgbClr val="000000"/>
                  </a:solidFill>
                  <a:latin typeface="Arial" pitchFamily="34" charset="0"/>
                  <a:ea typeface="微软雅黑" pitchFamily="0" charset="0"/>
                  <a:cs typeface="Arial" pitchFamily="34" charset="0"/>
                </a:rPr>
                <a:t>ngựa</a:t>
              </a:r>
              <a:endParaRPr lang="zh-CN" altLang="en-US" sz="2000" b="0" i="0" u="none" strike="noStrike" kern="1200" cap="none" spc="0" baseline="0">
                <a:solidFill>
                  <a:srgbClr val="000000"/>
                </a:solidFill>
                <a:latin typeface="Arial" pitchFamily="34" charset="0"/>
                <a:ea typeface="微软雅黑" pitchFamily="0" charset="0"/>
                <a:cs typeface="Arial" pitchFamily="34" charset="0"/>
              </a:endParaRPr>
            </a:p>
          </p:txBody>
        </p:sp>
        <p:cxnSp>
          <p:nvCxnSpPr>
            <p:cNvPr id="876" name="直线连接线"/>
            <p:cNvCxnSpPr>
              <a:cxnSpLocks/>
            </p:cNvCxnSpPr>
            <p:nvPr/>
          </p:nvCxnSpPr>
          <p:spPr>
            <a:xfrm rot="0">
              <a:off x="6629400" y="3169920"/>
              <a:ext cx="879156" cy="807719"/>
            </a:xfrm>
            <a:prstGeom prst="straightConnector1"/>
            <a:noFill/>
            <a:ln w="57150" cmpd="sng" cap="flat">
              <a:solidFill>
                <a:srgbClr val="FF0000"/>
              </a:solidFill>
              <a:prstDash val="solid"/>
              <a:round/>
              <a:tailEnd type="triangle" w="med" len="med"/>
            </a:ln>
          </p:spPr>
        </p:cxnSp>
      </p:grpSp>
      <p:grpSp>
        <p:nvGrpSpPr>
          <p:cNvPr id="880" name="组合"/>
          <p:cNvGrpSpPr>
            <a:grpSpLocks/>
          </p:cNvGrpSpPr>
          <p:nvPr/>
        </p:nvGrpSpPr>
        <p:grpSpPr>
          <a:xfrm>
            <a:off x="5044439" y="5684521"/>
            <a:ext cx="2250757" cy="670559"/>
            <a:chOff x="5044439" y="5684521"/>
            <a:chExt cx="2250757" cy="670559"/>
          </a:xfrm>
        </p:grpSpPr>
        <p:sp>
          <p:nvSpPr>
            <p:cNvPr id="878" name="圆角矩形"/>
            <p:cNvSpPr>
              <a:spLocks/>
            </p:cNvSpPr>
            <p:nvPr/>
          </p:nvSpPr>
          <p:spPr>
            <a:xfrm rot="0">
              <a:off x="5801677" y="5684521"/>
              <a:ext cx="1493519" cy="670559"/>
            </a:xfrm>
            <a:prstGeom prst="roundRect">
              <a:avLst>
                <a:gd name="adj" fmla="val 16666"/>
              </a:avLst>
            </a:prstGeom>
            <a:solidFill>
              <a:srgbClr val="FFFFFF"/>
            </a:solidFill>
            <a:ln w="12700" cmpd="sng" cap="flat">
              <a:solidFill>
                <a:srgbClr val="0064D2"/>
              </a:solidFill>
              <a:prstDash val="solid"/>
              <a:miter/>
            </a:ln>
          </p:spPr>
          <p:txBody>
            <a:bodyPr vert="horz" wrap="square" lIns="91440" tIns="45720" rIns="91440" bIns="45720" anchor="ctr" anchorCtr="0">
              <a:prstTxWarp prst="textNoShape"/>
            </a:bodyPr>
            <a:lstStyle/>
            <a:p>
              <a:pPr marL="0" indent="0" algn="ctr">
                <a:lnSpc>
                  <a:spcPct val="100000"/>
                </a:lnSpc>
                <a:spcBef>
                  <a:spcPts val="0"/>
                </a:spcBef>
                <a:spcAft>
                  <a:spcPts val="0"/>
                </a:spcAft>
                <a:buNone/>
              </a:pPr>
              <a:r>
                <a:rPr lang="en-US" altLang="zh-CN" sz="2000" b="0" i="0" u="none" strike="noStrike" kern="1200" cap="none" spc="0" baseline="0">
                  <a:solidFill>
                    <a:srgbClr val="000000"/>
                  </a:solidFill>
                  <a:latin typeface="Arial" pitchFamily="34" charset="0"/>
                  <a:ea typeface="微软雅黑" pitchFamily="0" charset="0"/>
                  <a:cs typeface="Arial" pitchFamily="34" charset="0"/>
                </a:rPr>
                <a:t>Con </a:t>
              </a:r>
              <a:r>
                <a:rPr lang="en-US" altLang="zh-CN" sz="2000" b="0" i="0" u="none" strike="noStrike" kern="1200" cap="none" spc="0" baseline="0">
                  <a:solidFill>
                    <a:srgbClr val="000000"/>
                  </a:solidFill>
                  <a:latin typeface="Arial" pitchFamily="34" charset="0"/>
                  <a:ea typeface="微软雅黑" pitchFamily="0" charset="0"/>
                  <a:cs typeface="Arial" pitchFamily="34" charset="0"/>
                </a:rPr>
                <a:t>thỏ</a:t>
              </a:r>
              <a:endParaRPr lang="zh-CN" altLang="en-US" sz="2000" b="0" i="0" u="none" strike="noStrike" kern="1200" cap="none" spc="0" baseline="0">
                <a:solidFill>
                  <a:srgbClr val="000000"/>
                </a:solidFill>
                <a:latin typeface="Arial" pitchFamily="34" charset="0"/>
                <a:ea typeface="微软雅黑" pitchFamily="0" charset="0"/>
                <a:cs typeface="Arial" pitchFamily="34" charset="0"/>
              </a:endParaRPr>
            </a:p>
          </p:txBody>
        </p:sp>
        <p:cxnSp>
          <p:nvCxnSpPr>
            <p:cNvPr id="879" name="直线连接线"/>
            <p:cNvCxnSpPr>
              <a:cxnSpLocks/>
              <a:stCxn id="878" idx="1"/>
            </p:cNvCxnSpPr>
            <p:nvPr/>
          </p:nvCxnSpPr>
          <p:spPr>
            <a:xfrm flipH="1" rot="21600000">
              <a:off x="5044439" y="6019801"/>
              <a:ext cx="757237" cy="1587"/>
            </a:xfrm>
            <a:prstGeom prst="straightConnector1"/>
            <a:noFill/>
            <a:ln w="57150" cmpd="sng" cap="flat">
              <a:solidFill>
                <a:srgbClr val="FF0000"/>
              </a:solidFill>
              <a:prstDash val="solid"/>
              <a:round/>
              <a:tailEnd type="triangle" w="med" len="med"/>
            </a:ln>
          </p:spPr>
        </p:cxnSp>
      </p:grpSp>
      <p:grpSp>
        <p:nvGrpSpPr>
          <p:cNvPr id="883" name="组合"/>
          <p:cNvGrpSpPr>
            <a:grpSpLocks/>
          </p:cNvGrpSpPr>
          <p:nvPr/>
        </p:nvGrpSpPr>
        <p:grpSpPr>
          <a:xfrm>
            <a:off x="2819400" y="3573780"/>
            <a:ext cx="2377439" cy="1112519"/>
            <a:chOff x="2819400" y="3573780"/>
            <a:chExt cx="2377439" cy="1112519"/>
          </a:xfrm>
        </p:grpSpPr>
        <p:sp>
          <p:nvSpPr>
            <p:cNvPr id="881" name="圆角矩形"/>
            <p:cNvSpPr>
              <a:spLocks/>
            </p:cNvSpPr>
            <p:nvPr/>
          </p:nvSpPr>
          <p:spPr>
            <a:xfrm rot="0">
              <a:off x="3703319" y="4015740"/>
              <a:ext cx="1493519" cy="670560"/>
            </a:xfrm>
            <a:prstGeom prst="roundRect">
              <a:avLst>
                <a:gd name="adj" fmla="val 16666"/>
              </a:avLst>
            </a:prstGeom>
            <a:solidFill>
              <a:srgbClr val="FFFFFF"/>
            </a:solidFill>
            <a:ln w="12700" cmpd="sng" cap="flat">
              <a:solidFill>
                <a:srgbClr val="0064D2"/>
              </a:solidFill>
              <a:prstDash val="solid"/>
              <a:miter/>
            </a:ln>
          </p:spPr>
          <p:txBody>
            <a:bodyPr vert="horz" wrap="square" lIns="91440" tIns="45720" rIns="91440" bIns="45720" anchor="ctr" anchorCtr="0">
              <a:prstTxWarp prst="textNoShape"/>
            </a:bodyPr>
            <a:lstStyle/>
            <a:p>
              <a:pPr marL="0" indent="0" algn="ctr">
                <a:lnSpc>
                  <a:spcPct val="100000"/>
                </a:lnSpc>
                <a:spcBef>
                  <a:spcPts val="0"/>
                </a:spcBef>
                <a:spcAft>
                  <a:spcPts val="0"/>
                </a:spcAft>
                <a:buNone/>
              </a:pPr>
              <a:r>
                <a:rPr lang="en-US" altLang="zh-CN" sz="2000" b="0" i="0" u="none" strike="noStrike" kern="1200" cap="none" spc="0" baseline="0">
                  <a:solidFill>
                    <a:srgbClr val="000000"/>
                  </a:solidFill>
                  <a:latin typeface="Arial" pitchFamily="34" charset="0"/>
                  <a:ea typeface="微软雅黑" pitchFamily="0" charset="0"/>
                  <a:cs typeface="Arial" pitchFamily="34" charset="0"/>
                </a:rPr>
                <a:t>Con </a:t>
              </a:r>
              <a:r>
                <a:rPr lang="en-US" altLang="zh-CN" sz="2000" b="0" i="0" u="none" strike="noStrike" kern="1200" cap="none" spc="0" baseline="0">
                  <a:solidFill>
                    <a:srgbClr val="000000"/>
                  </a:solidFill>
                  <a:latin typeface="Arial" pitchFamily="34" charset="0"/>
                  <a:ea typeface="微软雅黑" pitchFamily="0" charset="0"/>
                  <a:cs typeface="Arial" pitchFamily="34" charset="0"/>
                </a:rPr>
                <a:t>sóc</a:t>
              </a:r>
              <a:endParaRPr lang="zh-CN" altLang="en-US" sz="2000" b="0" i="0" u="none" strike="noStrike" kern="1200" cap="none" spc="0" baseline="0">
                <a:solidFill>
                  <a:srgbClr val="000000"/>
                </a:solidFill>
                <a:latin typeface="Arial" pitchFamily="34" charset="0"/>
                <a:ea typeface="微软雅黑" pitchFamily="0" charset="0"/>
                <a:cs typeface="Arial" pitchFamily="34" charset="0"/>
              </a:endParaRPr>
            </a:p>
          </p:txBody>
        </p:sp>
        <p:cxnSp>
          <p:nvCxnSpPr>
            <p:cNvPr id="882" name="直线连接线"/>
            <p:cNvCxnSpPr>
              <a:cxnSpLocks/>
              <a:stCxn id="881" idx="1"/>
            </p:cNvCxnSpPr>
            <p:nvPr/>
          </p:nvCxnSpPr>
          <p:spPr>
            <a:xfrm flipH="1" flipV="1" rot="0">
              <a:off x="2819400" y="3573780"/>
              <a:ext cx="883919" cy="777239"/>
            </a:xfrm>
            <a:prstGeom prst="straightConnector1"/>
            <a:noFill/>
            <a:ln w="57150" cmpd="sng" cap="flat">
              <a:solidFill>
                <a:srgbClr val="FF0000"/>
              </a:solidFill>
              <a:prstDash val="solid"/>
              <a:round/>
              <a:tailEnd type="triangle" w="med" len="med"/>
            </a:ln>
          </p:spPr>
        </p:cxnSp>
      </p:grpSp>
      <p:grpSp>
        <p:nvGrpSpPr>
          <p:cNvPr id="886" name="组合"/>
          <p:cNvGrpSpPr>
            <a:grpSpLocks/>
          </p:cNvGrpSpPr>
          <p:nvPr/>
        </p:nvGrpSpPr>
        <p:grpSpPr>
          <a:xfrm>
            <a:off x="9940925" y="3364230"/>
            <a:ext cx="1493519" cy="1322070"/>
            <a:chOff x="9940925" y="3364230"/>
            <a:chExt cx="1493519" cy="1322070"/>
          </a:xfrm>
        </p:grpSpPr>
        <p:sp>
          <p:nvSpPr>
            <p:cNvPr id="884" name="圆角矩形"/>
            <p:cNvSpPr>
              <a:spLocks/>
            </p:cNvSpPr>
            <p:nvPr/>
          </p:nvSpPr>
          <p:spPr>
            <a:xfrm rot="0">
              <a:off x="9940925" y="3364230"/>
              <a:ext cx="1493519" cy="670559"/>
            </a:xfrm>
            <a:prstGeom prst="roundRect">
              <a:avLst>
                <a:gd name="adj" fmla="val 16666"/>
              </a:avLst>
            </a:prstGeom>
            <a:solidFill>
              <a:srgbClr val="FFFFFF"/>
            </a:solidFill>
            <a:ln w="12700" cmpd="sng" cap="flat">
              <a:solidFill>
                <a:srgbClr val="0064D2"/>
              </a:solidFill>
              <a:prstDash val="solid"/>
              <a:miter/>
            </a:ln>
          </p:spPr>
          <p:txBody>
            <a:bodyPr vert="horz" wrap="square" lIns="91440" tIns="45720" rIns="91440" bIns="45720" anchor="ctr" anchorCtr="0">
              <a:prstTxWarp prst="textNoShape"/>
            </a:bodyPr>
            <a:lstStyle/>
            <a:p>
              <a:pPr marL="0" indent="0" algn="ctr">
                <a:lnSpc>
                  <a:spcPct val="100000"/>
                </a:lnSpc>
                <a:spcBef>
                  <a:spcPts val="0"/>
                </a:spcBef>
                <a:spcAft>
                  <a:spcPts val="0"/>
                </a:spcAft>
                <a:buNone/>
              </a:pPr>
              <a:r>
                <a:rPr lang="en-US" altLang="zh-CN" sz="2000" b="0" i="0" u="none" strike="noStrike" kern="1200" cap="none" spc="0" baseline="0">
                  <a:solidFill>
                    <a:srgbClr val="000000"/>
                  </a:solidFill>
                  <a:latin typeface="Arial" pitchFamily="34" charset="0"/>
                  <a:ea typeface="微软雅黑" pitchFamily="0" charset="0"/>
                  <a:cs typeface="Arial" pitchFamily="34" charset="0"/>
                </a:rPr>
                <a:t>Con </a:t>
              </a:r>
              <a:r>
                <a:rPr lang="en-US" altLang="zh-CN" sz="2000" b="0" i="0" u="none" strike="noStrike" kern="1200" cap="none" spc="0" baseline="0">
                  <a:solidFill>
                    <a:srgbClr val="000000"/>
                  </a:solidFill>
                  <a:latin typeface="Arial" pitchFamily="34" charset="0"/>
                  <a:ea typeface="微软雅黑" pitchFamily="0" charset="0"/>
                  <a:cs typeface="Arial" pitchFamily="34" charset="0"/>
                </a:rPr>
                <a:t>ếch</a:t>
              </a:r>
              <a:endParaRPr lang="zh-CN" altLang="en-US" sz="2000" b="0" i="0" u="none" strike="noStrike" kern="1200" cap="none" spc="0" baseline="0">
                <a:solidFill>
                  <a:srgbClr val="000000"/>
                </a:solidFill>
                <a:latin typeface="Arial" pitchFamily="34" charset="0"/>
                <a:ea typeface="微软雅黑" pitchFamily="0" charset="0"/>
                <a:cs typeface="Arial" pitchFamily="34" charset="0"/>
              </a:endParaRPr>
            </a:p>
          </p:txBody>
        </p:sp>
        <p:cxnSp>
          <p:nvCxnSpPr>
            <p:cNvPr id="885" name="直线连接线"/>
            <p:cNvCxnSpPr>
              <a:cxnSpLocks/>
              <a:stCxn id="884" idx="2"/>
            </p:cNvCxnSpPr>
            <p:nvPr/>
          </p:nvCxnSpPr>
          <p:spPr>
            <a:xfrm flipH="1" rot="21600000">
              <a:off x="10687685" y="4034790"/>
              <a:ext cx="1587" cy="651510"/>
            </a:xfrm>
            <a:prstGeom prst="straightConnector1"/>
            <a:noFill/>
            <a:ln w="57150" cmpd="sng" cap="flat">
              <a:solidFill>
                <a:srgbClr val="FF0000"/>
              </a:solidFill>
              <a:prstDash val="solid"/>
              <a:round/>
              <a:tailEnd type="triangle" w="med" len="med"/>
            </a:ln>
          </p:spPr>
        </p:cxnSp>
      </p:grpSp>
      <p:grpSp>
        <p:nvGrpSpPr>
          <p:cNvPr id="889" name="组合"/>
          <p:cNvGrpSpPr>
            <a:grpSpLocks/>
          </p:cNvGrpSpPr>
          <p:nvPr/>
        </p:nvGrpSpPr>
        <p:grpSpPr>
          <a:xfrm>
            <a:off x="10109833" y="5486400"/>
            <a:ext cx="1493519" cy="1127761"/>
            <a:chOff x="10109833" y="5486400"/>
            <a:chExt cx="1493519" cy="1127761"/>
          </a:xfrm>
        </p:grpSpPr>
        <p:sp>
          <p:nvSpPr>
            <p:cNvPr id="887" name="圆角矩形"/>
            <p:cNvSpPr>
              <a:spLocks/>
            </p:cNvSpPr>
            <p:nvPr/>
          </p:nvSpPr>
          <p:spPr>
            <a:xfrm rot="0">
              <a:off x="10109833" y="5943602"/>
              <a:ext cx="1493519" cy="670559"/>
            </a:xfrm>
            <a:prstGeom prst="roundRect">
              <a:avLst>
                <a:gd name="adj" fmla="val 16666"/>
              </a:avLst>
            </a:prstGeom>
            <a:solidFill>
              <a:srgbClr val="FFFFFF"/>
            </a:solidFill>
            <a:ln w="12700" cmpd="sng" cap="flat">
              <a:solidFill>
                <a:srgbClr val="0064D2"/>
              </a:solidFill>
              <a:prstDash val="solid"/>
              <a:miter/>
            </a:ln>
          </p:spPr>
          <p:txBody>
            <a:bodyPr vert="horz" wrap="square" lIns="91440" tIns="45720" rIns="91440" bIns="45720" anchor="ctr" anchorCtr="0">
              <a:prstTxWarp prst="textNoShape"/>
            </a:bodyPr>
            <a:lstStyle/>
            <a:p>
              <a:pPr marL="0" indent="0" algn="ctr">
                <a:lnSpc>
                  <a:spcPct val="100000"/>
                </a:lnSpc>
                <a:spcBef>
                  <a:spcPts val="0"/>
                </a:spcBef>
                <a:spcAft>
                  <a:spcPts val="0"/>
                </a:spcAft>
                <a:buNone/>
              </a:pPr>
              <a:r>
                <a:rPr lang="en-US" altLang="zh-CN" sz="2000" b="0" i="0" u="none" strike="noStrike" kern="1200" cap="none" spc="0" baseline="0">
                  <a:solidFill>
                    <a:srgbClr val="000000"/>
                  </a:solidFill>
                  <a:latin typeface="Arial" pitchFamily="34" charset="0"/>
                  <a:ea typeface="微软雅黑" pitchFamily="0" charset="0"/>
                  <a:cs typeface="Arial" pitchFamily="34" charset="0"/>
                </a:rPr>
                <a:t>Con </a:t>
              </a:r>
              <a:r>
                <a:rPr lang="en-US" altLang="zh-CN" sz="2000" b="0" i="0" u="none" strike="noStrike" kern="1200" cap="none" spc="0" baseline="0">
                  <a:solidFill>
                    <a:srgbClr val="000000"/>
                  </a:solidFill>
                  <a:latin typeface="Arial" pitchFamily="34" charset="0"/>
                  <a:ea typeface="微软雅黑" pitchFamily="0" charset="0"/>
                  <a:cs typeface="Arial" pitchFamily="34" charset="0"/>
                </a:rPr>
                <a:t>cá</a:t>
              </a:r>
              <a:endParaRPr lang="zh-CN" altLang="en-US" sz="2000" b="0" i="0" u="none" strike="noStrike" kern="1200" cap="none" spc="0" baseline="0">
                <a:solidFill>
                  <a:srgbClr val="000000"/>
                </a:solidFill>
                <a:latin typeface="Arial" pitchFamily="34" charset="0"/>
                <a:ea typeface="微软雅黑" pitchFamily="0" charset="0"/>
                <a:cs typeface="Arial" pitchFamily="34" charset="0"/>
              </a:endParaRPr>
            </a:p>
          </p:txBody>
        </p:sp>
        <p:cxnSp>
          <p:nvCxnSpPr>
            <p:cNvPr id="888" name="直线连接线"/>
            <p:cNvCxnSpPr>
              <a:cxnSpLocks/>
            </p:cNvCxnSpPr>
            <p:nvPr/>
          </p:nvCxnSpPr>
          <p:spPr>
            <a:xfrm flipH="1" flipV="1" rot="0">
              <a:off x="10856593" y="5486400"/>
              <a:ext cx="329566" cy="457202"/>
            </a:xfrm>
            <a:prstGeom prst="straightConnector1"/>
            <a:noFill/>
            <a:ln w="57150" cmpd="sng" cap="flat">
              <a:solidFill>
                <a:srgbClr val="FF0000"/>
              </a:solidFill>
              <a:prstDash val="solid"/>
              <a:round/>
              <a:tailEnd type="triangle" w="med" len="med"/>
            </a:ln>
          </p:spPr>
        </p:cxnSp>
      </p:grpSp>
      <p:grpSp>
        <p:nvGrpSpPr>
          <p:cNvPr id="892" name="组合"/>
          <p:cNvGrpSpPr>
            <a:grpSpLocks/>
          </p:cNvGrpSpPr>
          <p:nvPr/>
        </p:nvGrpSpPr>
        <p:grpSpPr>
          <a:xfrm>
            <a:off x="4022408" y="1501141"/>
            <a:ext cx="1517332" cy="2198369"/>
            <a:chOff x="4022408" y="1501141"/>
            <a:chExt cx="1517332" cy="2198369"/>
          </a:xfrm>
        </p:grpSpPr>
        <p:sp>
          <p:nvSpPr>
            <p:cNvPr id="890" name="圆角矩形"/>
            <p:cNvSpPr>
              <a:spLocks/>
            </p:cNvSpPr>
            <p:nvPr/>
          </p:nvSpPr>
          <p:spPr>
            <a:xfrm rot="0">
              <a:off x="4046220" y="1501141"/>
              <a:ext cx="1493520" cy="670559"/>
            </a:xfrm>
            <a:prstGeom prst="roundRect">
              <a:avLst>
                <a:gd name="adj" fmla="val 16666"/>
              </a:avLst>
            </a:prstGeom>
            <a:solidFill>
              <a:srgbClr val="FFFFFF"/>
            </a:solidFill>
            <a:ln w="12700" cmpd="sng" cap="flat">
              <a:solidFill>
                <a:srgbClr val="0064D2"/>
              </a:solidFill>
              <a:prstDash val="solid"/>
              <a:miter/>
            </a:ln>
          </p:spPr>
          <p:txBody>
            <a:bodyPr vert="horz" wrap="square" lIns="91440" tIns="45720" rIns="91440" bIns="45720" anchor="ctr" anchorCtr="0">
              <a:prstTxWarp prst="textNoShape"/>
            </a:bodyPr>
            <a:lstStyle/>
            <a:p>
              <a:pPr marL="0" indent="0" algn="ctr">
                <a:lnSpc>
                  <a:spcPct val="100000"/>
                </a:lnSpc>
                <a:spcBef>
                  <a:spcPts val="0"/>
                </a:spcBef>
                <a:spcAft>
                  <a:spcPts val="0"/>
                </a:spcAft>
                <a:buNone/>
              </a:pPr>
              <a:r>
                <a:rPr lang="en-US" altLang="zh-CN" sz="2000" b="0" i="0" u="none" strike="noStrike" kern="1200" cap="none" spc="0" baseline="0">
                  <a:solidFill>
                    <a:srgbClr val="000000"/>
                  </a:solidFill>
                  <a:latin typeface="Arial" pitchFamily="34" charset="0"/>
                  <a:ea typeface="微软雅黑" pitchFamily="0" charset="0"/>
                  <a:cs typeface="Arial" pitchFamily="34" charset="0"/>
                </a:rPr>
                <a:t>Con </a:t>
              </a:r>
              <a:r>
                <a:rPr lang="en-US" altLang="zh-CN" sz="2000" b="0" i="0" u="none" strike="noStrike" kern="1200" cap="none" spc="0" baseline="0">
                  <a:solidFill>
                    <a:srgbClr val="000000"/>
                  </a:solidFill>
                  <a:latin typeface="Arial" pitchFamily="34" charset="0"/>
                  <a:ea typeface="微软雅黑" pitchFamily="0" charset="0"/>
                  <a:cs typeface="Arial" pitchFamily="34" charset="0"/>
                </a:rPr>
                <a:t>ong</a:t>
              </a:r>
              <a:endParaRPr lang="zh-CN" altLang="en-US" sz="2000" b="0" i="0" u="none" strike="noStrike" kern="1200" cap="none" spc="0" baseline="0">
                <a:solidFill>
                  <a:srgbClr val="000000"/>
                </a:solidFill>
                <a:latin typeface="Arial" pitchFamily="34" charset="0"/>
                <a:ea typeface="微软雅黑" pitchFamily="0" charset="0"/>
                <a:cs typeface="Arial" pitchFamily="34" charset="0"/>
              </a:endParaRPr>
            </a:p>
          </p:txBody>
        </p:sp>
        <p:cxnSp>
          <p:nvCxnSpPr>
            <p:cNvPr id="891" name="直线连接线"/>
            <p:cNvCxnSpPr>
              <a:cxnSpLocks/>
            </p:cNvCxnSpPr>
            <p:nvPr/>
          </p:nvCxnSpPr>
          <p:spPr>
            <a:xfrm flipH="1" rot="21600000">
              <a:off x="4022408" y="2249805"/>
              <a:ext cx="739455" cy="1449704"/>
            </a:xfrm>
            <a:prstGeom prst="straightConnector1"/>
            <a:noFill/>
            <a:ln w="57150" cmpd="sng" cap="flat">
              <a:solidFill>
                <a:srgbClr val="FF0000"/>
              </a:solidFill>
              <a:prstDash val="solid"/>
              <a:round/>
              <a:tailEnd type="triangle" w="med" len="med"/>
            </a:ln>
          </p:spPr>
        </p:cxnSp>
      </p:grpSp>
      <p:grpSp>
        <p:nvGrpSpPr>
          <p:cNvPr id="895" name="组合"/>
          <p:cNvGrpSpPr>
            <a:grpSpLocks/>
          </p:cNvGrpSpPr>
          <p:nvPr/>
        </p:nvGrpSpPr>
        <p:grpSpPr>
          <a:xfrm>
            <a:off x="7881459" y="5013960"/>
            <a:ext cx="1493520" cy="1127759"/>
            <a:chOff x="7881459" y="5013960"/>
            <a:chExt cx="1493520" cy="1127759"/>
          </a:xfrm>
        </p:grpSpPr>
        <p:sp>
          <p:nvSpPr>
            <p:cNvPr id="893" name="圆角矩形"/>
            <p:cNvSpPr>
              <a:spLocks/>
            </p:cNvSpPr>
            <p:nvPr/>
          </p:nvSpPr>
          <p:spPr>
            <a:xfrm rot="0">
              <a:off x="7881459" y="5471160"/>
              <a:ext cx="1493520" cy="670559"/>
            </a:xfrm>
            <a:prstGeom prst="roundRect">
              <a:avLst>
                <a:gd name="adj" fmla="val 16666"/>
              </a:avLst>
            </a:prstGeom>
            <a:solidFill>
              <a:srgbClr val="FFFFFF"/>
            </a:solidFill>
            <a:ln w="12700" cmpd="sng" cap="flat">
              <a:solidFill>
                <a:srgbClr val="0064D2"/>
              </a:solidFill>
              <a:prstDash val="solid"/>
              <a:miter/>
            </a:ln>
          </p:spPr>
          <p:txBody>
            <a:bodyPr vert="horz" wrap="square" lIns="91440" tIns="45720" rIns="91440" bIns="45720" anchor="ctr" anchorCtr="0">
              <a:prstTxWarp prst="textNoShape"/>
            </a:bodyPr>
            <a:lstStyle/>
            <a:p>
              <a:pPr marL="0" indent="0" algn="ctr">
                <a:lnSpc>
                  <a:spcPct val="100000"/>
                </a:lnSpc>
                <a:spcBef>
                  <a:spcPts val="0"/>
                </a:spcBef>
                <a:spcAft>
                  <a:spcPts val="0"/>
                </a:spcAft>
                <a:buNone/>
              </a:pPr>
              <a:r>
                <a:rPr lang="en-US" altLang="zh-CN" sz="2000" b="0" i="0" u="none" strike="noStrike" kern="1200" cap="none" spc="0" baseline="0">
                  <a:solidFill>
                    <a:srgbClr val="000000"/>
                  </a:solidFill>
                  <a:latin typeface="Arial" pitchFamily="34" charset="0"/>
                  <a:ea typeface="微软雅黑" pitchFamily="0" charset="0"/>
                  <a:cs typeface="Arial" pitchFamily="34" charset="0"/>
                </a:rPr>
                <a:t>Con </a:t>
              </a:r>
              <a:r>
                <a:rPr lang="en-US" altLang="zh-CN" sz="2000" b="0" i="0" u="none" strike="noStrike" kern="1200" cap="none" spc="0" baseline="0">
                  <a:solidFill>
                    <a:srgbClr val="000000"/>
                  </a:solidFill>
                  <a:latin typeface="Arial" pitchFamily="34" charset="0"/>
                  <a:ea typeface="微软雅黑" pitchFamily="0" charset="0"/>
                  <a:cs typeface="Arial" pitchFamily="34" charset="0"/>
                </a:rPr>
                <a:t>cua</a:t>
              </a:r>
              <a:endParaRPr lang="zh-CN" altLang="en-US" sz="2000" b="0" i="0" u="none" strike="noStrike" kern="1200" cap="none" spc="0" baseline="0">
                <a:solidFill>
                  <a:srgbClr val="000000"/>
                </a:solidFill>
                <a:latin typeface="Arial" pitchFamily="34" charset="0"/>
                <a:ea typeface="微软雅黑" pitchFamily="0" charset="0"/>
                <a:cs typeface="Arial" pitchFamily="34" charset="0"/>
              </a:endParaRPr>
            </a:p>
          </p:txBody>
        </p:sp>
        <p:cxnSp>
          <p:nvCxnSpPr>
            <p:cNvPr id="894" name="直线连接线"/>
            <p:cNvCxnSpPr>
              <a:cxnSpLocks/>
            </p:cNvCxnSpPr>
            <p:nvPr/>
          </p:nvCxnSpPr>
          <p:spPr>
            <a:xfrm flipH="1" flipV="1" rot="0">
              <a:off x="8597104" y="5013960"/>
              <a:ext cx="257335" cy="457200"/>
            </a:xfrm>
            <a:prstGeom prst="straightConnector1"/>
            <a:noFill/>
            <a:ln w="57150" cmpd="sng" cap="flat">
              <a:solidFill>
                <a:srgbClr val="FF0000"/>
              </a:solidFill>
              <a:prstDash val="solid"/>
              <a:round/>
              <a:tailEnd type="triangle" w="med" len="med"/>
            </a:ln>
          </p:spPr>
        </p:cxnSp>
      </p:grpSp>
      <p:grpSp>
        <p:nvGrpSpPr>
          <p:cNvPr id="898" name="组合"/>
          <p:cNvGrpSpPr>
            <a:grpSpLocks/>
          </p:cNvGrpSpPr>
          <p:nvPr/>
        </p:nvGrpSpPr>
        <p:grpSpPr>
          <a:xfrm>
            <a:off x="883919" y="4472940"/>
            <a:ext cx="1493520" cy="1882140"/>
            <a:chOff x="883919" y="4472940"/>
            <a:chExt cx="1493520" cy="1882140"/>
          </a:xfrm>
        </p:grpSpPr>
        <p:sp>
          <p:nvSpPr>
            <p:cNvPr id="896" name="圆角矩形"/>
            <p:cNvSpPr>
              <a:spLocks/>
            </p:cNvSpPr>
            <p:nvPr/>
          </p:nvSpPr>
          <p:spPr>
            <a:xfrm rot="0">
              <a:off x="883919" y="4472940"/>
              <a:ext cx="1493520" cy="670559"/>
            </a:xfrm>
            <a:prstGeom prst="roundRect">
              <a:avLst>
                <a:gd name="adj" fmla="val 16666"/>
              </a:avLst>
            </a:prstGeom>
            <a:solidFill>
              <a:srgbClr val="FFFFFF"/>
            </a:solidFill>
            <a:ln w="12700" cmpd="sng" cap="flat">
              <a:solidFill>
                <a:srgbClr val="0064D2"/>
              </a:solidFill>
              <a:prstDash val="solid"/>
              <a:miter/>
            </a:ln>
          </p:spPr>
          <p:txBody>
            <a:bodyPr vert="horz" wrap="square" lIns="91440" tIns="45720" rIns="91440" bIns="45720" anchor="ctr" anchorCtr="0">
              <a:prstTxWarp prst="textNoShape"/>
            </a:bodyPr>
            <a:lstStyle/>
            <a:p>
              <a:pPr marL="0" indent="0" algn="ctr">
                <a:lnSpc>
                  <a:spcPct val="100000"/>
                </a:lnSpc>
                <a:spcBef>
                  <a:spcPts val="0"/>
                </a:spcBef>
                <a:spcAft>
                  <a:spcPts val="0"/>
                </a:spcAft>
                <a:buNone/>
              </a:pPr>
              <a:r>
                <a:rPr lang="en-US" altLang="zh-CN" sz="2000" b="0" i="0" u="none" strike="noStrike" kern="1200" cap="none" spc="0" baseline="0">
                  <a:solidFill>
                    <a:srgbClr val="000000"/>
                  </a:solidFill>
                  <a:latin typeface="Arial" pitchFamily="34" charset="0"/>
                  <a:ea typeface="微软雅黑" pitchFamily="0" charset="0"/>
                  <a:cs typeface="Arial" pitchFamily="34" charset="0"/>
                </a:rPr>
                <a:t>Con </a:t>
              </a:r>
              <a:r>
                <a:rPr lang="en-US" altLang="zh-CN" sz="2000" b="0" i="0" u="none" strike="noStrike" kern="1200" cap="none" spc="0" baseline="0">
                  <a:solidFill>
                    <a:srgbClr val="000000"/>
                  </a:solidFill>
                  <a:latin typeface="Arial" pitchFamily="34" charset="0"/>
                  <a:ea typeface="微软雅黑" pitchFamily="0" charset="0"/>
                  <a:cs typeface="Arial" pitchFamily="34" charset="0"/>
                </a:rPr>
                <a:t>rếp</a:t>
              </a:r>
              <a:endParaRPr lang="zh-CN" altLang="en-US" sz="2000" b="0" i="0" u="none" strike="noStrike" kern="1200" cap="none" spc="0" baseline="0">
                <a:solidFill>
                  <a:srgbClr val="000000"/>
                </a:solidFill>
                <a:latin typeface="Arial" pitchFamily="34" charset="0"/>
                <a:ea typeface="微软雅黑" pitchFamily="0" charset="0"/>
                <a:cs typeface="Arial" pitchFamily="34" charset="0"/>
              </a:endParaRPr>
            </a:p>
          </p:txBody>
        </p:sp>
        <p:cxnSp>
          <p:nvCxnSpPr>
            <p:cNvPr id="897" name="直线连接线"/>
            <p:cNvCxnSpPr>
              <a:cxnSpLocks/>
            </p:cNvCxnSpPr>
            <p:nvPr/>
          </p:nvCxnSpPr>
          <p:spPr>
            <a:xfrm rot="0">
              <a:off x="1501139" y="5143500"/>
              <a:ext cx="1587" cy="1211580"/>
            </a:xfrm>
            <a:prstGeom prst="straightConnector1"/>
            <a:noFill/>
            <a:ln w="57150" cmpd="sng" cap="flat">
              <a:solidFill>
                <a:srgbClr val="FF0000"/>
              </a:solidFill>
              <a:prstDash val="solid"/>
              <a:round/>
              <a:tailEnd type="triangle" w="med" len="med"/>
            </a:ln>
          </p:spPr>
        </p:cxnSp>
      </p:grpSp>
      <p:grpSp>
        <p:nvGrpSpPr>
          <p:cNvPr id="901" name="组合"/>
          <p:cNvGrpSpPr>
            <a:grpSpLocks/>
          </p:cNvGrpSpPr>
          <p:nvPr/>
        </p:nvGrpSpPr>
        <p:grpSpPr>
          <a:xfrm>
            <a:off x="2054619" y="4899659"/>
            <a:ext cx="2234327" cy="1626870"/>
            <a:chOff x="2054619" y="4899659"/>
            <a:chExt cx="2234327" cy="1626870"/>
          </a:xfrm>
        </p:grpSpPr>
        <p:sp>
          <p:nvSpPr>
            <p:cNvPr id="899" name="圆角矩形"/>
            <p:cNvSpPr>
              <a:spLocks/>
            </p:cNvSpPr>
            <p:nvPr/>
          </p:nvSpPr>
          <p:spPr>
            <a:xfrm rot="0">
              <a:off x="2795427" y="4899659"/>
              <a:ext cx="1493519" cy="670559"/>
            </a:xfrm>
            <a:prstGeom prst="roundRect">
              <a:avLst>
                <a:gd name="adj" fmla="val 16666"/>
              </a:avLst>
            </a:prstGeom>
            <a:solidFill>
              <a:srgbClr val="FFFFFF"/>
            </a:solidFill>
            <a:ln w="12700" cmpd="sng" cap="flat">
              <a:solidFill>
                <a:srgbClr val="0064D2"/>
              </a:solidFill>
              <a:prstDash val="solid"/>
              <a:miter/>
            </a:ln>
          </p:spPr>
          <p:txBody>
            <a:bodyPr vert="horz" wrap="square" lIns="91440" tIns="45720" rIns="91440" bIns="45720" anchor="ctr" anchorCtr="0">
              <a:prstTxWarp prst="textNoShape"/>
            </a:bodyPr>
            <a:lstStyle/>
            <a:p>
              <a:pPr marL="0" indent="0" algn="ctr">
                <a:lnSpc>
                  <a:spcPct val="100000"/>
                </a:lnSpc>
                <a:spcBef>
                  <a:spcPts val="0"/>
                </a:spcBef>
                <a:spcAft>
                  <a:spcPts val="0"/>
                </a:spcAft>
                <a:buNone/>
              </a:pPr>
              <a:r>
                <a:rPr lang="en-US" altLang="zh-CN" sz="2000" b="0" i="0" u="none" strike="noStrike" kern="1200" cap="none" spc="0" baseline="0">
                  <a:solidFill>
                    <a:srgbClr val="000000"/>
                  </a:solidFill>
                  <a:latin typeface="Arial" pitchFamily="34" charset="0"/>
                  <a:ea typeface="微软雅黑" pitchFamily="0" charset="0"/>
                  <a:cs typeface="Arial" pitchFamily="34" charset="0"/>
                </a:rPr>
                <a:t>Con </a:t>
              </a:r>
              <a:r>
                <a:rPr lang="en-US" altLang="zh-CN" sz="2000" b="0" i="0" u="none" strike="noStrike" kern="1200" cap="none" spc="0" baseline="0">
                  <a:solidFill>
                    <a:srgbClr val="000000"/>
                  </a:solidFill>
                  <a:latin typeface="Arial" pitchFamily="34" charset="0"/>
                  <a:ea typeface="微软雅黑" pitchFamily="0" charset="0"/>
                  <a:cs typeface="Arial" pitchFamily="34" charset="0"/>
                </a:rPr>
                <a:t>giun</a:t>
              </a:r>
              <a:endParaRPr lang="zh-CN" altLang="en-US" sz="2000" b="0" i="0" u="none" strike="noStrike" kern="1200" cap="none" spc="0" baseline="0">
                <a:solidFill>
                  <a:srgbClr val="000000"/>
                </a:solidFill>
                <a:latin typeface="Arial" pitchFamily="34" charset="0"/>
                <a:ea typeface="微软雅黑" pitchFamily="0" charset="0"/>
                <a:cs typeface="Arial" pitchFamily="34" charset="0"/>
              </a:endParaRPr>
            </a:p>
          </p:txBody>
        </p:sp>
        <p:cxnSp>
          <p:nvCxnSpPr>
            <p:cNvPr id="900" name="直线连接线"/>
            <p:cNvCxnSpPr>
              <a:cxnSpLocks/>
            </p:cNvCxnSpPr>
            <p:nvPr/>
          </p:nvCxnSpPr>
          <p:spPr>
            <a:xfrm flipH="1" rot="21600000">
              <a:off x="2054619" y="5570219"/>
              <a:ext cx="1358026" cy="956310"/>
            </a:xfrm>
            <a:prstGeom prst="straightConnector1"/>
            <a:noFill/>
            <a:ln w="57150" cmpd="sng" cap="flat">
              <a:solidFill>
                <a:srgbClr val="FF0000"/>
              </a:solidFill>
              <a:prstDash val="solid"/>
              <a:round/>
              <a:tailEnd type="triangle" w="med" len="med"/>
            </a:ln>
          </p:spPr>
        </p:cxnSp>
      </p:grpSp>
      <p:grpSp>
        <p:nvGrpSpPr>
          <p:cNvPr id="904" name="组合"/>
          <p:cNvGrpSpPr>
            <a:grpSpLocks/>
          </p:cNvGrpSpPr>
          <p:nvPr/>
        </p:nvGrpSpPr>
        <p:grpSpPr>
          <a:xfrm>
            <a:off x="8071048" y="3059430"/>
            <a:ext cx="1564244" cy="1497331"/>
            <a:chOff x="8071048" y="3059430"/>
            <a:chExt cx="1564244" cy="1497331"/>
          </a:xfrm>
        </p:grpSpPr>
        <p:sp>
          <p:nvSpPr>
            <p:cNvPr id="902" name="圆角矩形"/>
            <p:cNvSpPr>
              <a:spLocks/>
            </p:cNvSpPr>
            <p:nvPr/>
          </p:nvSpPr>
          <p:spPr>
            <a:xfrm rot="0">
              <a:off x="8071048" y="3059430"/>
              <a:ext cx="1493520" cy="670559"/>
            </a:xfrm>
            <a:prstGeom prst="roundRect">
              <a:avLst>
                <a:gd name="adj" fmla="val 16666"/>
              </a:avLst>
            </a:prstGeom>
            <a:solidFill>
              <a:srgbClr val="FFFFFF"/>
            </a:solidFill>
            <a:ln w="12700" cmpd="sng" cap="flat">
              <a:solidFill>
                <a:srgbClr val="0064D2"/>
              </a:solidFill>
              <a:prstDash val="solid"/>
              <a:miter/>
            </a:ln>
          </p:spPr>
          <p:txBody>
            <a:bodyPr vert="horz" wrap="square" lIns="91440" tIns="45720" rIns="91440" bIns="45720" anchor="ctr" anchorCtr="0">
              <a:prstTxWarp prst="textNoShape"/>
            </a:bodyPr>
            <a:lstStyle/>
            <a:p>
              <a:pPr marL="0" indent="0" algn="ctr">
                <a:lnSpc>
                  <a:spcPct val="100000"/>
                </a:lnSpc>
                <a:spcBef>
                  <a:spcPts val="0"/>
                </a:spcBef>
                <a:spcAft>
                  <a:spcPts val="0"/>
                </a:spcAft>
                <a:buNone/>
              </a:pPr>
              <a:r>
                <a:rPr lang="en-US" altLang="zh-CN" sz="2000" b="0" i="0" u="none" strike="noStrike" kern="1200" cap="none" spc="0" baseline="0">
                  <a:solidFill>
                    <a:srgbClr val="000000"/>
                  </a:solidFill>
                  <a:latin typeface="Arial" pitchFamily="34" charset="0"/>
                  <a:ea typeface="微软雅黑" pitchFamily="0" charset="0"/>
                  <a:cs typeface="Arial" pitchFamily="34" charset="0"/>
                </a:rPr>
                <a:t>Con </a:t>
              </a:r>
              <a:r>
                <a:rPr lang="en-US" altLang="zh-CN" sz="2000" b="0" i="0" u="none" strike="noStrike" kern="1200" cap="none" spc="0" baseline="0">
                  <a:solidFill>
                    <a:srgbClr val="000000"/>
                  </a:solidFill>
                  <a:latin typeface="Arial" pitchFamily="34" charset="0"/>
                  <a:ea typeface="微软雅黑" pitchFamily="0" charset="0"/>
                  <a:cs typeface="Arial" pitchFamily="34" charset="0"/>
                </a:rPr>
                <a:t>chuồn</a:t>
              </a:r>
              <a:r>
                <a:rPr lang="en-US" altLang="zh-CN" sz="2000" b="0" i="0" u="none" strike="noStrike" kern="1200" cap="none" spc="0" baseline="0">
                  <a:solidFill>
                    <a:srgbClr val="000000"/>
                  </a:solidFill>
                  <a:latin typeface="Arial" pitchFamily="34" charset="0"/>
                  <a:ea typeface="微软雅黑" pitchFamily="0" charset="0"/>
                  <a:cs typeface="Arial" pitchFamily="34" charset="0"/>
                </a:rPr>
                <a:t> </a:t>
              </a:r>
              <a:r>
                <a:rPr lang="en-US" altLang="zh-CN" sz="2000" b="0" i="0" u="none" strike="noStrike" kern="1200" cap="none" spc="0" baseline="0">
                  <a:solidFill>
                    <a:srgbClr val="000000"/>
                  </a:solidFill>
                  <a:latin typeface="Arial" pitchFamily="34" charset="0"/>
                  <a:ea typeface="微软雅黑" pitchFamily="0" charset="0"/>
                  <a:cs typeface="Arial" pitchFamily="34" charset="0"/>
                </a:rPr>
                <a:t>chuồn</a:t>
              </a:r>
              <a:endParaRPr lang="zh-CN" altLang="en-US" sz="2000" b="0" i="0" u="none" strike="noStrike" kern="1200" cap="none" spc="0" baseline="0">
                <a:solidFill>
                  <a:srgbClr val="000000"/>
                </a:solidFill>
                <a:latin typeface="Arial" pitchFamily="34" charset="0"/>
                <a:ea typeface="微软雅黑" pitchFamily="0" charset="0"/>
                <a:cs typeface="Arial" pitchFamily="34" charset="0"/>
              </a:endParaRPr>
            </a:p>
          </p:txBody>
        </p:sp>
        <p:cxnSp>
          <p:nvCxnSpPr>
            <p:cNvPr id="903" name="直线连接线"/>
            <p:cNvCxnSpPr>
              <a:cxnSpLocks/>
            </p:cNvCxnSpPr>
            <p:nvPr/>
          </p:nvCxnSpPr>
          <p:spPr>
            <a:xfrm rot="0">
              <a:off x="8688267" y="3729989"/>
              <a:ext cx="947024" cy="826771"/>
            </a:xfrm>
            <a:prstGeom prst="straightConnector1"/>
            <a:noFill/>
            <a:ln w="57150" cmpd="sng" cap="flat">
              <a:solidFill>
                <a:srgbClr val="FF0000"/>
              </a:solidFill>
              <a:prstDash val="solid"/>
              <a:round/>
              <a:tailEnd type="triangle" w="med" len="med"/>
            </a:ln>
          </p:spPr>
        </p:cxnSp>
      </p:grpSp>
      <p:grpSp>
        <p:nvGrpSpPr>
          <p:cNvPr id="907" name="组合"/>
          <p:cNvGrpSpPr>
            <a:grpSpLocks/>
          </p:cNvGrpSpPr>
          <p:nvPr/>
        </p:nvGrpSpPr>
        <p:grpSpPr>
          <a:xfrm>
            <a:off x="6655116" y="4472940"/>
            <a:ext cx="2199323" cy="920113"/>
            <a:chOff x="6655116" y="4472940"/>
            <a:chExt cx="2199323" cy="920113"/>
          </a:xfrm>
        </p:grpSpPr>
        <p:sp>
          <p:nvSpPr>
            <p:cNvPr id="905" name="圆角矩形"/>
            <p:cNvSpPr>
              <a:spLocks/>
            </p:cNvSpPr>
            <p:nvPr/>
          </p:nvSpPr>
          <p:spPr>
            <a:xfrm rot="0">
              <a:off x="6655116" y="4722494"/>
              <a:ext cx="1493519" cy="670560"/>
            </a:xfrm>
            <a:prstGeom prst="roundRect">
              <a:avLst>
                <a:gd name="adj" fmla="val 16666"/>
              </a:avLst>
            </a:prstGeom>
            <a:solidFill>
              <a:srgbClr val="FFFFFF"/>
            </a:solidFill>
            <a:ln w="12700" cmpd="sng" cap="flat">
              <a:solidFill>
                <a:srgbClr val="0064D2"/>
              </a:solidFill>
              <a:prstDash val="solid"/>
              <a:miter/>
            </a:ln>
          </p:spPr>
          <p:txBody>
            <a:bodyPr vert="horz" wrap="square" lIns="91440" tIns="45720" rIns="91440" bIns="45720" anchor="ctr" anchorCtr="0">
              <a:prstTxWarp prst="textNoShape"/>
            </a:bodyPr>
            <a:lstStyle/>
            <a:p>
              <a:pPr marL="0" indent="0" algn="ctr">
                <a:lnSpc>
                  <a:spcPct val="100000"/>
                </a:lnSpc>
                <a:spcBef>
                  <a:spcPts val="0"/>
                </a:spcBef>
                <a:spcAft>
                  <a:spcPts val="0"/>
                </a:spcAft>
                <a:buNone/>
              </a:pPr>
              <a:r>
                <a:rPr lang="en-US" altLang="zh-CN" sz="2000" b="0" i="0" u="none" strike="noStrike" kern="1200" cap="none" spc="0" baseline="0">
                  <a:solidFill>
                    <a:srgbClr val="000000"/>
                  </a:solidFill>
                  <a:latin typeface="Arial" pitchFamily="34" charset="0"/>
                  <a:ea typeface="微软雅黑" pitchFamily="0" charset="0"/>
                  <a:cs typeface="Arial" pitchFamily="34" charset="0"/>
                </a:rPr>
                <a:t>Con </a:t>
              </a:r>
              <a:r>
                <a:rPr lang="en-US" altLang="zh-CN" sz="2000" b="0" i="0" u="none" strike="noStrike" kern="1200" cap="none" spc="0" baseline="0">
                  <a:solidFill>
                    <a:srgbClr val="000000"/>
                  </a:solidFill>
                  <a:latin typeface="Arial" pitchFamily="34" charset="0"/>
                  <a:ea typeface="微软雅黑" pitchFamily="0" charset="0"/>
                  <a:cs typeface="Arial" pitchFamily="34" charset="0"/>
                </a:rPr>
                <a:t>cào</a:t>
              </a:r>
              <a:r>
                <a:rPr lang="en-US" altLang="zh-CN" sz="2000" b="0" i="0" u="none" strike="noStrike" kern="1200" cap="none" spc="0" baseline="0">
                  <a:solidFill>
                    <a:srgbClr val="000000"/>
                  </a:solidFill>
                  <a:latin typeface="Arial" pitchFamily="34" charset="0"/>
                  <a:ea typeface="微软雅黑" pitchFamily="0" charset="0"/>
                  <a:cs typeface="Arial" pitchFamily="34" charset="0"/>
                </a:rPr>
                <a:t> </a:t>
              </a:r>
              <a:r>
                <a:rPr lang="en-US" altLang="zh-CN" sz="2000" b="0" i="0" u="none" strike="noStrike" kern="1200" cap="none" spc="0" baseline="0">
                  <a:solidFill>
                    <a:srgbClr val="000000"/>
                  </a:solidFill>
                  <a:latin typeface="Arial" pitchFamily="34" charset="0"/>
                  <a:ea typeface="微软雅黑" pitchFamily="0" charset="0"/>
                  <a:cs typeface="Arial" pitchFamily="34" charset="0"/>
                </a:rPr>
                <a:t>cào</a:t>
              </a:r>
              <a:endParaRPr lang="zh-CN" altLang="en-US" sz="2000" b="0" i="0" u="none" strike="noStrike" kern="1200" cap="none" spc="0" baseline="0">
                <a:solidFill>
                  <a:srgbClr val="000000"/>
                </a:solidFill>
                <a:latin typeface="Arial" pitchFamily="34" charset="0"/>
                <a:ea typeface="微软雅黑" pitchFamily="0" charset="0"/>
                <a:cs typeface="Arial" pitchFamily="34" charset="0"/>
              </a:endParaRPr>
            </a:p>
          </p:txBody>
        </p:sp>
        <p:cxnSp>
          <p:nvCxnSpPr>
            <p:cNvPr id="906" name="直线连接线"/>
            <p:cNvCxnSpPr>
              <a:cxnSpLocks/>
            </p:cNvCxnSpPr>
            <p:nvPr/>
          </p:nvCxnSpPr>
          <p:spPr>
            <a:xfrm flipV="1" rot="21600000">
              <a:off x="8123590" y="4472940"/>
              <a:ext cx="730848" cy="449578"/>
            </a:xfrm>
            <a:prstGeom prst="straightConnector1"/>
            <a:noFill/>
            <a:ln w="57150" cmpd="sng" cap="flat">
              <a:solidFill>
                <a:srgbClr val="FF0000"/>
              </a:solidFill>
              <a:prstDash val="solid"/>
              <a:round/>
              <a:tailEnd type="triangle" w="med" len="med"/>
            </a:ln>
          </p:spPr>
        </p:cxnSp>
      </p:grpSp>
    </p:spTree>
    <p:extLst>
      <p:ext uri="{BB962C8B-B14F-4D97-AF65-F5344CB8AC3E}">
        <p14:creationId xmlns:p14="http://schemas.microsoft.com/office/powerpoint/2010/main" val="189475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71"/>
                                        </p:tgtEl>
                                        <p:attrNameLst>
                                          <p:attrName>style.visibility</p:attrName>
                                        </p:attrNameLst>
                                      </p:cBhvr>
                                      <p:to>
                                        <p:strVal val="visible"/>
                                      </p:to>
                                    </p:set>
                                    <p:animEffect transition="in" filter="wipe(down)">
                                      <p:cBhvr>
                                        <p:cTn id="7" dur="500"/>
                                        <p:tgtEl>
                                          <p:spTgt spid="87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74"/>
                                        </p:tgtEl>
                                        <p:attrNameLst>
                                          <p:attrName>style.visibility</p:attrName>
                                        </p:attrNameLst>
                                      </p:cBhvr>
                                      <p:to>
                                        <p:strVal val="visible"/>
                                      </p:to>
                                    </p:set>
                                    <p:animEffect transition="in" filter="wipe(down)">
                                      <p:cBhvr>
                                        <p:cTn id="10" dur="500"/>
                                        <p:tgtEl>
                                          <p:spTgt spid="8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77"/>
                                        </p:tgtEl>
                                        <p:attrNameLst>
                                          <p:attrName>style.visibility</p:attrName>
                                        </p:attrNameLst>
                                      </p:cBhvr>
                                      <p:to>
                                        <p:strVal val="visible"/>
                                      </p:to>
                                    </p:set>
                                    <p:animEffect transition="in" filter="wipe(down)">
                                      <p:cBhvr>
                                        <p:cTn id="15" dur="500"/>
                                        <p:tgtEl>
                                          <p:spTgt spid="87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80"/>
                                        </p:tgtEl>
                                        <p:attrNameLst>
                                          <p:attrName>style.visibility</p:attrName>
                                        </p:attrNameLst>
                                      </p:cBhvr>
                                      <p:to>
                                        <p:strVal val="visible"/>
                                      </p:to>
                                    </p:set>
                                    <p:animEffect transition="in" filter="wipe(down)">
                                      <p:cBhvr>
                                        <p:cTn id="20" dur="500"/>
                                        <p:tgtEl>
                                          <p:spTgt spid="88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83"/>
                                        </p:tgtEl>
                                        <p:attrNameLst>
                                          <p:attrName>style.visibility</p:attrName>
                                        </p:attrNameLst>
                                      </p:cBhvr>
                                      <p:to>
                                        <p:strVal val="visible"/>
                                      </p:to>
                                    </p:set>
                                    <p:animEffect transition="in" filter="wipe(down)">
                                      <p:cBhvr>
                                        <p:cTn id="25" dur="500"/>
                                        <p:tgtEl>
                                          <p:spTgt spid="88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86"/>
                                        </p:tgtEl>
                                        <p:attrNameLst>
                                          <p:attrName>style.visibility</p:attrName>
                                        </p:attrNameLst>
                                      </p:cBhvr>
                                      <p:to>
                                        <p:strVal val="visible"/>
                                      </p:to>
                                    </p:set>
                                    <p:animEffect transition="in" filter="wipe(down)">
                                      <p:cBhvr>
                                        <p:cTn id="30" dur="500"/>
                                        <p:tgtEl>
                                          <p:spTgt spid="88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889"/>
                                        </p:tgtEl>
                                        <p:attrNameLst>
                                          <p:attrName>style.visibility</p:attrName>
                                        </p:attrNameLst>
                                      </p:cBhvr>
                                      <p:to>
                                        <p:strVal val="visible"/>
                                      </p:to>
                                    </p:set>
                                    <p:animEffect transition="in" filter="wipe(down)">
                                      <p:cBhvr>
                                        <p:cTn id="35" dur="500"/>
                                        <p:tgtEl>
                                          <p:spTgt spid="88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892"/>
                                        </p:tgtEl>
                                        <p:attrNameLst>
                                          <p:attrName>style.visibility</p:attrName>
                                        </p:attrNameLst>
                                      </p:cBhvr>
                                      <p:to>
                                        <p:strVal val="visible"/>
                                      </p:to>
                                    </p:set>
                                    <p:animEffect transition="in" filter="wipe(down)">
                                      <p:cBhvr>
                                        <p:cTn id="40" dur="500"/>
                                        <p:tgtEl>
                                          <p:spTgt spid="89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895"/>
                                        </p:tgtEl>
                                        <p:attrNameLst>
                                          <p:attrName>style.visibility</p:attrName>
                                        </p:attrNameLst>
                                      </p:cBhvr>
                                      <p:to>
                                        <p:strVal val="visible"/>
                                      </p:to>
                                    </p:set>
                                    <p:animEffect transition="in" filter="wipe(down)">
                                      <p:cBhvr>
                                        <p:cTn id="45" dur="500"/>
                                        <p:tgtEl>
                                          <p:spTgt spid="89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898"/>
                                        </p:tgtEl>
                                        <p:attrNameLst>
                                          <p:attrName>style.visibility</p:attrName>
                                        </p:attrNameLst>
                                      </p:cBhvr>
                                      <p:to>
                                        <p:strVal val="visible"/>
                                      </p:to>
                                    </p:set>
                                    <p:animEffect transition="in" filter="wipe(down)">
                                      <p:cBhvr>
                                        <p:cTn id="50" dur="500"/>
                                        <p:tgtEl>
                                          <p:spTgt spid="89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901"/>
                                        </p:tgtEl>
                                        <p:attrNameLst>
                                          <p:attrName>style.visibility</p:attrName>
                                        </p:attrNameLst>
                                      </p:cBhvr>
                                      <p:to>
                                        <p:strVal val="visible"/>
                                      </p:to>
                                    </p:set>
                                    <p:animEffect transition="in" filter="wipe(down)">
                                      <p:cBhvr>
                                        <p:cTn id="55" dur="500"/>
                                        <p:tgtEl>
                                          <p:spTgt spid="90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904"/>
                                        </p:tgtEl>
                                        <p:attrNameLst>
                                          <p:attrName>style.visibility</p:attrName>
                                        </p:attrNameLst>
                                      </p:cBhvr>
                                      <p:to>
                                        <p:strVal val="visible"/>
                                      </p:to>
                                    </p:set>
                                    <p:animEffect transition="in" filter="wipe(down)">
                                      <p:cBhvr>
                                        <p:cTn id="60" dur="500"/>
                                        <p:tgtEl>
                                          <p:spTgt spid="90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907"/>
                                        </p:tgtEl>
                                        <p:attrNameLst>
                                          <p:attrName>style.visibility</p:attrName>
                                        </p:attrNameLst>
                                      </p:cBhvr>
                                      <p:to>
                                        <p:strVal val="visible"/>
                                      </p:to>
                                    </p:set>
                                    <p:animEffect transition="in" filter="wipe(down)">
                                      <p:cBhvr>
                                        <p:cTn id="65" dur="500"/>
                                        <p:tgtEl>
                                          <p:spTgt spid="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1" grpId="0" animBg="1"/>
      <p:bldP spid="874" grpId="0" animBg="1"/>
      <p:bldP spid="877" grpId="0" animBg="1"/>
      <p:bldP spid="880" grpId="0" animBg="1"/>
      <p:bldP spid="883" grpId="0" animBg="1"/>
      <p:bldP spid="886" grpId="0" animBg="1"/>
      <p:bldP spid="889" grpId="0" animBg="1"/>
      <p:bldP spid="892" grpId="0" animBg="1"/>
      <p:bldP spid="895" grpId="0" animBg="1"/>
      <p:bldP spid="898" grpId="0" animBg="1"/>
      <p:bldP spid="901" grpId="0" animBg="1"/>
      <p:bldP spid="904" grpId="0" animBg="1"/>
      <p:bldP spid="907" grpId="0" animBg="1"/>
    </p:bldLst>
  </p:timing>
</p:sld>
</file>

<file path=ppt/slides/slide27.xml><?xml version="1.0" encoding="utf-8"?>
<p:sld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graphicFrame>
        <p:nvGraphicFramePr>
          <p:cNvPr id="910" name="Trang"/>
          <p:cNvGraphicFramePr>
            <a:graphicFrameLocks noGrp="1"/>
          </p:cNvGraphicFramePr>
          <p:nvPr>
            <p:extLst>
              <p:ext uri="{D42A27DB-BD31-4B8C-83A1-F6EECF244321}"/>
            </p:extLst>
          </p:nvPr>
        </p:nvGraphicFramePr>
        <p:xfrm>
          <a:off x="1" y="783703"/>
          <a:ext cx="12188824" cy="6074294"/>
        </p:xfrm>
        <a:graphic>
          <a:graphicData uri="http://schemas.openxmlformats.org/drawingml/2006/table">
            <a:tbl>
              <a:tblPr bandRow="1">
                <a:noFill/>
              </a:tblPr>
              <a:tblGrid>
                <a:gridCol w="6105829"/>
                <a:gridCol w="6082982"/>
              </a:tblGrid>
              <a:tr h="1023369">
                <a:tc>
                  <a:txBody>
                    <a:bodyPr/>
                    <a:lstStyle/>
                    <a:p>
                      <a:pPr marL="0" indent="0" algn="ctr" defTabSz="914019" eaLnBrk="1" latinLnBrk="0" hangingPunct="1">
                        <a:lnSpc>
                          <a:spcPct val="100000"/>
                        </a:lnSpc>
                        <a:spcBef>
                          <a:spcPts val="0"/>
                        </a:spcBef>
                        <a:spcAft>
                          <a:spcPts val="0"/>
                        </a:spcAft>
                        <a:buNone/>
                      </a:pPr>
                      <a:r>
                        <a:rPr lang="en-US" altLang="zh-CN" sz="2800" b="0" i="0" u="none" strike="noStrike" kern="1200" cap="none" spc="0" baseline="0">
                          <a:solidFill>
                            <a:srgbClr val="FF0000"/>
                          </a:solidFill>
                          <a:latin typeface="Times New Roman" pitchFamily="18" charset="0"/>
                          <a:ea typeface="等线" pitchFamily="0" charset="0"/>
                          <a:cs typeface="Times New Roman" pitchFamily="18" charset="0"/>
                        </a:rPr>
                        <a:t>Con chim</a:t>
                      </a:r>
                      <a:endParaRPr lang="zh-CN" altLang="en-US" sz="2800" b="0" i="0" u="none" strike="noStrike" kern="1200" cap="none" spc="0" baseline="0">
                        <a:solidFill>
                          <a:srgbClr val="FF0000"/>
                        </a:solidFill>
                        <a:latin typeface="Times New Roman" pitchFamily="18" charset="0"/>
                        <a:ea typeface="等线" pitchFamily="0" charset="0"/>
                        <a:cs typeface="Times New Roman" pitchFamily="18" charset="0"/>
                      </a:endParaRPr>
                    </a:p>
                  </a:txBody>
                  <a:tcPr marL="0" marT="0" marR="0" marB="0" vert="horz">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AFAD8"/>
                    </a:solidFill>
                  </a:tcPr>
                </a:tc>
                <a:tc>
                  <a:txBody>
                    <a:bodyPr/>
                    <a:lstStyle/>
                    <a:p>
                      <a:pPr marL="0" indent="0" algn="l" defTabSz="914019" eaLnBrk="1" latinLnBrk="0" hangingPunct="1">
                        <a:lnSpc>
                          <a:spcPct val="100000"/>
                        </a:lnSpc>
                        <a:spcBef>
                          <a:spcPts val="0"/>
                        </a:spcBef>
                        <a:spcAft>
                          <a:spcPts val="0"/>
                        </a:spcAft>
                        <a:buNone/>
                      </a:pPr>
                      <a:r>
                        <a:rPr lang="en-US" altLang="zh-CN" sz="2800" b="0" i="0" u="none" strike="noStrike" kern="1200" cap="none" spc="0" baseline="0">
                          <a:solidFill>
                            <a:schemeClr val="tx1"/>
                          </a:solidFill>
                          <a:latin typeface="Times New Roman" pitchFamily="18" charset="0"/>
                          <a:ea typeface="等线" pitchFamily="0" charset="0"/>
                          <a:cs typeface="Times New Roman" pitchFamily="18" charset="0"/>
                        </a:rPr>
                        <a:t>Bay lượn</a:t>
                      </a:r>
                      <a:r>
                        <a:rPr lang="en-US" altLang="zh-CN" sz="2800" b="0" i="0" u="none" strike="noStrike" kern="1200" cap="none" spc="0" baseline="0">
                          <a:solidFill>
                            <a:schemeClr val="tx1"/>
                          </a:solidFill>
                          <a:latin typeface="Times New Roman" pitchFamily="18" charset="0"/>
                          <a:ea typeface="等线" pitchFamily="0" charset="0"/>
                          <a:cs typeface="Times New Roman" pitchFamily="18" charset="0"/>
                        </a:rPr>
                        <a:t> trên không, s</a:t>
                      </a:r>
                      <a:r>
                        <a:rPr lang="en-US" altLang="zh-CN" sz="2800" b="0" i="0" u="none" strike="noStrike" kern="1200" cap="none" spc="0" baseline="0">
                          <a:solidFill>
                            <a:schemeClr val="tx1"/>
                          </a:solidFill>
                          <a:latin typeface="Times New Roman" pitchFamily="18" charset="0"/>
                          <a:ea typeface="等线" pitchFamily="0" charset="0"/>
                          <a:cs typeface="Times New Roman" pitchFamily="18" charset="0"/>
                        </a:rPr>
                        <a:t>ống</a:t>
                      </a:r>
                      <a:r>
                        <a:rPr lang="en-US" altLang="zh-CN" sz="2800" b="0" i="0" u="none" strike="noStrike" kern="1200" cap="none" spc="0" baseline="0">
                          <a:solidFill>
                            <a:schemeClr val="tx1"/>
                          </a:solidFill>
                          <a:latin typeface="Times New Roman" pitchFamily="18" charset="0"/>
                          <a:ea typeface="等线" pitchFamily="0" charset="0"/>
                          <a:cs typeface="Times New Roman" pitchFamily="18" charset="0"/>
                        </a:rPr>
                        <a:t> trong tổ trên nhánh cây.</a:t>
                      </a:r>
                      <a:endParaRPr lang="zh-CN" altLang="en-US" sz="2800" b="0" i="0" u="none" strike="noStrike" kern="1200" cap="none" spc="0" baseline="0">
                        <a:solidFill>
                          <a:schemeClr val="tx1"/>
                        </a:solidFill>
                        <a:latin typeface="Times New Roman" pitchFamily="18" charset="0"/>
                        <a:ea typeface="等线" pitchFamily="0" charset="0"/>
                        <a:cs typeface="Times New Roman" pitchFamily="18" charset="0"/>
                      </a:endParaRPr>
                    </a:p>
                  </a:txBody>
                  <a:tcPr marL="0" marT="0" marR="0" marB="0" vert="horz">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AFAD8"/>
                    </a:solidFill>
                  </a:tcPr>
                </a:tc>
              </a:tr>
              <a:tr h="561194">
                <a:tc>
                  <a:txBody>
                    <a:bodyPr/>
                    <a:lstStyle/>
                    <a:p>
                      <a:pPr marL="0" indent="0" algn="ctr" defTabSz="914019" eaLnBrk="1" latinLnBrk="0" hangingPunct="1">
                        <a:lnSpc>
                          <a:spcPct val="100000"/>
                        </a:lnSpc>
                        <a:spcBef>
                          <a:spcPts val="0"/>
                        </a:spcBef>
                        <a:spcAft>
                          <a:spcPts val="0"/>
                        </a:spcAft>
                        <a:buNone/>
                      </a:pPr>
                      <a:r>
                        <a:rPr lang="en-US" altLang="zh-CN" sz="2800" b="0" i="0" u="none" strike="noStrike" kern="1200" cap="none" spc="0" baseline="0">
                          <a:solidFill>
                            <a:srgbClr val="FF0000"/>
                          </a:solidFill>
                          <a:latin typeface="Times New Roman" pitchFamily="18" charset="0"/>
                          <a:ea typeface="等线" pitchFamily="0" charset="0"/>
                          <a:cs typeface="Times New Roman" pitchFamily="18" charset="0"/>
                        </a:rPr>
                        <a:t>Con ngựa</a:t>
                      </a:r>
                      <a:endParaRPr lang="zh-CN" altLang="en-US" sz="2800" b="0" i="0" u="none" strike="noStrike" kern="1200" cap="none" spc="0" baseline="0">
                        <a:solidFill>
                          <a:srgbClr val="FF0000"/>
                        </a:solidFill>
                        <a:latin typeface="Times New Roman" pitchFamily="18" charset="0"/>
                        <a:ea typeface="等线" pitchFamily="0" charset="0"/>
                        <a:cs typeface="Times New Roman" pitchFamily="18" charset="0"/>
                      </a:endParaRPr>
                    </a:p>
                  </a:txBody>
                  <a:tcPr marL="0" marT="0" marR="0" marB="0" vert="horz">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AFAD8"/>
                    </a:solidFill>
                  </a:tcPr>
                </a:tc>
                <a:tc>
                  <a:txBody>
                    <a:bodyPr/>
                    <a:lstStyle/>
                    <a:p>
                      <a:pPr marL="0" indent="0" algn="l" defTabSz="914019" eaLnBrk="1" latinLnBrk="0" hangingPunct="1">
                        <a:lnSpc>
                          <a:spcPct val="100000"/>
                        </a:lnSpc>
                        <a:spcBef>
                          <a:spcPts val="0"/>
                        </a:spcBef>
                        <a:spcAft>
                          <a:spcPts val="0"/>
                        </a:spcAft>
                        <a:buNone/>
                      </a:pPr>
                      <a:r>
                        <a:rPr lang="en-US" altLang="zh-CN" sz="2800" b="0" i="0" u="none" strike="noStrike" kern="1200" cap="none" spc="0" baseline="0">
                          <a:solidFill>
                            <a:schemeClr val="tx1"/>
                          </a:solidFill>
                          <a:latin typeface="Times New Roman" pitchFamily="18" charset="0"/>
                          <a:ea typeface="等线" pitchFamily="0" charset="0"/>
                          <a:cs typeface="Times New Roman" pitchFamily="18" charset="0"/>
                        </a:rPr>
                        <a:t>Sống ở</a:t>
                      </a:r>
                      <a:r>
                        <a:rPr lang="en-US" altLang="zh-CN" sz="2800" b="0" i="0" u="none" strike="noStrike" kern="1200" cap="none" spc="0" baseline="0">
                          <a:solidFill>
                            <a:schemeClr val="tx1"/>
                          </a:solidFill>
                          <a:latin typeface="Times New Roman" pitchFamily="18" charset="0"/>
                          <a:ea typeface="等线" pitchFamily="0" charset="0"/>
                          <a:cs typeface="Times New Roman" pitchFamily="18" charset="0"/>
                        </a:rPr>
                        <a:t> trên đồng cỏ, trong chuồng.</a:t>
                      </a:r>
                      <a:endParaRPr lang="zh-CN" altLang="en-US" sz="2800" b="0" i="0" u="none" strike="noStrike" kern="1200" cap="none" spc="0" baseline="0">
                        <a:solidFill>
                          <a:schemeClr val="tx1"/>
                        </a:solidFill>
                        <a:latin typeface="Times New Roman" pitchFamily="18" charset="0"/>
                        <a:ea typeface="等线" pitchFamily="0" charset="0"/>
                        <a:cs typeface="Times New Roman" pitchFamily="18" charset="0"/>
                      </a:endParaRPr>
                    </a:p>
                  </a:txBody>
                  <a:tcPr marL="0" marT="0" marR="0" marB="0" vert="horz">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AFAD8"/>
                    </a:solidFill>
                  </a:tcPr>
                </a:tc>
              </a:tr>
              <a:tr h="561194">
                <a:tc>
                  <a:txBody>
                    <a:bodyPr/>
                    <a:lstStyle/>
                    <a:p>
                      <a:pPr marL="0" indent="0" algn="ctr" defTabSz="914019" eaLnBrk="1" latinLnBrk="0" hangingPunct="1">
                        <a:lnSpc>
                          <a:spcPct val="100000"/>
                        </a:lnSpc>
                        <a:spcBef>
                          <a:spcPts val="0"/>
                        </a:spcBef>
                        <a:spcAft>
                          <a:spcPts val="0"/>
                        </a:spcAft>
                        <a:buNone/>
                      </a:pPr>
                      <a:r>
                        <a:rPr lang="en-US" altLang="zh-CN" sz="2800" b="0" i="0" u="none" strike="noStrike" kern="1200" cap="none" spc="0" baseline="0">
                          <a:solidFill>
                            <a:srgbClr val="FF0000"/>
                          </a:solidFill>
                          <a:latin typeface="Times New Roman" pitchFamily="18" charset="0"/>
                          <a:ea typeface="等线" pitchFamily="0" charset="0"/>
                          <a:cs typeface="Times New Roman" pitchFamily="18" charset="0"/>
                        </a:rPr>
                        <a:t>Con thỏ</a:t>
                      </a:r>
                      <a:endParaRPr lang="zh-CN" altLang="en-US" sz="2800" b="0" i="0" u="none" strike="noStrike" kern="1200" cap="none" spc="0" baseline="0">
                        <a:solidFill>
                          <a:srgbClr val="FF0000"/>
                        </a:solidFill>
                        <a:latin typeface="Times New Roman" pitchFamily="18" charset="0"/>
                        <a:ea typeface="等线" pitchFamily="0" charset="0"/>
                        <a:cs typeface="Times New Roman" pitchFamily="18" charset="0"/>
                      </a:endParaRPr>
                    </a:p>
                  </a:txBody>
                  <a:tcPr marL="0" marT="0" marR="0" marB="0" vert="horz">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AFAD8"/>
                    </a:solidFill>
                  </a:tcPr>
                </a:tc>
                <a:tc>
                  <a:txBody>
                    <a:bodyPr/>
                    <a:lstStyle/>
                    <a:p>
                      <a:pPr marL="0" indent="0" algn="l" defTabSz="914019" eaLnBrk="1" latinLnBrk="0" hangingPunct="1">
                        <a:lnSpc>
                          <a:spcPct val="100000"/>
                        </a:lnSpc>
                        <a:spcBef>
                          <a:spcPts val="0"/>
                        </a:spcBef>
                        <a:spcAft>
                          <a:spcPts val="0"/>
                        </a:spcAft>
                        <a:buNone/>
                      </a:pPr>
                      <a:r>
                        <a:rPr lang="en-US" altLang="zh-CN" sz="2800" b="0" i="0" u="none" strike="noStrike" kern="1200" cap="none" spc="0" baseline="0">
                          <a:solidFill>
                            <a:schemeClr val="tx1"/>
                          </a:solidFill>
                          <a:latin typeface="Times New Roman" pitchFamily="18" charset="0"/>
                          <a:ea typeface="等线" pitchFamily="0" charset="0"/>
                          <a:cs typeface="Times New Roman" pitchFamily="18" charset="0"/>
                        </a:rPr>
                        <a:t>Sống</a:t>
                      </a:r>
                      <a:r>
                        <a:rPr lang="en-US" altLang="zh-CN" sz="2800" b="0" i="0" u="none" strike="noStrike" kern="1200" cap="none" spc="0" baseline="0">
                          <a:solidFill>
                            <a:schemeClr val="tx1"/>
                          </a:solidFill>
                          <a:latin typeface="Times New Roman" pitchFamily="18" charset="0"/>
                          <a:ea typeface="等线" pitchFamily="0" charset="0"/>
                          <a:cs typeface="Times New Roman" pitchFamily="18" charset="0"/>
                        </a:rPr>
                        <a:t> trong hang dưới mặt đất.</a:t>
                      </a:r>
                      <a:endParaRPr lang="zh-CN" altLang="en-US" sz="2800" b="0" i="0" u="none" strike="noStrike" kern="1200" cap="none" spc="0" baseline="0">
                        <a:solidFill>
                          <a:schemeClr val="tx1"/>
                        </a:solidFill>
                        <a:latin typeface="Times New Roman" pitchFamily="18" charset="0"/>
                        <a:ea typeface="等线" pitchFamily="0" charset="0"/>
                        <a:cs typeface="Times New Roman" pitchFamily="18" charset="0"/>
                      </a:endParaRPr>
                    </a:p>
                  </a:txBody>
                  <a:tcPr marL="0" marT="0" marR="0" marB="0" vert="horz">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AFAD8"/>
                    </a:solidFill>
                  </a:tcPr>
                </a:tc>
              </a:tr>
              <a:tr h="561194">
                <a:tc>
                  <a:txBody>
                    <a:bodyPr/>
                    <a:lstStyle/>
                    <a:p>
                      <a:pPr marL="0" indent="0" algn="ctr" defTabSz="914019" eaLnBrk="1" latinLnBrk="0" hangingPunct="1">
                        <a:lnSpc>
                          <a:spcPct val="100000"/>
                        </a:lnSpc>
                        <a:spcBef>
                          <a:spcPts val="0"/>
                        </a:spcBef>
                        <a:spcAft>
                          <a:spcPts val="0"/>
                        </a:spcAft>
                        <a:buNone/>
                      </a:pPr>
                      <a:r>
                        <a:rPr lang="en-US" altLang="zh-CN" sz="2800" b="0" i="0" u="none" strike="noStrike" kern="1200" cap="none" spc="0" baseline="0">
                          <a:solidFill>
                            <a:srgbClr val="FF0000"/>
                          </a:solidFill>
                          <a:latin typeface="Times New Roman" pitchFamily="18" charset="0"/>
                          <a:ea typeface="等线" pitchFamily="0" charset="0"/>
                          <a:cs typeface="Times New Roman" pitchFamily="18" charset="0"/>
                        </a:rPr>
                        <a:t>Con sóc</a:t>
                      </a:r>
                      <a:endParaRPr lang="zh-CN" altLang="en-US" sz="2800" b="0" i="0" u="none" strike="noStrike" kern="1200" cap="none" spc="0" baseline="0">
                        <a:solidFill>
                          <a:srgbClr val="FF0000"/>
                        </a:solidFill>
                        <a:latin typeface="Times New Roman" pitchFamily="18" charset="0"/>
                        <a:ea typeface="等线" pitchFamily="0" charset="0"/>
                        <a:cs typeface="Times New Roman" pitchFamily="18" charset="0"/>
                      </a:endParaRPr>
                    </a:p>
                  </a:txBody>
                  <a:tcPr marL="0" marT="0" marR="0" marB="0" vert="horz">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AFAD8"/>
                    </a:solidFill>
                  </a:tcPr>
                </a:tc>
                <a:tc>
                  <a:txBody>
                    <a:bodyPr/>
                    <a:lstStyle/>
                    <a:p>
                      <a:pPr marL="0" indent="0" algn="l" defTabSz="914019" eaLnBrk="1" latinLnBrk="0" hangingPunct="1">
                        <a:lnSpc>
                          <a:spcPct val="100000"/>
                        </a:lnSpc>
                        <a:spcBef>
                          <a:spcPts val="0"/>
                        </a:spcBef>
                        <a:spcAft>
                          <a:spcPts val="0"/>
                        </a:spcAft>
                        <a:buNone/>
                      </a:pPr>
                      <a:r>
                        <a:rPr lang="en-US" altLang="zh-CN" sz="2800" b="0" i="0" u="none" strike="noStrike" kern="1200" cap="none" spc="0" baseline="0">
                          <a:solidFill>
                            <a:schemeClr val="tx1"/>
                          </a:solidFill>
                          <a:latin typeface="Times New Roman" pitchFamily="18" charset="0"/>
                          <a:ea typeface="等线" pitchFamily="0" charset="0"/>
                          <a:cs typeface="Times New Roman" pitchFamily="18" charset="0"/>
                        </a:rPr>
                        <a:t>Sống</a:t>
                      </a:r>
                      <a:r>
                        <a:rPr lang="en-US" altLang="zh-CN" sz="2800" b="0" i="0" u="none" strike="noStrike" kern="1200" cap="none" spc="0" baseline="0">
                          <a:solidFill>
                            <a:schemeClr val="tx1"/>
                          </a:solidFill>
                          <a:latin typeface="Times New Roman" pitchFamily="18" charset="0"/>
                          <a:ea typeface="等线" pitchFamily="0" charset="0"/>
                          <a:cs typeface="Times New Roman" pitchFamily="18" charset="0"/>
                        </a:rPr>
                        <a:t> trong hốc cây.</a:t>
                      </a:r>
                      <a:endParaRPr lang="zh-CN" altLang="en-US" sz="2800" b="0" i="0" u="none" strike="noStrike" kern="1200" cap="none" spc="0" baseline="0">
                        <a:solidFill>
                          <a:schemeClr val="tx1"/>
                        </a:solidFill>
                        <a:latin typeface="Times New Roman" pitchFamily="18" charset="0"/>
                        <a:ea typeface="等线" pitchFamily="0" charset="0"/>
                        <a:cs typeface="Times New Roman" pitchFamily="18" charset="0"/>
                      </a:endParaRPr>
                    </a:p>
                  </a:txBody>
                  <a:tcPr marL="0" marT="0" marR="0" marB="0" vert="horz">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AFAD8"/>
                    </a:solidFill>
                  </a:tcPr>
                </a:tc>
              </a:tr>
              <a:tr h="561194">
                <a:tc>
                  <a:txBody>
                    <a:bodyPr/>
                    <a:lstStyle/>
                    <a:p>
                      <a:pPr marL="0" indent="0" algn="ctr" defTabSz="914019" eaLnBrk="1" latinLnBrk="0" hangingPunct="1">
                        <a:lnSpc>
                          <a:spcPct val="100000"/>
                        </a:lnSpc>
                        <a:spcBef>
                          <a:spcPts val="0"/>
                        </a:spcBef>
                        <a:spcAft>
                          <a:spcPts val="0"/>
                        </a:spcAft>
                        <a:buNone/>
                      </a:pPr>
                      <a:r>
                        <a:rPr lang="en-US" altLang="zh-CN" sz="2800" b="0" i="0" u="none" strike="noStrike" kern="1200" cap="none" spc="0" baseline="0">
                          <a:solidFill>
                            <a:srgbClr val="FF0000"/>
                          </a:solidFill>
                          <a:latin typeface="Times New Roman" pitchFamily="18" charset="0"/>
                          <a:ea typeface="等线" pitchFamily="0" charset="0"/>
                          <a:cs typeface="Times New Roman" pitchFamily="18" charset="0"/>
                        </a:rPr>
                        <a:t>Con ếch</a:t>
                      </a:r>
                      <a:endParaRPr lang="zh-CN" altLang="en-US" sz="2800" b="0" i="0" u="none" strike="noStrike" kern="1200" cap="none" spc="0" baseline="0">
                        <a:solidFill>
                          <a:srgbClr val="FF0000"/>
                        </a:solidFill>
                        <a:latin typeface="Times New Roman" pitchFamily="18" charset="0"/>
                        <a:ea typeface="等线" pitchFamily="0" charset="0"/>
                        <a:cs typeface="Times New Roman" pitchFamily="18" charset="0"/>
                      </a:endParaRPr>
                    </a:p>
                  </a:txBody>
                  <a:tcPr marL="0" marT="0" marR="0" marB="0" vert="horz">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AFAD8"/>
                    </a:solidFill>
                  </a:tcPr>
                </a:tc>
                <a:tc>
                  <a:txBody>
                    <a:bodyPr/>
                    <a:lstStyle/>
                    <a:p>
                      <a:pPr marL="0" indent="0" algn="l" defTabSz="914019" eaLnBrk="1" latinLnBrk="0" hangingPunct="1">
                        <a:lnSpc>
                          <a:spcPct val="100000"/>
                        </a:lnSpc>
                        <a:spcBef>
                          <a:spcPts val="0"/>
                        </a:spcBef>
                        <a:spcAft>
                          <a:spcPts val="0"/>
                        </a:spcAft>
                        <a:buNone/>
                      </a:pPr>
                      <a:r>
                        <a:rPr lang="en-US" altLang="zh-CN" sz="2800" b="0" i="0" u="none" strike="noStrike" kern="1200" cap="none" spc="0" baseline="0">
                          <a:solidFill>
                            <a:schemeClr val="tx1"/>
                          </a:solidFill>
                          <a:latin typeface="Times New Roman" pitchFamily="18" charset="0"/>
                          <a:ea typeface="等线" pitchFamily="0" charset="0"/>
                          <a:cs typeface="Times New Roman" pitchFamily="18" charset="0"/>
                        </a:rPr>
                        <a:t>Sống</a:t>
                      </a:r>
                      <a:r>
                        <a:rPr lang="en-US" altLang="zh-CN" sz="2800" b="0" i="0" u="none" strike="noStrike" kern="1200" cap="none" spc="0" baseline="0">
                          <a:solidFill>
                            <a:schemeClr val="tx1"/>
                          </a:solidFill>
                          <a:latin typeface="Times New Roman" pitchFamily="18" charset="0"/>
                          <a:ea typeface="等线" pitchFamily="0" charset="0"/>
                          <a:cs typeface="Times New Roman" pitchFamily="18" charset="0"/>
                        </a:rPr>
                        <a:t> ở dưới nước và trên cạn.</a:t>
                      </a:r>
                      <a:endParaRPr lang="zh-CN" altLang="en-US" sz="2800" b="0" i="0" u="none" strike="noStrike" kern="1200" cap="none" spc="0" baseline="0">
                        <a:solidFill>
                          <a:schemeClr val="tx1"/>
                        </a:solidFill>
                        <a:latin typeface="Times New Roman" pitchFamily="18" charset="0"/>
                        <a:ea typeface="等线" pitchFamily="0" charset="0"/>
                        <a:cs typeface="Times New Roman" pitchFamily="18" charset="0"/>
                      </a:endParaRPr>
                    </a:p>
                  </a:txBody>
                  <a:tcPr marL="0" marT="0" marR="0" marB="0" vert="horz">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AFAD8"/>
                    </a:solidFill>
                  </a:tcPr>
                </a:tc>
              </a:tr>
              <a:tr h="561194">
                <a:tc>
                  <a:txBody>
                    <a:bodyPr/>
                    <a:lstStyle/>
                    <a:p>
                      <a:pPr marL="0" indent="0" algn="ctr" defTabSz="914019" eaLnBrk="1" latinLnBrk="0" hangingPunct="1">
                        <a:lnSpc>
                          <a:spcPct val="100000"/>
                        </a:lnSpc>
                        <a:spcBef>
                          <a:spcPts val="0"/>
                        </a:spcBef>
                        <a:spcAft>
                          <a:spcPts val="0"/>
                        </a:spcAft>
                        <a:buNone/>
                      </a:pPr>
                      <a:r>
                        <a:rPr lang="en-US" altLang="zh-CN" sz="2800" b="0" i="0" u="none" strike="noStrike" kern="1200" cap="none" spc="0" baseline="0">
                          <a:solidFill>
                            <a:srgbClr val="FF0000"/>
                          </a:solidFill>
                          <a:latin typeface="Times New Roman" pitchFamily="18" charset="0"/>
                          <a:ea typeface="等线" pitchFamily="0" charset="0"/>
                          <a:cs typeface="Times New Roman" pitchFamily="18" charset="0"/>
                        </a:rPr>
                        <a:t>Con cá</a:t>
                      </a:r>
                      <a:r>
                        <a:rPr lang="en-US" altLang="zh-CN" sz="2800" b="0" i="0" u="none" strike="noStrike" kern="1200" cap="none" spc="0" baseline="0">
                          <a:solidFill>
                            <a:srgbClr val="FF0000"/>
                          </a:solidFill>
                          <a:latin typeface="Times New Roman" pitchFamily="18" charset="0"/>
                          <a:ea typeface="等线" pitchFamily="0" charset="0"/>
                          <a:cs typeface="Times New Roman" pitchFamily="18" charset="0"/>
                        </a:rPr>
                        <a:t> </a:t>
                      </a:r>
                      <a:endParaRPr lang="zh-CN" altLang="en-US" sz="2800" b="0" i="0" u="none" strike="noStrike" kern="1200" cap="none" spc="0" baseline="0">
                        <a:solidFill>
                          <a:srgbClr val="FF0000"/>
                        </a:solidFill>
                        <a:latin typeface="Times New Roman" pitchFamily="18" charset="0"/>
                        <a:ea typeface="等线" pitchFamily="0" charset="0"/>
                        <a:cs typeface="Times New Roman" pitchFamily="18" charset="0"/>
                      </a:endParaRPr>
                    </a:p>
                  </a:txBody>
                  <a:tcPr marL="0" marT="0" marR="0" marB="0" vert="horz">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AFAD8"/>
                    </a:solidFill>
                  </a:tcPr>
                </a:tc>
                <a:tc>
                  <a:txBody>
                    <a:bodyPr/>
                    <a:lstStyle/>
                    <a:p>
                      <a:pPr marL="0" indent="0" algn="l" defTabSz="914019" eaLnBrk="1" latinLnBrk="0" hangingPunct="1">
                        <a:lnSpc>
                          <a:spcPct val="100000"/>
                        </a:lnSpc>
                        <a:spcBef>
                          <a:spcPts val="0"/>
                        </a:spcBef>
                        <a:spcAft>
                          <a:spcPts val="0"/>
                        </a:spcAft>
                        <a:buNone/>
                      </a:pPr>
                      <a:r>
                        <a:rPr lang="en-US" altLang="zh-CN" sz="2800" b="0" i="0" u="none" strike="noStrike" kern="1200" cap="none" spc="0" baseline="0">
                          <a:solidFill>
                            <a:schemeClr val="tx1"/>
                          </a:solidFill>
                          <a:latin typeface="Times New Roman" pitchFamily="18" charset="0"/>
                          <a:ea typeface="等线" pitchFamily="0" charset="0"/>
                          <a:cs typeface="Times New Roman" pitchFamily="18" charset="0"/>
                        </a:rPr>
                        <a:t>Sống</a:t>
                      </a:r>
                      <a:r>
                        <a:rPr lang="en-US" altLang="zh-CN" sz="2800" b="0" i="0" u="none" strike="noStrike" kern="1200" cap="none" spc="0" baseline="0">
                          <a:solidFill>
                            <a:schemeClr val="tx1"/>
                          </a:solidFill>
                          <a:latin typeface="Times New Roman" pitchFamily="18" charset="0"/>
                          <a:ea typeface="等线" pitchFamily="0" charset="0"/>
                          <a:cs typeface="Times New Roman" pitchFamily="18" charset="0"/>
                        </a:rPr>
                        <a:t> ở dưới nước.</a:t>
                      </a:r>
                      <a:endParaRPr lang="zh-CN" altLang="en-US" sz="2800" b="0" i="0" u="none" strike="noStrike" kern="1200" cap="none" spc="0" baseline="0">
                        <a:solidFill>
                          <a:schemeClr val="tx1"/>
                        </a:solidFill>
                        <a:latin typeface="Times New Roman" pitchFamily="18" charset="0"/>
                        <a:ea typeface="等线" pitchFamily="0" charset="0"/>
                        <a:cs typeface="Times New Roman" pitchFamily="18" charset="0"/>
                      </a:endParaRPr>
                    </a:p>
                  </a:txBody>
                  <a:tcPr marL="0" marT="0" marR="0" marB="0" vert="horz">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AFAD8"/>
                    </a:solidFill>
                  </a:tcPr>
                </a:tc>
              </a:tr>
              <a:tr h="561194">
                <a:tc>
                  <a:txBody>
                    <a:bodyPr/>
                    <a:lstStyle/>
                    <a:p>
                      <a:pPr marL="0" indent="0" algn="ctr" defTabSz="914019" eaLnBrk="1" latinLnBrk="0" hangingPunct="1">
                        <a:lnSpc>
                          <a:spcPct val="100000"/>
                        </a:lnSpc>
                        <a:spcBef>
                          <a:spcPts val="0"/>
                        </a:spcBef>
                        <a:spcAft>
                          <a:spcPts val="0"/>
                        </a:spcAft>
                        <a:buNone/>
                      </a:pPr>
                      <a:r>
                        <a:rPr lang="en-US" altLang="zh-CN" sz="2800" b="0" i="0" u="none" strike="noStrike" kern="1200" cap="none" spc="0" baseline="0">
                          <a:solidFill>
                            <a:srgbClr val="FF0000"/>
                          </a:solidFill>
                          <a:latin typeface="Times New Roman" pitchFamily="18" charset="0"/>
                          <a:ea typeface="等线" pitchFamily="0" charset="0"/>
                          <a:cs typeface="Times New Roman" pitchFamily="18" charset="0"/>
                        </a:rPr>
                        <a:t>Con ong</a:t>
                      </a:r>
                      <a:endParaRPr lang="zh-CN" altLang="en-US" sz="2800" b="0" i="0" u="none" strike="noStrike" kern="1200" cap="none" spc="0" baseline="0">
                        <a:solidFill>
                          <a:srgbClr val="FF0000"/>
                        </a:solidFill>
                        <a:latin typeface="Times New Roman" pitchFamily="18" charset="0"/>
                        <a:ea typeface="等线" pitchFamily="0" charset="0"/>
                        <a:cs typeface="Times New Roman" pitchFamily="18" charset="0"/>
                      </a:endParaRPr>
                    </a:p>
                  </a:txBody>
                  <a:tcPr marL="0" marT="0" marR="0" marB="0" vert="horz">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AFAD8"/>
                    </a:solidFill>
                  </a:tcPr>
                </a:tc>
                <a:tc>
                  <a:txBody>
                    <a:bodyPr/>
                    <a:lstStyle/>
                    <a:p>
                      <a:pPr marL="0" indent="0" algn="l" defTabSz="914019" eaLnBrk="1" latinLnBrk="0" hangingPunct="1">
                        <a:lnSpc>
                          <a:spcPct val="100000"/>
                        </a:lnSpc>
                        <a:spcBef>
                          <a:spcPts val="0"/>
                        </a:spcBef>
                        <a:spcAft>
                          <a:spcPts val="0"/>
                        </a:spcAft>
                        <a:buNone/>
                      </a:pPr>
                      <a:r>
                        <a:rPr lang="en-US" altLang="zh-CN" sz="2800" b="0" i="0" u="none" strike="noStrike" kern="1200" cap="none" spc="0" baseline="0">
                          <a:solidFill>
                            <a:schemeClr val="tx1"/>
                          </a:solidFill>
                          <a:latin typeface="Times New Roman" pitchFamily="18" charset="0"/>
                          <a:ea typeface="等线" pitchFamily="0" charset="0"/>
                          <a:cs typeface="Times New Roman" pitchFamily="18" charset="0"/>
                        </a:rPr>
                        <a:t>Sống</a:t>
                      </a:r>
                      <a:r>
                        <a:rPr lang="en-US" altLang="zh-CN" sz="2800" b="0" i="0" u="none" strike="noStrike" kern="1200" cap="none" spc="0" baseline="0">
                          <a:solidFill>
                            <a:schemeClr val="tx1"/>
                          </a:solidFill>
                          <a:latin typeface="Times New Roman" pitchFamily="18" charset="0"/>
                          <a:ea typeface="等线" pitchFamily="0" charset="0"/>
                          <a:cs typeface="Times New Roman" pitchFamily="18" charset="0"/>
                        </a:rPr>
                        <a:t> trong tổ trên nhánh cây.</a:t>
                      </a:r>
                      <a:endParaRPr lang="zh-CN" altLang="en-US" sz="2800" b="0" i="0" u="none" strike="noStrike" kern="1200" cap="none" spc="0" baseline="0">
                        <a:solidFill>
                          <a:schemeClr val="tx1"/>
                        </a:solidFill>
                        <a:latin typeface="Times New Roman" pitchFamily="18" charset="0"/>
                        <a:ea typeface="等线" pitchFamily="0" charset="0"/>
                        <a:cs typeface="Times New Roman" pitchFamily="18" charset="0"/>
                      </a:endParaRPr>
                    </a:p>
                  </a:txBody>
                  <a:tcPr marL="0" marT="0" marR="0" marB="0" vert="horz">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AFAD8"/>
                    </a:solidFill>
                  </a:tcPr>
                </a:tc>
              </a:tr>
              <a:tr h="561194">
                <a:tc>
                  <a:txBody>
                    <a:bodyPr/>
                    <a:lstStyle/>
                    <a:p>
                      <a:pPr marL="0" indent="0" algn="ctr" defTabSz="914019" eaLnBrk="1" latinLnBrk="0" hangingPunct="1">
                        <a:lnSpc>
                          <a:spcPct val="100000"/>
                        </a:lnSpc>
                        <a:spcBef>
                          <a:spcPts val="0"/>
                        </a:spcBef>
                        <a:spcAft>
                          <a:spcPts val="0"/>
                        </a:spcAft>
                        <a:buNone/>
                      </a:pPr>
                      <a:r>
                        <a:rPr lang="en-US" altLang="zh-CN" sz="2800" b="0" i="0" u="none" strike="noStrike" kern="1200" cap="none" spc="0" baseline="0">
                          <a:solidFill>
                            <a:srgbClr val="FF0000"/>
                          </a:solidFill>
                          <a:latin typeface="Times New Roman" pitchFamily="18" charset="0"/>
                          <a:ea typeface="等线" pitchFamily="0" charset="0"/>
                          <a:cs typeface="Times New Roman" pitchFamily="18" charset="0"/>
                        </a:rPr>
                        <a:t>Con giun</a:t>
                      </a:r>
                      <a:endParaRPr lang="zh-CN" altLang="en-US" sz="2800" b="0" i="0" u="none" strike="noStrike" kern="1200" cap="none" spc="0" baseline="0">
                        <a:solidFill>
                          <a:srgbClr val="FF0000"/>
                        </a:solidFill>
                        <a:latin typeface="Times New Roman" pitchFamily="18" charset="0"/>
                        <a:ea typeface="等线" pitchFamily="0" charset="0"/>
                        <a:cs typeface="Times New Roman" pitchFamily="18" charset="0"/>
                      </a:endParaRPr>
                    </a:p>
                  </a:txBody>
                  <a:tcPr marL="0" marT="0" marR="0" marB="0" vert="horz">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AFAD8"/>
                    </a:solidFill>
                  </a:tcPr>
                </a:tc>
                <a:tc>
                  <a:txBody>
                    <a:bodyPr/>
                    <a:lstStyle/>
                    <a:p>
                      <a:pPr marL="0" indent="0" algn="l" defTabSz="914019" eaLnBrk="1" latinLnBrk="0" hangingPunct="1">
                        <a:lnSpc>
                          <a:spcPct val="100000"/>
                        </a:lnSpc>
                        <a:spcBef>
                          <a:spcPts val="0"/>
                        </a:spcBef>
                        <a:spcAft>
                          <a:spcPts val="0"/>
                        </a:spcAft>
                        <a:buNone/>
                      </a:pPr>
                      <a:r>
                        <a:rPr lang="en-US" altLang="zh-CN" sz="2800" b="0" i="0" u="none" strike="noStrike" kern="1200" cap="none" spc="0" baseline="0">
                          <a:solidFill>
                            <a:schemeClr val="tx1"/>
                          </a:solidFill>
                          <a:latin typeface="Times New Roman" pitchFamily="18" charset="0"/>
                          <a:ea typeface="等线" pitchFamily="0" charset="0"/>
                          <a:cs typeface="Times New Roman" pitchFamily="18" charset="0"/>
                        </a:rPr>
                        <a:t>Sống</a:t>
                      </a:r>
                      <a:r>
                        <a:rPr lang="en-US" altLang="zh-CN" sz="2800" b="0" i="0" u="none" strike="noStrike" kern="1200" cap="none" spc="0" baseline="0">
                          <a:solidFill>
                            <a:schemeClr val="tx1"/>
                          </a:solidFill>
                          <a:latin typeface="Times New Roman" pitchFamily="18" charset="0"/>
                          <a:ea typeface="等线" pitchFamily="0" charset="0"/>
                          <a:cs typeface="Times New Roman" pitchFamily="18" charset="0"/>
                        </a:rPr>
                        <a:t> dưới mặt đất...</a:t>
                      </a:r>
                      <a:endParaRPr lang="zh-CN" altLang="en-US" sz="2800" b="0" i="0" u="none" strike="noStrike" kern="1200" cap="none" spc="0" baseline="0">
                        <a:solidFill>
                          <a:schemeClr val="tx1"/>
                        </a:solidFill>
                        <a:latin typeface="Times New Roman" pitchFamily="18" charset="0"/>
                        <a:ea typeface="等线" pitchFamily="0" charset="0"/>
                        <a:cs typeface="Times New Roman" pitchFamily="18" charset="0"/>
                      </a:endParaRPr>
                    </a:p>
                  </a:txBody>
                  <a:tcPr marL="0" marT="0" marR="0" marB="0" vert="horz">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AFAD8"/>
                    </a:solidFill>
                  </a:tcPr>
                </a:tc>
              </a:tr>
              <a:tr h="561194">
                <a:tc>
                  <a:txBody>
                    <a:bodyPr/>
                    <a:lstStyle/>
                    <a:p>
                      <a:pPr marL="0" indent="0" algn="ctr" defTabSz="914019" eaLnBrk="1" latinLnBrk="0" hangingPunct="1">
                        <a:lnSpc>
                          <a:spcPct val="100000"/>
                        </a:lnSpc>
                        <a:spcBef>
                          <a:spcPts val="0"/>
                        </a:spcBef>
                        <a:spcAft>
                          <a:spcPts val="0"/>
                        </a:spcAft>
                        <a:buNone/>
                      </a:pPr>
                      <a:r>
                        <a:rPr lang="en-US" altLang="zh-CN" sz="2800" b="0" i="0" u="none" strike="noStrike" kern="1200" cap="none" spc="0" baseline="0">
                          <a:solidFill>
                            <a:srgbClr val="FF0000"/>
                          </a:solidFill>
                          <a:latin typeface="Times New Roman" pitchFamily="18" charset="0"/>
                          <a:ea typeface="等线" pitchFamily="0" charset="0"/>
                          <a:cs typeface="Times New Roman" pitchFamily="18" charset="0"/>
                        </a:rPr>
                        <a:t>Con cua </a:t>
                      </a:r>
                      <a:endParaRPr lang="zh-CN" altLang="en-US" sz="2800" b="0" i="0" u="none" strike="noStrike" kern="1200" cap="none" spc="0" baseline="0">
                        <a:solidFill>
                          <a:srgbClr val="FF0000"/>
                        </a:solidFill>
                        <a:latin typeface="Times New Roman" pitchFamily="18" charset="0"/>
                        <a:ea typeface="等线" pitchFamily="0" charset="0"/>
                        <a:cs typeface="Times New Roman" pitchFamily="18" charset="0"/>
                      </a:endParaRPr>
                    </a:p>
                  </a:txBody>
                  <a:tcPr marL="0" marT="0" marR="0" marB="0" vert="horz">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AFAD8"/>
                    </a:solidFill>
                  </a:tcPr>
                </a:tc>
                <a:tc>
                  <a:txBody>
                    <a:bodyPr/>
                    <a:lstStyle/>
                    <a:p>
                      <a:pPr marL="0" indent="0" algn="l" eaLnBrk="1" fontAlgn="auto" latinLnBrk="0" hangingPunct="1">
                        <a:lnSpc>
                          <a:spcPct val="100000"/>
                        </a:lnSpc>
                        <a:spcBef>
                          <a:spcPts val="0"/>
                        </a:spcBef>
                        <a:spcAft>
                          <a:spcPts val="0"/>
                        </a:spcAft>
                        <a:buNone/>
                      </a:pPr>
                      <a:r>
                        <a:rPr lang="en-US" altLang="zh-CN" sz="2800" b="0" i="0" u="none" strike="noStrike" kern="1200" cap="none" spc="0" baseline="0">
                          <a:solidFill>
                            <a:schemeClr val="tx1"/>
                          </a:solidFill>
                          <a:latin typeface="Times New Roman" pitchFamily="18" charset="0"/>
                          <a:ea typeface="等线" pitchFamily="0" charset="0"/>
                          <a:cs typeface="Times New Roman" pitchFamily="18" charset="0"/>
                        </a:rPr>
                        <a:t>Sống</a:t>
                      </a:r>
                      <a:r>
                        <a:rPr lang="en-US" altLang="zh-CN" sz="2800" b="0" i="0" u="none" strike="noStrike" kern="1200" cap="none" spc="0" baseline="0">
                          <a:solidFill>
                            <a:schemeClr val="tx1"/>
                          </a:solidFill>
                          <a:latin typeface="Times New Roman" pitchFamily="18" charset="0"/>
                          <a:ea typeface="等线" pitchFamily="0" charset="0"/>
                          <a:cs typeface="Times New Roman" pitchFamily="18" charset="0"/>
                        </a:rPr>
                        <a:t> ở dưới nước và trên cạn.</a:t>
                      </a:r>
                      <a:endParaRPr lang="zh-CN" altLang="en-US" sz="2800" b="0" i="0" u="none" strike="noStrike" kern="1200" cap="none" spc="0" baseline="0">
                        <a:solidFill>
                          <a:schemeClr val="tx1"/>
                        </a:solidFill>
                        <a:latin typeface="Times New Roman" pitchFamily="18" charset="0"/>
                        <a:ea typeface="等线" pitchFamily="0" charset="0"/>
                        <a:cs typeface="Times New Roman" pitchFamily="18" charset="0"/>
                      </a:endParaRPr>
                    </a:p>
                  </a:txBody>
                  <a:tcPr marL="0" marT="0" marR="0" marB="0" vert="horz">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AFAD8"/>
                    </a:solidFill>
                  </a:tcPr>
                </a:tc>
              </a:tr>
              <a:tr h="561194">
                <a:tc>
                  <a:txBody>
                    <a:bodyPr/>
                    <a:lstStyle/>
                    <a:p>
                      <a:pPr marL="0" indent="0" algn="ctr" defTabSz="914019" eaLnBrk="1" latinLnBrk="0" hangingPunct="1">
                        <a:lnSpc>
                          <a:spcPct val="100000"/>
                        </a:lnSpc>
                        <a:spcBef>
                          <a:spcPts val="0"/>
                        </a:spcBef>
                        <a:spcAft>
                          <a:spcPts val="0"/>
                        </a:spcAft>
                        <a:buNone/>
                      </a:pPr>
                      <a:r>
                        <a:rPr lang="en-US" altLang="zh-CN" sz="2800" b="0" i="0" u="none" strike="noStrike" kern="1200" cap="none" spc="0" baseline="0">
                          <a:solidFill>
                            <a:srgbClr val="FF0000"/>
                          </a:solidFill>
                          <a:latin typeface="Times New Roman" pitchFamily="18" charset="0"/>
                          <a:ea typeface="等线" pitchFamily="0" charset="0"/>
                          <a:cs typeface="Times New Roman" pitchFamily="18" charset="0"/>
                        </a:rPr>
                        <a:t>Con chấu</a:t>
                      </a:r>
                      <a:r>
                        <a:rPr lang="en-US" altLang="zh-CN" sz="2800" b="0" i="0" u="none" strike="noStrike" kern="1200" cap="none" spc="0" baseline="0">
                          <a:solidFill>
                            <a:srgbClr val="FF0000"/>
                          </a:solidFill>
                          <a:latin typeface="Times New Roman" pitchFamily="18" charset="0"/>
                          <a:ea typeface="等线" pitchFamily="0" charset="0"/>
                          <a:cs typeface="Times New Roman" pitchFamily="18" charset="0"/>
                        </a:rPr>
                        <a:t> chấu, </a:t>
                      </a:r>
                      <a:r>
                        <a:rPr lang="en-US" altLang="zh-CN" sz="2800" b="0" i="0" u="none" strike="noStrike" kern="1200" cap="none" spc="0" baseline="0">
                          <a:solidFill>
                            <a:srgbClr val="FF0000"/>
                          </a:solidFill>
                          <a:latin typeface="Times New Roman" pitchFamily="18" charset="0"/>
                          <a:ea typeface="等线" pitchFamily="0" charset="0"/>
                          <a:cs typeface="Times New Roman" pitchFamily="18" charset="0"/>
                        </a:rPr>
                        <a:t>cào</a:t>
                      </a:r>
                      <a:r>
                        <a:rPr lang="en-US" altLang="zh-CN" sz="2800" b="0" i="0" u="none" strike="noStrike" kern="1200" cap="none" spc="0" baseline="0">
                          <a:solidFill>
                            <a:srgbClr val="FF0000"/>
                          </a:solidFill>
                          <a:latin typeface="Times New Roman" pitchFamily="18" charset="0"/>
                          <a:ea typeface="等线" pitchFamily="0" charset="0"/>
                          <a:cs typeface="Times New Roman" pitchFamily="18" charset="0"/>
                        </a:rPr>
                        <a:t> </a:t>
                      </a:r>
                      <a:r>
                        <a:rPr lang="en-US" altLang="zh-CN" sz="2800" b="0" i="0" u="none" strike="noStrike" kern="1200" cap="none" spc="0" baseline="0">
                          <a:solidFill>
                            <a:srgbClr val="FF0000"/>
                          </a:solidFill>
                          <a:latin typeface="Times New Roman" pitchFamily="18" charset="0"/>
                          <a:ea typeface="等线" pitchFamily="0" charset="0"/>
                          <a:cs typeface="Times New Roman" pitchFamily="18" charset="0"/>
                        </a:rPr>
                        <a:t>cào</a:t>
                      </a:r>
                      <a:endParaRPr lang="zh-CN" altLang="en-US" sz="2800" b="0" i="0" u="none" strike="noStrike" kern="1200" cap="none" spc="0" baseline="0">
                        <a:solidFill>
                          <a:srgbClr val="FF0000"/>
                        </a:solidFill>
                        <a:latin typeface="Times New Roman" pitchFamily="18" charset="0"/>
                        <a:ea typeface="等线" pitchFamily="0" charset="0"/>
                        <a:cs typeface="Times New Roman" pitchFamily="18" charset="0"/>
                      </a:endParaRPr>
                    </a:p>
                  </a:txBody>
                  <a:tcPr marL="0" marT="0" marR="0" marB="0" vert="horz">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AFAD8"/>
                    </a:solidFill>
                  </a:tcPr>
                </a:tc>
                <a:tc>
                  <a:txBody>
                    <a:bodyPr/>
                    <a:lstStyle/>
                    <a:p>
                      <a:pPr marL="0" indent="0" algn="l" defTabSz="914019" eaLnBrk="1" latinLnBrk="0" hangingPunct="1">
                        <a:lnSpc>
                          <a:spcPct val="100000"/>
                        </a:lnSpc>
                        <a:spcBef>
                          <a:spcPts val="0"/>
                        </a:spcBef>
                        <a:spcAft>
                          <a:spcPts val="0"/>
                        </a:spcAft>
                        <a:buNone/>
                      </a:pPr>
                      <a:r>
                        <a:rPr lang="en-US" altLang="zh-CN" sz="2800" b="0" i="0" u="none" strike="noStrike" kern="1200" cap="none" spc="0" baseline="0">
                          <a:solidFill>
                            <a:schemeClr val="tx1"/>
                          </a:solidFill>
                          <a:latin typeface="Times New Roman" pitchFamily="18" charset="0"/>
                          <a:ea typeface="等线" pitchFamily="0" charset="0"/>
                          <a:cs typeface="Times New Roman" pitchFamily="18" charset="0"/>
                        </a:rPr>
                        <a:t>Sống ở</a:t>
                      </a:r>
                      <a:r>
                        <a:rPr lang="en-US" altLang="zh-CN" sz="2800" b="0" i="0" u="none" strike="noStrike" kern="1200" cap="none" spc="0" baseline="0">
                          <a:solidFill>
                            <a:schemeClr val="tx1"/>
                          </a:solidFill>
                          <a:latin typeface="Times New Roman" pitchFamily="18" charset="0"/>
                          <a:ea typeface="等线" pitchFamily="0" charset="0"/>
                          <a:cs typeface="Times New Roman" pitchFamily="18" charset="0"/>
                        </a:rPr>
                        <a:t> trên đồng cỏ</a:t>
                      </a:r>
                      <a:endParaRPr lang="zh-CN" altLang="en-US" sz="2800" b="0" i="0" u="none" strike="noStrike" kern="1200" cap="none" spc="0" baseline="0">
                        <a:solidFill>
                          <a:schemeClr val="tx1"/>
                        </a:solidFill>
                        <a:latin typeface="Times New Roman" pitchFamily="18" charset="0"/>
                        <a:ea typeface="等线" pitchFamily="0" charset="0"/>
                        <a:cs typeface="Times New Roman" pitchFamily="18" charset="0"/>
                      </a:endParaRPr>
                    </a:p>
                  </a:txBody>
                  <a:tcPr marL="0" marT="0" marR="0" marB="0" vert="horz">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AFAD8"/>
                    </a:solidFill>
                  </a:tcPr>
                </a:tc>
              </a:tr>
            </a:tbl>
          </a:graphicData>
        </a:graphic>
      </p:graphicFrame>
      <p:pic>
        <p:nvPicPr>
          <p:cNvPr id="911" name="图片"/>
          <p:cNvPicPr>
            <a:picLocks noChangeAspect="1"/>
          </p:cNvPicPr>
          <p:nvPr/>
        </p:nvPicPr>
        <p:blipFill>
          <a:blip r:embed="rId1" cstate="print"/>
          <a:srcRect b="54135"/>
          <a:stretch>
            <a:fillRect/>
          </a:stretch>
        </p:blipFill>
        <p:spPr>
          <a:xfrm rot="0">
            <a:off x="0" y="0"/>
            <a:ext cx="12188825" cy="783703"/>
          </a:xfrm>
          <a:prstGeom prst="rect"/>
          <a:noFill/>
          <a:ln w="12700" cmpd="sng" cap="flat">
            <a:noFill/>
            <a:prstDash val="solid"/>
            <a:miter/>
          </a:ln>
        </p:spPr>
      </p:pic>
    </p:spTree>
    <p:extLst>
      <p:ext uri="{BB962C8B-B14F-4D97-AF65-F5344CB8AC3E}">
        <p14:creationId xmlns:p14="http://schemas.microsoft.com/office/powerpoint/2010/main" val="1353825346"/>
      </p:ext>
    </p:extLst>
  </p:cSld>
  <p:clrMapOvr>
    <a:masterClrMapping/>
  </p:clrMapOvr>
</p:sld>
</file>

<file path=ppt/slides/slide28.xml><?xml version="1.0" encoding="utf-8"?>
<p:sld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grpSp>
        <p:nvGrpSpPr>
          <p:cNvPr id="914" name="组合"/>
          <p:cNvGrpSpPr>
            <a:grpSpLocks/>
          </p:cNvGrpSpPr>
          <p:nvPr/>
        </p:nvGrpSpPr>
        <p:grpSpPr>
          <a:xfrm>
            <a:off x="1822833" y="82971"/>
            <a:ext cx="10015472" cy="4874447"/>
            <a:chOff x="1822833" y="82971"/>
            <a:chExt cx="10015472" cy="4874447"/>
          </a:xfrm>
        </p:grpSpPr>
        <p:sp>
          <p:nvSpPr>
            <p:cNvPr id="912" name="曲线"/>
            <p:cNvSpPr>
              <a:spLocks/>
            </p:cNvSpPr>
            <p:nvPr/>
          </p:nvSpPr>
          <p:spPr>
            <a:xfrm rot="0">
              <a:off x="1822833" y="82971"/>
              <a:ext cx="10015472" cy="4874447"/>
            </a:xfrm>
            <a:custGeom>
              <a:gdLst>
                <a:gd name="T1" fmla="*/ 0 w 21600"/>
                <a:gd name="T2" fmla="*/ 0 h 21600"/>
                <a:gd name="T3" fmla="*/ 21600 w 21600"/>
                <a:gd name="T4" fmla="*/ 21600 h 21600"/>
              </a:gdLst>
              <a:rect l="T1" t="T2" r="T3" b="T4"/>
              <a:pathLst>
                <a:path w="21600" h="21600">
                  <a:moveTo>
                    <a:pt x="28" y="1068"/>
                  </a:moveTo>
                  <a:cubicBezTo>
                    <a:pt x="241" y="-1503"/>
                    <a:pt x="1759" y="1368"/>
                    <a:pt x="2813" y="1428"/>
                  </a:cubicBezTo>
                  <a:cubicBezTo>
                    <a:pt x="3866" y="1488"/>
                    <a:pt x="5635" y="1111"/>
                    <a:pt x="6349" y="1428"/>
                  </a:cubicBezTo>
                  <a:cubicBezTo>
                    <a:pt x="7064" y="1745"/>
                    <a:pt x="5723" y="3366"/>
                    <a:pt x="7101" y="3332"/>
                  </a:cubicBezTo>
                  <a:cubicBezTo>
                    <a:pt x="8480" y="3297"/>
                    <a:pt x="11734" y="2166"/>
                    <a:pt x="14621" y="1222"/>
                  </a:cubicBezTo>
                  <a:cubicBezTo>
                    <a:pt x="17507" y="279"/>
                    <a:pt x="19870" y="271"/>
                    <a:pt x="20942" y="2406"/>
                  </a:cubicBezTo>
                  <a:cubicBezTo>
                    <a:pt x="22014" y="4541"/>
                    <a:pt x="21569" y="11074"/>
                    <a:pt x="21054" y="14033"/>
                  </a:cubicBezTo>
                  <a:cubicBezTo>
                    <a:pt x="20538" y="16991"/>
                    <a:pt x="18608" y="19330"/>
                    <a:pt x="17851" y="20155"/>
                  </a:cubicBezTo>
                  <a:cubicBezTo>
                    <a:pt x="17094" y="20980"/>
                    <a:pt x="16945" y="21744"/>
                    <a:pt x="18356" y="21576"/>
                  </a:cubicBezTo>
                  <a:cubicBezTo>
                    <a:pt x="19768" y="21408"/>
                    <a:pt x="18167" y="20349"/>
                    <a:pt x="17461" y="19795"/>
                  </a:cubicBezTo>
                  <a:cubicBezTo>
                    <a:pt x="16755" y="19241"/>
                    <a:pt x="15595" y="18303"/>
                    <a:pt x="14119" y="18251"/>
                  </a:cubicBezTo>
                  <a:cubicBezTo>
                    <a:pt x="12643" y="18200"/>
                    <a:pt x="8605" y="19486"/>
                    <a:pt x="8605" y="19486"/>
                  </a:cubicBezTo>
                  <a:cubicBezTo>
                    <a:pt x="6934" y="19863"/>
                    <a:pt x="5208" y="20558"/>
                    <a:pt x="4094" y="20515"/>
                  </a:cubicBezTo>
                  <a:cubicBezTo>
                    <a:pt x="2980" y="20472"/>
                    <a:pt x="2209" y="20103"/>
                    <a:pt x="1532" y="16862"/>
                  </a:cubicBezTo>
                  <a:cubicBezTo>
                    <a:pt x="854" y="13621"/>
                    <a:pt x="-185" y="3640"/>
                    <a:pt x="28" y="1068"/>
                  </a:cubicBezTo>
                  <a:close/>
                </a:path>
              </a:pathLst>
            </a:custGeom>
            <a:solidFill>
              <a:srgbClr val="FFFFFF"/>
            </a:solidFill>
            <a:ln w="12700" cmpd="sng" cap="flat">
              <a:solidFill>
                <a:srgbClr val="41719C"/>
              </a:solidFill>
              <a:prstDash val="solid"/>
              <a:miter/>
            </a:ln>
          </p:spPr>
        </p:sp>
        <p:sp>
          <p:nvSpPr>
            <p:cNvPr id="913" name="曲线"/>
            <p:cNvSpPr>
              <a:spLocks/>
            </p:cNvSpPr>
            <p:nvPr/>
          </p:nvSpPr>
          <p:spPr>
            <a:xfrm rot="0">
              <a:off x="2076824" y="233352"/>
              <a:ext cx="9761481" cy="4724065"/>
            </a:xfrm>
            <a:custGeom>
              <a:gdLst>
                <a:gd name="T1" fmla="*/ 0 w 21600"/>
                <a:gd name="T2" fmla="*/ 0 h 21600"/>
                <a:gd name="T3" fmla="*/ 21600 w 21600"/>
                <a:gd name="T4" fmla="*/ 21600 h 21600"/>
              </a:gdLst>
              <a:rect l="T1" t="T2" r="T3" b="T4"/>
              <a:pathLst>
                <a:path w="21600" h="21600">
                  <a:moveTo>
                    <a:pt x="1200" y="17011"/>
                  </a:moveTo>
                  <a:cubicBezTo>
                    <a:pt x="1285" y="18643"/>
                    <a:pt x="1371" y="20276"/>
                    <a:pt x="3428" y="20514"/>
                  </a:cubicBezTo>
                  <a:cubicBezTo>
                    <a:pt x="5486" y="20753"/>
                    <a:pt x="10981" y="18338"/>
                    <a:pt x="13543" y="18444"/>
                  </a:cubicBezTo>
                  <a:cubicBezTo>
                    <a:pt x="16105" y="18550"/>
                    <a:pt x="18182" y="20727"/>
                    <a:pt x="18801" y="21151"/>
                  </a:cubicBezTo>
                  <a:cubicBezTo>
                    <a:pt x="19420" y="21576"/>
                    <a:pt x="16953" y="21965"/>
                    <a:pt x="17258" y="20992"/>
                  </a:cubicBezTo>
                  <a:cubicBezTo>
                    <a:pt x="17562" y="20019"/>
                    <a:pt x="19953" y="18276"/>
                    <a:pt x="20629" y="15312"/>
                  </a:cubicBezTo>
                  <a:cubicBezTo>
                    <a:pt x="21306" y="12348"/>
                    <a:pt x="22006" y="5686"/>
                    <a:pt x="21315" y="3209"/>
                  </a:cubicBezTo>
                  <a:cubicBezTo>
                    <a:pt x="20625" y="732"/>
                    <a:pt x="18882" y="546"/>
                    <a:pt x="16486" y="448"/>
                  </a:cubicBezTo>
                  <a:cubicBezTo>
                    <a:pt x="14091" y="351"/>
                    <a:pt x="8710" y="2563"/>
                    <a:pt x="6943" y="2625"/>
                  </a:cubicBezTo>
                  <a:cubicBezTo>
                    <a:pt x="5176" y="2687"/>
                    <a:pt x="6762" y="1059"/>
                    <a:pt x="5886" y="820"/>
                  </a:cubicBezTo>
                  <a:cubicBezTo>
                    <a:pt x="5009" y="581"/>
                    <a:pt x="2666" y="1324"/>
                    <a:pt x="1685" y="1192"/>
                  </a:cubicBezTo>
                  <a:cubicBezTo>
                    <a:pt x="704" y="1059"/>
                    <a:pt x="185" y="-188"/>
                    <a:pt x="0" y="24"/>
                  </a:cubicBezTo>
                </a:path>
              </a:pathLst>
            </a:custGeom>
            <a:noFill/>
            <a:ln w="12700" cmpd="sng" cap="flat">
              <a:solidFill>
                <a:srgbClr val="41719C"/>
              </a:solidFill>
              <a:prstDash val="dash"/>
              <a:miter/>
            </a:ln>
          </p:spPr>
        </p:sp>
      </p:grpSp>
      <p:pic>
        <p:nvPicPr>
          <p:cNvPr id="915" name="图片" descr="Hand,okay,thumb - Transparent Background Teacher Cartoon Png , Free  Transparent Clipart - ClipartKey"/>
          <p:cNvPicPr>
            <a:picLocks noChangeAspect="1"/>
          </p:cNvPicPr>
          <p:nvPr/>
        </p:nvPicPr>
        <p:blipFill>
          <a:blip r:embed="rId1" cstate="print">
            <a:clrChange>
              <a:clrFrom>
                <a:srgbClr val="F7F7F7"/>
              </a:clrFrom>
              <a:clrTo>
                <a:srgbClr val="F7F7F7">
                  <a:alpha val="0"/>
                </a:srgbClr>
              </a:clrTo>
            </a:clrChange>
          </a:blip>
          <a:stretch>
            <a:fillRect/>
          </a:stretch>
        </p:blipFill>
        <p:spPr>
          <a:xfrm flipH="1" rot="0">
            <a:off x="-519286" y="2969766"/>
            <a:ext cx="4131165" cy="3805263"/>
          </a:xfrm>
          <a:prstGeom prst="rect"/>
          <a:noFill/>
          <a:ln w="12700" cmpd="sng" cap="flat">
            <a:noFill/>
            <a:prstDash val="solid"/>
            <a:miter/>
          </a:ln>
        </p:spPr>
      </p:pic>
      <p:sp>
        <p:nvSpPr>
          <p:cNvPr id="916" name="矩形"/>
          <p:cNvSpPr>
            <a:spLocks/>
          </p:cNvSpPr>
          <p:nvPr/>
        </p:nvSpPr>
        <p:spPr>
          <a:xfrm rot="0">
            <a:off x="2880360" y="1305342"/>
            <a:ext cx="8394065" cy="2123658"/>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ctr">
              <a:lnSpc>
                <a:spcPct val="100000"/>
              </a:lnSpc>
              <a:spcBef>
                <a:spcPts val="0"/>
              </a:spcBef>
              <a:spcAft>
                <a:spcPts val="0"/>
              </a:spcAft>
              <a:buNone/>
            </a:pPr>
            <a:r>
              <a:rPr lang="en-US" altLang="zh-CN" sz="4400" b="1" i="0" u="none" strike="noStrike" kern="1200" cap="none" spc="0" baseline="0">
                <a:solidFill>
                  <a:srgbClr val="FF0000"/>
                </a:solidFill>
                <a:latin typeface="Times New Roman" pitchFamily="18" charset="0"/>
                <a:ea typeface="微软雅黑" pitchFamily="0" charset="0"/>
                <a:cs typeface="Times New Roman" pitchFamily="18" charset="0"/>
              </a:rPr>
              <a:t>Xung</a:t>
            </a:r>
            <a:r>
              <a:rPr lang="en-US" altLang="zh-CN" sz="4400" b="1" i="0" u="none" strike="noStrike" kern="1200" cap="none" spc="0" baseline="0">
                <a:solidFill>
                  <a:srgbClr val="FF0000"/>
                </a:solidFill>
                <a:latin typeface="Times New Roman" pitchFamily="18" charset="0"/>
                <a:ea typeface="微软雅黑" pitchFamily="0" charset="0"/>
                <a:cs typeface="Times New Roman" pitchFamily="18" charset="0"/>
              </a:rPr>
              <a:t> </a:t>
            </a:r>
            <a:r>
              <a:rPr lang="en-US" altLang="zh-CN" sz="4400" b="1" i="0" u="none" strike="noStrike" kern="1200" cap="none" spc="0" baseline="0">
                <a:solidFill>
                  <a:srgbClr val="FF0000"/>
                </a:solidFill>
                <a:latin typeface="Times New Roman" pitchFamily="18" charset="0"/>
                <a:ea typeface="微软雅黑" pitchFamily="0" charset="0"/>
                <a:cs typeface="Times New Roman" pitchFamily="18" charset="0"/>
              </a:rPr>
              <a:t>quanh</a:t>
            </a:r>
            <a:r>
              <a:rPr lang="en-US" altLang="zh-CN" sz="4400" b="1" i="0" u="none" strike="noStrike" kern="1200" cap="none" spc="0" baseline="0">
                <a:solidFill>
                  <a:srgbClr val="FF0000"/>
                </a:solidFill>
                <a:latin typeface="Times New Roman" pitchFamily="18" charset="0"/>
                <a:ea typeface="微软雅黑" pitchFamily="0" charset="0"/>
                <a:cs typeface="Times New Roman" pitchFamily="18" charset="0"/>
              </a:rPr>
              <a:t> </a:t>
            </a:r>
            <a:r>
              <a:rPr lang="en-US" altLang="zh-CN" sz="4400" b="1" i="0" u="none" strike="noStrike" kern="1200" cap="none" spc="0" baseline="0">
                <a:solidFill>
                  <a:srgbClr val="FF0000"/>
                </a:solidFill>
                <a:latin typeface="Times New Roman" pitchFamily="18" charset="0"/>
                <a:ea typeface="微软雅黑" pitchFamily="0" charset="0"/>
                <a:cs typeface="Times New Roman" pitchFamily="18" charset="0"/>
              </a:rPr>
              <a:t>chúng</a:t>
            </a:r>
            <a:r>
              <a:rPr lang="en-US" altLang="zh-CN" sz="4400" b="1" i="0" u="none" strike="noStrike" kern="1200" cap="none" spc="0" baseline="0">
                <a:solidFill>
                  <a:srgbClr val="FF0000"/>
                </a:solidFill>
                <a:latin typeface="Times New Roman" pitchFamily="18" charset="0"/>
                <a:ea typeface="微软雅黑" pitchFamily="0" charset="0"/>
                <a:cs typeface="Times New Roman" pitchFamily="18" charset="0"/>
              </a:rPr>
              <a:t> ta </a:t>
            </a:r>
            <a:r>
              <a:rPr lang="en-US" altLang="zh-CN" sz="4400" b="1" i="0" u="none" strike="noStrike" kern="1200" cap="none" spc="0" baseline="0">
                <a:solidFill>
                  <a:srgbClr val="FF0000"/>
                </a:solidFill>
                <a:latin typeface="Times New Roman" pitchFamily="18" charset="0"/>
                <a:ea typeface="微软雅黑" pitchFamily="0" charset="0"/>
                <a:cs typeface="Times New Roman" pitchFamily="18" charset="0"/>
              </a:rPr>
              <a:t>có</a:t>
            </a:r>
            <a:r>
              <a:rPr lang="en-US" altLang="zh-CN" sz="4400" b="1" i="0" u="none" strike="noStrike" kern="1200" cap="none" spc="0" baseline="0">
                <a:solidFill>
                  <a:srgbClr val="FF0000"/>
                </a:solidFill>
                <a:latin typeface="Times New Roman" pitchFamily="18" charset="0"/>
                <a:ea typeface="微软雅黑" pitchFamily="0" charset="0"/>
                <a:cs typeface="Times New Roman" pitchFamily="18" charset="0"/>
              </a:rPr>
              <a:t> </a:t>
            </a:r>
            <a:r>
              <a:rPr lang="en-US" altLang="zh-CN" sz="4400" b="1" i="0" u="none" strike="noStrike" kern="1200" cap="none" spc="0" baseline="0">
                <a:solidFill>
                  <a:srgbClr val="FF0000"/>
                </a:solidFill>
                <a:latin typeface="Times New Roman" pitchFamily="18" charset="0"/>
                <a:ea typeface="微软雅黑" pitchFamily="0" charset="0"/>
                <a:cs typeface="Times New Roman" pitchFamily="18" charset="0"/>
              </a:rPr>
              <a:t>các</a:t>
            </a:r>
            <a:r>
              <a:rPr lang="en-US" altLang="zh-CN" sz="4400" b="1" i="0" u="none" strike="noStrike" kern="1200" cap="none" spc="0" baseline="0">
                <a:solidFill>
                  <a:srgbClr val="FF0000"/>
                </a:solidFill>
                <a:latin typeface="Times New Roman" pitchFamily="18" charset="0"/>
                <a:ea typeface="微软雅黑" pitchFamily="0" charset="0"/>
                <a:cs typeface="Times New Roman" pitchFamily="18" charset="0"/>
              </a:rPr>
              <a:t> </a:t>
            </a:r>
            <a:r>
              <a:rPr lang="en-US" altLang="zh-CN" sz="4400" b="1" i="0" u="none" strike="noStrike" kern="1200" cap="none" spc="0" baseline="0">
                <a:solidFill>
                  <a:srgbClr val="FF0000"/>
                </a:solidFill>
                <a:latin typeface="Times New Roman" pitchFamily="18" charset="0"/>
                <a:ea typeface="微软雅黑" pitchFamily="0" charset="0"/>
                <a:cs typeface="Times New Roman" pitchFamily="18" charset="0"/>
              </a:rPr>
              <a:t>loài</a:t>
            </a:r>
            <a:r>
              <a:rPr lang="en-US" altLang="zh-CN" sz="4400" b="1" i="0" u="none" strike="noStrike" kern="1200" cap="none" spc="0" baseline="0">
                <a:solidFill>
                  <a:srgbClr val="FF0000"/>
                </a:solidFill>
                <a:latin typeface="Times New Roman" pitchFamily="18" charset="0"/>
                <a:ea typeface="微软雅黑" pitchFamily="0" charset="0"/>
                <a:cs typeface="Times New Roman" pitchFamily="18" charset="0"/>
              </a:rPr>
              <a:t> </a:t>
            </a:r>
            <a:r>
              <a:rPr lang="en-US" altLang="zh-CN" sz="4400" b="1" i="0" u="none" strike="noStrike" kern="1200" cap="none" spc="0" baseline="0">
                <a:solidFill>
                  <a:srgbClr val="FF0000"/>
                </a:solidFill>
                <a:latin typeface="Times New Roman" pitchFamily="18" charset="0"/>
                <a:ea typeface="微软雅黑" pitchFamily="0" charset="0"/>
                <a:cs typeface="Times New Roman" pitchFamily="18" charset="0"/>
              </a:rPr>
              <a:t>vật</a:t>
            </a:r>
            <a:r>
              <a:rPr lang="en-US" altLang="zh-CN" sz="4400" b="1" i="0" u="none" strike="noStrike" kern="1200" cap="none" spc="0" baseline="0">
                <a:solidFill>
                  <a:srgbClr val="FF0000"/>
                </a:solidFill>
                <a:latin typeface="Times New Roman" pitchFamily="18" charset="0"/>
                <a:ea typeface="微软雅黑" pitchFamily="0" charset="0"/>
                <a:cs typeface="Times New Roman" pitchFamily="18" charset="0"/>
              </a:rPr>
              <a:t> </a:t>
            </a:r>
            <a:r>
              <a:rPr lang="en-US" altLang="zh-CN" sz="4400" b="1" i="0" u="none" strike="noStrike" kern="1200" cap="none" spc="0" baseline="0">
                <a:solidFill>
                  <a:srgbClr val="FF0000"/>
                </a:solidFill>
                <a:latin typeface="Times New Roman" pitchFamily="18" charset="0"/>
                <a:ea typeface="微软雅黑" pitchFamily="0" charset="0"/>
                <a:cs typeface="Times New Roman" pitchFamily="18" charset="0"/>
              </a:rPr>
              <a:t>khác</a:t>
            </a:r>
            <a:r>
              <a:rPr lang="en-US" altLang="zh-CN" sz="4400" b="1" i="0" u="none" strike="noStrike" kern="1200" cap="none" spc="0" baseline="0">
                <a:solidFill>
                  <a:srgbClr val="FF0000"/>
                </a:solidFill>
                <a:latin typeface="Times New Roman" pitchFamily="18" charset="0"/>
                <a:ea typeface="微软雅黑" pitchFamily="0" charset="0"/>
                <a:cs typeface="Times New Roman" pitchFamily="18" charset="0"/>
              </a:rPr>
              <a:t> </a:t>
            </a:r>
            <a:r>
              <a:rPr lang="en-US" altLang="zh-CN" sz="4400" b="1" i="0" u="none" strike="noStrike" kern="1200" cap="none" spc="0" baseline="0">
                <a:solidFill>
                  <a:srgbClr val="FF0000"/>
                </a:solidFill>
                <a:latin typeface="Times New Roman" pitchFamily="18" charset="0"/>
                <a:ea typeface="微软雅黑" pitchFamily="0" charset="0"/>
                <a:cs typeface="Times New Roman" pitchFamily="18" charset="0"/>
              </a:rPr>
              <a:t>nhau</a:t>
            </a:r>
            <a:r>
              <a:rPr lang="en-US" altLang="zh-CN" sz="4400" b="1" i="0" u="none" strike="noStrike" kern="1200" cap="none" spc="0" baseline="0">
                <a:solidFill>
                  <a:srgbClr val="FF0000"/>
                </a:solidFill>
                <a:latin typeface="Times New Roman" pitchFamily="18" charset="0"/>
                <a:ea typeface="微软雅黑" pitchFamily="0" charset="0"/>
                <a:cs typeface="Times New Roman" pitchFamily="18" charset="0"/>
              </a:rPr>
              <a:t>. </a:t>
            </a:r>
            <a:r>
              <a:rPr lang="en-US" altLang="zh-CN" sz="4400" b="1" i="0" u="none" strike="noStrike" kern="1200" cap="none" spc="0" baseline="0">
                <a:solidFill>
                  <a:srgbClr val="FF0000"/>
                </a:solidFill>
                <a:latin typeface="Times New Roman" pitchFamily="18" charset="0"/>
                <a:ea typeface="微软雅黑" pitchFamily="0" charset="0"/>
                <a:cs typeface="Times New Roman" pitchFamily="18" charset="0"/>
              </a:rPr>
              <a:t>Chúng</a:t>
            </a:r>
            <a:r>
              <a:rPr lang="en-US" altLang="zh-CN" sz="4400" b="1" i="0" u="none" strike="noStrike" kern="1200" cap="none" spc="0" baseline="0">
                <a:solidFill>
                  <a:srgbClr val="FF0000"/>
                </a:solidFill>
                <a:latin typeface="Times New Roman" pitchFamily="18" charset="0"/>
                <a:ea typeface="微软雅黑" pitchFamily="0" charset="0"/>
                <a:cs typeface="Times New Roman" pitchFamily="18" charset="0"/>
              </a:rPr>
              <a:t> </a:t>
            </a:r>
            <a:r>
              <a:rPr lang="en-US" altLang="zh-CN" sz="4400" b="1" i="0" u="none" strike="noStrike" kern="1200" cap="none" spc="0" baseline="0">
                <a:solidFill>
                  <a:srgbClr val="FF0000"/>
                </a:solidFill>
                <a:latin typeface="Times New Roman" pitchFamily="18" charset="0"/>
                <a:ea typeface="微软雅黑" pitchFamily="0" charset="0"/>
                <a:cs typeface="Times New Roman" pitchFamily="18" charset="0"/>
              </a:rPr>
              <a:t>có</a:t>
            </a:r>
            <a:r>
              <a:rPr lang="en-US" altLang="zh-CN" sz="4400" b="1" i="0" u="none" strike="noStrike" kern="1200" cap="none" spc="0" baseline="0">
                <a:solidFill>
                  <a:srgbClr val="FF0000"/>
                </a:solidFill>
                <a:latin typeface="Times New Roman" pitchFamily="18" charset="0"/>
                <a:ea typeface="微软雅黑" pitchFamily="0" charset="0"/>
                <a:cs typeface="Times New Roman" pitchFamily="18" charset="0"/>
              </a:rPr>
              <a:t> </a:t>
            </a:r>
            <a:r>
              <a:rPr lang="en-US" altLang="zh-CN" sz="4400" b="1" i="0" u="none" strike="noStrike" kern="1200" cap="none" spc="0" baseline="0">
                <a:solidFill>
                  <a:srgbClr val="FF0000"/>
                </a:solidFill>
                <a:latin typeface="Times New Roman" pitchFamily="18" charset="0"/>
                <a:ea typeface="微软雅黑" pitchFamily="0" charset="0"/>
                <a:cs typeface="Times New Roman" pitchFamily="18" charset="0"/>
              </a:rPr>
              <a:t>thể</a:t>
            </a:r>
            <a:r>
              <a:rPr lang="en-US" altLang="zh-CN" sz="4400" b="1" i="0" u="none" strike="noStrike" kern="1200" cap="none" spc="0" baseline="0">
                <a:solidFill>
                  <a:srgbClr val="FF0000"/>
                </a:solidFill>
                <a:latin typeface="Times New Roman" pitchFamily="18" charset="0"/>
                <a:ea typeface="微软雅黑" pitchFamily="0" charset="0"/>
                <a:cs typeface="Times New Roman" pitchFamily="18" charset="0"/>
              </a:rPr>
              <a:t> </a:t>
            </a:r>
            <a:r>
              <a:rPr lang="en-US" altLang="zh-CN" sz="4400" b="1" i="0" u="none" strike="noStrike" kern="1200" cap="none" spc="0" baseline="0">
                <a:solidFill>
                  <a:srgbClr val="FF0000"/>
                </a:solidFill>
                <a:latin typeface="Times New Roman" pitchFamily="18" charset="0"/>
                <a:ea typeface="微软雅黑" pitchFamily="0" charset="0"/>
                <a:cs typeface="Times New Roman" pitchFamily="18" charset="0"/>
              </a:rPr>
              <a:t>sống</a:t>
            </a:r>
            <a:r>
              <a:rPr lang="en-US" altLang="zh-CN" sz="4400" b="1" i="0" u="none" strike="noStrike" kern="1200" cap="none" spc="0" baseline="0">
                <a:solidFill>
                  <a:srgbClr val="FF0000"/>
                </a:solidFill>
                <a:latin typeface="Times New Roman" pitchFamily="18" charset="0"/>
                <a:ea typeface="微软雅黑" pitchFamily="0" charset="0"/>
                <a:cs typeface="Times New Roman" pitchFamily="18" charset="0"/>
              </a:rPr>
              <a:t> </a:t>
            </a:r>
            <a:r>
              <a:rPr lang="en-US" altLang="zh-CN" sz="4400" b="1" i="0" u="none" strike="noStrike" kern="1200" cap="none" spc="0" baseline="0">
                <a:solidFill>
                  <a:srgbClr val="FF0000"/>
                </a:solidFill>
                <a:latin typeface="Times New Roman" pitchFamily="18" charset="0"/>
                <a:ea typeface="微软雅黑" pitchFamily="0" charset="0"/>
                <a:cs typeface="Times New Roman" pitchFamily="18" charset="0"/>
              </a:rPr>
              <a:t>nhiều</a:t>
            </a:r>
            <a:r>
              <a:rPr lang="en-US" altLang="zh-CN" sz="4400" b="1" i="0" u="none" strike="noStrike" kern="1200" cap="none" spc="0" baseline="0">
                <a:solidFill>
                  <a:srgbClr val="FF0000"/>
                </a:solidFill>
                <a:latin typeface="Times New Roman" pitchFamily="18" charset="0"/>
                <a:ea typeface="微软雅黑" pitchFamily="0" charset="0"/>
                <a:cs typeface="Times New Roman" pitchFamily="18" charset="0"/>
              </a:rPr>
              <a:t> </a:t>
            </a:r>
            <a:r>
              <a:rPr lang="en-US" altLang="zh-CN" sz="4400" b="1" i="0" u="none" strike="noStrike" kern="1200" cap="none" spc="0" baseline="0">
                <a:solidFill>
                  <a:srgbClr val="FF0000"/>
                </a:solidFill>
                <a:latin typeface="Times New Roman" pitchFamily="18" charset="0"/>
                <a:ea typeface="微软雅黑" pitchFamily="0" charset="0"/>
                <a:cs typeface="Times New Roman" pitchFamily="18" charset="0"/>
              </a:rPr>
              <a:t>nơi</a:t>
            </a:r>
            <a:r>
              <a:rPr lang="en-US" altLang="zh-CN" sz="4400" b="1" i="0" u="none" strike="noStrike" kern="1200" cap="none" spc="0" baseline="0">
                <a:solidFill>
                  <a:srgbClr val="FF0000"/>
                </a:solidFill>
                <a:latin typeface="Times New Roman" pitchFamily="18" charset="0"/>
                <a:ea typeface="微软雅黑" pitchFamily="0" charset="0"/>
                <a:cs typeface="Times New Roman" pitchFamily="18" charset="0"/>
              </a:rPr>
              <a:t> </a:t>
            </a:r>
            <a:r>
              <a:rPr lang="en-US" altLang="zh-CN" sz="4400" b="1" i="0" u="none" strike="noStrike" kern="1200" cap="none" spc="0" baseline="0">
                <a:solidFill>
                  <a:srgbClr val="FF0000"/>
                </a:solidFill>
                <a:latin typeface="Times New Roman" pitchFamily="18" charset="0"/>
                <a:ea typeface="微软雅黑" pitchFamily="0" charset="0"/>
                <a:cs typeface="Times New Roman" pitchFamily="18" charset="0"/>
              </a:rPr>
              <a:t>trên</a:t>
            </a:r>
            <a:r>
              <a:rPr lang="en-US" altLang="zh-CN" sz="4400" b="1" i="0" u="none" strike="noStrike" kern="1200" cap="none" spc="0" baseline="0">
                <a:solidFill>
                  <a:srgbClr val="FF0000"/>
                </a:solidFill>
                <a:latin typeface="Times New Roman" pitchFamily="18" charset="0"/>
                <a:ea typeface="微软雅黑" pitchFamily="0" charset="0"/>
                <a:cs typeface="Times New Roman" pitchFamily="18" charset="0"/>
              </a:rPr>
              <a:t> </a:t>
            </a:r>
            <a:r>
              <a:rPr lang="en-US" altLang="zh-CN" sz="4400" b="1" i="0" u="none" strike="noStrike" kern="1200" cap="none" spc="0" baseline="0">
                <a:solidFill>
                  <a:srgbClr val="FF0000"/>
                </a:solidFill>
                <a:latin typeface="Times New Roman" pitchFamily="18" charset="0"/>
                <a:ea typeface="微软雅黑" pitchFamily="0" charset="0"/>
                <a:cs typeface="Times New Roman" pitchFamily="18" charset="0"/>
              </a:rPr>
              <a:t>Trái</a:t>
            </a:r>
            <a:r>
              <a:rPr lang="en-US" altLang="zh-CN" sz="4400" b="1" i="0" u="none" strike="noStrike" kern="1200" cap="none" spc="0" baseline="0">
                <a:solidFill>
                  <a:srgbClr val="FF0000"/>
                </a:solidFill>
                <a:latin typeface="Times New Roman" pitchFamily="18" charset="0"/>
                <a:ea typeface="微软雅黑" pitchFamily="0" charset="0"/>
                <a:cs typeface="Times New Roman" pitchFamily="18" charset="0"/>
              </a:rPr>
              <a:t> </a:t>
            </a:r>
            <a:r>
              <a:rPr lang="en-US" altLang="zh-CN" sz="4400" b="1" i="0" u="none" strike="noStrike" kern="1200" cap="none" spc="0" baseline="0">
                <a:solidFill>
                  <a:srgbClr val="FF0000"/>
                </a:solidFill>
                <a:latin typeface="Times New Roman" pitchFamily="18" charset="0"/>
                <a:ea typeface="微软雅黑" pitchFamily="0" charset="0"/>
                <a:cs typeface="Times New Roman" pitchFamily="18" charset="0"/>
              </a:rPr>
              <a:t>Đất</a:t>
            </a:r>
            <a:r>
              <a:rPr lang="en-US" altLang="zh-CN" sz="4400" b="1" i="0" u="none" strike="noStrike" kern="1200" cap="none" spc="0" baseline="0">
                <a:solidFill>
                  <a:srgbClr val="FF0000"/>
                </a:solidFill>
                <a:latin typeface="Times New Roman" pitchFamily="18" charset="0"/>
                <a:ea typeface="微软雅黑" pitchFamily="0" charset="0"/>
                <a:cs typeface="Times New Roman" pitchFamily="18" charset="0"/>
              </a:rPr>
              <a:t>.</a:t>
            </a:r>
            <a:endParaRPr lang="zh-CN" altLang="en-US" sz="4400" b="1" i="0" u="none" strike="noStrike" kern="1200" cap="none" spc="0" baseline="0">
              <a:solidFill>
                <a:srgbClr val="FF0000"/>
              </a:solidFill>
              <a:latin typeface="Times New Roman" pitchFamily="18" charset="0"/>
              <a:ea typeface="微软雅黑" pitchFamily="0" charset="0"/>
              <a:cs typeface="Times New Roman" pitchFamily="18" charset="0"/>
            </a:endParaRPr>
          </a:p>
        </p:txBody>
      </p:sp>
      <p:pic>
        <p:nvPicPr>
          <p:cNvPr id="917" name="图片"/>
          <p:cNvPicPr>
            <a:picLocks noChangeAspect="1"/>
          </p:cNvPicPr>
          <p:nvPr/>
        </p:nvPicPr>
        <p:blipFill>
          <a:blip r:embed="rId2" cstate="print"/>
          <a:stretch>
            <a:fillRect/>
          </a:stretch>
        </p:blipFill>
        <p:spPr>
          <a:xfrm rot="0">
            <a:off x="1067214" y="82971"/>
            <a:ext cx="2019219" cy="1697842"/>
          </a:xfrm>
          <a:prstGeom prst="rect"/>
          <a:noFill/>
          <a:ln w="12700" cmpd="sng" cap="flat">
            <a:noFill/>
            <a:prstDash val="solid"/>
            <a:miter/>
          </a:ln>
        </p:spPr>
      </p:pic>
    </p:spTree>
    <p:extLst>
      <p:ext uri="{BB962C8B-B14F-4D97-AF65-F5344CB8AC3E}">
        <p14:creationId xmlns:p14="http://schemas.microsoft.com/office/powerpoint/2010/main" val="1994854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nodeType="withEffect">
                                  <p:stCondLst>
                                    <p:cond delay="0"/>
                                  </p:stCondLst>
                                  <p:childTnLst>
                                    <p:animClr clrSpc="rgb" dir="cw">
                                      <p:cBhvr override="childStyle">
                                        <p:cTn id="6" dur="300" fill="hold"/>
                                        <p:tgtEl>
                                          <p:spTgt spid="915"/>
                                        </p:tgtEl>
                                        <p:attrNameLst>
                                          <p:attrName>style.color</p:attrName>
                                        </p:attrNameLst>
                                      </p:cBhvr>
                                      <p:to>
                                        <a:srgbClr val="FFFFFF"/>
                                      </p:to>
                                    </p:animClr>
                                    <p:animClr clrSpc="rgb" dir="cw">
                                      <p:cBhvr>
                                        <p:cTn id="7" dur="300" fill="hold"/>
                                        <p:tgtEl>
                                          <p:spTgt spid="915"/>
                                        </p:tgtEl>
                                        <p:attrNameLst>
                                          <p:attrName>fillcolor</p:attrName>
                                        </p:attrNameLst>
                                      </p:cBhvr>
                                      <p:to>
                                        <a:srgbClr val="FFFFFF"/>
                                      </p:to>
                                    </p:animClr>
                                    <p:set>
                                      <p:cBhvr>
                                        <p:cTn id="8" dur="300" fill="hold"/>
                                        <p:tgtEl>
                                          <p:spTgt spid="915"/>
                                        </p:tgtEl>
                                        <p:attrNameLst>
                                          <p:attrName>fill.type</p:attrName>
                                        </p:attrNameLst>
                                      </p:cBhvr>
                                      <p:to>
                                        <p:strVal val="solid"/>
                                      </p:to>
                                    </p:set>
                                    <p:set>
                                      <p:cBhvr>
                                        <p:cTn id="9" dur="300" fill="hold"/>
                                        <p:tgtEl>
                                          <p:spTgt spid="915"/>
                                        </p:tgtEl>
                                        <p:attrNameLst>
                                          <p:attrName>fill.on</p:attrName>
                                        </p:attrNameLst>
                                      </p:cBhvr>
                                      <p:to>
                                        <p:strVal val="true"/>
                                      </p:to>
                                    </p:set>
                                    <p:animRot by="120000">
                                      <p:cBhvr>
                                        <p:cTn id="10" dur="300" fill="hold">
                                          <p:stCondLst>
                                            <p:cond delay="0"/>
                                          </p:stCondLst>
                                        </p:cTn>
                                        <p:tgtEl>
                                          <p:spTgt spid="915"/>
                                        </p:tgtEl>
                                        <p:attrNameLst>
                                          <p:attrName>r</p:attrName>
                                        </p:attrNameLst>
                                      </p:cBhvr>
                                    </p:animRot>
                                    <p:animRot by="-240000">
                                      <p:cBhvr>
                                        <p:cTn id="11" dur="600" fill="hold">
                                          <p:stCondLst>
                                            <p:cond delay="600"/>
                                          </p:stCondLst>
                                        </p:cTn>
                                        <p:tgtEl>
                                          <p:spTgt spid="915"/>
                                        </p:tgtEl>
                                        <p:attrNameLst>
                                          <p:attrName>r</p:attrName>
                                        </p:attrNameLst>
                                      </p:cBhvr>
                                    </p:animRot>
                                    <p:animRot by="240000">
                                      <p:cBhvr>
                                        <p:cTn id="12" dur="600" fill="hold">
                                          <p:stCondLst>
                                            <p:cond delay="1200"/>
                                          </p:stCondLst>
                                        </p:cTn>
                                        <p:tgtEl>
                                          <p:spTgt spid="915"/>
                                        </p:tgtEl>
                                        <p:attrNameLst>
                                          <p:attrName>r</p:attrName>
                                        </p:attrNameLst>
                                      </p:cBhvr>
                                    </p:animRot>
                                    <p:animRot by="-240000">
                                      <p:cBhvr>
                                        <p:cTn id="13" dur="600" fill="hold">
                                          <p:stCondLst>
                                            <p:cond delay="1800"/>
                                          </p:stCondLst>
                                        </p:cTn>
                                        <p:tgtEl>
                                          <p:spTgt spid="915"/>
                                        </p:tgtEl>
                                        <p:attrNameLst>
                                          <p:attrName>r</p:attrName>
                                        </p:attrNameLst>
                                      </p:cBhvr>
                                    </p:animRot>
                                    <p:animRot by="120000">
                                      <p:cBhvr>
                                        <p:cTn id="14" dur="600" fill="hold">
                                          <p:stCondLst>
                                            <p:cond delay="2400"/>
                                          </p:stCondLst>
                                        </p:cTn>
                                        <p:tgtEl>
                                          <p:spTgt spid="9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pic>
        <p:nvPicPr>
          <p:cNvPr id="922" name="图片"/>
          <p:cNvPicPr>
            <a:picLocks noChangeAspect="1"/>
          </p:cNvPicPr>
          <p:nvPr/>
        </p:nvPicPr>
        <p:blipFill>
          <a:blip r:embed="rId1" cstate="print"/>
          <a:stretch>
            <a:fillRect/>
          </a:stretch>
        </p:blipFill>
        <p:spPr>
          <a:xfrm rot="0">
            <a:off x="2056863" y="1072976"/>
            <a:ext cx="8075097" cy="4414310"/>
          </a:xfrm>
          <a:prstGeom prst="rect"/>
          <a:noFill/>
          <a:ln w="12700" cmpd="sng" cap="flat">
            <a:noFill/>
            <a:prstDash val="solid"/>
            <a:miter/>
          </a:ln>
        </p:spPr>
      </p:pic>
      <p:pic>
        <p:nvPicPr>
          <p:cNvPr id="923" name="图片"/>
          <p:cNvPicPr>
            <a:picLocks noChangeAspect="1"/>
          </p:cNvPicPr>
          <p:nvPr/>
        </p:nvPicPr>
        <p:blipFill>
          <a:blip r:embed="rId2" cstate="print"/>
          <a:stretch>
            <a:fillRect/>
          </a:stretch>
        </p:blipFill>
        <p:spPr>
          <a:xfrm rot="0">
            <a:off x="9306419" y="369467"/>
            <a:ext cx="2007921" cy="2002494"/>
          </a:xfrm>
          <a:prstGeom prst="rect"/>
          <a:noFill/>
          <a:ln w="12700" cmpd="sng" cap="flat">
            <a:noFill/>
            <a:prstDash val="solid"/>
            <a:miter/>
          </a:ln>
        </p:spPr>
      </p:pic>
      <p:pic>
        <p:nvPicPr>
          <p:cNvPr id="924" name="图片"/>
          <p:cNvPicPr>
            <a:picLocks noChangeAspect="1"/>
          </p:cNvPicPr>
          <p:nvPr/>
        </p:nvPicPr>
        <p:blipFill>
          <a:blip r:embed="rId3" cstate="print"/>
          <a:stretch>
            <a:fillRect/>
          </a:stretch>
        </p:blipFill>
        <p:spPr>
          <a:xfrm rot="0">
            <a:off x="-5731" y="894"/>
            <a:ext cx="3770811" cy="3788376"/>
          </a:xfrm>
          <a:prstGeom prst="rect"/>
          <a:noFill/>
          <a:ln w="12700" cmpd="sng" cap="flat">
            <a:noFill/>
            <a:prstDash val="solid"/>
            <a:miter/>
          </a:ln>
        </p:spPr>
      </p:pic>
      <p:pic>
        <p:nvPicPr>
          <p:cNvPr id="925" name="图片"/>
          <p:cNvPicPr>
            <a:picLocks noChangeAspect="1"/>
          </p:cNvPicPr>
          <p:nvPr/>
        </p:nvPicPr>
        <p:blipFill>
          <a:blip r:embed="rId4" cstate="print"/>
          <a:srcRect b="15181"/>
          <a:stretch>
            <a:fillRect/>
          </a:stretch>
        </p:blipFill>
        <p:spPr>
          <a:xfrm rot="0">
            <a:off x="2034663" y="4761025"/>
            <a:ext cx="885577" cy="639860"/>
          </a:xfrm>
          <a:prstGeom prst="rect"/>
          <a:noFill/>
          <a:ln w="12700" cmpd="sng" cap="flat">
            <a:noFill/>
            <a:prstDash val="solid"/>
            <a:miter/>
          </a:ln>
        </p:spPr>
      </p:pic>
      <p:pic>
        <p:nvPicPr>
          <p:cNvPr id="926" name="图片"/>
          <p:cNvPicPr>
            <a:picLocks noChangeAspect="1"/>
          </p:cNvPicPr>
          <p:nvPr/>
        </p:nvPicPr>
        <p:blipFill>
          <a:blip r:embed="rId5" cstate="print"/>
          <a:stretch>
            <a:fillRect/>
          </a:stretch>
        </p:blipFill>
        <p:spPr>
          <a:xfrm rot="0">
            <a:off x="2424277" y="4333750"/>
            <a:ext cx="2289648" cy="1064036"/>
          </a:xfrm>
          <a:prstGeom prst="rect"/>
          <a:noFill/>
          <a:ln w="12700" cmpd="sng" cap="flat">
            <a:noFill/>
            <a:prstDash val="solid"/>
            <a:miter/>
          </a:ln>
        </p:spPr>
      </p:pic>
      <p:grpSp>
        <p:nvGrpSpPr>
          <p:cNvPr id="933" name="组合"/>
          <p:cNvGrpSpPr>
            <a:grpSpLocks/>
          </p:cNvGrpSpPr>
          <p:nvPr/>
        </p:nvGrpSpPr>
        <p:grpSpPr>
          <a:xfrm>
            <a:off x="0" y="3698500"/>
            <a:ext cx="12195791" cy="3158606"/>
            <a:chOff x="0" y="3698500"/>
            <a:chExt cx="12195791" cy="3158606"/>
          </a:xfrm>
        </p:grpSpPr>
        <p:pic>
          <p:nvPicPr>
            <p:cNvPr id="927" name="图片"/>
            <p:cNvPicPr>
              <a:picLocks noChangeAspect="1"/>
            </p:cNvPicPr>
            <p:nvPr/>
          </p:nvPicPr>
          <p:blipFill>
            <a:blip r:embed="rId6" cstate="print"/>
            <a:stretch>
              <a:fillRect/>
            </a:stretch>
          </p:blipFill>
          <p:spPr>
            <a:xfrm rot="0">
              <a:off x="270439" y="5338009"/>
              <a:ext cx="1702626" cy="1446406"/>
            </a:xfrm>
            <a:prstGeom prst="rect"/>
            <a:noFill/>
            <a:ln w="12700" cmpd="sng" cap="flat">
              <a:noFill/>
              <a:prstDash val="solid"/>
              <a:miter/>
            </a:ln>
          </p:spPr>
        </p:pic>
        <p:pic>
          <p:nvPicPr>
            <p:cNvPr id="928" name="图片"/>
            <p:cNvPicPr>
              <a:picLocks noChangeAspect="1"/>
            </p:cNvPicPr>
            <p:nvPr/>
          </p:nvPicPr>
          <p:blipFill>
            <a:blip r:embed="rId7" cstate="print"/>
            <a:stretch>
              <a:fillRect/>
            </a:stretch>
          </p:blipFill>
          <p:spPr>
            <a:xfrm rot="0">
              <a:off x="2278595" y="5776192"/>
              <a:ext cx="1066522" cy="906025"/>
            </a:xfrm>
            <a:prstGeom prst="rect"/>
            <a:noFill/>
            <a:ln w="12700" cmpd="sng" cap="flat">
              <a:noFill/>
              <a:prstDash val="solid"/>
              <a:miter/>
            </a:ln>
          </p:spPr>
        </p:pic>
        <p:pic>
          <p:nvPicPr>
            <p:cNvPr id="929" name="图片"/>
            <p:cNvPicPr>
              <a:picLocks noChangeAspect="1"/>
            </p:cNvPicPr>
            <p:nvPr/>
          </p:nvPicPr>
          <p:blipFill>
            <a:blip r:embed="rId8" cstate="print"/>
            <a:stretch>
              <a:fillRect/>
            </a:stretch>
          </p:blipFill>
          <p:spPr>
            <a:xfrm flipH="1" rot="0">
              <a:off x="4800967" y="5583419"/>
              <a:ext cx="1293445" cy="1098799"/>
            </a:xfrm>
            <a:prstGeom prst="rect"/>
            <a:noFill/>
            <a:ln w="12700" cmpd="sng" cap="flat">
              <a:noFill/>
              <a:prstDash val="solid"/>
              <a:miter/>
            </a:ln>
          </p:spPr>
        </p:pic>
        <p:pic>
          <p:nvPicPr>
            <p:cNvPr id="930" name="图片"/>
            <p:cNvPicPr>
              <a:picLocks noChangeAspect="1"/>
            </p:cNvPicPr>
            <p:nvPr/>
          </p:nvPicPr>
          <p:blipFill>
            <a:blip r:embed="rId9" cstate="print"/>
            <a:stretch>
              <a:fillRect/>
            </a:stretch>
          </p:blipFill>
          <p:spPr>
            <a:xfrm flipH="1" rot="0">
              <a:off x="7771993" y="5684489"/>
              <a:ext cx="1056127" cy="897194"/>
            </a:xfrm>
            <a:prstGeom prst="rect"/>
            <a:noFill/>
            <a:ln w="12700" cmpd="sng" cap="flat">
              <a:noFill/>
              <a:prstDash val="solid"/>
              <a:miter/>
            </a:ln>
          </p:spPr>
        </p:pic>
        <p:pic>
          <p:nvPicPr>
            <p:cNvPr id="931" name="图片"/>
            <p:cNvPicPr>
              <a:picLocks noChangeAspect="1"/>
            </p:cNvPicPr>
            <p:nvPr/>
          </p:nvPicPr>
          <p:blipFill>
            <a:blip r:embed="rId10" cstate="print"/>
            <a:stretch>
              <a:fillRect/>
            </a:stretch>
          </p:blipFill>
          <p:spPr>
            <a:xfrm rot="0">
              <a:off x="8969607" y="3698500"/>
              <a:ext cx="3226183" cy="3085915"/>
            </a:xfrm>
            <a:prstGeom prst="rect"/>
            <a:noFill/>
            <a:ln w="12700" cmpd="sng" cap="flat">
              <a:noFill/>
              <a:prstDash val="solid"/>
              <a:miter/>
            </a:ln>
          </p:spPr>
        </p:pic>
        <p:pic>
          <p:nvPicPr>
            <p:cNvPr id="932" name="图片"/>
            <p:cNvPicPr>
              <a:picLocks noChangeAspect="1"/>
            </p:cNvPicPr>
            <p:nvPr/>
          </p:nvPicPr>
          <p:blipFill>
            <a:blip r:embed="rId11" cstate="print"/>
            <a:srcRect t="82569" b="8666"/>
            <a:stretch>
              <a:fillRect/>
            </a:stretch>
          </p:blipFill>
          <p:spPr>
            <a:xfrm rot="0">
              <a:off x="0" y="6307976"/>
              <a:ext cx="12188826" cy="549130"/>
            </a:xfrm>
            <a:prstGeom prst="rect"/>
            <a:noFill/>
            <a:ln w="12700" cmpd="sng" cap="flat">
              <a:noFill/>
              <a:prstDash val="solid"/>
              <a:miter/>
            </a:ln>
          </p:spPr>
        </p:pic>
      </p:grpSp>
      <p:pic>
        <p:nvPicPr>
          <p:cNvPr id="934" name="图片"/>
          <p:cNvPicPr>
            <a:picLocks noChangeAspect="1"/>
          </p:cNvPicPr>
          <p:nvPr/>
        </p:nvPicPr>
        <p:blipFill>
          <a:blip r:embed="rId12" cstate="print"/>
          <a:stretch>
            <a:fillRect/>
          </a:stretch>
        </p:blipFill>
        <p:spPr>
          <a:xfrm rot="0">
            <a:off x="312296" y="4927174"/>
            <a:ext cx="3534471" cy="1929933"/>
          </a:xfrm>
          <a:prstGeom prst="rect"/>
          <a:noFill/>
          <a:ln w="12700" cmpd="sng" cap="flat">
            <a:noFill/>
            <a:prstDash val="solid"/>
            <a:miter/>
          </a:ln>
        </p:spPr>
      </p:pic>
      <p:sp>
        <p:nvSpPr>
          <p:cNvPr id="935" name="矩形"/>
          <p:cNvSpPr>
            <a:spLocks/>
          </p:cNvSpPr>
          <p:nvPr/>
        </p:nvSpPr>
        <p:spPr>
          <a:xfrm rot="0">
            <a:off x="2589413" y="1967460"/>
            <a:ext cx="7009999" cy="2123104"/>
          </a:xfrm>
          <a:prstGeom prst="rect"/>
          <a:noFill/>
          <a:ln w="12700" cmpd="sng" cap="flat">
            <a:noFill/>
            <a:prstDash val="solid"/>
            <a:miter/>
          </a:ln>
        </p:spPr>
        <p:txBody>
          <a:bodyPr vert="horz" wrap="square" lIns="91416" tIns="45708" rIns="91416" bIns="45708" anchor="t" anchorCtr="0">
            <a:prstTxWarp prst="textNoShape"/>
            <a:spAutoFit/>
          </a:bodyPr>
          <a:lstStyle/>
          <a:p>
            <a:pPr marL="0" indent="0" algn="ctr" defTabSz="914019">
              <a:lnSpc>
                <a:spcPct val="100000"/>
              </a:lnSpc>
              <a:spcBef>
                <a:spcPts val="0"/>
              </a:spcBef>
              <a:spcAft>
                <a:spcPts val="0"/>
              </a:spcAft>
              <a:buNone/>
            </a:pPr>
            <a:r>
              <a:rPr lang="en-US" altLang="zh-CN" sz="6598" b="1" i="0" u="none" strike="noStrike" kern="1200" cap="none" spc="0" baseline="0">
                <a:solidFill>
                  <a:srgbClr val="FF00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HOẠT ĐỘNG TIẾP NỐI</a:t>
            </a:r>
            <a:endParaRPr lang="zh-CN" altLang="en-US" sz="6598" b="1" i="0" u="none" strike="noStrike" kern="1200" cap="none" spc="0" baseline="0">
              <a:solidFill>
                <a:srgbClr val="FF00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endParaRPr>
          </a:p>
        </p:txBody>
      </p:sp>
    </p:spTree>
    <p:extLst>
      <p:ext uri="{BB962C8B-B14F-4D97-AF65-F5344CB8AC3E}">
        <p14:creationId xmlns:p14="http://schemas.microsoft.com/office/powerpoint/2010/main" val="1744406214"/>
      </p:ext>
    </p:extLst>
  </p:cSld>
  <p:clrMapOvr>
    <a:masterClrMapping/>
  </p:clrMapOvr>
  <p:transition spd="slow" advTm="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33"/>
                                        </p:tgtEl>
                                        <p:attrNameLst>
                                          <p:attrName>style.visibility</p:attrName>
                                        </p:attrNameLst>
                                      </p:cBhvr>
                                      <p:to>
                                        <p:strVal val="visible"/>
                                      </p:to>
                                    </p:set>
                                    <p:animEffect transition="in" filter="fade">
                                      <p:cBhvr>
                                        <p:cTn id="7" dur="1000"/>
                                        <p:tgtEl>
                                          <p:spTgt spid="933"/>
                                        </p:tgtEl>
                                      </p:cBhvr>
                                    </p:animEffect>
                                    <p:anim calcmode="lin" valueType="num">
                                      <p:cBhvr>
                                        <p:cTn id="8" dur="1000" fill="hold"/>
                                        <p:tgtEl>
                                          <p:spTgt spid="933"/>
                                        </p:tgtEl>
                                        <p:attrNameLst>
                                          <p:attrName>ppt_x</p:attrName>
                                        </p:attrNameLst>
                                      </p:cBhvr>
                                      <p:tavLst>
                                        <p:tav tm="0">
                                          <p:val>
                                            <p:strVal val="#ppt_x"/>
                                          </p:val>
                                        </p:tav>
                                        <p:tav tm="100000">
                                          <p:val>
                                            <p:strVal val="#ppt_x"/>
                                          </p:val>
                                        </p:tav>
                                      </p:tavLst>
                                    </p:anim>
                                    <p:anim calcmode="lin" valueType="num">
                                      <p:cBhvr>
                                        <p:cTn id="9" dur="1000" fill="hold"/>
                                        <p:tgtEl>
                                          <p:spTgt spid="933"/>
                                        </p:tgtEl>
                                        <p:attrNameLst>
                                          <p:attrName>ppt_y</p:attrName>
                                        </p:attrNameLst>
                                      </p:cBhvr>
                                      <p:tavLst>
                                        <p:tav tm="0">
                                          <p:val>
                                            <p:strVal val="#ppt_y+.1"/>
                                          </p:val>
                                        </p:tav>
                                        <p:tav tm="100000">
                                          <p:val>
                                            <p:strVal val="#ppt_y"/>
                                          </p:val>
                                        </p:tav>
                                      </p:tavLst>
                                    </p:anim>
                                  </p:childTnLst>
                                </p:cTn>
                              </p:par>
                            </p:childTnLst>
                          </p:cTn>
                        </p:par>
                        <p:par>
                          <p:cTn id="10" fill="hold" nodeType="withGroup">
                            <p:stCondLst>
                              <p:cond delay="1000"/>
                            </p:stCondLst>
                            <p:childTnLst>
                              <p:par>
                                <p:cTn id="11" presetID="53" presetClass="entr" presetSubtype="0" fill="hold" nodeType="afterEffect">
                                  <p:stCondLst>
                                    <p:cond delay="0"/>
                                  </p:stCondLst>
                                  <p:childTnLst>
                                    <p:set>
                                      <p:cBhvr>
                                        <p:cTn id="12" dur="1" fill="hold">
                                          <p:stCondLst>
                                            <p:cond delay="0"/>
                                          </p:stCondLst>
                                        </p:cTn>
                                        <p:tgtEl>
                                          <p:spTgt spid="922"/>
                                        </p:tgtEl>
                                        <p:attrNameLst>
                                          <p:attrName>style.visibility</p:attrName>
                                        </p:attrNameLst>
                                      </p:cBhvr>
                                      <p:to>
                                        <p:strVal val="visible"/>
                                      </p:to>
                                    </p:set>
                                    <p:anim calcmode="lin" valueType="num">
                                      <p:cBhvr>
                                        <p:cTn id="13" dur="500" fill="hold"/>
                                        <p:tgtEl>
                                          <p:spTgt spid="922"/>
                                        </p:tgtEl>
                                        <p:attrNameLst>
                                          <p:attrName>ppt_w</p:attrName>
                                        </p:attrNameLst>
                                      </p:cBhvr>
                                      <p:tavLst>
                                        <p:tav tm="0">
                                          <p:val>
                                            <p:fltVal val="0"/>
                                          </p:val>
                                        </p:tav>
                                        <p:tav tm="100000">
                                          <p:val>
                                            <p:strVal val="#ppt_w"/>
                                          </p:val>
                                        </p:tav>
                                      </p:tavLst>
                                    </p:anim>
                                    <p:anim calcmode="lin" valueType="num">
                                      <p:cBhvr>
                                        <p:cTn id="14" dur="500" fill="hold"/>
                                        <p:tgtEl>
                                          <p:spTgt spid="922"/>
                                        </p:tgtEl>
                                        <p:attrNameLst>
                                          <p:attrName>ppt_h</p:attrName>
                                        </p:attrNameLst>
                                      </p:cBhvr>
                                      <p:tavLst>
                                        <p:tav tm="0">
                                          <p:val>
                                            <p:fltVal val="0"/>
                                          </p:val>
                                        </p:tav>
                                        <p:tav tm="100000">
                                          <p:val>
                                            <p:strVal val="#ppt_h"/>
                                          </p:val>
                                        </p:tav>
                                      </p:tavLst>
                                    </p:anim>
                                    <p:animEffect transition="in" filter="fade">
                                      <p:cBhvr>
                                        <p:cTn id="15" dur="500"/>
                                        <p:tgtEl>
                                          <p:spTgt spid="922"/>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924"/>
                                        </p:tgtEl>
                                        <p:attrNameLst>
                                          <p:attrName>style.visibility</p:attrName>
                                        </p:attrNameLst>
                                      </p:cBhvr>
                                      <p:to>
                                        <p:strVal val="visible"/>
                                      </p:to>
                                    </p:set>
                                    <p:anim calcmode="lin" valueType="num">
                                      <p:cBhvr additive="base">
                                        <p:cTn id="19" dur="500" fill="hold"/>
                                        <p:tgtEl>
                                          <p:spTgt spid="924"/>
                                        </p:tgtEl>
                                        <p:attrNameLst>
                                          <p:attrName>ppt_x</p:attrName>
                                        </p:attrNameLst>
                                      </p:cBhvr>
                                      <p:tavLst>
                                        <p:tav tm="0">
                                          <p:val>
                                            <p:strVal val="0-#ppt_w/2"/>
                                          </p:val>
                                        </p:tav>
                                        <p:tav tm="100000">
                                          <p:val>
                                            <p:strVal val="#ppt_x"/>
                                          </p:val>
                                        </p:tav>
                                      </p:tavLst>
                                    </p:anim>
                                    <p:anim calcmode="lin" valueType="num">
                                      <p:cBhvr additive="base">
                                        <p:cTn id="20" dur="500" fill="hold"/>
                                        <p:tgtEl>
                                          <p:spTgt spid="924"/>
                                        </p:tgtEl>
                                        <p:attrNameLst>
                                          <p:attrName>ppt_y</p:attrName>
                                        </p:attrNameLst>
                                      </p:cBhvr>
                                      <p:tavLst>
                                        <p:tav tm="0">
                                          <p:val>
                                            <p:strVal val="0-#ppt_h/2"/>
                                          </p:val>
                                        </p:tav>
                                        <p:tav tm="100000">
                                          <p:val>
                                            <p:strVal val="#ppt_y"/>
                                          </p:val>
                                        </p:tav>
                                      </p:tavLst>
                                    </p:anim>
                                  </p:childTnLst>
                                </p:cTn>
                              </p:par>
                            </p:childTnLst>
                          </p:cTn>
                        </p:par>
                        <p:par>
                          <p:cTn id="21" fill="hold" nodeType="withGroup">
                            <p:stCondLst>
                              <p:cond delay="2000"/>
                            </p:stCondLst>
                            <p:childTnLst>
                              <p:par>
                                <p:cTn id="22" presetID="53" presetClass="entr" presetSubtype="0" fill="hold" nodeType="afterEffect">
                                  <p:stCondLst>
                                    <p:cond delay="0"/>
                                  </p:stCondLst>
                                  <p:childTnLst>
                                    <p:set>
                                      <p:cBhvr>
                                        <p:cTn id="23" dur="1" fill="hold">
                                          <p:stCondLst>
                                            <p:cond delay="0"/>
                                          </p:stCondLst>
                                        </p:cTn>
                                        <p:tgtEl>
                                          <p:spTgt spid="923"/>
                                        </p:tgtEl>
                                        <p:attrNameLst>
                                          <p:attrName>style.visibility</p:attrName>
                                        </p:attrNameLst>
                                      </p:cBhvr>
                                      <p:to>
                                        <p:strVal val="visible"/>
                                      </p:to>
                                    </p:set>
                                    <p:anim calcmode="lin" valueType="num">
                                      <p:cBhvr>
                                        <p:cTn id="24" dur="500" fill="hold"/>
                                        <p:tgtEl>
                                          <p:spTgt spid="923"/>
                                        </p:tgtEl>
                                        <p:attrNameLst>
                                          <p:attrName>ppt_w</p:attrName>
                                        </p:attrNameLst>
                                      </p:cBhvr>
                                      <p:tavLst>
                                        <p:tav tm="0">
                                          <p:val>
                                            <p:fltVal val="0"/>
                                          </p:val>
                                        </p:tav>
                                        <p:tav tm="100000">
                                          <p:val>
                                            <p:strVal val="#ppt_w"/>
                                          </p:val>
                                        </p:tav>
                                      </p:tavLst>
                                    </p:anim>
                                    <p:anim calcmode="lin" valueType="num">
                                      <p:cBhvr>
                                        <p:cTn id="25" dur="500" fill="hold"/>
                                        <p:tgtEl>
                                          <p:spTgt spid="923"/>
                                        </p:tgtEl>
                                        <p:attrNameLst>
                                          <p:attrName>ppt_h</p:attrName>
                                        </p:attrNameLst>
                                      </p:cBhvr>
                                      <p:tavLst>
                                        <p:tav tm="0">
                                          <p:val>
                                            <p:fltVal val="0"/>
                                          </p:val>
                                        </p:tav>
                                        <p:tav tm="100000">
                                          <p:val>
                                            <p:strVal val="#ppt_h"/>
                                          </p:val>
                                        </p:tav>
                                      </p:tavLst>
                                    </p:anim>
                                    <p:animEffect transition="in" filter="fade">
                                      <p:cBhvr>
                                        <p:cTn id="26" dur="500"/>
                                        <p:tgtEl>
                                          <p:spTgt spid="923"/>
                                        </p:tgtEl>
                                      </p:cBhvr>
                                    </p:animEffect>
                                  </p:childTnLst>
                                </p:cTn>
                              </p:par>
                            </p:childTnLst>
                          </p:cTn>
                        </p:par>
                        <p:par>
                          <p:cTn id="27" fill="hold" nodeType="withGroup">
                            <p:stCondLst>
                              <p:cond delay="2500"/>
                            </p:stCondLst>
                            <p:childTnLst>
                              <p:par>
                                <p:cTn id="28" presetID="10" presetClass="entr" presetSubtype="0" fill="hold" nodeType="afterEffect">
                                  <p:stCondLst>
                                    <p:cond delay="0"/>
                                  </p:stCondLst>
                                  <p:childTnLst>
                                    <p:set>
                                      <p:cBhvr>
                                        <p:cTn id="29" dur="1" fill="hold">
                                          <p:stCondLst>
                                            <p:cond delay="0"/>
                                          </p:stCondLst>
                                        </p:cTn>
                                        <p:tgtEl>
                                          <p:spTgt spid="926"/>
                                        </p:tgtEl>
                                        <p:attrNameLst>
                                          <p:attrName>style.visibility</p:attrName>
                                        </p:attrNameLst>
                                      </p:cBhvr>
                                      <p:to>
                                        <p:strVal val="visible"/>
                                      </p:to>
                                    </p:set>
                                    <p:animEffect transition="in" filter="fade">
                                      <p:cBhvr>
                                        <p:cTn id="30" dur="500"/>
                                        <p:tgtEl>
                                          <p:spTgt spid="926"/>
                                        </p:tgtEl>
                                      </p:cBhvr>
                                    </p:animEffect>
                                  </p:childTnLst>
                                </p:cTn>
                              </p:par>
                              <p:par>
                                <p:cTn id="31" presetID="10" presetClass="entr" presetSubtype="0" fill="hold" nodeType="withEffect">
                                  <p:stCondLst>
                                    <p:cond delay="0"/>
                                  </p:stCondLst>
                                  <p:childTnLst>
                                    <p:set>
                                      <p:cBhvr>
                                        <p:cTn id="32" dur="1" fill="hold">
                                          <p:stCondLst>
                                            <p:cond delay="0"/>
                                          </p:stCondLst>
                                        </p:cTn>
                                        <p:tgtEl>
                                          <p:spTgt spid="925"/>
                                        </p:tgtEl>
                                        <p:attrNameLst>
                                          <p:attrName>style.visibility</p:attrName>
                                        </p:attrNameLst>
                                      </p:cBhvr>
                                      <p:to>
                                        <p:strVal val="visible"/>
                                      </p:to>
                                    </p:set>
                                    <p:animEffect transition="in" filter="fade">
                                      <p:cBhvr>
                                        <p:cTn id="33" dur="500"/>
                                        <p:tgtEl>
                                          <p:spTgt spid="92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2" presetClass="emph" presetSubtype="0" fill="hold" grpId="0" nodeType="clickEffect">
                                  <p:stCondLst>
                                    <p:cond delay="0"/>
                                  </p:stCondLst>
                                  <p:childTnLst>
                                    <p:animClr clrSpc="rgb" dir="cw">
                                      <p:cBhvr override="childStyle">
                                        <p:cTn id="37" dur="100" fill="hold"/>
                                        <p:tgtEl>
                                          <p:spTgt spid="935"/>
                                        </p:tgtEl>
                                        <p:attrNameLst>
                                          <p:attrName>style.color</p:attrName>
                                        </p:attrNameLst>
                                      </p:cBhvr>
                                      <p:to>
                                        <a:srgbClr val="FFFFFF"/>
                                      </p:to>
                                    </p:animClr>
                                    <p:animClr clrSpc="rgb" dir="cw">
                                      <p:cBhvr>
                                        <p:cTn id="38" dur="100" fill="hold"/>
                                        <p:tgtEl>
                                          <p:spTgt spid="935"/>
                                        </p:tgtEl>
                                        <p:attrNameLst>
                                          <p:attrName>fillcolor</p:attrName>
                                        </p:attrNameLst>
                                      </p:cBhvr>
                                      <p:to>
                                        <a:srgbClr val="FFFFFF"/>
                                      </p:to>
                                    </p:animClr>
                                    <p:set>
                                      <p:cBhvr>
                                        <p:cTn id="39" dur="100" fill="hold"/>
                                        <p:tgtEl>
                                          <p:spTgt spid="935"/>
                                        </p:tgtEl>
                                        <p:attrNameLst>
                                          <p:attrName>fill.type</p:attrName>
                                        </p:attrNameLst>
                                      </p:cBhvr>
                                      <p:to>
                                        <p:strVal val="solid"/>
                                      </p:to>
                                    </p:set>
                                    <p:set>
                                      <p:cBhvr>
                                        <p:cTn id="40" dur="100" fill="hold"/>
                                        <p:tgtEl>
                                          <p:spTgt spid="935"/>
                                        </p:tgtEl>
                                        <p:attrNameLst>
                                          <p:attrName>fill.on</p:attrName>
                                        </p:attrNameLst>
                                      </p:cBhvr>
                                      <p:to>
                                        <p:strVal val="true"/>
                                      </p:to>
                                    </p:set>
                                    <p:animRot by="120000">
                                      <p:cBhvr>
                                        <p:cTn id="41" dur="100" fill="hold">
                                          <p:stCondLst>
                                            <p:cond delay="0"/>
                                          </p:stCondLst>
                                        </p:cTn>
                                        <p:tgtEl>
                                          <p:spTgt spid="935"/>
                                        </p:tgtEl>
                                        <p:attrNameLst>
                                          <p:attrName>r</p:attrName>
                                        </p:attrNameLst>
                                      </p:cBhvr>
                                    </p:animRot>
                                    <p:animRot by="-240000">
                                      <p:cBhvr>
                                        <p:cTn id="42" dur="200" fill="hold">
                                          <p:stCondLst>
                                            <p:cond delay="200"/>
                                          </p:stCondLst>
                                        </p:cTn>
                                        <p:tgtEl>
                                          <p:spTgt spid="935"/>
                                        </p:tgtEl>
                                        <p:attrNameLst>
                                          <p:attrName>r</p:attrName>
                                        </p:attrNameLst>
                                      </p:cBhvr>
                                    </p:animRot>
                                    <p:animRot by="240000">
                                      <p:cBhvr>
                                        <p:cTn id="43" dur="200" fill="hold">
                                          <p:stCondLst>
                                            <p:cond delay="400"/>
                                          </p:stCondLst>
                                        </p:cTn>
                                        <p:tgtEl>
                                          <p:spTgt spid="935"/>
                                        </p:tgtEl>
                                        <p:attrNameLst>
                                          <p:attrName>r</p:attrName>
                                        </p:attrNameLst>
                                      </p:cBhvr>
                                    </p:animRot>
                                    <p:animRot by="-240000">
                                      <p:cBhvr>
                                        <p:cTn id="44" dur="200" fill="hold">
                                          <p:stCondLst>
                                            <p:cond delay="600"/>
                                          </p:stCondLst>
                                        </p:cTn>
                                        <p:tgtEl>
                                          <p:spTgt spid="935"/>
                                        </p:tgtEl>
                                        <p:attrNameLst>
                                          <p:attrName>r</p:attrName>
                                        </p:attrNameLst>
                                      </p:cBhvr>
                                    </p:animRot>
                                    <p:animRot by="120000">
                                      <p:cBhvr>
                                        <p:cTn id="45" dur="200" fill="hold">
                                          <p:stCondLst>
                                            <p:cond delay="800"/>
                                          </p:stCondLst>
                                        </p:cTn>
                                        <p:tgtEl>
                                          <p:spTgt spid="9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 grpId="0" animBg="1"/>
      <p:bldP spid="935" grpId="0"/>
    </p:bldLst>
  </p:timing>
</p:sld>
</file>

<file path=ppt/slides/slide3.xml><?xml version="1.0" encoding="utf-8"?>
<p:sld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pic>
        <p:nvPicPr>
          <p:cNvPr id="385" name="图片"/>
          <p:cNvPicPr>
            <a:picLocks noChangeAspect="1"/>
          </p:cNvPicPr>
          <p:nvPr/>
        </p:nvPicPr>
        <p:blipFill>
          <a:blip r:embed="rId1" cstate="print"/>
          <a:stretch>
            <a:fillRect/>
          </a:stretch>
        </p:blipFill>
        <p:spPr>
          <a:xfrm rot="0">
            <a:off x="1" y="893"/>
            <a:ext cx="12183109" cy="6856214"/>
          </a:xfrm>
          <a:prstGeom prst="rect"/>
          <a:noFill/>
          <a:ln w="12700" cmpd="sng" cap="flat">
            <a:noFill/>
            <a:prstDash val="solid"/>
            <a:miter/>
          </a:ln>
        </p:spPr>
      </p:pic>
      <p:pic>
        <p:nvPicPr>
          <p:cNvPr id="386" name="图片"/>
          <p:cNvPicPr>
            <a:picLocks noChangeAspect="1"/>
          </p:cNvPicPr>
          <p:nvPr/>
        </p:nvPicPr>
        <p:blipFill>
          <a:blip r:embed="rId2" cstate="print"/>
          <a:stretch>
            <a:fillRect/>
          </a:stretch>
        </p:blipFill>
        <p:spPr>
          <a:xfrm rot="0">
            <a:off x="1" y="894"/>
            <a:ext cx="2406237" cy="2396212"/>
          </a:xfrm>
          <a:prstGeom prst="rect"/>
          <a:noFill/>
          <a:ln w="12700" cmpd="sng" cap="flat">
            <a:noFill/>
            <a:prstDash val="solid"/>
            <a:miter/>
          </a:ln>
        </p:spPr>
      </p:pic>
      <p:sp>
        <p:nvSpPr>
          <p:cNvPr id="387" name="矩形"/>
          <p:cNvSpPr>
            <a:spLocks/>
          </p:cNvSpPr>
          <p:nvPr/>
        </p:nvSpPr>
        <p:spPr>
          <a:xfrm rot="0">
            <a:off x="1457694" y="2257571"/>
            <a:ext cx="9819109" cy="1729706"/>
          </a:xfrm>
          <a:prstGeom prst="rect"/>
          <a:noFill/>
          <a:ln w="12700" cmpd="sng" cap="flat">
            <a:noFill/>
            <a:prstDash val="solid"/>
            <a:miter/>
          </a:ln>
        </p:spPr>
        <p:txBody>
          <a:bodyPr vert="horz" wrap="square" lIns="91403" tIns="45703" rIns="91403" bIns="45703" anchor="t" anchorCtr="0">
            <a:prstTxWarp prst="textNoShape"/>
            <a:spAutoFit/>
          </a:bodyPr>
          <a:lstStyle/>
          <a:p>
            <a:pPr marL="0" indent="0" algn="ctr" defTabSz="914019">
              <a:lnSpc>
                <a:spcPct val="100000"/>
              </a:lnSpc>
              <a:spcBef>
                <a:spcPts val="0"/>
              </a:spcBef>
              <a:spcAft>
                <a:spcPts val="0"/>
              </a:spcAft>
              <a:buNone/>
            </a:pPr>
            <a:r>
              <a:rPr lang="en-US" altLang="zh-CN" sz="5400" b="1" i="0" u="none" strike="noStrike" kern="1200" cap="none" spc="0" baseline="0">
                <a:solidFill>
                  <a:srgbClr val="FF0000"/>
                </a:solidFill>
                <a:latin typeface="Coiny" pitchFamily="2" charset="0"/>
                <a:ea typeface="等线" pitchFamily="0" charset="0"/>
                <a:cs typeface="Calibri" pitchFamily="0" charset="0"/>
              </a:rPr>
              <a:t>KỂ TÊN MỘT SỐ CON VẬT MÀ EM BIẾT VÀ NÓI CHÚNG SỐNG Ở ĐÂU?</a:t>
            </a:r>
            <a:endParaRPr lang="zh-CN" altLang="en-US" sz="5400" b="1" i="0" u="none" strike="noStrike" kern="1200" cap="none" spc="0" baseline="0">
              <a:solidFill>
                <a:srgbClr val="FF0000"/>
              </a:solidFill>
              <a:latin typeface="Coiny" pitchFamily="2" charset="0"/>
              <a:ea typeface="等线" pitchFamily="0" charset="0"/>
              <a:cs typeface="Calibri" pitchFamily="0" charset="0"/>
            </a:endParaRPr>
          </a:p>
        </p:txBody>
      </p:sp>
      <p:pic>
        <p:nvPicPr>
          <p:cNvPr id="388" name="图片"/>
          <p:cNvPicPr>
            <a:picLocks noChangeAspect="1"/>
          </p:cNvPicPr>
          <p:nvPr/>
        </p:nvPicPr>
        <p:blipFill>
          <a:blip r:embed="rId3" cstate="print"/>
          <a:stretch>
            <a:fillRect/>
          </a:stretch>
        </p:blipFill>
        <p:spPr>
          <a:xfrm rot="0">
            <a:off x="9857583" y="5901558"/>
            <a:ext cx="858655" cy="858654"/>
          </a:xfrm>
          <a:prstGeom prst="rect"/>
          <a:noFill/>
          <a:ln w="12700" cmpd="sng" cap="flat">
            <a:noFill/>
            <a:prstDash val="solid"/>
            <a:miter/>
          </a:ln>
        </p:spPr>
      </p:pic>
      <p:pic>
        <p:nvPicPr>
          <p:cNvPr id="389" name="图片"/>
          <p:cNvPicPr>
            <a:picLocks noChangeAspect="1"/>
          </p:cNvPicPr>
          <p:nvPr/>
        </p:nvPicPr>
        <p:blipFill>
          <a:blip r:embed="rId4" cstate="print"/>
          <a:stretch>
            <a:fillRect/>
          </a:stretch>
        </p:blipFill>
        <p:spPr>
          <a:xfrm rot="0">
            <a:off x="8466072" y="6046379"/>
            <a:ext cx="669318" cy="800512"/>
          </a:xfrm>
          <a:prstGeom prst="rect"/>
          <a:noFill/>
          <a:ln w="12700" cmpd="sng" cap="flat">
            <a:noFill/>
            <a:prstDash val="solid"/>
            <a:miter/>
          </a:ln>
        </p:spPr>
      </p:pic>
      <p:pic>
        <p:nvPicPr>
          <p:cNvPr id="390" name="图片"/>
          <p:cNvPicPr>
            <a:picLocks noChangeAspect="1"/>
          </p:cNvPicPr>
          <p:nvPr/>
        </p:nvPicPr>
        <p:blipFill>
          <a:blip r:embed="rId5" cstate="print"/>
          <a:stretch>
            <a:fillRect/>
          </a:stretch>
        </p:blipFill>
        <p:spPr>
          <a:xfrm rot="0">
            <a:off x="10771348" y="892137"/>
            <a:ext cx="1110451" cy="1396143"/>
          </a:xfrm>
          <a:prstGeom prst="rect"/>
          <a:noFill/>
          <a:ln w="12700" cmpd="sng" cap="flat">
            <a:noFill/>
            <a:prstDash val="solid"/>
            <a:miter/>
          </a:ln>
        </p:spPr>
      </p:pic>
      <p:pic>
        <p:nvPicPr>
          <p:cNvPr id="391" name="图片"/>
          <p:cNvPicPr>
            <a:picLocks noChangeAspect="1"/>
          </p:cNvPicPr>
          <p:nvPr/>
        </p:nvPicPr>
        <p:blipFill>
          <a:blip r:embed="rId6" cstate="print"/>
          <a:stretch>
            <a:fillRect/>
          </a:stretch>
        </p:blipFill>
        <p:spPr>
          <a:xfrm rot="0">
            <a:off x="10671808" y="4461733"/>
            <a:ext cx="1209989" cy="1263696"/>
          </a:xfrm>
          <a:prstGeom prst="rect"/>
          <a:noFill/>
          <a:ln w="12700" cmpd="sng" cap="flat">
            <a:noFill/>
            <a:prstDash val="solid"/>
            <a:miter/>
          </a:ln>
        </p:spPr>
      </p:pic>
      <p:pic>
        <p:nvPicPr>
          <p:cNvPr id="392" name="图片"/>
          <p:cNvPicPr>
            <a:picLocks noChangeAspect="1"/>
          </p:cNvPicPr>
          <p:nvPr/>
        </p:nvPicPr>
        <p:blipFill>
          <a:blip r:embed="rId7" cstate="print"/>
          <a:stretch>
            <a:fillRect/>
          </a:stretch>
        </p:blipFill>
        <p:spPr>
          <a:xfrm rot="0">
            <a:off x="2659387" y="4968281"/>
            <a:ext cx="1556340" cy="1556341"/>
          </a:xfrm>
          <a:prstGeom prst="rect"/>
          <a:noFill/>
          <a:ln w="12700" cmpd="sng" cap="flat">
            <a:noFill/>
            <a:prstDash val="solid"/>
            <a:miter/>
          </a:ln>
        </p:spPr>
      </p:pic>
      <p:pic>
        <p:nvPicPr>
          <p:cNvPr id="393" name="图片"/>
          <p:cNvPicPr>
            <a:picLocks noChangeAspect="1"/>
          </p:cNvPicPr>
          <p:nvPr/>
        </p:nvPicPr>
        <p:blipFill>
          <a:blip r:embed="rId8" cstate="print"/>
          <a:stretch>
            <a:fillRect/>
          </a:stretch>
        </p:blipFill>
        <p:spPr>
          <a:xfrm rot="0">
            <a:off x="2118460" y="609600"/>
            <a:ext cx="1319097" cy="1263695"/>
          </a:xfrm>
          <a:prstGeom prst="rect"/>
          <a:noFill/>
          <a:ln w="12700" cmpd="sng" cap="flat">
            <a:noFill/>
            <a:prstDash val="solid"/>
            <a:miter/>
          </a:ln>
        </p:spPr>
      </p:pic>
      <p:pic>
        <p:nvPicPr>
          <p:cNvPr id="394" name="图片"/>
          <p:cNvPicPr>
            <a:picLocks noChangeAspect="1"/>
          </p:cNvPicPr>
          <p:nvPr/>
        </p:nvPicPr>
        <p:blipFill>
          <a:blip r:embed="rId9" cstate="print"/>
          <a:srcRect b="7157" l="1" r="559"/>
          <a:stretch>
            <a:fillRect/>
          </a:stretch>
        </p:blipFill>
        <p:spPr>
          <a:xfrm rot="0">
            <a:off x="6545923" y="5901558"/>
            <a:ext cx="596085" cy="858654"/>
          </a:xfrm>
          <a:prstGeom prst="rect"/>
          <a:noFill/>
          <a:ln w="12700" cmpd="sng" cap="flat">
            <a:noFill/>
            <a:prstDash val="solid"/>
            <a:miter/>
          </a:ln>
        </p:spPr>
      </p:pic>
      <p:pic>
        <p:nvPicPr>
          <p:cNvPr id="395" name="图片"/>
          <p:cNvPicPr>
            <a:picLocks noChangeAspect="1"/>
          </p:cNvPicPr>
          <p:nvPr/>
        </p:nvPicPr>
        <p:blipFill>
          <a:blip r:embed="rId10" cstate="print"/>
          <a:stretch>
            <a:fillRect/>
          </a:stretch>
        </p:blipFill>
        <p:spPr>
          <a:xfrm rot="0">
            <a:off x="3961724" y="5828374"/>
            <a:ext cx="1456626" cy="980189"/>
          </a:xfrm>
          <a:prstGeom prst="rect"/>
          <a:noFill/>
          <a:ln w="12700" cmpd="sng" cap="flat">
            <a:noFill/>
            <a:prstDash val="solid"/>
            <a:miter/>
          </a:ln>
        </p:spPr>
      </p:pic>
      <p:pic>
        <p:nvPicPr>
          <p:cNvPr id="396" name="图片"/>
          <p:cNvPicPr>
            <a:picLocks noChangeAspect="1"/>
          </p:cNvPicPr>
          <p:nvPr/>
        </p:nvPicPr>
        <p:blipFill>
          <a:blip r:embed="rId11" cstate="print"/>
          <a:stretch>
            <a:fillRect/>
          </a:stretch>
        </p:blipFill>
        <p:spPr>
          <a:xfrm rot="0">
            <a:off x="5525931" y="4794388"/>
            <a:ext cx="1375506" cy="1375506"/>
          </a:xfrm>
          <a:prstGeom prst="rect"/>
          <a:noFill/>
          <a:ln w="12700" cmpd="sng" cap="flat">
            <a:noFill/>
            <a:prstDash val="solid"/>
            <a:miter/>
          </a:ln>
        </p:spPr>
      </p:pic>
    </p:spTree>
    <p:extLst>
      <p:ext uri="{BB962C8B-B14F-4D97-AF65-F5344CB8AC3E}">
        <p14:creationId xmlns:p14="http://schemas.microsoft.com/office/powerpoint/2010/main" val="1111151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Clr clrSpc="rgb" dir="cw">
                                      <p:cBhvr override="childStyle">
                                        <p:cTn id="6" dur="100" fill="hold"/>
                                        <p:tgtEl>
                                          <p:spTgt spid="390"/>
                                        </p:tgtEl>
                                        <p:attrNameLst>
                                          <p:attrName>style.color</p:attrName>
                                        </p:attrNameLst>
                                      </p:cBhvr>
                                      <p:to>
                                        <a:srgbClr val="FFFFFF"/>
                                      </p:to>
                                    </p:animClr>
                                    <p:animClr clrSpc="rgb" dir="cw">
                                      <p:cBhvr>
                                        <p:cTn id="7" dur="100" fill="hold"/>
                                        <p:tgtEl>
                                          <p:spTgt spid="390"/>
                                        </p:tgtEl>
                                        <p:attrNameLst>
                                          <p:attrName>fillcolor</p:attrName>
                                        </p:attrNameLst>
                                      </p:cBhvr>
                                      <p:to>
                                        <a:srgbClr val="FFFFFF"/>
                                      </p:to>
                                    </p:animClr>
                                    <p:set>
                                      <p:cBhvr>
                                        <p:cTn id="8" dur="100" fill="hold"/>
                                        <p:tgtEl>
                                          <p:spTgt spid="390"/>
                                        </p:tgtEl>
                                        <p:attrNameLst>
                                          <p:attrName>fill.type</p:attrName>
                                        </p:attrNameLst>
                                      </p:cBhvr>
                                      <p:to>
                                        <p:strVal val="solid"/>
                                      </p:to>
                                    </p:set>
                                    <p:set>
                                      <p:cBhvr>
                                        <p:cTn id="9" dur="100" fill="hold"/>
                                        <p:tgtEl>
                                          <p:spTgt spid="390"/>
                                        </p:tgtEl>
                                        <p:attrNameLst>
                                          <p:attrName>fill.on</p:attrName>
                                        </p:attrNameLst>
                                      </p:cBhvr>
                                      <p:to>
                                        <p:strVal val="true"/>
                                      </p:to>
                                    </p:set>
                                    <p:animRot by="120000">
                                      <p:cBhvr>
                                        <p:cTn id="10" dur="100" fill="hold">
                                          <p:stCondLst>
                                            <p:cond delay="0"/>
                                          </p:stCondLst>
                                        </p:cTn>
                                        <p:tgtEl>
                                          <p:spTgt spid="390"/>
                                        </p:tgtEl>
                                        <p:attrNameLst>
                                          <p:attrName>r</p:attrName>
                                        </p:attrNameLst>
                                      </p:cBhvr>
                                    </p:animRot>
                                    <p:animRot by="-240000">
                                      <p:cBhvr>
                                        <p:cTn id="11" dur="200" fill="hold">
                                          <p:stCondLst>
                                            <p:cond delay="200"/>
                                          </p:stCondLst>
                                        </p:cTn>
                                        <p:tgtEl>
                                          <p:spTgt spid="390"/>
                                        </p:tgtEl>
                                        <p:attrNameLst>
                                          <p:attrName>r</p:attrName>
                                        </p:attrNameLst>
                                      </p:cBhvr>
                                    </p:animRot>
                                    <p:animRot by="240000">
                                      <p:cBhvr>
                                        <p:cTn id="12" dur="200" fill="hold">
                                          <p:stCondLst>
                                            <p:cond delay="400"/>
                                          </p:stCondLst>
                                        </p:cTn>
                                        <p:tgtEl>
                                          <p:spTgt spid="390"/>
                                        </p:tgtEl>
                                        <p:attrNameLst>
                                          <p:attrName>r</p:attrName>
                                        </p:attrNameLst>
                                      </p:cBhvr>
                                    </p:animRot>
                                    <p:animRot by="-240000">
                                      <p:cBhvr>
                                        <p:cTn id="13" dur="200" fill="hold">
                                          <p:stCondLst>
                                            <p:cond delay="600"/>
                                          </p:stCondLst>
                                        </p:cTn>
                                        <p:tgtEl>
                                          <p:spTgt spid="390"/>
                                        </p:tgtEl>
                                        <p:attrNameLst>
                                          <p:attrName>r</p:attrName>
                                        </p:attrNameLst>
                                      </p:cBhvr>
                                    </p:animRot>
                                    <p:animRot by="120000">
                                      <p:cBhvr>
                                        <p:cTn id="14" dur="200" fill="hold">
                                          <p:stCondLst>
                                            <p:cond delay="800"/>
                                          </p:stCondLst>
                                        </p:cTn>
                                        <p:tgtEl>
                                          <p:spTgt spid="3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p="http://schemas.openxmlformats.org/presentationml/2006/main" xmlns:r="http://schemas.openxmlformats.org/officeDocument/2006/relationships" xmlns:a="http://schemas.openxmlformats.org/drawingml/2006/main" showMasterSp="0">
  <p:cSld>
    <p:bg>
      <p:bgPr>
        <a:blipFill>
          <a:blip r:embed="rId1"/>
          <a:stretch/>
        </a:blipFill>
      </p:bgPr>
    </p:bg>
    <p:spTree>
      <p:nvGrpSpPr>
        <p:cNvPr id="1" name=""/>
        <p:cNvGrpSpPr/>
        <p:nvPr/>
      </p:nvGrpSpPr>
      <p:grpSpPr>
        <a:xfrm>
          <a:off x="0" y="0"/>
          <a:ext cx="0" cy="0"/>
          <a:chOff x="0" y="0"/>
          <a:chExt cx="0" cy="0"/>
        </a:xfrm>
      </p:grpSpPr>
      <p:pic>
        <p:nvPicPr>
          <p:cNvPr id="938" name="图片"/>
          <p:cNvPicPr>
            <a:picLocks noChangeAspect="1"/>
          </p:cNvPicPr>
          <p:nvPr/>
        </p:nvPicPr>
        <p:blipFill>
          <a:blip r:embed="rId2" cstate="print"/>
          <a:srcRect t="19643"/>
          <a:stretch>
            <a:fillRect/>
          </a:stretch>
        </p:blipFill>
        <p:spPr>
          <a:xfrm rot="0">
            <a:off x="-1" y="893"/>
            <a:ext cx="12188825" cy="6856214"/>
          </a:xfrm>
          <a:prstGeom prst="rect"/>
          <a:noFill/>
          <a:ln w="12700" cmpd="sng" cap="flat">
            <a:noFill/>
            <a:prstDash val="solid"/>
            <a:miter/>
          </a:ln>
        </p:spPr>
      </p:pic>
      <p:pic>
        <p:nvPicPr>
          <p:cNvPr id="939" name="图片"/>
          <p:cNvPicPr>
            <a:picLocks noChangeAspect="1"/>
          </p:cNvPicPr>
          <p:nvPr/>
        </p:nvPicPr>
        <p:blipFill>
          <a:blip r:embed="rId3" cstate="print"/>
          <a:stretch>
            <a:fillRect/>
          </a:stretch>
        </p:blipFill>
        <p:spPr>
          <a:xfrm rot="0">
            <a:off x="1" y="1738146"/>
            <a:ext cx="12188824" cy="3966137"/>
          </a:xfrm>
          <a:prstGeom prst="rect"/>
          <a:noFill/>
          <a:ln w="12700" cmpd="sng" cap="flat">
            <a:noFill/>
            <a:prstDash val="solid"/>
            <a:miter/>
          </a:ln>
        </p:spPr>
      </p:pic>
      <p:pic>
        <p:nvPicPr>
          <p:cNvPr id="940" name="图片"/>
          <p:cNvPicPr>
            <a:picLocks noChangeAspect="1"/>
          </p:cNvPicPr>
          <p:nvPr/>
        </p:nvPicPr>
        <p:blipFill>
          <a:blip r:embed="rId4" cstate="print"/>
          <a:stretch>
            <a:fillRect/>
          </a:stretch>
        </p:blipFill>
        <p:spPr>
          <a:xfrm rot="0">
            <a:off x="7689732" y="460666"/>
            <a:ext cx="1164064" cy="535469"/>
          </a:xfrm>
          <a:prstGeom prst="rect"/>
          <a:noFill/>
          <a:ln w="12700" cmpd="sng" cap="flat">
            <a:noFill/>
            <a:prstDash val="solid"/>
            <a:miter/>
          </a:ln>
        </p:spPr>
      </p:pic>
      <p:pic>
        <p:nvPicPr>
          <p:cNvPr id="941" name="图片"/>
          <p:cNvPicPr>
            <a:picLocks noChangeAspect="1"/>
          </p:cNvPicPr>
          <p:nvPr/>
        </p:nvPicPr>
        <p:blipFill>
          <a:blip r:embed="rId5" cstate="print"/>
          <a:stretch>
            <a:fillRect/>
          </a:stretch>
        </p:blipFill>
        <p:spPr>
          <a:xfrm rot="0">
            <a:off x="7025099" y="32020"/>
            <a:ext cx="1246668" cy="1242511"/>
          </a:xfrm>
          <a:prstGeom prst="rect"/>
          <a:noFill/>
          <a:ln w="12700" cmpd="sng" cap="flat">
            <a:noFill/>
            <a:prstDash val="solid"/>
            <a:miter/>
          </a:ln>
        </p:spPr>
      </p:pic>
      <p:pic>
        <p:nvPicPr>
          <p:cNvPr id="942" name="图片"/>
          <p:cNvPicPr>
            <a:picLocks noChangeAspect="1"/>
          </p:cNvPicPr>
          <p:nvPr/>
        </p:nvPicPr>
        <p:blipFill>
          <a:blip r:embed="rId6" cstate="print"/>
          <a:stretch>
            <a:fillRect/>
          </a:stretch>
        </p:blipFill>
        <p:spPr>
          <a:xfrm rot="0">
            <a:off x="1213970" y="256213"/>
            <a:ext cx="9692345" cy="5590555"/>
          </a:xfrm>
          <a:prstGeom prst="rect"/>
          <a:noFill/>
          <a:ln w="12700" cmpd="sng" cap="flat">
            <a:noFill/>
            <a:prstDash val="solid"/>
            <a:miter/>
          </a:ln>
        </p:spPr>
      </p:pic>
      <p:pic>
        <p:nvPicPr>
          <p:cNvPr id="943" name="图片"/>
          <p:cNvPicPr>
            <a:picLocks noChangeAspect="1"/>
          </p:cNvPicPr>
          <p:nvPr/>
        </p:nvPicPr>
        <p:blipFill>
          <a:blip r:embed="rId7" cstate="print"/>
          <a:srcRect t="-1" b="-247"/>
          <a:stretch>
            <a:fillRect/>
          </a:stretch>
        </p:blipFill>
        <p:spPr>
          <a:xfrm rot="0">
            <a:off x="-1" y="4806237"/>
            <a:ext cx="12188825" cy="2081063"/>
          </a:xfrm>
          <a:prstGeom prst="rect"/>
          <a:noFill/>
          <a:ln w="12700" cmpd="sng" cap="flat">
            <a:noFill/>
            <a:prstDash val="solid"/>
            <a:miter/>
          </a:ln>
        </p:spPr>
      </p:pic>
      <p:pic>
        <p:nvPicPr>
          <p:cNvPr id="944" name="图片"/>
          <p:cNvPicPr>
            <a:picLocks noChangeAspect="1"/>
          </p:cNvPicPr>
          <p:nvPr/>
        </p:nvPicPr>
        <p:blipFill>
          <a:blip r:embed="rId8" cstate="print"/>
          <a:stretch>
            <a:fillRect/>
          </a:stretch>
        </p:blipFill>
        <p:spPr>
          <a:xfrm rot="0">
            <a:off x="101004" y="378579"/>
            <a:ext cx="1164065" cy="535470"/>
          </a:xfrm>
          <a:prstGeom prst="rect"/>
          <a:noFill/>
          <a:ln w="12700" cmpd="sng" cap="flat">
            <a:noFill/>
            <a:prstDash val="solid"/>
            <a:miter/>
          </a:ln>
        </p:spPr>
      </p:pic>
      <p:sp>
        <p:nvSpPr>
          <p:cNvPr id="945" name="矩形"/>
          <p:cNvSpPr>
            <a:spLocks/>
          </p:cNvSpPr>
          <p:nvPr/>
        </p:nvSpPr>
        <p:spPr>
          <a:xfrm rot="0">
            <a:off x="1534009" y="885863"/>
            <a:ext cx="8731208" cy="3354765"/>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just">
              <a:lnSpc>
                <a:spcPct val="100000"/>
              </a:lnSpc>
              <a:spcBef>
                <a:spcPts val="0"/>
              </a:spcBef>
              <a:spcAft>
                <a:spcPts val="0"/>
              </a:spcAft>
              <a:buNone/>
            </a:pPr>
            <a:r>
              <a:rPr lang="en-US" altLang="zh-CN" sz="8000" b="1" i="0" u="none" strike="noStrike" kern="1200" cap="none" spc="0" baseline="0">
                <a:solidFill>
                  <a:srgbClr val="FFFF00"/>
                </a:solidFill>
                <a:latin typeface="Times New Roman" pitchFamily="18" charset="0"/>
                <a:ea typeface="Calibri" pitchFamily="0" charset="0"/>
                <a:cs typeface="Times New Roman" pitchFamily="18" charset="0"/>
              </a:rPr>
              <a:t>	</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Về</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 </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nhà</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 </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tìm</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 </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hiểu</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 </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thêm</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 </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về</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 </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cuộc</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 </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sống</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 </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của</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 </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động</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 </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vật</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 </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và</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 </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sưu</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 </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tầm</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 </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tranh</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 </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ảnh</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 </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hoặc</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 </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vẽ</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 </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tranh</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 </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về</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 </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các</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 </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loài</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 </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động</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 </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vật</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a:t>
            </a:r>
            <a:endParaRPr lang="zh-CN" altLang="en-US"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endParaRPr>
          </a:p>
        </p:txBody>
      </p:sp>
    </p:spTree>
    <p:extLst>
      <p:ext uri="{BB962C8B-B14F-4D97-AF65-F5344CB8AC3E}">
        <p14:creationId xmlns:p14="http://schemas.microsoft.com/office/powerpoint/2010/main" val="660851495"/>
      </p:ext>
    </p:extLst>
  </p:cSld>
  <p:clrMapOvr>
    <a:masterClrMapping/>
  </p:clrMapOvr>
</p:sld>
</file>

<file path=ppt/slides/slide31.xml><?xml version="1.0" encoding="utf-8"?>
<p:sld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pic>
        <p:nvPicPr>
          <p:cNvPr id="946" name="图片"/>
          <p:cNvPicPr>
            <a:picLocks noChangeAspect="1"/>
          </p:cNvPicPr>
          <p:nvPr/>
        </p:nvPicPr>
        <p:blipFill>
          <a:blip r:embed="rId1" cstate="print"/>
          <a:srcRect t="4445" b="7777" l="8613" r="4752"/>
          <a:stretch>
            <a:fillRect/>
          </a:stretch>
        </p:blipFill>
        <p:spPr>
          <a:xfrm rot="0">
            <a:off x="3429000" y="0"/>
            <a:ext cx="4739638" cy="6832690"/>
          </a:xfrm>
          <a:prstGeom prst="rect"/>
          <a:noFill/>
          <a:ln w="12700" cmpd="sng" cap="flat">
            <a:noFill/>
            <a:prstDash val="solid"/>
            <a:miter/>
          </a:ln>
        </p:spPr>
      </p:pic>
      <p:sp>
        <p:nvSpPr>
          <p:cNvPr id="947" name="直线"/>
          <p:cNvSpPr>
            <a:spLocks/>
          </p:cNvSpPr>
          <p:nvPr/>
        </p:nvSpPr>
        <p:spPr>
          <a:xfrm rot="0">
            <a:off x="5135880" y="2179320"/>
            <a:ext cx="838200" cy="1021080"/>
          </a:xfrm>
          <a:prstGeom prst="line"/>
          <a:noFill/>
          <a:ln w="57150" cmpd="sng" cap="flat">
            <a:solidFill>
              <a:srgbClr val="FF0000"/>
            </a:solidFill>
            <a:prstDash val="solid"/>
            <a:round/>
          </a:ln>
        </p:spPr>
      </p:sp>
      <p:sp>
        <p:nvSpPr>
          <p:cNvPr id="948" name="直线"/>
          <p:cNvSpPr>
            <a:spLocks/>
          </p:cNvSpPr>
          <p:nvPr/>
        </p:nvSpPr>
        <p:spPr>
          <a:xfrm rot="0">
            <a:off x="5135880" y="3200400"/>
            <a:ext cx="838200" cy="1021080"/>
          </a:xfrm>
          <a:prstGeom prst="line"/>
          <a:noFill/>
          <a:ln w="57150" cmpd="sng" cap="flat">
            <a:solidFill>
              <a:srgbClr val="FF0000"/>
            </a:solidFill>
            <a:prstDash val="solid"/>
            <a:round/>
          </a:ln>
        </p:spPr>
      </p:sp>
      <p:sp>
        <p:nvSpPr>
          <p:cNvPr id="949" name="直线"/>
          <p:cNvSpPr>
            <a:spLocks/>
          </p:cNvSpPr>
          <p:nvPr/>
        </p:nvSpPr>
        <p:spPr>
          <a:xfrm rot="0">
            <a:off x="5135880" y="4122419"/>
            <a:ext cx="838200" cy="2065019"/>
          </a:xfrm>
          <a:prstGeom prst="line"/>
          <a:noFill/>
          <a:ln w="57150" cmpd="sng" cap="flat">
            <a:solidFill>
              <a:srgbClr val="FF0000"/>
            </a:solidFill>
            <a:prstDash val="solid"/>
            <a:round/>
          </a:ln>
        </p:spPr>
      </p:sp>
      <p:sp>
        <p:nvSpPr>
          <p:cNvPr id="950" name="直线"/>
          <p:cNvSpPr>
            <a:spLocks/>
          </p:cNvSpPr>
          <p:nvPr/>
        </p:nvSpPr>
        <p:spPr>
          <a:xfrm flipV="1" rot="0">
            <a:off x="5135880" y="2179319"/>
            <a:ext cx="838200" cy="2975610"/>
          </a:xfrm>
          <a:prstGeom prst="line"/>
          <a:noFill/>
          <a:ln w="57150" cmpd="sng" cap="flat">
            <a:solidFill>
              <a:srgbClr val="FF0000"/>
            </a:solidFill>
            <a:prstDash val="solid"/>
            <a:round/>
          </a:ln>
        </p:spPr>
      </p:sp>
      <p:sp>
        <p:nvSpPr>
          <p:cNvPr id="951" name="直线"/>
          <p:cNvSpPr>
            <a:spLocks/>
          </p:cNvSpPr>
          <p:nvPr/>
        </p:nvSpPr>
        <p:spPr>
          <a:xfrm flipV="1" rot="0">
            <a:off x="5135880" y="5242560"/>
            <a:ext cx="838200" cy="1162050"/>
          </a:xfrm>
          <a:prstGeom prst="line"/>
          <a:noFill/>
          <a:ln w="57150" cmpd="sng" cap="flat">
            <a:solidFill>
              <a:srgbClr val="FF0000"/>
            </a:solidFill>
            <a:prstDash val="solid"/>
            <a:round/>
          </a:ln>
        </p:spPr>
      </p:sp>
    </p:spTree>
    <p:extLst>
      <p:ext uri="{BB962C8B-B14F-4D97-AF65-F5344CB8AC3E}">
        <p14:creationId xmlns:p14="http://schemas.microsoft.com/office/powerpoint/2010/main" val="45112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47"/>
                                        </p:tgtEl>
                                        <p:attrNameLst>
                                          <p:attrName>style.visibility</p:attrName>
                                        </p:attrNameLst>
                                      </p:cBhvr>
                                      <p:to>
                                        <p:strVal val="visible"/>
                                      </p:to>
                                    </p:set>
                                    <p:animEffect transition="in" filter="wipe(down)">
                                      <p:cBhvr>
                                        <p:cTn id="7" dur="500"/>
                                        <p:tgtEl>
                                          <p:spTgt spid="9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48"/>
                                        </p:tgtEl>
                                        <p:attrNameLst>
                                          <p:attrName>style.visibility</p:attrName>
                                        </p:attrNameLst>
                                      </p:cBhvr>
                                      <p:to>
                                        <p:strVal val="visible"/>
                                      </p:to>
                                    </p:set>
                                    <p:animEffect transition="in" filter="wipe(down)">
                                      <p:cBhvr>
                                        <p:cTn id="12" dur="500"/>
                                        <p:tgtEl>
                                          <p:spTgt spid="94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49"/>
                                        </p:tgtEl>
                                        <p:attrNameLst>
                                          <p:attrName>style.visibility</p:attrName>
                                        </p:attrNameLst>
                                      </p:cBhvr>
                                      <p:to>
                                        <p:strVal val="visible"/>
                                      </p:to>
                                    </p:set>
                                    <p:animEffect transition="in" filter="wipe(down)">
                                      <p:cBhvr>
                                        <p:cTn id="17" dur="500"/>
                                        <p:tgtEl>
                                          <p:spTgt spid="94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50"/>
                                        </p:tgtEl>
                                        <p:attrNameLst>
                                          <p:attrName>style.visibility</p:attrName>
                                        </p:attrNameLst>
                                      </p:cBhvr>
                                      <p:to>
                                        <p:strVal val="visible"/>
                                      </p:to>
                                    </p:set>
                                    <p:animEffect transition="in" filter="wipe(down)">
                                      <p:cBhvr>
                                        <p:cTn id="22" dur="500"/>
                                        <p:tgtEl>
                                          <p:spTgt spid="95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51"/>
                                        </p:tgtEl>
                                        <p:attrNameLst>
                                          <p:attrName>style.visibility</p:attrName>
                                        </p:attrNameLst>
                                      </p:cBhvr>
                                      <p:to>
                                        <p:strVal val="visible"/>
                                      </p:to>
                                    </p:set>
                                    <p:animEffect transition="in" filter="wipe(down)">
                                      <p:cBhvr>
                                        <p:cTn id="27" dur="500"/>
                                        <p:tgtEl>
                                          <p:spTgt spid="9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7" grpId="0" animBg="1"/>
      <p:bldP spid="948" grpId="0" animBg="1"/>
      <p:bldP spid="949" grpId="0" animBg="1"/>
      <p:bldP spid="950" grpId="0" animBg="1"/>
      <p:bldP spid="951" grpId="0" animBg="1"/>
    </p:bldLst>
  </p:timing>
</p:sld>
</file>

<file path=ppt/slides/slide32.xml><?xml version="1.0" encoding="utf-8"?>
<p:sld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pic>
        <p:nvPicPr>
          <p:cNvPr id="952" name="图片"/>
          <p:cNvPicPr>
            <a:picLocks noChangeAspect="1"/>
          </p:cNvPicPr>
          <p:nvPr/>
        </p:nvPicPr>
        <p:blipFill>
          <a:blip r:embed="rId1" cstate="print"/>
          <a:srcRect t="5334" b="50000" l="6765" r="4070"/>
          <a:stretch>
            <a:fillRect/>
          </a:stretch>
        </p:blipFill>
        <p:spPr>
          <a:xfrm rot="0">
            <a:off x="-1" y="1"/>
            <a:ext cx="12188825" cy="6720839"/>
          </a:xfrm>
          <a:prstGeom prst="rect"/>
          <a:noFill/>
          <a:ln w="12700" cmpd="sng" cap="flat">
            <a:noFill/>
            <a:prstDash val="solid"/>
            <a:miter/>
          </a:ln>
        </p:spPr>
      </p:pic>
      <p:sp>
        <p:nvSpPr>
          <p:cNvPr id="953" name="矩形"/>
          <p:cNvSpPr>
            <a:spLocks/>
          </p:cNvSpPr>
          <p:nvPr/>
        </p:nvSpPr>
        <p:spPr>
          <a:xfrm rot="0">
            <a:off x="4958235" y="1518702"/>
            <a:ext cx="2272348" cy="461664"/>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ctr">
              <a:lnSpc>
                <a:spcPct val="100000"/>
              </a:lnSpc>
              <a:spcBef>
                <a:spcPts val="0"/>
              </a:spcBef>
              <a:spcAft>
                <a:spcPts val="0"/>
              </a:spcAft>
              <a:buNone/>
            </a:pPr>
            <a:r>
              <a:rPr lang="en-US" altLang="zh-CN" sz="2400" b="1" i="0" u="none" strike="noStrike" kern="1200" cap="none" spc="0" baseline="0">
                <a:solidFill>
                  <a:srgbClr val="FF0000"/>
                </a:solidFill>
                <a:latin typeface="Times New Roman" pitchFamily="18" charset="0"/>
                <a:ea typeface="微软雅黑" pitchFamily="0" charset="0"/>
                <a:cs typeface="Times New Roman" pitchFamily="18" charset="0"/>
              </a:rPr>
              <a:t>Chim</a:t>
            </a:r>
            <a:r>
              <a:rPr lang="en-US" altLang="zh-CN" sz="2400" b="1" i="0" u="none" strike="noStrike" kern="1200" cap="none" spc="0" baseline="0">
                <a:solidFill>
                  <a:srgbClr val="FF0000"/>
                </a:solidFill>
                <a:latin typeface="Times New Roman" pitchFamily="18" charset="0"/>
                <a:ea typeface="微软雅黑" pitchFamily="0" charset="0"/>
                <a:cs typeface="Times New Roman" pitchFamily="18" charset="0"/>
              </a:rPr>
              <a:t> </a:t>
            </a:r>
            <a:r>
              <a:rPr lang="en-US" altLang="zh-CN" sz="2400" b="1" i="0" u="none" strike="noStrike" kern="1200" cap="none" spc="0" baseline="0">
                <a:solidFill>
                  <a:srgbClr val="FF0000"/>
                </a:solidFill>
                <a:latin typeface="Times New Roman" pitchFamily="18" charset="0"/>
                <a:ea typeface="微软雅黑" pitchFamily="0" charset="0"/>
                <a:cs typeface="Times New Roman" pitchFamily="18" charset="0"/>
              </a:rPr>
              <a:t>cánh</a:t>
            </a:r>
            <a:r>
              <a:rPr lang="en-US" altLang="zh-CN" sz="2400" b="1" i="0" u="none" strike="noStrike" kern="1200" cap="none" spc="0" baseline="0">
                <a:solidFill>
                  <a:srgbClr val="FF0000"/>
                </a:solidFill>
                <a:latin typeface="Times New Roman" pitchFamily="18" charset="0"/>
                <a:ea typeface="微软雅黑" pitchFamily="0" charset="0"/>
                <a:cs typeface="Times New Roman" pitchFamily="18" charset="0"/>
              </a:rPr>
              <a:t> </a:t>
            </a:r>
            <a:r>
              <a:rPr lang="en-US" altLang="zh-CN" sz="2400" b="1" i="0" u="none" strike="noStrike" kern="1200" cap="none" spc="0" baseline="0">
                <a:solidFill>
                  <a:srgbClr val="FF0000"/>
                </a:solidFill>
                <a:latin typeface="Times New Roman" pitchFamily="18" charset="0"/>
                <a:ea typeface="微软雅黑" pitchFamily="0" charset="0"/>
                <a:cs typeface="Times New Roman" pitchFamily="18" charset="0"/>
              </a:rPr>
              <a:t>cụt</a:t>
            </a:r>
            <a:endParaRPr lang="zh-CN" altLang="en-US" sz="2400" b="1" i="0" u="none" strike="noStrike" kern="1200" cap="none" spc="0" baseline="0">
              <a:solidFill>
                <a:srgbClr val="FF0000"/>
              </a:solidFill>
              <a:latin typeface="Times New Roman" pitchFamily="18" charset="0"/>
              <a:ea typeface="微软雅黑" pitchFamily="0" charset="0"/>
              <a:cs typeface="Times New Roman" pitchFamily="18" charset="0"/>
            </a:endParaRPr>
          </a:p>
        </p:txBody>
      </p:sp>
      <p:sp>
        <p:nvSpPr>
          <p:cNvPr id="954" name="矩形"/>
          <p:cNvSpPr>
            <a:spLocks/>
          </p:cNvSpPr>
          <p:nvPr/>
        </p:nvSpPr>
        <p:spPr>
          <a:xfrm rot="0">
            <a:off x="8475500" y="1482923"/>
            <a:ext cx="2272348" cy="461664"/>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ctr">
              <a:lnSpc>
                <a:spcPct val="100000"/>
              </a:lnSpc>
              <a:spcBef>
                <a:spcPts val="0"/>
              </a:spcBef>
              <a:spcAft>
                <a:spcPts val="0"/>
              </a:spcAft>
              <a:buNone/>
            </a:pPr>
            <a:r>
              <a:rPr lang="en-US" altLang="zh-CN" sz="2400" b="1" i="0" u="none" strike="noStrike" kern="1200" cap="none" spc="0" baseline="0">
                <a:solidFill>
                  <a:srgbClr val="FF0000"/>
                </a:solidFill>
                <a:latin typeface="Times New Roman" pitchFamily="18" charset="0"/>
                <a:ea typeface="微软雅黑" pitchFamily="0" charset="0"/>
                <a:cs typeface="Times New Roman" pitchFamily="18" charset="0"/>
              </a:rPr>
              <a:t> </a:t>
            </a:r>
            <a:r>
              <a:rPr lang="en-US" altLang="zh-CN" sz="2400" b="1" i="0" u="none" strike="noStrike" kern="1200" cap="none" spc="0" baseline="0">
                <a:solidFill>
                  <a:srgbClr val="FF0000"/>
                </a:solidFill>
                <a:latin typeface="Times New Roman" pitchFamily="18" charset="0"/>
                <a:ea typeface="微软雅黑" pitchFamily="0" charset="0"/>
                <a:cs typeface="Times New Roman" pitchFamily="18" charset="0"/>
              </a:rPr>
              <a:t>biển</a:t>
            </a:r>
            <a:endParaRPr lang="zh-CN" altLang="en-US" sz="2400" b="1" i="0" u="none" strike="noStrike" kern="1200" cap="none" spc="0" baseline="0">
              <a:solidFill>
                <a:srgbClr val="FF0000"/>
              </a:solidFill>
              <a:latin typeface="Times New Roman" pitchFamily="18" charset="0"/>
              <a:ea typeface="微软雅黑" pitchFamily="0" charset="0"/>
              <a:cs typeface="Times New Roman" pitchFamily="18" charset="0"/>
            </a:endParaRPr>
          </a:p>
        </p:txBody>
      </p:sp>
      <p:sp>
        <p:nvSpPr>
          <p:cNvPr id="955" name="矩形"/>
          <p:cNvSpPr>
            <a:spLocks/>
          </p:cNvSpPr>
          <p:nvPr/>
        </p:nvSpPr>
        <p:spPr>
          <a:xfrm rot="0">
            <a:off x="5232556" y="3427510"/>
            <a:ext cx="2272348" cy="461665"/>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ctr">
              <a:lnSpc>
                <a:spcPct val="100000"/>
              </a:lnSpc>
              <a:spcBef>
                <a:spcPts val="0"/>
              </a:spcBef>
              <a:spcAft>
                <a:spcPts val="0"/>
              </a:spcAft>
              <a:buNone/>
            </a:pPr>
            <a:r>
              <a:rPr lang="en-US" altLang="zh-CN" sz="2400" b="1" i="0" u="none" strike="noStrike" kern="1200" cap="none" spc="0" baseline="0">
                <a:solidFill>
                  <a:srgbClr val="FF0000"/>
                </a:solidFill>
                <a:latin typeface="Times New Roman" pitchFamily="18" charset="0"/>
                <a:ea typeface="微软雅黑" pitchFamily="0" charset="0"/>
                <a:cs typeface="Times New Roman" pitchFamily="18" charset="0"/>
              </a:rPr>
              <a:t>Bạch</a:t>
            </a:r>
            <a:r>
              <a:rPr lang="en-US" altLang="zh-CN" sz="2400" b="1" i="0" u="none" strike="noStrike" kern="1200" cap="none" spc="0" baseline="0">
                <a:solidFill>
                  <a:srgbClr val="FF0000"/>
                </a:solidFill>
                <a:latin typeface="Times New Roman" pitchFamily="18" charset="0"/>
                <a:ea typeface="微软雅黑" pitchFamily="0" charset="0"/>
                <a:cs typeface="Times New Roman" pitchFamily="18" charset="0"/>
              </a:rPr>
              <a:t> </a:t>
            </a:r>
            <a:r>
              <a:rPr lang="en-US" altLang="zh-CN" sz="2400" b="1" i="0" u="none" strike="noStrike" kern="1200" cap="none" spc="0" baseline="0">
                <a:solidFill>
                  <a:srgbClr val="FF0000"/>
                </a:solidFill>
                <a:latin typeface="Times New Roman" pitchFamily="18" charset="0"/>
                <a:ea typeface="微软雅黑" pitchFamily="0" charset="0"/>
                <a:cs typeface="Times New Roman" pitchFamily="18" charset="0"/>
              </a:rPr>
              <a:t>tuộc</a:t>
            </a:r>
            <a:endParaRPr lang="zh-CN" altLang="en-US" sz="2400" b="1" i="0" u="none" strike="noStrike" kern="1200" cap="none" spc="0" baseline="0">
              <a:solidFill>
                <a:srgbClr val="FF0000"/>
              </a:solidFill>
              <a:latin typeface="Times New Roman" pitchFamily="18" charset="0"/>
              <a:ea typeface="微软雅黑" pitchFamily="0" charset="0"/>
              <a:cs typeface="Times New Roman" pitchFamily="18" charset="0"/>
            </a:endParaRPr>
          </a:p>
        </p:txBody>
      </p:sp>
      <p:sp>
        <p:nvSpPr>
          <p:cNvPr id="956" name="矩形"/>
          <p:cNvSpPr>
            <a:spLocks/>
          </p:cNvSpPr>
          <p:nvPr/>
        </p:nvSpPr>
        <p:spPr>
          <a:xfrm rot="0">
            <a:off x="8749820" y="3391731"/>
            <a:ext cx="2272348" cy="461665"/>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ctr">
              <a:lnSpc>
                <a:spcPct val="100000"/>
              </a:lnSpc>
              <a:spcBef>
                <a:spcPts val="0"/>
              </a:spcBef>
              <a:spcAft>
                <a:spcPts val="0"/>
              </a:spcAft>
              <a:buNone/>
            </a:pPr>
            <a:r>
              <a:rPr lang="en-US" altLang="zh-CN" sz="2400" b="1" i="0" u="none" strike="noStrike" kern="1200" cap="none" spc="0" baseline="0">
                <a:solidFill>
                  <a:srgbClr val="FF0000"/>
                </a:solidFill>
                <a:latin typeface="Times New Roman" pitchFamily="18" charset="0"/>
                <a:ea typeface="微软雅黑" pitchFamily="0" charset="0"/>
                <a:cs typeface="Times New Roman" pitchFamily="18" charset="0"/>
              </a:rPr>
              <a:t>ở </a:t>
            </a:r>
            <a:r>
              <a:rPr lang="en-US" altLang="zh-CN" sz="2400" b="1" i="0" u="none" strike="noStrike" kern="1200" cap="none" spc="0" baseline="0">
                <a:solidFill>
                  <a:srgbClr val="FF0000"/>
                </a:solidFill>
                <a:latin typeface="Times New Roman" pitchFamily="18" charset="0"/>
                <a:ea typeface="微软雅黑" pitchFamily="0" charset="0"/>
                <a:cs typeface="Times New Roman" pitchFamily="18" charset="0"/>
              </a:rPr>
              <a:t>biển</a:t>
            </a:r>
            <a:endParaRPr lang="zh-CN" altLang="en-US" sz="2400" b="1" i="0" u="none" strike="noStrike" kern="1200" cap="none" spc="0" baseline="0">
              <a:solidFill>
                <a:srgbClr val="FF0000"/>
              </a:solidFill>
              <a:latin typeface="Times New Roman" pitchFamily="18" charset="0"/>
              <a:ea typeface="微软雅黑" pitchFamily="0" charset="0"/>
              <a:cs typeface="Times New Roman" pitchFamily="18" charset="0"/>
            </a:endParaRPr>
          </a:p>
        </p:txBody>
      </p:sp>
      <p:sp>
        <p:nvSpPr>
          <p:cNvPr id="957" name="矩形"/>
          <p:cNvSpPr>
            <a:spLocks/>
          </p:cNvSpPr>
          <p:nvPr/>
        </p:nvSpPr>
        <p:spPr>
          <a:xfrm rot="0">
            <a:off x="4975300" y="5336318"/>
            <a:ext cx="2272348" cy="461664"/>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ctr">
              <a:lnSpc>
                <a:spcPct val="100000"/>
              </a:lnSpc>
              <a:spcBef>
                <a:spcPts val="0"/>
              </a:spcBef>
              <a:spcAft>
                <a:spcPts val="0"/>
              </a:spcAft>
              <a:buNone/>
            </a:pPr>
            <a:r>
              <a:rPr lang="en-US" altLang="zh-CN" sz="2400" b="1" i="0" u="none" strike="noStrike" kern="1200" cap="none" spc="0" baseline="0">
                <a:solidFill>
                  <a:srgbClr val="FF0000"/>
                </a:solidFill>
                <a:latin typeface="Times New Roman" pitchFamily="18" charset="0"/>
                <a:ea typeface="微软雅黑" pitchFamily="0" charset="0"/>
                <a:cs typeface="Times New Roman" pitchFamily="18" charset="0"/>
              </a:rPr>
              <a:t>Gấu</a:t>
            </a:r>
            <a:r>
              <a:rPr lang="en-US" altLang="zh-CN" sz="2400" b="1" i="0" u="none" strike="noStrike" kern="1200" cap="none" spc="0" baseline="0">
                <a:solidFill>
                  <a:srgbClr val="FF0000"/>
                </a:solidFill>
                <a:latin typeface="Times New Roman" pitchFamily="18" charset="0"/>
                <a:ea typeface="微软雅黑" pitchFamily="0" charset="0"/>
                <a:cs typeface="Times New Roman" pitchFamily="18" charset="0"/>
              </a:rPr>
              <a:t> </a:t>
            </a:r>
            <a:endParaRPr lang="zh-CN" altLang="en-US" sz="2400" b="1" i="0" u="none" strike="noStrike" kern="1200" cap="none" spc="0" baseline="0">
              <a:solidFill>
                <a:srgbClr val="FF0000"/>
              </a:solidFill>
              <a:latin typeface="Times New Roman" pitchFamily="18" charset="0"/>
              <a:ea typeface="微软雅黑" pitchFamily="0" charset="0"/>
              <a:cs typeface="Times New Roman" pitchFamily="18" charset="0"/>
            </a:endParaRPr>
          </a:p>
        </p:txBody>
      </p:sp>
      <p:sp>
        <p:nvSpPr>
          <p:cNvPr id="958" name="矩形"/>
          <p:cNvSpPr>
            <a:spLocks/>
          </p:cNvSpPr>
          <p:nvPr/>
        </p:nvSpPr>
        <p:spPr>
          <a:xfrm rot="0">
            <a:off x="8717752" y="5264760"/>
            <a:ext cx="2272349" cy="461664"/>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ctr">
              <a:lnSpc>
                <a:spcPct val="100000"/>
              </a:lnSpc>
              <a:spcBef>
                <a:spcPts val="0"/>
              </a:spcBef>
              <a:spcAft>
                <a:spcPts val="0"/>
              </a:spcAft>
              <a:buNone/>
            </a:pPr>
            <a:r>
              <a:rPr lang="en-US" altLang="zh-CN" sz="2400" b="1" i="0" u="none" strike="noStrike" kern="1200" cap="none" spc="0" baseline="0">
                <a:solidFill>
                  <a:srgbClr val="FF0000"/>
                </a:solidFill>
                <a:latin typeface="Times New Roman" pitchFamily="18" charset="0"/>
                <a:ea typeface="微软雅黑" pitchFamily="0" charset="0"/>
                <a:cs typeface="Times New Roman" pitchFamily="18" charset="0"/>
              </a:rPr>
              <a:t>rừng</a:t>
            </a:r>
            <a:endParaRPr lang="zh-CN" altLang="en-US" sz="2400" b="1" i="0" u="none" strike="noStrike" kern="1200" cap="none" spc="0" baseline="0">
              <a:solidFill>
                <a:srgbClr val="FF0000"/>
              </a:solidFill>
              <a:latin typeface="Times New Roman" pitchFamily="18" charset="0"/>
              <a:ea typeface="微软雅黑" pitchFamily="0" charset="0"/>
              <a:cs typeface="Times New Roman" pitchFamily="18" charset="0"/>
            </a:endParaRPr>
          </a:p>
        </p:txBody>
      </p:sp>
    </p:spTree>
    <p:extLst>
      <p:ext uri="{BB962C8B-B14F-4D97-AF65-F5344CB8AC3E}">
        <p14:creationId xmlns:p14="http://schemas.microsoft.com/office/powerpoint/2010/main" val="21116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53"/>
                                        </p:tgtEl>
                                        <p:attrNameLst>
                                          <p:attrName>style.visibility</p:attrName>
                                        </p:attrNameLst>
                                      </p:cBhvr>
                                      <p:to>
                                        <p:strVal val="visible"/>
                                      </p:to>
                                    </p:set>
                                    <p:animEffect transition="in" filter="wipe(down)">
                                      <p:cBhvr>
                                        <p:cTn id="7" dur="500"/>
                                        <p:tgtEl>
                                          <p:spTgt spid="9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54"/>
                                        </p:tgtEl>
                                        <p:attrNameLst>
                                          <p:attrName>style.visibility</p:attrName>
                                        </p:attrNameLst>
                                      </p:cBhvr>
                                      <p:to>
                                        <p:strVal val="visible"/>
                                      </p:to>
                                    </p:set>
                                    <p:animEffect transition="in" filter="wipe(down)">
                                      <p:cBhvr>
                                        <p:cTn id="12" dur="500"/>
                                        <p:tgtEl>
                                          <p:spTgt spid="95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55"/>
                                        </p:tgtEl>
                                        <p:attrNameLst>
                                          <p:attrName>style.visibility</p:attrName>
                                        </p:attrNameLst>
                                      </p:cBhvr>
                                      <p:to>
                                        <p:strVal val="visible"/>
                                      </p:to>
                                    </p:set>
                                    <p:animEffect transition="in" filter="wipe(down)">
                                      <p:cBhvr>
                                        <p:cTn id="17" dur="500"/>
                                        <p:tgtEl>
                                          <p:spTgt spid="95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56"/>
                                        </p:tgtEl>
                                        <p:attrNameLst>
                                          <p:attrName>style.visibility</p:attrName>
                                        </p:attrNameLst>
                                      </p:cBhvr>
                                      <p:to>
                                        <p:strVal val="visible"/>
                                      </p:to>
                                    </p:set>
                                    <p:animEffect transition="in" filter="wipe(down)">
                                      <p:cBhvr>
                                        <p:cTn id="22" dur="500"/>
                                        <p:tgtEl>
                                          <p:spTgt spid="95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57"/>
                                        </p:tgtEl>
                                        <p:attrNameLst>
                                          <p:attrName>style.visibility</p:attrName>
                                        </p:attrNameLst>
                                      </p:cBhvr>
                                      <p:to>
                                        <p:strVal val="visible"/>
                                      </p:to>
                                    </p:set>
                                    <p:animEffect transition="in" filter="wipe(down)">
                                      <p:cBhvr>
                                        <p:cTn id="27" dur="500"/>
                                        <p:tgtEl>
                                          <p:spTgt spid="95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58"/>
                                        </p:tgtEl>
                                        <p:attrNameLst>
                                          <p:attrName>style.visibility</p:attrName>
                                        </p:attrNameLst>
                                      </p:cBhvr>
                                      <p:to>
                                        <p:strVal val="visible"/>
                                      </p:to>
                                    </p:set>
                                    <p:animEffect transition="in" filter="wipe(down)">
                                      <p:cBhvr>
                                        <p:cTn id="32" dur="500"/>
                                        <p:tgtEl>
                                          <p:spTgt spid="9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3" grpId="0"/>
      <p:bldP spid="954" grpId="0"/>
      <p:bldP spid="955" grpId="0"/>
      <p:bldP spid="956" grpId="0"/>
      <p:bldP spid="957" grpId="0"/>
      <p:bldP spid="958" grpId="0"/>
    </p:bldLst>
  </p:timing>
</p:sld>
</file>

<file path=ppt/slides/slide33.xml><?xml version="1.0" encoding="utf-8"?>
<p:sld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pic>
        <p:nvPicPr>
          <p:cNvPr id="959" name="图片"/>
          <p:cNvPicPr>
            <a:picLocks noChangeAspect="1"/>
          </p:cNvPicPr>
          <p:nvPr/>
        </p:nvPicPr>
        <p:blipFill>
          <a:blip r:embed="rId1" cstate="print"/>
          <a:stretch>
            <a:fillRect/>
          </a:stretch>
        </p:blipFill>
        <p:spPr>
          <a:xfrm rot="0">
            <a:off x="2056863" y="1072976"/>
            <a:ext cx="8075097" cy="4414310"/>
          </a:xfrm>
          <a:prstGeom prst="rect"/>
          <a:noFill/>
          <a:ln w="12700" cmpd="sng" cap="flat">
            <a:noFill/>
            <a:prstDash val="solid"/>
            <a:miter/>
          </a:ln>
        </p:spPr>
      </p:pic>
      <p:pic>
        <p:nvPicPr>
          <p:cNvPr id="960" name="图片"/>
          <p:cNvPicPr>
            <a:picLocks noChangeAspect="1"/>
          </p:cNvPicPr>
          <p:nvPr/>
        </p:nvPicPr>
        <p:blipFill>
          <a:blip r:embed="rId2" cstate="print"/>
          <a:stretch>
            <a:fillRect/>
          </a:stretch>
        </p:blipFill>
        <p:spPr>
          <a:xfrm rot="0">
            <a:off x="9306419" y="369467"/>
            <a:ext cx="2007921" cy="2002494"/>
          </a:xfrm>
          <a:prstGeom prst="rect"/>
          <a:noFill/>
          <a:ln w="12700" cmpd="sng" cap="flat">
            <a:noFill/>
            <a:prstDash val="solid"/>
            <a:miter/>
          </a:ln>
        </p:spPr>
      </p:pic>
      <p:pic>
        <p:nvPicPr>
          <p:cNvPr id="961" name="图片"/>
          <p:cNvPicPr>
            <a:picLocks noChangeAspect="1"/>
          </p:cNvPicPr>
          <p:nvPr/>
        </p:nvPicPr>
        <p:blipFill>
          <a:blip r:embed="rId3" cstate="print"/>
          <a:stretch>
            <a:fillRect/>
          </a:stretch>
        </p:blipFill>
        <p:spPr>
          <a:xfrm rot="0">
            <a:off x="-5731" y="894"/>
            <a:ext cx="3770811" cy="3788376"/>
          </a:xfrm>
          <a:prstGeom prst="rect"/>
          <a:noFill/>
          <a:ln w="12700" cmpd="sng" cap="flat">
            <a:noFill/>
            <a:prstDash val="solid"/>
            <a:miter/>
          </a:ln>
        </p:spPr>
      </p:pic>
      <p:pic>
        <p:nvPicPr>
          <p:cNvPr id="962" name="图片"/>
          <p:cNvPicPr>
            <a:picLocks noChangeAspect="1"/>
          </p:cNvPicPr>
          <p:nvPr/>
        </p:nvPicPr>
        <p:blipFill>
          <a:blip r:embed="rId4" cstate="print"/>
          <a:srcRect b="15181"/>
          <a:stretch>
            <a:fillRect/>
          </a:stretch>
        </p:blipFill>
        <p:spPr>
          <a:xfrm rot="0">
            <a:off x="2034663" y="4761025"/>
            <a:ext cx="885577" cy="639860"/>
          </a:xfrm>
          <a:prstGeom prst="rect"/>
          <a:noFill/>
          <a:ln w="12700" cmpd="sng" cap="flat">
            <a:noFill/>
            <a:prstDash val="solid"/>
            <a:miter/>
          </a:ln>
        </p:spPr>
      </p:pic>
      <p:pic>
        <p:nvPicPr>
          <p:cNvPr id="963" name="图片"/>
          <p:cNvPicPr>
            <a:picLocks noChangeAspect="1"/>
          </p:cNvPicPr>
          <p:nvPr/>
        </p:nvPicPr>
        <p:blipFill>
          <a:blip r:embed="rId5" cstate="print"/>
          <a:stretch>
            <a:fillRect/>
          </a:stretch>
        </p:blipFill>
        <p:spPr>
          <a:xfrm rot="0">
            <a:off x="2424277" y="4333750"/>
            <a:ext cx="2289648" cy="1064036"/>
          </a:xfrm>
          <a:prstGeom prst="rect"/>
          <a:noFill/>
          <a:ln w="12700" cmpd="sng" cap="flat">
            <a:noFill/>
            <a:prstDash val="solid"/>
            <a:miter/>
          </a:ln>
        </p:spPr>
      </p:pic>
      <p:grpSp>
        <p:nvGrpSpPr>
          <p:cNvPr id="970" name="组合"/>
          <p:cNvGrpSpPr>
            <a:grpSpLocks/>
          </p:cNvGrpSpPr>
          <p:nvPr/>
        </p:nvGrpSpPr>
        <p:grpSpPr>
          <a:xfrm>
            <a:off x="0" y="3698500"/>
            <a:ext cx="12195791" cy="3158606"/>
            <a:chOff x="0" y="3698500"/>
            <a:chExt cx="12195791" cy="3158606"/>
          </a:xfrm>
        </p:grpSpPr>
        <p:pic>
          <p:nvPicPr>
            <p:cNvPr id="964" name="图片"/>
            <p:cNvPicPr>
              <a:picLocks noChangeAspect="1"/>
            </p:cNvPicPr>
            <p:nvPr/>
          </p:nvPicPr>
          <p:blipFill>
            <a:blip r:embed="rId6" cstate="print"/>
            <a:stretch>
              <a:fillRect/>
            </a:stretch>
          </p:blipFill>
          <p:spPr>
            <a:xfrm rot="0">
              <a:off x="270439" y="5338009"/>
              <a:ext cx="1702626" cy="1446406"/>
            </a:xfrm>
            <a:prstGeom prst="rect"/>
            <a:noFill/>
            <a:ln w="12700" cmpd="sng" cap="flat">
              <a:noFill/>
              <a:prstDash val="solid"/>
              <a:miter/>
            </a:ln>
          </p:spPr>
        </p:pic>
        <p:pic>
          <p:nvPicPr>
            <p:cNvPr id="965" name="图片"/>
            <p:cNvPicPr>
              <a:picLocks noChangeAspect="1"/>
            </p:cNvPicPr>
            <p:nvPr/>
          </p:nvPicPr>
          <p:blipFill>
            <a:blip r:embed="rId7" cstate="print"/>
            <a:stretch>
              <a:fillRect/>
            </a:stretch>
          </p:blipFill>
          <p:spPr>
            <a:xfrm rot="0">
              <a:off x="2278595" y="5776192"/>
              <a:ext cx="1066522" cy="906025"/>
            </a:xfrm>
            <a:prstGeom prst="rect"/>
            <a:noFill/>
            <a:ln w="12700" cmpd="sng" cap="flat">
              <a:noFill/>
              <a:prstDash val="solid"/>
              <a:miter/>
            </a:ln>
          </p:spPr>
        </p:pic>
        <p:pic>
          <p:nvPicPr>
            <p:cNvPr id="966" name="图片"/>
            <p:cNvPicPr>
              <a:picLocks noChangeAspect="1"/>
            </p:cNvPicPr>
            <p:nvPr/>
          </p:nvPicPr>
          <p:blipFill>
            <a:blip r:embed="rId8" cstate="print"/>
            <a:stretch>
              <a:fillRect/>
            </a:stretch>
          </p:blipFill>
          <p:spPr>
            <a:xfrm flipH="1" rot="0">
              <a:off x="4800967" y="5583419"/>
              <a:ext cx="1293445" cy="1098799"/>
            </a:xfrm>
            <a:prstGeom prst="rect"/>
            <a:noFill/>
            <a:ln w="12700" cmpd="sng" cap="flat">
              <a:noFill/>
              <a:prstDash val="solid"/>
              <a:miter/>
            </a:ln>
          </p:spPr>
        </p:pic>
        <p:pic>
          <p:nvPicPr>
            <p:cNvPr id="967" name="图片"/>
            <p:cNvPicPr>
              <a:picLocks noChangeAspect="1"/>
            </p:cNvPicPr>
            <p:nvPr/>
          </p:nvPicPr>
          <p:blipFill>
            <a:blip r:embed="rId9" cstate="print"/>
            <a:stretch>
              <a:fillRect/>
            </a:stretch>
          </p:blipFill>
          <p:spPr>
            <a:xfrm flipH="1" rot="0">
              <a:off x="7771993" y="5684489"/>
              <a:ext cx="1056127" cy="897194"/>
            </a:xfrm>
            <a:prstGeom prst="rect"/>
            <a:noFill/>
            <a:ln w="12700" cmpd="sng" cap="flat">
              <a:noFill/>
              <a:prstDash val="solid"/>
              <a:miter/>
            </a:ln>
          </p:spPr>
        </p:pic>
        <p:pic>
          <p:nvPicPr>
            <p:cNvPr id="968" name="图片"/>
            <p:cNvPicPr>
              <a:picLocks noChangeAspect="1"/>
            </p:cNvPicPr>
            <p:nvPr/>
          </p:nvPicPr>
          <p:blipFill>
            <a:blip r:embed="rId10" cstate="print"/>
            <a:stretch>
              <a:fillRect/>
            </a:stretch>
          </p:blipFill>
          <p:spPr>
            <a:xfrm rot="0">
              <a:off x="8969607" y="3698500"/>
              <a:ext cx="3226183" cy="3085915"/>
            </a:xfrm>
            <a:prstGeom prst="rect"/>
            <a:noFill/>
            <a:ln w="12700" cmpd="sng" cap="flat">
              <a:noFill/>
              <a:prstDash val="solid"/>
              <a:miter/>
            </a:ln>
          </p:spPr>
        </p:pic>
        <p:pic>
          <p:nvPicPr>
            <p:cNvPr id="969" name="图片"/>
            <p:cNvPicPr>
              <a:picLocks noChangeAspect="1"/>
            </p:cNvPicPr>
            <p:nvPr/>
          </p:nvPicPr>
          <p:blipFill>
            <a:blip r:embed="rId11" cstate="print"/>
            <a:srcRect t="82569" b="8666"/>
            <a:stretch>
              <a:fillRect/>
            </a:stretch>
          </p:blipFill>
          <p:spPr>
            <a:xfrm rot="0">
              <a:off x="0" y="6307976"/>
              <a:ext cx="12188826" cy="549130"/>
            </a:xfrm>
            <a:prstGeom prst="rect"/>
            <a:noFill/>
            <a:ln w="12700" cmpd="sng" cap="flat">
              <a:noFill/>
              <a:prstDash val="solid"/>
              <a:miter/>
            </a:ln>
          </p:spPr>
        </p:pic>
      </p:grpSp>
      <p:pic>
        <p:nvPicPr>
          <p:cNvPr id="971" name="图片"/>
          <p:cNvPicPr>
            <a:picLocks noChangeAspect="1"/>
          </p:cNvPicPr>
          <p:nvPr/>
        </p:nvPicPr>
        <p:blipFill>
          <a:blip r:embed="rId12" cstate="print"/>
          <a:stretch>
            <a:fillRect/>
          </a:stretch>
        </p:blipFill>
        <p:spPr>
          <a:xfrm rot="0">
            <a:off x="312296" y="4927174"/>
            <a:ext cx="3534471" cy="1929933"/>
          </a:xfrm>
          <a:prstGeom prst="rect"/>
          <a:noFill/>
          <a:ln w="12700" cmpd="sng" cap="flat">
            <a:noFill/>
            <a:prstDash val="solid"/>
            <a:miter/>
          </a:ln>
        </p:spPr>
      </p:pic>
      <p:sp>
        <p:nvSpPr>
          <p:cNvPr id="972" name="矩形"/>
          <p:cNvSpPr>
            <a:spLocks/>
          </p:cNvSpPr>
          <p:nvPr/>
        </p:nvSpPr>
        <p:spPr>
          <a:xfrm rot="0">
            <a:off x="2589413" y="1967460"/>
            <a:ext cx="7009999" cy="2123104"/>
          </a:xfrm>
          <a:prstGeom prst="rect"/>
          <a:noFill/>
          <a:ln w="12700" cmpd="sng" cap="flat">
            <a:noFill/>
            <a:prstDash val="solid"/>
            <a:miter/>
          </a:ln>
        </p:spPr>
        <p:txBody>
          <a:bodyPr vert="horz" wrap="square" lIns="91416" tIns="45708" rIns="91416" bIns="45708" anchor="t" anchorCtr="0">
            <a:prstTxWarp prst="textNoShape"/>
            <a:spAutoFit/>
          </a:bodyPr>
          <a:lstStyle/>
          <a:p>
            <a:pPr marL="0" indent="0" algn="ctr" defTabSz="914019">
              <a:lnSpc>
                <a:spcPct val="100000"/>
              </a:lnSpc>
              <a:spcBef>
                <a:spcPts val="0"/>
              </a:spcBef>
              <a:spcAft>
                <a:spcPts val="0"/>
              </a:spcAft>
              <a:buNone/>
            </a:pPr>
            <a:r>
              <a:rPr lang="en-US" altLang="zh-CN" sz="6598" b="1" i="0" u="none" strike="noStrike" kern="1200" cap="none" spc="0" baseline="0">
                <a:solidFill>
                  <a:srgbClr val="FF00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CHÀO TẠM BIỆT CÁC CON</a:t>
            </a:r>
            <a:endParaRPr lang="zh-CN" altLang="en-US" sz="6598" b="1" i="0" u="none" strike="noStrike" kern="1200" cap="none" spc="0" baseline="0">
              <a:solidFill>
                <a:srgbClr val="FF00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endParaRPr>
          </a:p>
        </p:txBody>
      </p:sp>
    </p:spTree>
    <p:extLst>
      <p:ext uri="{BB962C8B-B14F-4D97-AF65-F5344CB8AC3E}">
        <p14:creationId xmlns:p14="http://schemas.microsoft.com/office/powerpoint/2010/main" val="1481337175"/>
      </p:ext>
    </p:extLst>
  </p:cSld>
  <p:clrMapOvr>
    <a:masterClrMapping/>
  </p:clrMapOvr>
  <p:transition spd="slow" advTm="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70"/>
                                        </p:tgtEl>
                                        <p:attrNameLst>
                                          <p:attrName>style.visibility</p:attrName>
                                        </p:attrNameLst>
                                      </p:cBhvr>
                                      <p:to>
                                        <p:strVal val="visible"/>
                                      </p:to>
                                    </p:set>
                                    <p:animEffect transition="in" filter="fade">
                                      <p:cBhvr>
                                        <p:cTn id="7" dur="1000"/>
                                        <p:tgtEl>
                                          <p:spTgt spid="970"/>
                                        </p:tgtEl>
                                      </p:cBhvr>
                                    </p:animEffect>
                                    <p:anim calcmode="lin" valueType="num">
                                      <p:cBhvr>
                                        <p:cTn id="8" dur="1000" fill="hold"/>
                                        <p:tgtEl>
                                          <p:spTgt spid="970"/>
                                        </p:tgtEl>
                                        <p:attrNameLst>
                                          <p:attrName>ppt_x</p:attrName>
                                        </p:attrNameLst>
                                      </p:cBhvr>
                                      <p:tavLst>
                                        <p:tav tm="0">
                                          <p:val>
                                            <p:strVal val="#ppt_x"/>
                                          </p:val>
                                        </p:tav>
                                        <p:tav tm="100000">
                                          <p:val>
                                            <p:strVal val="#ppt_x"/>
                                          </p:val>
                                        </p:tav>
                                      </p:tavLst>
                                    </p:anim>
                                    <p:anim calcmode="lin" valueType="num">
                                      <p:cBhvr>
                                        <p:cTn id="9" dur="1000" fill="hold"/>
                                        <p:tgtEl>
                                          <p:spTgt spid="970"/>
                                        </p:tgtEl>
                                        <p:attrNameLst>
                                          <p:attrName>ppt_y</p:attrName>
                                        </p:attrNameLst>
                                      </p:cBhvr>
                                      <p:tavLst>
                                        <p:tav tm="0">
                                          <p:val>
                                            <p:strVal val="#ppt_y+.1"/>
                                          </p:val>
                                        </p:tav>
                                        <p:tav tm="100000">
                                          <p:val>
                                            <p:strVal val="#ppt_y"/>
                                          </p:val>
                                        </p:tav>
                                      </p:tavLst>
                                    </p:anim>
                                  </p:childTnLst>
                                </p:cTn>
                              </p:par>
                            </p:childTnLst>
                          </p:cTn>
                        </p:par>
                        <p:par>
                          <p:cTn id="10" fill="hold" nodeType="withGroup">
                            <p:stCondLst>
                              <p:cond delay="1000"/>
                            </p:stCondLst>
                            <p:childTnLst>
                              <p:par>
                                <p:cTn id="11" presetID="53" presetClass="entr" presetSubtype="0" fill="hold" nodeType="afterEffect">
                                  <p:stCondLst>
                                    <p:cond delay="0"/>
                                  </p:stCondLst>
                                  <p:childTnLst>
                                    <p:set>
                                      <p:cBhvr>
                                        <p:cTn id="12" dur="1" fill="hold">
                                          <p:stCondLst>
                                            <p:cond delay="0"/>
                                          </p:stCondLst>
                                        </p:cTn>
                                        <p:tgtEl>
                                          <p:spTgt spid="959"/>
                                        </p:tgtEl>
                                        <p:attrNameLst>
                                          <p:attrName>style.visibility</p:attrName>
                                        </p:attrNameLst>
                                      </p:cBhvr>
                                      <p:to>
                                        <p:strVal val="visible"/>
                                      </p:to>
                                    </p:set>
                                    <p:anim calcmode="lin" valueType="num">
                                      <p:cBhvr>
                                        <p:cTn id="13" dur="500" fill="hold"/>
                                        <p:tgtEl>
                                          <p:spTgt spid="959"/>
                                        </p:tgtEl>
                                        <p:attrNameLst>
                                          <p:attrName>ppt_w</p:attrName>
                                        </p:attrNameLst>
                                      </p:cBhvr>
                                      <p:tavLst>
                                        <p:tav tm="0">
                                          <p:val>
                                            <p:fltVal val="0"/>
                                          </p:val>
                                        </p:tav>
                                        <p:tav tm="100000">
                                          <p:val>
                                            <p:strVal val="#ppt_w"/>
                                          </p:val>
                                        </p:tav>
                                      </p:tavLst>
                                    </p:anim>
                                    <p:anim calcmode="lin" valueType="num">
                                      <p:cBhvr>
                                        <p:cTn id="14" dur="500" fill="hold"/>
                                        <p:tgtEl>
                                          <p:spTgt spid="959"/>
                                        </p:tgtEl>
                                        <p:attrNameLst>
                                          <p:attrName>ppt_h</p:attrName>
                                        </p:attrNameLst>
                                      </p:cBhvr>
                                      <p:tavLst>
                                        <p:tav tm="0">
                                          <p:val>
                                            <p:fltVal val="0"/>
                                          </p:val>
                                        </p:tav>
                                        <p:tav tm="100000">
                                          <p:val>
                                            <p:strVal val="#ppt_h"/>
                                          </p:val>
                                        </p:tav>
                                      </p:tavLst>
                                    </p:anim>
                                    <p:animEffect transition="in" filter="fade">
                                      <p:cBhvr>
                                        <p:cTn id="15" dur="500"/>
                                        <p:tgtEl>
                                          <p:spTgt spid="959"/>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961"/>
                                        </p:tgtEl>
                                        <p:attrNameLst>
                                          <p:attrName>style.visibility</p:attrName>
                                        </p:attrNameLst>
                                      </p:cBhvr>
                                      <p:to>
                                        <p:strVal val="visible"/>
                                      </p:to>
                                    </p:set>
                                    <p:anim calcmode="lin" valueType="num">
                                      <p:cBhvr additive="base">
                                        <p:cTn id="19" dur="500" fill="hold"/>
                                        <p:tgtEl>
                                          <p:spTgt spid="961"/>
                                        </p:tgtEl>
                                        <p:attrNameLst>
                                          <p:attrName>ppt_x</p:attrName>
                                        </p:attrNameLst>
                                      </p:cBhvr>
                                      <p:tavLst>
                                        <p:tav tm="0">
                                          <p:val>
                                            <p:strVal val="0-#ppt_w/2"/>
                                          </p:val>
                                        </p:tav>
                                        <p:tav tm="100000">
                                          <p:val>
                                            <p:strVal val="#ppt_x"/>
                                          </p:val>
                                        </p:tav>
                                      </p:tavLst>
                                    </p:anim>
                                    <p:anim calcmode="lin" valueType="num">
                                      <p:cBhvr additive="base">
                                        <p:cTn id="20" dur="500" fill="hold"/>
                                        <p:tgtEl>
                                          <p:spTgt spid="961"/>
                                        </p:tgtEl>
                                        <p:attrNameLst>
                                          <p:attrName>ppt_y</p:attrName>
                                        </p:attrNameLst>
                                      </p:cBhvr>
                                      <p:tavLst>
                                        <p:tav tm="0">
                                          <p:val>
                                            <p:strVal val="0-#ppt_h/2"/>
                                          </p:val>
                                        </p:tav>
                                        <p:tav tm="100000">
                                          <p:val>
                                            <p:strVal val="#ppt_y"/>
                                          </p:val>
                                        </p:tav>
                                      </p:tavLst>
                                    </p:anim>
                                  </p:childTnLst>
                                </p:cTn>
                              </p:par>
                            </p:childTnLst>
                          </p:cTn>
                        </p:par>
                        <p:par>
                          <p:cTn id="21" fill="hold" nodeType="withGroup">
                            <p:stCondLst>
                              <p:cond delay="2000"/>
                            </p:stCondLst>
                            <p:childTnLst>
                              <p:par>
                                <p:cTn id="22" presetID="53" presetClass="entr" presetSubtype="0" fill="hold" nodeType="afterEffect">
                                  <p:stCondLst>
                                    <p:cond delay="0"/>
                                  </p:stCondLst>
                                  <p:childTnLst>
                                    <p:set>
                                      <p:cBhvr>
                                        <p:cTn id="23" dur="1" fill="hold">
                                          <p:stCondLst>
                                            <p:cond delay="0"/>
                                          </p:stCondLst>
                                        </p:cTn>
                                        <p:tgtEl>
                                          <p:spTgt spid="960"/>
                                        </p:tgtEl>
                                        <p:attrNameLst>
                                          <p:attrName>style.visibility</p:attrName>
                                        </p:attrNameLst>
                                      </p:cBhvr>
                                      <p:to>
                                        <p:strVal val="visible"/>
                                      </p:to>
                                    </p:set>
                                    <p:anim calcmode="lin" valueType="num">
                                      <p:cBhvr>
                                        <p:cTn id="24" dur="500" fill="hold"/>
                                        <p:tgtEl>
                                          <p:spTgt spid="960"/>
                                        </p:tgtEl>
                                        <p:attrNameLst>
                                          <p:attrName>ppt_w</p:attrName>
                                        </p:attrNameLst>
                                      </p:cBhvr>
                                      <p:tavLst>
                                        <p:tav tm="0">
                                          <p:val>
                                            <p:fltVal val="0"/>
                                          </p:val>
                                        </p:tav>
                                        <p:tav tm="100000">
                                          <p:val>
                                            <p:strVal val="#ppt_w"/>
                                          </p:val>
                                        </p:tav>
                                      </p:tavLst>
                                    </p:anim>
                                    <p:anim calcmode="lin" valueType="num">
                                      <p:cBhvr>
                                        <p:cTn id="25" dur="500" fill="hold"/>
                                        <p:tgtEl>
                                          <p:spTgt spid="960"/>
                                        </p:tgtEl>
                                        <p:attrNameLst>
                                          <p:attrName>ppt_h</p:attrName>
                                        </p:attrNameLst>
                                      </p:cBhvr>
                                      <p:tavLst>
                                        <p:tav tm="0">
                                          <p:val>
                                            <p:fltVal val="0"/>
                                          </p:val>
                                        </p:tav>
                                        <p:tav tm="100000">
                                          <p:val>
                                            <p:strVal val="#ppt_h"/>
                                          </p:val>
                                        </p:tav>
                                      </p:tavLst>
                                    </p:anim>
                                    <p:animEffect transition="in" filter="fade">
                                      <p:cBhvr>
                                        <p:cTn id="26" dur="500"/>
                                        <p:tgtEl>
                                          <p:spTgt spid="960"/>
                                        </p:tgtEl>
                                      </p:cBhvr>
                                    </p:animEffect>
                                  </p:childTnLst>
                                </p:cTn>
                              </p:par>
                            </p:childTnLst>
                          </p:cTn>
                        </p:par>
                        <p:par>
                          <p:cTn id="27" fill="hold" nodeType="withGroup">
                            <p:stCondLst>
                              <p:cond delay="2500"/>
                            </p:stCondLst>
                            <p:childTnLst>
                              <p:par>
                                <p:cTn id="28" presetID="10" presetClass="entr" presetSubtype="0" fill="hold" nodeType="afterEffect">
                                  <p:stCondLst>
                                    <p:cond delay="0"/>
                                  </p:stCondLst>
                                  <p:childTnLst>
                                    <p:set>
                                      <p:cBhvr>
                                        <p:cTn id="29" dur="1" fill="hold">
                                          <p:stCondLst>
                                            <p:cond delay="0"/>
                                          </p:stCondLst>
                                        </p:cTn>
                                        <p:tgtEl>
                                          <p:spTgt spid="963"/>
                                        </p:tgtEl>
                                        <p:attrNameLst>
                                          <p:attrName>style.visibility</p:attrName>
                                        </p:attrNameLst>
                                      </p:cBhvr>
                                      <p:to>
                                        <p:strVal val="visible"/>
                                      </p:to>
                                    </p:set>
                                    <p:animEffect transition="in" filter="fade">
                                      <p:cBhvr>
                                        <p:cTn id="30" dur="500"/>
                                        <p:tgtEl>
                                          <p:spTgt spid="963"/>
                                        </p:tgtEl>
                                      </p:cBhvr>
                                    </p:animEffect>
                                  </p:childTnLst>
                                </p:cTn>
                              </p:par>
                              <p:par>
                                <p:cTn id="31" presetID="10" presetClass="entr" presetSubtype="0" fill="hold" nodeType="withEffect">
                                  <p:stCondLst>
                                    <p:cond delay="0"/>
                                  </p:stCondLst>
                                  <p:childTnLst>
                                    <p:set>
                                      <p:cBhvr>
                                        <p:cTn id="32" dur="1" fill="hold">
                                          <p:stCondLst>
                                            <p:cond delay="0"/>
                                          </p:stCondLst>
                                        </p:cTn>
                                        <p:tgtEl>
                                          <p:spTgt spid="962"/>
                                        </p:tgtEl>
                                        <p:attrNameLst>
                                          <p:attrName>style.visibility</p:attrName>
                                        </p:attrNameLst>
                                      </p:cBhvr>
                                      <p:to>
                                        <p:strVal val="visible"/>
                                      </p:to>
                                    </p:set>
                                    <p:animEffect transition="in" filter="fade">
                                      <p:cBhvr>
                                        <p:cTn id="33" dur="500"/>
                                        <p:tgtEl>
                                          <p:spTgt spid="96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2" presetClass="emph" presetSubtype="0" fill="hold" grpId="0" nodeType="clickEffect">
                                  <p:stCondLst>
                                    <p:cond delay="0"/>
                                  </p:stCondLst>
                                  <p:childTnLst>
                                    <p:animClr clrSpc="rgb" dir="cw">
                                      <p:cBhvr override="childStyle">
                                        <p:cTn id="37" dur="100" fill="hold"/>
                                        <p:tgtEl>
                                          <p:spTgt spid="972"/>
                                        </p:tgtEl>
                                        <p:attrNameLst>
                                          <p:attrName>style.color</p:attrName>
                                        </p:attrNameLst>
                                      </p:cBhvr>
                                      <p:to>
                                        <a:srgbClr val="FFFFFF"/>
                                      </p:to>
                                    </p:animClr>
                                    <p:animClr clrSpc="rgb" dir="cw">
                                      <p:cBhvr>
                                        <p:cTn id="38" dur="100" fill="hold"/>
                                        <p:tgtEl>
                                          <p:spTgt spid="972"/>
                                        </p:tgtEl>
                                        <p:attrNameLst>
                                          <p:attrName>fillcolor</p:attrName>
                                        </p:attrNameLst>
                                      </p:cBhvr>
                                      <p:to>
                                        <a:srgbClr val="FFFFFF"/>
                                      </p:to>
                                    </p:animClr>
                                    <p:set>
                                      <p:cBhvr>
                                        <p:cTn id="39" dur="100" fill="hold"/>
                                        <p:tgtEl>
                                          <p:spTgt spid="972"/>
                                        </p:tgtEl>
                                        <p:attrNameLst>
                                          <p:attrName>fill.type</p:attrName>
                                        </p:attrNameLst>
                                      </p:cBhvr>
                                      <p:to>
                                        <p:strVal val="solid"/>
                                      </p:to>
                                    </p:set>
                                    <p:set>
                                      <p:cBhvr>
                                        <p:cTn id="40" dur="100" fill="hold"/>
                                        <p:tgtEl>
                                          <p:spTgt spid="972"/>
                                        </p:tgtEl>
                                        <p:attrNameLst>
                                          <p:attrName>fill.on</p:attrName>
                                        </p:attrNameLst>
                                      </p:cBhvr>
                                      <p:to>
                                        <p:strVal val="true"/>
                                      </p:to>
                                    </p:set>
                                    <p:animRot by="120000">
                                      <p:cBhvr>
                                        <p:cTn id="41" dur="100" fill="hold">
                                          <p:stCondLst>
                                            <p:cond delay="0"/>
                                          </p:stCondLst>
                                        </p:cTn>
                                        <p:tgtEl>
                                          <p:spTgt spid="972"/>
                                        </p:tgtEl>
                                        <p:attrNameLst>
                                          <p:attrName>r</p:attrName>
                                        </p:attrNameLst>
                                      </p:cBhvr>
                                    </p:animRot>
                                    <p:animRot by="-240000">
                                      <p:cBhvr>
                                        <p:cTn id="42" dur="200" fill="hold">
                                          <p:stCondLst>
                                            <p:cond delay="200"/>
                                          </p:stCondLst>
                                        </p:cTn>
                                        <p:tgtEl>
                                          <p:spTgt spid="972"/>
                                        </p:tgtEl>
                                        <p:attrNameLst>
                                          <p:attrName>r</p:attrName>
                                        </p:attrNameLst>
                                      </p:cBhvr>
                                    </p:animRot>
                                    <p:animRot by="240000">
                                      <p:cBhvr>
                                        <p:cTn id="43" dur="200" fill="hold">
                                          <p:stCondLst>
                                            <p:cond delay="400"/>
                                          </p:stCondLst>
                                        </p:cTn>
                                        <p:tgtEl>
                                          <p:spTgt spid="972"/>
                                        </p:tgtEl>
                                        <p:attrNameLst>
                                          <p:attrName>r</p:attrName>
                                        </p:attrNameLst>
                                      </p:cBhvr>
                                    </p:animRot>
                                    <p:animRot by="-240000">
                                      <p:cBhvr>
                                        <p:cTn id="44" dur="200" fill="hold">
                                          <p:stCondLst>
                                            <p:cond delay="600"/>
                                          </p:stCondLst>
                                        </p:cTn>
                                        <p:tgtEl>
                                          <p:spTgt spid="972"/>
                                        </p:tgtEl>
                                        <p:attrNameLst>
                                          <p:attrName>r</p:attrName>
                                        </p:attrNameLst>
                                      </p:cBhvr>
                                    </p:animRot>
                                    <p:animRot by="120000">
                                      <p:cBhvr>
                                        <p:cTn id="45" dur="200" fill="hold">
                                          <p:stCondLst>
                                            <p:cond delay="800"/>
                                          </p:stCondLst>
                                        </p:cTn>
                                        <p:tgtEl>
                                          <p:spTgt spid="97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0" grpId="0" animBg="1"/>
      <p:bldP spid="972" grpId="0"/>
    </p:bldLst>
  </p:timing>
</p:sld>
</file>

<file path=ppt/slides/slide4.xml><?xml version="1.0" encoding="utf-8"?>
<p:sld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pic>
        <p:nvPicPr>
          <p:cNvPr id="402" name="图片" descr="Beautiful And Spring Background, Johui Spring, Meet The Spring, Hand  Painted Background Image for Free Download"/>
          <p:cNvPicPr>
            <a:picLocks noChangeAspect="1"/>
          </p:cNvPicPr>
          <p:nvPr/>
        </p:nvPicPr>
        <p:blipFill>
          <a:blip r:embed="rId1" cstate="print"/>
          <a:stretch>
            <a:fillRect/>
          </a:stretch>
        </p:blipFill>
        <p:spPr>
          <a:xfrm rot="0">
            <a:off x="1589" y="893"/>
            <a:ext cx="12185647" cy="6856214"/>
          </a:xfrm>
          <a:prstGeom prst="rect"/>
          <a:noFill/>
          <a:ln w="12700" cmpd="sng" cap="flat">
            <a:noFill/>
            <a:prstDash val="solid"/>
            <a:miter/>
          </a:ln>
        </p:spPr>
      </p:pic>
      <p:pic>
        <p:nvPicPr>
          <p:cNvPr id="403" name="图片"/>
          <p:cNvPicPr>
            <a:picLocks noChangeAspect="1"/>
          </p:cNvPicPr>
          <p:nvPr/>
        </p:nvPicPr>
        <p:blipFill>
          <a:blip r:embed="rId2" cstate="print"/>
          <a:stretch>
            <a:fillRect/>
          </a:stretch>
        </p:blipFill>
        <p:spPr>
          <a:xfrm flipH="1" rot="0">
            <a:off x="5027891" y="6205738"/>
            <a:ext cx="812810" cy="642570"/>
          </a:xfrm>
          <a:prstGeom prst="rect"/>
          <a:noFill/>
          <a:ln w="12700" cmpd="sng" cap="flat">
            <a:noFill/>
            <a:prstDash val="solid"/>
            <a:miter/>
          </a:ln>
        </p:spPr>
      </p:pic>
      <p:pic>
        <p:nvPicPr>
          <p:cNvPr id="404" name="图片" descr="Butterfly Papillon Sticker by OPI Schweiz for iOS &amp; Android | GIPHY"/>
          <p:cNvPicPr>
            <a:picLocks noChangeAspect="1"/>
          </p:cNvPicPr>
          <p:nvPr/>
        </p:nvPicPr>
        <p:blipFill>
          <a:blip r:embed="rId3" cstate="print"/>
          <a:stretch>
            <a:fillRect/>
          </a:stretch>
        </p:blipFill>
        <p:spPr>
          <a:xfrm rot="0">
            <a:off x="10368393" y="5514319"/>
            <a:ext cx="1040407" cy="1040407"/>
          </a:xfrm>
          <a:prstGeom prst="rect"/>
          <a:noFill/>
          <a:ln w="12700" cmpd="sng" cap="flat">
            <a:noFill/>
            <a:prstDash val="solid"/>
            <a:miter/>
          </a:ln>
        </p:spPr>
      </p:pic>
      <p:pic>
        <p:nvPicPr>
          <p:cNvPr id="405" name="图片" descr="YELLOW BUTTERFLY GIF papillon jaune - PicMix"/>
          <p:cNvPicPr>
            <a:picLocks noChangeAspect="1"/>
          </p:cNvPicPr>
          <p:nvPr/>
        </p:nvPicPr>
        <p:blipFill>
          <a:blip r:embed="rId4" cstate="print"/>
          <a:stretch>
            <a:fillRect/>
          </a:stretch>
        </p:blipFill>
        <p:spPr>
          <a:xfrm rot="0">
            <a:off x="457082" y="5490852"/>
            <a:ext cx="821778" cy="770418"/>
          </a:xfrm>
          <a:prstGeom prst="rect"/>
          <a:noFill/>
          <a:ln w="12700" cmpd="sng" cap="flat">
            <a:noFill/>
            <a:prstDash val="solid"/>
            <a:miter/>
          </a:ln>
        </p:spPr>
      </p:pic>
      <p:pic>
        <p:nvPicPr>
          <p:cNvPr id="406" name="图片"/>
          <p:cNvPicPr>
            <a:picLocks noChangeAspect="1"/>
          </p:cNvPicPr>
          <p:nvPr/>
        </p:nvPicPr>
        <p:blipFill>
          <a:blip r:embed="rId5" cstate="print"/>
          <a:stretch>
            <a:fillRect/>
          </a:stretch>
        </p:blipFill>
        <p:spPr>
          <a:xfrm rot="0">
            <a:off x="10161905" y="59791"/>
            <a:ext cx="1110451" cy="1396143"/>
          </a:xfrm>
          <a:prstGeom prst="rect"/>
          <a:noFill/>
          <a:ln w="12700" cmpd="sng" cap="flat">
            <a:noFill/>
            <a:prstDash val="solid"/>
            <a:miter/>
          </a:ln>
        </p:spPr>
      </p:pic>
      <p:pic>
        <p:nvPicPr>
          <p:cNvPr id="407" name="图片"/>
          <p:cNvPicPr>
            <a:picLocks noChangeAspect="1"/>
          </p:cNvPicPr>
          <p:nvPr/>
        </p:nvPicPr>
        <p:blipFill>
          <a:blip r:embed="rId6" cstate="print"/>
          <a:stretch>
            <a:fillRect/>
          </a:stretch>
        </p:blipFill>
        <p:spPr>
          <a:xfrm rot="0">
            <a:off x="8340623" y="1945530"/>
            <a:ext cx="1209989" cy="1263695"/>
          </a:xfrm>
          <a:prstGeom prst="rect"/>
          <a:noFill/>
          <a:ln w="12700" cmpd="sng" cap="flat">
            <a:noFill/>
            <a:prstDash val="solid"/>
            <a:miter/>
          </a:ln>
        </p:spPr>
      </p:pic>
      <p:pic>
        <p:nvPicPr>
          <p:cNvPr id="408" name="图片"/>
          <p:cNvPicPr>
            <a:picLocks noChangeAspect="1"/>
          </p:cNvPicPr>
          <p:nvPr/>
        </p:nvPicPr>
        <p:blipFill>
          <a:blip r:embed="rId7" cstate="print"/>
          <a:stretch>
            <a:fillRect/>
          </a:stretch>
        </p:blipFill>
        <p:spPr>
          <a:xfrm rot="0">
            <a:off x="2071383" y="3281615"/>
            <a:ext cx="1556340" cy="1556340"/>
          </a:xfrm>
          <a:prstGeom prst="rect"/>
          <a:noFill/>
          <a:ln w="12700" cmpd="sng" cap="flat">
            <a:noFill/>
            <a:prstDash val="solid"/>
            <a:miter/>
          </a:ln>
        </p:spPr>
      </p:pic>
      <p:pic>
        <p:nvPicPr>
          <p:cNvPr id="409" name="图片"/>
          <p:cNvPicPr>
            <a:picLocks noChangeAspect="1"/>
          </p:cNvPicPr>
          <p:nvPr/>
        </p:nvPicPr>
        <p:blipFill>
          <a:blip r:embed="rId8" cstate="print"/>
          <a:stretch>
            <a:fillRect/>
          </a:stretch>
        </p:blipFill>
        <p:spPr>
          <a:xfrm rot="0">
            <a:off x="520943" y="292896"/>
            <a:ext cx="1319097" cy="1263695"/>
          </a:xfrm>
          <a:prstGeom prst="rect"/>
          <a:noFill/>
          <a:ln w="12700" cmpd="sng" cap="flat">
            <a:noFill/>
            <a:prstDash val="solid"/>
            <a:miter/>
          </a:ln>
        </p:spPr>
      </p:pic>
      <p:grpSp>
        <p:nvGrpSpPr>
          <p:cNvPr id="412" name="组合"/>
          <p:cNvGrpSpPr>
            <a:grpSpLocks/>
          </p:cNvGrpSpPr>
          <p:nvPr/>
        </p:nvGrpSpPr>
        <p:grpSpPr>
          <a:xfrm>
            <a:off x="1733073" y="1184344"/>
            <a:ext cx="8384369" cy="4691717"/>
            <a:chOff x="1733073" y="1184344"/>
            <a:chExt cx="8384369" cy="4691717"/>
          </a:xfrm>
        </p:grpSpPr>
        <p:sp>
          <p:nvSpPr>
            <p:cNvPr id="410" name="曲线"/>
            <p:cNvSpPr>
              <a:spLocks/>
            </p:cNvSpPr>
            <p:nvPr/>
          </p:nvSpPr>
          <p:spPr>
            <a:xfrm rot="0">
              <a:off x="1733073" y="1184344"/>
              <a:ext cx="8384369" cy="4691717"/>
            </a:xfrm>
            <a:custGeom>
              <a:gdLst>
                <a:gd name="T1" fmla="*/ 0 w 21600"/>
                <a:gd name="T2" fmla="*/ 0 h 21600"/>
                <a:gd name="T3" fmla="*/ 21600 w 21600"/>
                <a:gd name="T4" fmla="*/ 21600 h 21600"/>
              </a:gdLst>
              <a:rect l="T1" t="T2" r="T3" b="T4"/>
              <a:pathLst>
                <a:path w="21600" h="21600">
                  <a:moveTo>
                    <a:pt x="28" y="1068"/>
                  </a:moveTo>
                  <a:cubicBezTo>
                    <a:pt x="241" y="-1503"/>
                    <a:pt x="1759" y="1368"/>
                    <a:pt x="2813" y="1428"/>
                  </a:cubicBezTo>
                  <a:cubicBezTo>
                    <a:pt x="3866" y="1488"/>
                    <a:pt x="5635" y="1111"/>
                    <a:pt x="6349" y="1428"/>
                  </a:cubicBezTo>
                  <a:cubicBezTo>
                    <a:pt x="7064" y="1745"/>
                    <a:pt x="5723" y="3366"/>
                    <a:pt x="7101" y="3332"/>
                  </a:cubicBezTo>
                  <a:cubicBezTo>
                    <a:pt x="8480" y="3297"/>
                    <a:pt x="11734" y="2166"/>
                    <a:pt x="14621" y="1222"/>
                  </a:cubicBezTo>
                  <a:cubicBezTo>
                    <a:pt x="17507" y="279"/>
                    <a:pt x="19870" y="271"/>
                    <a:pt x="20942" y="2406"/>
                  </a:cubicBezTo>
                  <a:cubicBezTo>
                    <a:pt x="22014" y="4541"/>
                    <a:pt x="21569" y="11074"/>
                    <a:pt x="21054" y="14033"/>
                  </a:cubicBezTo>
                  <a:cubicBezTo>
                    <a:pt x="20538" y="16991"/>
                    <a:pt x="18608" y="19330"/>
                    <a:pt x="17851" y="20155"/>
                  </a:cubicBezTo>
                  <a:cubicBezTo>
                    <a:pt x="17094" y="20980"/>
                    <a:pt x="16945" y="21744"/>
                    <a:pt x="18356" y="21576"/>
                  </a:cubicBezTo>
                  <a:cubicBezTo>
                    <a:pt x="19768" y="21408"/>
                    <a:pt x="18167" y="20349"/>
                    <a:pt x="17461" y="19795"/>
                  </a:cubicBezTo>
                  <a:cubicBezTo>
                    <a:pt x="16755" y="19241"/>
                    <a:pt x="15595" y="18303"/>
                    <a:pt x="14119" y="18251"/>
                  </a:cubicBezTo>
                  <a:cubicBezTo>
                    <a:pt x="12643" y="18200"/>
                    <a:pt x="8605" y="19486"/>
                    <a:pt x="8605" y="19486"/>
                  </a:cubicBezTo>
                  <a:cubicBezTo>
                    <a:pt x="6934" y="19863"/>
                    <a:pt x="5208" y="20558"/>
                    <a:pt x="4094" y="20515"/>
                  </a:cubicBezTo>
                  <a:cubicBezTo>
                    <a:pt x="2980" y="20472"/>
                    <a:pt x="2209" y="20103"/>
                    <a:pt x="1532" y="16862"/>
                  </a:cubicBezTo>
                  <a:cubicBezTo>
                    <a:pt x="854" y="13621"/>
                    <a:pt x="-185" y="3640"/>
                    <a:pt x="28" y="1068"/>
                  </a:cubicBezTo>
                  <a:close/>
                </a:path>
              </a:pathLst>
            </a:custGeom>
            <a:solidFill>
              <a:srgbClr val="FFFFFF"/>
            </a:solidFill>
            <a:ln w="12700" cmpd="sng" cap="flat">
              <a:solidFill>
                <a:srgbClr val="41719C"/>
              </a:solidFill>
              <a:prstDash val="solid"/>
              <a:miter/>
            </a:ln>
          </p:spPr>
        </p:sp>
        <p:sp>
          <p:nvSpPr>
            <p:cNvPr id="411" name="曲线"/>
            <p:cNvSpPr>
              <a:spLocks/>
            </p:cNvSpPr>
            <p:nvPr/>
          </p:nvSpPr>
          <p:spPr>
            <a:xfrm rot="0">
              <a:off x="1945699" y="1329088"/>
              <a:ext cx="8171743" cy="4546972"/>
            </a:xfrm>
            <a:custGeom>
              <a:gdLst>
                <a:gd name="T1" fmla="*/ 0 w 21600"/>
                <a:gd name="T2" fmla="*/ 0 h 21600"/>
                <a:gd name="T3" fmla="*/ 21600 w 21600"/>
                <a:gd name="T4" fmla="*/ 21600 h 21600"/>
              </a:gdLst>
              <a:rect l="T1" t="T2" r="T3" b="T4"/>
              <a:pathLst>
                <a:path w="21600" h="21600">
                  <a:moveTo>
                    <a:pt x="1200" y="17011"/>
                  </a:moveTo>
                  <a:cubicBezTo>
                    <a:pt x="1285" y="18643"/>
                    <a:pt x="1371" y="20276"/>
                    <a:pt x="3428" y="20514"/>
                  </a:cubicBezTo>
                  <a:cubicBezTo>
                    <a:pt x="5486" y="20753"/>
                    <a:pt x="10981" y="18338"/>
                    <a:pt x="13543" y="18444"/>
                  </a:cubicBezTo>
                  <a:cubicBezTo>
                    <a:pt x="16105" y="18550"/>
                    <a:pt x="18182" y="20727"/>
                    <a:pt x="18801" y="21151"/>
                  </a:cubicBezTo>
                  <a:cubicBezTo>
                    <a:pt x="19420" y="21576"/>
                    <a:pt x="16953" y="21965"/>
                    <a:pt x="17258" y="20992"/>
                  </a:cubicBezTo>
                  <a:cubicBezTo>
                    <a:pt x="17562" y="20019"/>
                    <a:pt x="19953" y="18276"/>
                    <a:pt x="20629" y="15312"/>
                  </a:cubicBezTo>
                  <a:cubicBezTo>
                    <a:pt x="21306" y="12348"/>
                    <a:pt x="22006" y="5686"/>
                    <a:pt x="21315" y="3209"/>
                  </a:cubicBezTo>
                  <a:cubicBezTo>
                    <a:pt x="20625" y="732"/>
                    <a:pt x="18882" y="546"/>
                    <a:pt x="16486" y="448"/>
                  </a:cubicBezTo>
                  <a:cubicBezTo>
                    <a:pt x="14091" y="351"/>
                    <a:pt x="8710" y="2563"/>
                    <a:pt x="6943" y="2625"/>
                  </a:cubicBezTo>
                  <a:cubicBezTo>
                    <a:pt x="5176" y="2687"/>
                    <a:pt x="6762" y="1059"/>
                    <a:pt x="5886" y="820"/>
                  </a:cubicBezTo>
                  <a:cubicBezTo>
                    <a:pt x="5009" y="581"/>
                    <a:pt x="2666" y="1324"/>
                    <a:pt x="1685" y="1192"/>
                  </a:cubicBezTo>
                  <a:cubicBezTo>
                    <a:pt x="704" y="1059"/>
                    <a:pt x="185" y="-188"/>
                    <a:pt x="0" y="24"/>
                  </a:cubicBezTo>
                </a:path>
              </a:pathLst>
            </a:custGeom>
            <a:noFill/>
            <a:ln w="12700" cmpd="sng" cap="flat">
              <a:solidFill>
                <a:srgbClr val="41719C"/>
              </a:solidFill>
              <a:prstDash val="dash"/>
              <a:miter/>
            </a:ln>
          </p:spPr>
        </p:sp>
      </p:grpSp>
      <p:pic>
        <p:nvPicPr>
          <p:cNvPr id="413" name="图片"/>
          <p:cNvPicPr>
            <a:picLocks noChangeAspect="1"/>
          </p:cNvPicPr>
          <p:nvPr/>
        </p:nvPicPr>
        <p:blipFill>
          <a:blip r:embed="rId9" cstate="print"/>
          <a:stretch>
            <a:fillRect/>
          </a:stretch>
        </p:blipFill>
        <p:spPr>
          <a:xfrm rot="0">
            <a:off x="1807738" y="-49421"/>
            <a:ext cx="1943523" cy="1634193"/>
          </a:xfrm>
          <a:prstGeom prst="rect"/>
          <a:noFill/>
          <a:ln w="12700" cmpd="sng" cap="flat">
            <a:noFill/>
            <a:prstDash val="solid"/>
            <a:miter/>
          </a:ln>
        </p:spPr>
      </p:pic>
      <p:sp>
        <p:nvSpPr>
          <p:cNvPr id="414" name="矩形"/>
          <p:cNvSpPr>
            <a:spLocks/>
          </p:cNvSpPr>
          <p:nvPr/>
        </p:nvSpPr>
        <p:spPr>
          <a:xfrm rot="0">
            <a:off x="1960656" y="1767786"/>
            <a:ext cx="8756475" cy="1217263"/>
          </a:xfrm>
          <a:prstGeom prst="rect"/>
          <a:noFill/>
          <a:ln w="12700" cmpd="sng" cap="flat">
            <a:noFill/>
            <a:prstDash val="solid"/>
            <a:miter/>
          </a:ln>
        </p:spPr>
        <p:txBody>
          <a:bodyPr vert="horz" wrap="square" lIns="121888" tIns="60944" rIns="121888" bIns="60944" anchor="t" anchorCtr="0">
            <a:prstTxWarp prst="textNoShape"/>
            <a:spAutoFit/>
          </a:bodyPr>
          <a:lstStyle/>
          <a:p>
            <a:pPr marL="0" indent="0" algn="ctr" defTabSz="1218819">
              <a:lnSpc>
                <a:spcPct val="100000"/>
              </a:lnSpc>
              <a:spcBef>
                <a:spcPts val="0"/>
              </a:spcBef>
              <a:spcAft>
                <a:spcPts val="0"/>
              </a:spcAft>
              <a:buNone/>
            </a:pPr>
            <a:r>
              <a:rPr lang="en-US" altLang="zh-CN" sz="7198" b="1" i="0" u="none" strike="noStrike" kern="1200" cap="none" spc="0" baseline="0">
                <a:solidFill>
                  <a:srgbClr val="FF00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HOẠT ĐỘNG 1:</a:t>
            </a:r>
            <a:endParaRPr lang="zh-CN" altLang="en-US" sz="7198" b="1" i="0" u="none" strike="noStrike" kern="1200" cap="none" spc="0" baseline="0">
              <a:solidFill>
                <a:srgbClr val="FF000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endParaRPr>
          </a:p>
        </p:txBody>
      </p:sp>
      <p:sp>
        <p:nvSpPr>
          <p:cNvPr id="415" name="矩形"/>
          <p:cNvSpPr>
            <a:spLocks/>
          </p:cNvSpPr>
          <p:nvPr/>
        </p:nvSpPr>
        <p:spPr>
          <a:xfrm rot="0">
            <a:off x="2305408" y="2879081"/>
            <a:ext cx="7718803" cy="2064987"/>
          </a:xfrm>
          <a:prstGeom prst="rect"/>
          <a:noFill/>
          <a:ln w="12700" cmpd="sng" cap="flat">
            <a:noFill/>
            <a:prstDash val="solid"/>
            <a:miter/>
          </a:ln>
        </p:spPr>
        <p:txBody>
          <a:bodyPr vert="horz" wrap="square" lIns="121888" tIns="60944" rIns="121888" bIns="60944" anchor="t" anchorCtr="0">
            <a:prstTxWarp prst="textNoShape"/>
            <a:spAutoFit/>
          </a:bodyPr>
          <a:lstStyle/>
          <a:p>
            <a:pPr marL="0" indent="0" algn="ctr" defTabSz="1218819">
              <a:lnSpc>
                <a:spcPct val="100000"/>
              </a:lnSpc>
              <a:spcBef>
                <a:spcPts val="0"/>
              </a:spcBef>
              <a:spcAft>
                <a:spcPts val="0"/>
              </a:spcAft>
              <a:buNone/>
            </a:pPr>
            <a:r>
              <a:rPr lang="en-US" altLang="zh-CN" sz="6398" b="1" i="0" u="none" strike="noStrike" kern="1200" cap="none" spc="0" baseline="0">
                <a:solidFill>
                  <a:srgbClr val="7030A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rPr>
              <a:t>Tìm hiểu về nơi sống của động vật</a:t>
            </a:r>
            <a:endParaRPr lang="zh-CN" altLang="en-US" sz="6398" b="1" i="0" u="none" strike="noStrike" kern="1200" cap="none" spc="0" baseline="0">
              <a:solidFill>
                <a:srgbClr val="7030A0"/>
              </a:solidFill>
              <a:effectLst>
                <a:outerShdw sx="100000" sy="100000" blurRad="38100" dir="5400000" dist="25400" algn="ctr">
                  <a:srgbClr val="6E747A">
                    <a:alpha val="43000"/>
                  </a:srgbClr>
                </a:outerShdw>
              </a:effectLst>
              <a:latin typeface="Times New Roman" pitchFamily="18" charset="0"/>
              <a:ea typeface="宋体" pitchFamily="0" charset="0"/>
              <a:cs typeface="Times New Roman" pitchFamily="18" charset="0"/>
            </a:endParaRPr>
          </a:p>
        </p:txBody>
      </p:sp>
    </p:spTree>
    <p:extLst>
      <p:ext uri="{BB962C8B-B14F-4D97-AF65-F5344CB8AC3E}">
        <p14:creationId xmlns:p14="http://schemas.microsoft.com/office/powerpoint/2010/main" val="10344187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Clr clrSpc="rgb" dir="cw">
                                      <p:cBhvr override="childStyle">
                                        <p:cTn id="6" dur="100" fill="hold"/>
                                        <p:tgtEl>
                                          <p:spTgt spid="406"/>
                                        </p:tgtEl>
                                        <p:attrNameLst>
                                          <p:attrName>style.color</p:attrName>
                                        </p:attrNameLst>
                                      </p:cBhvr>
                                      <p:to>
                                        <a:srgbClr val="FFFFFF"/>
                                      </p:to>
                                    </p:animClr>
                                    <p:animClr clrSpc="rgb" dir="cw">
                                      <p:cBhvr>
                                        <p:cTn id="7" dur="100" fill="hold"/>
                                        <p:tgtEl>
                                          <p:spTgt spid="406"/>
                                        </p:tgtEl>
                                        <p:attrNameLst>
                                          <p:attrName>fillcolor</p:attrName>
                                        </p:attrNameLst>
                                      </p:cBhvr>
                                      <p:to>
                                        <a:srgbClr val="FFFFFF"/>
                                      </p:to>
                                    </p:animClr>
                                    <p:set>
                                      <p:cBhvr>
                                        <p:cTn id="8" dur="100" fill="hold"/>
                                        <p:tgtEl>
                                          <p:spTgt spid="406"/>
                                        </p:tgtEl>
                                        <p:attrNameLst>
                                          <p:attrName>fill.type</p:attrName>
                                        </p:attrNameLst>
                                      </p:cBhvr>
                                      <p:to>
                                        <p:strVal val="solid"/>
                                      </p:to>
                                    </p:set>
                                    <p:set>
                                      <p:cBhvr>
                                        <p:cTn id="9" dur="100" fill="hold"/>
                                        <p:tgtEl>
                                          <p:spTgt spid="406"/>
                                        </p:tgtEl>
                                        <p:attrNameLst>
                                          <p:attrName>fill.on</p:attrName>
                                        </p:attrNameLst>
                                      </p:cBhvr>
                                      <p:to>
                                        <p:strVal val="true"/>
                                      </p:to>
                                    </p:set>
                                    <p:animRot by="120000">
                                      <p:cBhvr>
                                        <p:cTn id="10" dur="100" fill="hold">
                                          <p:stCondLst>
                                            <p:cond delay="0"/>
                                          </p:stCondLst>
                                        </p:cTn>
                                        <p:tgtEl>
                                          <p:spTgt spid="406"/>
                                        </p:tgtEl>
                                        <p:attrNameLst>
                                          <p:attrName>r</p:attrName>
                                        </p:attrNameLst>
                                      </p:cBhvr>
                                    </p:animRot>
                                    <p:animRot by="-240000">
                                      <p:cBhvr>
                                        <p:cTn id="11" dur="200" fill="hold">
                                          <p:stCondLst>
                                            <p:cond delay="200"/>
                                          </p:stCondLst>
                                        </p:cTn>
                                        <p:tgtEl>
                                          <p:spTgt spid="406"/>
                                        </p:tgtEl>
                                        <p:attrNameLst>
                                          <p:attrName>r</p:attrName>
                                        </p:attrNameLst>
                                      </p:cBhvr>
                                    </p:animRot>
                                    <p:animRot by="240000">
                                      <p:cBhvr>
                                        <p:cTn id="12" dur="200" fill="hold">
                                          <p:stCondLst>
                                            <p:cond delay="400"/>
                                          </p:stCondLst>
                                        </p:cTn>
                                        <p:tgtEl>
                                          <p:spTgt spid="406"/>
                                        </p:tgtEl>
                                        <p:attrNameLst>
                                          <p:attrName>r</p:attrName>
                                        </p:attrNameLst>
                                      </p:cBhvr>
                                    </p:animRot>
                                    <p:animRot by="-240000">
                                      <p:cBhvr>
                                        <p:cTn id="13" dur="200" fill="hold">
                                          <p:stCondLst>
                                            <p:cond delay="600"/>
                                          </p:stCondLst>
                                        </p:cTn>
                                        <p:tgtEl>
                                          <p:spTgt spid="406"/>
                                        </p:tgtEl>
                                        <p:attrNameLst>
                                          <p:attrName>r</p:attrName>
                                        </p:attrNameLst>
                                      </p:cBhvr>
                                    </p:animRot>
                                    <p:animRot by="120000">
                                      <p:cBhvr>
                                        <p:cTn id="14" dur="200" fill="hold">
                                          <p:stCondLst>
                                            <p:cond delay="800"/>
                                          </p:stCondLst>
                                        </p:cTn>
                                        <p:tgtEl>
                                          <p:spTgt spid="406"/>
                                        </p:tgtEl>
                                        <p:attrNameLst>
                                          <p:attrName>r</p:attrName>
                                        </p:attrNameLst>
                                      </p:cBhvr>
                                    </p:animRot>
                                  </p:childTnLst>
                                </p:cTn>
                              </p:par>
                              <p:par>
                                <p:cTn id="15" presetID="32" presetClass="emph" presetSubtype="0" fill="hold" grpId="0" nodeType="withEffect">
                                  <p:stCondLst>
                                    <p:cond delay="0"/>
                                  </p:stCondLst>
                                  <p:childTnLst>
                                    <p:animClr clrSpc="rgb" dir="cw">
                                      <p:cBhvr override="childStyle">
                                        <p:cTn id="16" dur="100" fill="hold"/>
                                        <p:tgtEl>
                                          <p:spTgt spid="414"/>
                                        </p:tgtEl>
                                        <p:attrNameLst>
                                          <p:attrName>style.color</p:attrName>
                                        </p:attrNameLst>
                                      </p:cBhvr>
                                      <p:to>
                                        <a:srgbClr val="FFFFFF"/>
                                      </p:to>
                                    </p:animClr>
                                    <p:animClr clrSpc="rgb" dir="cw">
                                      <p:cBhvr>
                                        <p:cTn id="17" dur="100" fill="hold"/>
                                        <p:tgtEl>
                                          <p:spTgt spid="414"/>
                                        </p:tgtEl>
                                        <p:attrNameLst>
                                          <p:attrName>fillcolor</p:attrName>
                                        </p:attrNameLst>
                                      </p:cBhvr>
                                      <p:to>
                                        <a:srgbClr val="FFFFFF"/>
                                      </p:to>
                                    </p:animClr>
                                    <p:set>
                                      <p:cBhvr>
                                        <p:cTn id="18" dur="100" fill="hold"/>
                                        <p:tgtEl>
                                          <p:spTgt spid="414"/>
                                        </p:tgtEl>
                                        <p:attrNameLst>
                                          <p:attrName>fill.type</p:attrName>
                                        </p:attrNameLst>
                                      </p:cBhvr>
                                      <p:to>
                                        <p:strVal val="solid"/>
                                      </p:to>
                                    </p:set>
                                    <p:set>
                                      <p:cBhvr>
                                        <p:cTn id="19" dur="100" fill="hold"/>
                                        <p:tgtEl>
                                          <p:spTgt spid="414"/>
                                        </p:tgtEl>
                                        <p:attrNameLst>
                                          <p:attrName>fill.on</p:attrName>
                                        </p:attrNameLst>
                                      </p:cBhvr>
                                      <p:to>
                                        <p:strVal val="true"/>
                                      </p:to>
                                    </p:set>
                                    <p:animRot by="120000">
                                      <p:cBhvr>
                                        <p:cTn id="20" dur="100" fill="hold">
                                          <p:stCondLst>
                                            <p:cond delay="0"/>
                                          </p:stCondLst>
                                        </p:cTn>
                                        <p:tgtEl>
                                          <p:spTgt spid="414"/>
                                        </p:tgtEl>
                                        <p:attrNameLst>
                                          <p:attrName>r</p:attrName>
                                        </p:attrNameLst>
                                      </p:cBhvr>
                                    </p:animRot>
                                    <p:animRot by="-240000">
                                      <p:cBhvr>
                                        <p:cTn id="21" dur="200" fill="hold">
                                          <p:stCondLst>
                                            <p:cond delay="200"/>
                                          </p:stCondLst>
                                        </p:cTn>
                                        <p:tgtEl>
                                          <p:spTgt spid="414"/>
                                        </p:tgtEl>
                                        <p:attrNameLst>
                                          <p:attrName>r</p:attrName>
                                        </p:attrNameLst>
                                      </p:cBhvr>
                                    </p:animRot>
                                    <p:animRot by="240000">
                                      <p:cBhvr>
                                        <p:cTn id="22" dur="200" fill="hold">
                                          <p:stCondLst>
                                            <p:cond delay="400"/>
                                          </p:stCondLst>
                                        </p:cTn>
                                        <p:tgtEl>
                                          <p:spTgt spid="414"/>
                                        </p:tgtEl>
                                        <p:attrNameLst>
                                          <p:attrName>r</p:attrName>
                                        </p:attrNameLst>
                                      </p:cBhvr>
                                    </p:animRot>
                                    <p:animRot by="-240000">
                                      <p:cBhvr>
                                        <p:cTn id="23" dur="200" fill="hold">
                                          <p:stCondLst>
                                            <p:cond delay="600"/>
                                          </p:stCondLst>
                                        </p:cTn>
                                        <p:tgtEl>
                                          <p:spTgt spid="414"/>
                                        </p:tgtEl>
                                        <p:attrNameLst>
                                          <p:attrName>r</p:attrName>
                                        </p:attrNameLst>
                                      </p:cBhvr>
                                    </p:animRot>
                                    <p:animRot by="120000">
                                      <p:cBhvr>
                                        <p:cTn id="24" dur="200" fill="hold">
                                          <p:stCondLst>
                                            <p:cond delay="800"/>
                                          </p:stCondLst>
                                        </p:cTn>
                                        <p:tgtEl>
                                          <p:spTgt spid="4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 grpId="0"/>
    </p:bldLst>
  </p:timing>
</p:sld>
</file>

<file path=ppt/slides/slide5.xml><?xml version="1.0" encoding="utf-8"?>
<p:sld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pic>
        <p:nvPicPr>
          <p:cNvPr id="418" name="图片"/>
          <p:cNvPicPr>
            <a:picLocks noChangeAspect="1"/>
          </p:cNvPicPr>
          <p:nvPr/>
        </p:nvPicPr>
        <p:blipFill>
          <a:blip r:embed="rId1" cstate="print"/>
          <a:stretch>
            <a:fillRect/>
          </a:stretch>
        </p:blipFill>
        <p:spPr>
          <a:xfrm rot="0">
            <a:off x="477977" y="49173"/>
            <a:ext cx="782339" cy="775653"/>
          </a:xfrm>
          <a:prstGeom prst="rect"/>
          <a:noFill/>
          <a:ln w="12700" cmpd="sng" cap="flat">
            <a:noFill/>
            <a:prstDash val="solid"/>
            <a:miter/>
          </a:ln>
        </p:spPr>
      </p:pic>
      <p:sp>
        <p:nvSpPr>
          <p:cNvPr id="419" name="矩形"/>
          <p:cNvSpPr>
            <a:spLocks/>
          </p:cNvSpPr>
          <p:nvPr/>
        </p:nvSpPr>
        <p:spPr>
          <a:xfrm rot="0">
            <a:off x="1260316" y="175391"/>
            <a:ext cx="10252218" cy="523220"/>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l" defTabSz="609092">
              <a:lnSpc>
                <a:spcPct val="100000"/>
              </a:lnSpc>
              <a:spcBef>
                <a:spcPts val="0"/>
              </a:spcBef>
              <a:spcAft>
                <a:spcPts val="0"/>
              </a:spcAft>
              <a:buNone/>
            </a:pPr>
            <a:r>
              <a:rPr lang="en-US" altLang="zh-CN" sz="2800" b="0" i="0" u="none" strike="noStrike" kern="1200" cap="none" spc="0" baseline="0">
                <a:solidFill>
                  <a:srgbClr val="000000"/>
                </a:solidFill>
                <a:latin typeface="UTM Avo" pitchFamily="18" charset="0"/>
                <a:ea typeface="Arial-Rounded" pitchFamily="34" charset="0"/>
                <a:cs typeface="Arial-Rounded" pitchFamily="34" charset="0"/>
              </a:rPr>
              <a:t>Hỏi</a:t>
            </a:r>
            <a:r>
              <a:rPr lang="en-US" altLang="zh-CN" sz="2800" b="0" i="0" u="none" strike="noStrike" kern="1200" cap="none" spc="0" baseline="0">
                <a:solidFill>
                  <a:srgbClr val="000000"/>
                </a:solidFill>
                <a:latin typeface="UTM Avo" pitchFamily="18" charset="0"/>
                <a:ea typeface="Arial-Rounded" pitchFamily="34" charset="0"/>
                <a:cs typeface="Arial-Rounded" pitchFamily="34" charset="0"/>
              </a:rPr>
              <a:t> </a:t>
            </a:r>
            <a:r>
              <a:rPr lang="en-US" altLang="zh-CN" sz="2800" b="0" i="0" u="none" strike="noStrike" kern="1200" cap="none" spc="0" baseline="0">
                <a:solidFill>
                  <a:srgbClr val="000000"/>
                </a:solidFill>
                <a:latin typeface="UTM Avo" pitchFamily="18" charset="0"/>
                <a:ea typeface="Arial-Rounded" pitchFamily="34" charset="0"/>
                <a:cs typeface="Arial-Rounded" pitchFamily="34" charset="0"/>
              </a:rPr>
              <a:t>đáp</a:t>
            </a:r>
            <a:r>
              <a:rPr lang="en-US" altLang="zh-CN" sz="2800" b="0" i="0" u="none" strike="noStrike" kern="1200" cap="none" spc="0" baseline="0">
                <a:solidFill>
                  <a:srgbClr val="000000"/>
                </a:solidFill>
                <a:latin typeface="UTM Avo" pitchFamily="18" charset="0"/>
                <a:ea typeface="Arial-Rounded" pitchFamily="34" charset="0"/>
                <a:cs typeface="Arial-Rounded" pitchFamily="34" charset="0"/>
              </a:rPr>
              <a:t> </a:t>
            </a:r>
            <a:r>
              <a:rPr lang="en-US" altLang="zh-CN" sz="2800" b="0" i="0" u="none" strike="noStrike" kern="1200" cap="none" spc="0" baseline="0">
                <a:solidFill>
                  <a:srgbClr val="000000"/>
                </a:solidFill>
                <a:latin typeface="UTM Avo" pitchFamily="18" charset="0"/>
                <a:ea typeface="Arial-Rounded" pitchFamily="34" charset="0"/>
                <a:cs typeface="Arial-Rounded" pitchFamily="34" charset="0"/>
              </a:rPr>
              <a:t>về</a:t>
            </a:r>
            <a:r>
              <a:rPr lang="en-US" altLang="zh-CN" sz="2800" b="0" i="0" u="none" strike="noStrike" kern="1200" cap="none" spc="0" baseline="0">
                <a:solidFill>
                  <a:srgbClr val="000000"/>
                </a:solidFill>
                <a:latin typeface="UTM Avo" pitchFamily="18" charset="0"/>
                <a:ea typeface="Arial-Rounded" pitchFamily="34" charset="0"/>
                <a:cs typeface="Arial-Rounded" pitchFamily="34" charset="0"/>
              </a:rPr>
              <a:t> </a:t>
            </a:r>
            <a:r>
              <a:rPr lang="en-US" altLang="zh-CN" sz="2800" b="0" i="0" u="none" strike="noStrike" kern="1200" cap="none" spc="0" baseline="0">
                <a:solidFill>
                  <a:srgbClr val="000000"/>
                </a:solidFill>
                <a:latin typeface="UTM Avo" pitchFamily="18" charset="0"/>
                <a:ea typeface="Arial-Rounded" pitchFamily="34" charset="0"/>
                <a:cs typeface="Arial-Rounded" pitchFamily="34" charset="0"/>
              </a:rPr>
              <a:t>tên</a:t>
            </a:r>
            <a:r>
              <a:rPr lang="en-US" altLang="zh-CN" sz="2800" b="0" i="0" u="none" strike="noStrike" kern="1200" cap="none" spc="0" baseline="0">
                <a:solidFill>
                  <a:srgbClr val="000000"/>
                </a:solidFill>
                <a:latin typeface="UTM Avo" pitchFamily="18" charset="0"/>
                <a:ea typeface="Arial-Rounded" pitchFamily="34" charset="0"/>
                <a:cs typeface="Arial-Rounded" pitchFamily="34" charset="0"/>
              </a:rPr>
              <a:t> </a:t>
            </a:r>
            <a:r>
              <a:rPr lang="en-US" altLang="zh-CN" sz="2800" b="0" i="0" u="none" strike="noStrike" kern="1200" cap="none" spc="0" baseline="0">
                <a:solidFill>
                  <a:srgbClr val="000000"/>
                </a:solidFill>
                <a:latin typeface="UTM Avo" pitchFamily="18" charset="0"/>
                <a:ea typeface="Arial-Rounded" pitchFamily="34" charset="0"/>
                <a:cs typeface="Arial-Rounded" pitchFamily="34" charset="0"/>
              </a:rPr>
              <a:t>và</a:t>
            </a:r>
            <a:r>
              <a:rPr lang="en-US" altLang="zh-CN" sz="2800" b="0" i="0" u="none" strike="noStrike" kern="1200" cap="none" spc="0" baseline="0">
                <a:solidFill>
                  <a:srgbClr val="000000"/>
                </a:solidFill>
                <a:latin typeface="UTM Avo" pitchFamily="18" charset="0"/>
                <a:ea typeface="Arial-Rounded" pitchFamily="34" charset="0"/>
                <a:cs typeface="Arial-Rounded" pitchFamily="34" charset="0"/>
              </a:rPr>
              <a:t> </a:t>
            </a:r>
            <a:r>
              <a:rPr lang="en-US" altLang="zh-CN" sz="2800" b="0" i="0" u="none" strike="noStrike" kern="1200" cap="none" spc="0" baseline="0">
                <a:solidFill>
                  <a:srgbClr val="000000"/>
                </a:solidFill>
                <a:latin typeface="UTM Avo" pitchFamily="18" charset="0"/>
                <a:ea typeface="Arial-Rounded" pitchFamily="34" charset="0"/>
                <a:cs typeface="Arial-Rounded" pitchFamily="34" charset="0"/>
              </a:rPr>
              <a:t>nơi</a:t>
            </a:r>
            <a:r>
              <a:rPr lang="en-US" altLang="zh-CN" sz="2800" b="0" i="0" u="none" strike="noStrike" kern="1200" cap="none" spc="0" baseline="0">
                <a:solidFill>
                  <a:srgbClr val="000000"/>
                </a:solidFill>
                <a:latin typeface="UTM Avo" pitchFamily="18" charset="0"/>
                <a:ea typeface="Arial-Rounded" pitchFamily="34" charset="0"/>
                <a:cs typeface="Arial-Rounded" pitchFamily="34" charset="0"/>
              </a:rPr>
              <a:t> </a:t>
            </a:r>
            <a:r>
              <a:rPr lang="en-US" altLang="zh-CN" sz="2800" b="0" i="0" u="none" strike="noStrike" kern="1200" cap="none" spc="0" baseline="0">
                <a:solidFill>
                  <a:srgbClr val="000000"/>
                </a:solidFill>
                <a:latin typeface="UTM Avo" pitchFamily="18" charset="0"/>
                <a:ea typeface="Arial-Rounded" pitchFamily="34" charset="0"/>
                <a:cs typeface="Arial-Rounded" pitchFamily="34" charset="0"/>
              </a:rPr>
              <a:t>sống</a:t>
            </a:r>
            <a:r>
              <a:rPr lang="en-US" altLang="zh-CN" sz="2800" b="0" i="0" u="none" strike="noStrike" kern="1200" cap="none" spc="0" baseline="0">
                <a:solidFill>
                  <a:srgbClr val="000000"/>
                </a:solidFill>
                <a:latin typeface="UTM Avo" pitchFamily="18" charset="0"/>
                <a:ea typeface="Arial-Rounded" pitchFamily="34" charset="0"/>
                <a:cs typeface="Arial-Rounded" pitchFamily="34" charset="0"/>
              </a:rPr>
              <a:t> </a:t>
            </a:r>
            <a:r>
              <a:rPr lang="en-US" altLang="zh-CN" sz="2800" b="0" i="0" u="none" strike="noStrike" kern="1200" cap="none" spc="0" baseline="0">
                <a:solidFill>
                  <a:srgbClr val="000000"/>
                </a:solidFill>
                <a:latin typeface="UTM Avo" pitchFamily="18" charset="0"/>
                <a:ea typeface="Arial-Rounded" pitchFamily="34" charset="0"/>
                <a:cs typeface="Arial-Rounded" pitchFamily="34" charset="0"/>
              </a:rPr>
              <a:t>của</a:t>
            </a:r>
            <a:r>
              <a:rPr lang="en-US" altLang="zh-CN" sz="2800" b="0" i="0" u="none" strike="noStrike" kern="1200" cap="none" spc="0" baseline="0">
                <a:solidFill>
                  <a:srgbClr val="000000"/>
                </a:solidFill>
                <a:latin typeface="UTM Avo" pitchFamily="18" charset="0"/>
                <a:ea typeface="Arial-Rounded" pitchFamily="34" charset="0"/>
                <a:cs typeface="Arial-Rounded" pitchFamily="34" charset="0"/>
              </a:rPr>
              <a:t> </a:t>
            </a:r>
            <a:r>
              <a:rPr lang="en-US" altLang="zh-CN" sz="2800" b="0" i="0" u="none" strike="noStrike" kern="1200" cap="none" spc="0" baseline="0">
                <a:solidFill>
                  <a:srgbClr val="000000"/>
                </a:solidFill>
                <a:latin typeface="UTM Avo" pitchFamily="18" charset="0"/>
                <a:ea typeface="Arial-Rounded" pitchFamily="34" charset="0"/>
                <a:cs typeface="Arial-Rounded" pitchFamily="34" charset="0"/>
              </a:rPr>
              <a:t>các</a:t>
            </a:r>
            <a:r>
              <a:rPr lang="en-US" altLang="zh-CN" sz="2800" b="0" i="0" u="none" strike="noStrike" kern="1200" cap="none" spc="0" baseline="0">
                <a:solidFill>
                  <a:srgbClr val="000000"/>
                </a:solidFill>
                <a:latin typeface="UTM Avo" pitchFamily="18" charset="0"/>
                <a:ea typeface="Arial-Rounded" pitchFamily="34" charset="0"/>
                <a:cs typeface="Arial-Rounded" pitchFamily="34" charset="0"/>
              </a:rPr>
              <a:t> con </a:t>
            </a:r>
            <a:r>
              <a:rPr lang="en-US" altLang="zh-CN" sz="2800" b="0" i="0" u="none" strike="noStrike" kern="1200" cap="none" spc="0" baseline="0">
                <a:solidFill>
                  <a:srgbClr val="000000"/>
                </a:solidFill>
                <a:latin typeface="UTM Avo" pitchFamily="18" charset="0"/>
                <a:ea typeface="Arial-Rounded" pitchFamily="34" charset="0"/>
                <a:cs typeface="Arial-Rounded" pitchFamily="34" charset="0"/>
              </a:rPr>
              <a:t>vật</a:t>
            </a:r>
            <a:r>
              <a:rPr lang="en-US" altLang="zh-CN" sz="2800" b="0" i="0" u="none" strike="noStrike" kern="1200" cap="none" spc="0" baseline="0">
                <a:solidFill>
                  <a:srgbClr val="000000"/>
                </a:solidFill>
                <a:latin typeface="UTM Avo" pitchFamily="18" charset="0"/>
                <a:ea typeface="Arial-Rounded" pitchFamily="34" charset="0"/>
                <a:cs typeface="Arial-Rounded" pitchFamily="34" charset="0"/>
              </a:rPr>
              <a:t> </a:t>
            </a:r>
            <a:r>
              <a:rPr lang="en-US" altLang="zh-CN" sz="2800" b="0" i="0" u="none" strike="noStrike" kern="1200" cap="none" spc="0" baseline="0">
                <a:solidFill>
                  <a:srgbClr val="000000"/>
                </a:solidFill>
                <a:latin typeface="UTM Avo" pitchFamily="18" charset="0"/>
                <a:ea typeface="Arial-Rounded" pitchFamily="34" charset="0"/>
                <a:cs typeface="Arial-Rounded" pitchFamily="34" charset="0"/>
              </a:rPr>
              <a:t>dưới</a:t>
            </a:r>
            <a:r>
              <a:rPr lang="en-US" altLang="zh-CN" sz="2800" b="0" i="0" u="none" strike="noStrike" kern="1200" cap="none" spc="0" baseline="0">
                <a:solidFill>
                  <a:srgbClr val="000000"/>
                </a:solidFill>
                <a:latin typeface="UTM Avo" pitchFamily="18" charset="0"/>
                <a:ea typeface="Arial-Rounded" pitchFamily="34" charset="0"/>
                <a:cs typeface="Arial-Rounded" pitchFamily="34" charset="0"/>
              </a:rPr>
              <a:t> </a:t>
            </a:r>
            <a:r>
              <a:rPr lang="en-US" altLang="zh-CN" sz="2800" b="0" i="0" u="none" strike="noStrike" kern="1200" cap="none" spc="0" baseline="0">
                <a:solidFill>
                  <a:srgbClr val="000000"/>
                </a:solidFill>
                <a:latin typeface="UTM Avo" pitchFamily="18" charset="0"/>
                <a:ea typeface="Arial-Rounded" pitchFamily="34" charset="0"/>
                <a:cs typeface="Arial-Rounded" pitchFamily="34" charset="0"/>
              </a:rPr>
              <a:t>đây</a:t>
            </a:r>
            <a:r>
              <a:rPr lang="en-US" altLang="zh-CN" sz="2800" b="0" i="0" u="none" strike="noStrike" kern="1200" cap="none" spc="0" baseline="0">
                <a:solidFill>
                  <a:srgbClr val="000000"/>
                </a:solidFill>
                <a:latin typeface="UTM Avo" pitchFamily="18" charset="0"/>
                <a:ea typeface="Arial-Rounded" pitchFamily="34" charset="0"/>
                <a:cs typeface="Arial-Rounded" pitchFamily="34" charset="0"/>
              </a:rPr>
              <a:t>. </a:t>
            </a:r>
            <a:endParaRPr lang="zh-CN" altLang="en-US" sz="2800" b="0" i="0" u="none" strike="noStrike" kern="1200" cap="none" spc="0" baseline="0">
              <a:solidFill>
                <a:srgbClr val="000000"/>
              </a:solidFill>
              <a:latin typeface="UTM Avo" pitchFamily="18" charset="0"/>
              <a:ea typeface="Arial-Rounded" pitchFamily="34" charset="0"/>
              <a:cs typeface="Arial-Rounded" pitchFamily="34" charset="0"/>
            </a:endParaRPr>
          </a:p>
        </p:txBody>
      </p:sp>
      <p:pic>
        <p:nvPicPr>
          <p:cNvPr id="420" name="图片"/>
          <p:cNvPicPr>
            <a:picLocks noChangeAspect="1"/>
          </p:cNvPicPr>
          <p:nvPr/>
        </p:nvPicPr>
        <p:blipFill>
          <a:blip r:embed="rId2" cstate="print"/>
          <a:stretch>
            <a:fillRect/>
          </a:stretch>
        </p:blipFill>
        <p:spPr>
          <a:xfrm rot="0">
            <a:off x="869146" y="1078450"/>
            <a:ext cx="3345602" cy="2347791"/>
          </a:xfrm>
          <a:prstGeom prst="rect"/>
          <a:noFill/>
          <a:ln w="12700" cmpd="sng" cap="flat">
            <a:noFill/>
            <a:prstDash val="solid"/>
            <a:miter/>
          </a:ln>
        </p:spPr>
      </p:pic>
      <p:pic>
        <p:nvPicPr>
          <p:cNvPr id="421" name="图片"/>
          <p:cNvPicPr>
            <a:picLocks noChangeAspect="1"/>
          </p:cNvPicPr>
          <p:nvPr/>
        </p:nvPicPr>
        <p:blipFill>
          <a:blip r:embed="rId3" cstate="print"/>
          <a:stretch>
            <a:fillRect/>
          </a:stretch>
        </p:blipFill>
        <p:spPr>
          <a:xfrm rot="0">
            <a:off x="4643518" y="1075691"/>
            <a:ext cx="3294689" cy="2350550"/>
          </a:xfrm>
          <a:prstGeom prst="rect"/>
          <a:noFill/>
          <a:ln w="12700" cmpd="sng" cap="flat">
            <a:noFill/>
            <a:prstDash val="solid"/>
            <a:miter/>
          </a:ln>
        </p:spPr>
      </p:pic>
      <p:pic>
        <p:nvPicPr>
          <p:cNvPr id="422" name="图片"/>
          <p:cNvPicPr>
            <a:picLocks noChangeAspect="1"/>
          </p:cNvPicPr>
          <p:nvPr/>
        </p:nvPicPr>
        <p:blipFill>
          <a:blip r:embed="rId4" cstate="print"/>
          <a:stretch>
            <a:fillRect/>
          </a:stretch>
        </p:blipFill>
        <p:spPr>
          <a:xfrm rot="0">
            <a:off x="8366976" y="1075691"/>
            <a:ext cx="3558533" cy="2414415"/>
          </a:xfrm>
          <a:prstGeom prst="rect"/>
          <a:noFill/>
          <a:ln w="12700" cmpd="sng" cap="flat">
            <a:noFill/>
            <a:prstDash val="solid"/>
            <a:miter/>
          </a:ln>
        </p:spPr>
      </p:pic>
      <p:pic>
        <p:nvPicPr>
          <p:cNvPr id="423" name="图片"/>
          <p:cNvPicPr>
            <a:picLocks noChangeAspect="1"/>
          </p:cNvPicPr>
          <p:nvPr/>
        </p:nvPicPr>
        <p:blipFill>
          <a:blip r:embed="rId5" cstate="print"/>
          <a:stretch>
            <a:fillRect/>
          </a:stretch>
        </p:blipFill>
        <p:spPr>
          <a:xfrm rot="0">
            <a:off x="844487" y="4083504"/>
            <a:ext cx="3295824" cy="2388278"/>
          </a:xfrm>
          <a:prstGeom prst="rect"/>
          <a:noFill/>
          <a:ln w="12700" cmpd="sng" cap="flat">
            <a:noFill/>
            <a:prstDash val="solid"/>
            <a:miter/>
          </a:ln>
        </p:spPr>
      </p:pic>
      <p:pic>
        <p:nvPicPr>
          <p:cNvPr id="424" name="图片"/>
          <p:cNvPicPr>
            <a:picLocks noChangeAspect="1"/>
          </p:cNvPicPr>
          <p:nvPr/>
        </p:nvPicPr>
        <p:blipFill>
          <a:blip r:embed="rId6" cstate="print"/>
          <a:stretch>
            <a:fillRect/>
          </a:stretch>
        </p:blipFill>
        <p:spPr>
          <a:xfrm rot="0">
            <a:off x="4618416" y="4027995"/>
            <a:ext cx="3344890" cy="2499295"/>
          </a:xfrm>
          <a:prstGeom prst="rect"/>
          <a:noFill/>
          <a:ln w="12700" cmpd="sng" cap="flat">
            <a:noFill/>
            <a:prstDash val="solid"/>
            <a:miter/>
          </a:ln>
        </p:spPr>
      </p:pic>
      <p:pic>
        <p:nvPicPr>
          <p:cNvPr id="425" name="图片"/>
          <p:cNvPicPr>
            <a:picLocks noChangeAspect="1"/>
          </p:cNvPicPr>
          <p:nvPr/>
        </p:nvPicPr>
        <p:blipFill>
          <a:blip r:embed="rId7" cstate="print"/>
          <a:stretch>
            <a:fillRect/>
          </a:stretch>
        </p:blipFill>
        <p:spPr>
          <a:xfrm rot="0">
            <a:off x="8491616" y="4083504"/>
            <a:ext cx="3344891" cy="2388278"/>
          </a:xfrm>
          <a:prstGeom prst="rect"/>
          <a:noFill/>
          <a:ln w="12700" cmpd="sng" cap="flat">
            <a:noFill/>
            <a:prstDash val="solid"/>
            <a:miter/>
          </a:ln>
        </p:spPr>
      </p:pic>
    </p:spTree>
    <p:extLst>
      <p:ext uri="{BB962C8B-B14F-4D97-AF65-F5344CB8AC3E}">
        <p14:creationId xmlns:p14="http://schemas.microsoft.com/office/powerpoint/2010/main" val="20966794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iterate type="lt">
                                    <p:tmPct val="10000"/>
                                  </p:iterate>
                                  <p:childTnLst>
                                    <p:set>
                                      <p:cBhvr>
                                        <p:cTn id="6" dur="1" fill="hold">
                                          <p:stCondLst>
                                            <p:cond delay="0"/>
                                          </p:stCondLst>
                                        </p:cTn>
                                        <p:tgtEl>
                                          <p:spTgt spid="419">
                                            <p:txEl>
                                              <p:pRg st="0" end="0"/>
                                            </p:txEl>
                                          </p:spTgt>
                                        </p:tgtEl>
                                        <p:attrNameLst>
                                          <p:attrName>style.visibility</p:attrName>
                                        </p:attrNameLst>
                                      </p:cBhvr>
                                      <p:to>
                                        <p:strVal val="visible"/>
                                      </p:to>
                                    </p:set>
                                    <p:anim calcmode="lin" valueType="num">
                                      <p:cBhvr>
                                        <p:cTn id="7" dur="750" fill="hold"/>
                                        <p:tgtEl>
                                          <p:spTgt spid="419">
                                            <p:txEl>
                                              <p:pRg st="0" end="0"/>
                                            </p:txEl>
                                          </p:spTgt>
                                        </p:tgtEl>
                                        <p:attrNameLst>
                                          <p:attrName>ppt_w</p:attrName>
                                        </p:attrNameLst>
                                      </p:cBhvr>
                                      <p:tavLst>
                                        <p:tav tm="0">
                                          <p:val>
                                            <p:fltVal val="0"/>
                                          </p:val>
                                        </p:tav>
                                        <p:tav tm="100000">
                                          <p:val>
                                            <p:strVal val="#ppt_w"/>
                                          </p:val>
                                        </p:tav>
                                      </p:tavLst>
                                    </p:anim>
                                    <p:anim calcmode="lin" valueType="num">
                                      <p:cBhvr>
                                        <p:cTn id="8" dur="750" fill="hold"/>
                                        <p:tgtEl>
                                          <p:spTgt spid="419">
                                            <p:txEl>
                                              <p:pRg st="0" end="0"/>
                                            </p:txEl>
                                          </p:spTgt>
                                        </p:tgtEl>
                                        <p:attrNameLst>
                                          <p:attrName>ppt_h</p:attrName>
                                        </p:attrNameLst>
                                      </p:cBhvr>
                                      <p:tavLst>
                                        <p:tav tm="0">
                                          <p:val>
                                            <p:fltVal val="0"/>
                                          </p:val>
                                        </p:tav>
                                        <p:tav tm="100000">
                                          <p:val>
                                            <p:strVal val="#ppt_h"/>
                                          </p:val>
                                        </p:tav>
                                      </p:tavLst>
                                    </p:anim>
                                    <p:animEffect transition="in" filter="fade">
                                      <p:cBhvr>
                                        <p:cTn id="9" dur="750"/>
                                        <p:tgtEl>
                                          <p:spTgt spid="419">
                                            <p:txEl>
                                              <p:pRg st="0" end="0"/>
                                            </p:txEl>
                                          </p:spTgt>
                                        </p:tgtEl>
                                      </p:cBhvr>
                                    </p:animEffect>
                                  </p:childTnLst>
                                </p:cTn>
                              </p:par>
                            </p:childTnLst>
                          </p:cTn>
                        </p:par>
                        <p:par>
                          <p:cTn id="10" fill="hold">
                            <p:stCondLst>
                              <p:cond delay="750"/>
                            </p:stCondLst>
                            <p:childTnLst>
                              <p:par>
                                <p:cTn id="11" presetID="1" presetClass="entr" presetSubtype="0" fill="hold" nodeType="afterEffect">
                                  <p:stCondLst>
                                    <p:cond delay="0"/>
                                  </p:stCondLst>
                                  <p:iterate type="lt">
                                    <p:tmPct val="500"/>
                                  </p:iterate>
                                  <p:childTnLst>
                                    <p:set>
                                      <p:cBhvr>
                                        <p:cTn id="12" dur="1" fill="hold">
                                          <p:stCondLst>
                                            <p:cond delay="0"/>
                                          </p:stCondLst>
                                        </p:cTn>
                                        <p:tgtEl>
                                          <p:spTgt spid="4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pic>
        <p:nvPicPr>
          <p:cNvPr id="429" name="图片"/>
          <p:cNvPicPr>
            <a:picLocks noChangeAspect="1"/>
          </p:cNvPicPr>
          <p:nvPr/>
        </p:nvPicPr>
        <p:blipFill>
          <a:blip r:embed="rId1" cstate="print"/>
          <a:srcRect t="19426" b="4034" l="3247" r="3668"/>
          <a:stretch>
            <a:fillRect/>
          </a:stretch>
        </p:blipFill>
        <p:spPr>
          <a:xfrm rot="0">
            <a:off x="-1" y="-56242"/>
            <a:ext cx="12188825" cy="6913349"/>
          </a:xfrm>
          <a:prstGeom prst="rect"/>
          <a:noFill/>
          <a:ln w="12700" cmpd="sng" cap="flat">
            <a:noFill/>
            <a:prstDash val="solid"/>
            <a:miter/>
          </a:ln>
        </p:spPr>
      </p:pic>
      <p:pic>
        <p:nvPicPr>
          <p:cNvPr id="430" name="图片">
            <a:hlinkClick r:id="rId2" action="ppaction://hlinksldjump"/>
          </p:cNvPr>
          <p:cNvPicPr>
            <a:picLocks noChangeAspect="1"/>
          </p:cNvPicPr>
          <p:nvPr/>
        </p:nvPicPr>
        <p:blipFill>
          <a:blip r:embed="rId3" cstate="print">
            <a:clrChange>
              <a:clrFrom>
                <a:srgbClr val="FFF1D7"/>
              </a:clrFrom>
              <a:clrTo>
                <a:srgbClr val="FFF1D7">
                  <a:alpha val="0"/>
                </a:srgbClr>
              </a:clrTo>
            </a:clrChange>
          </a:blip>
          <a:stretch>
            <a:fillRect/>
          </a:stretch>
        </p:blipFill>
        <p:spPr>
          <a:xfrm rot="0">
            <a:off x="8909683" y="3452181"/>
            <a:ext cx="2838690" cy="2570094"/>
          </a:xfrm>
          <a:prstGeom prst="rect"/>
          <a:noFill/>
          <a:ln w="12700" cmpd="sng" cap="flat">
            <a:noFill/>
            <a:prstDash val="solid"/>
            <a:miter/>
          </a:ln>
        </p:spPr>
      </p:pic>
      <p:sp>
        <p:nvSpPr>
          <p:cNvPr id="431" name="椭圆"/>
          <p:cNvSpPr>
            <a:spLocks/>
          </p:cNvSpPr>
          <p:nvPr/>
        </p:nvSpPr>
        <p:spPr>
          <a:xfrm rot="0">
            <a:off x="10829608" y="3043062"/>
            <a:ext cx="1160552" cy="1160552"/>
          </a:xfrm>
          <a:prstGeom prst="ellipse"/>
          <a:solidFill>
            <a:srgbClr val="AAF7ED"/>
          </a:solidFill>
          <a:ln w="12700" cmpd="sng" cap="flat">
            <a:noFill/>
            <a:prstDash val="solid"/>
            <a:round/>
          </a:ln>
        </p:spPr>
      </p:sp>
      <p:pic>
        <p:nvPicPr>
          <p:cNvPr id="432" name="图片">
            <a:hlinkClick r:id="rId4" action="ppaction://hlinksldjump"/>
          </p:cNvPr>
          <p:cNvPicPr>
            <a:picLocks noChangeAspect="1"/>
          </p:cNvPicPr>
          <p:nvPr/>
        </p:nvPicPr>
        <p:blipFill>
          <a:blip r:embed="rId5" cstate="print"/>
          <a:stretch>
            <a:fillRect/>
          </a:stretch>
        </p:blipFill>
        <p:spPr>
          <a:xfrm rot="0">
            <a:off x="100635" y="3053726"/>
            <a:ext cx="2032623" cy="3613553"/>
          </a:xfrm>
          <a:prstGeom prst="rect"/>
          <a:noFill/>
          <a:ln w="12700" cmpd="sng" cap="flat">
            <a:noFill/>
            <a:prstDash val="solid"/>
            <a:miter/>
          </a:ln>
        </p:spPr>
      </p:pic>
      <p:pic>
        <p:nvPicPr>
          <p:cNvPr id="433" name="图片">
            <a:hlinkClick r:id="rId6" action="ppaction://hlinksldjump"/>
          </p:cNvPr>
          <p:cNvPicPr>
            <a:picLocks noChangeAspect="1"/>
          </p:cNvPicPr>
          <p:nvPr/>
        </p:nvPicPr>
        <p:blipFill>
          <a:blip r:embed="rId7" cstate="print">
            <a:clrChange>
              <a:clrFrom>
                <a:srgbClr val="FCEEE4"/>
              </a:clrFrom>
              <a:clrTo>
                <a:srgbClr val="FCEEE4">
                  <a:alpha val="0"/>
                </a:srgbClr>
              </a:clrTo>
            </a:clrChange>
          </a:blip>
          <a:stretch>
            <a:fillRect/>
          </a:stretch>
        </p:blipFill>
        <p:spPr>
          <a:xfrm rot="0">
            <a:off x="4072262" y="1940362"/>
            <a:ext cx="2920140" cy="2920141"/>
          </a:xfrm>
          <a:prstGeom prst="rect"/>
          <a:noFill/>
          <a:ln w="12700" cmpd="sng" cap="flat">
            <a:noFill/>
            <a:prstDash val="solid"/>
            <a:miter/>
          </a:ln>
        </p:spPr>
      </p:pic>
      <p:pic>
        <p:nvPicPr>
          <p:cNvPr id="434" name="图片">
            <a:hlinkClick r:id="rId8" action="ppaction://hlinksldjump"/>
          </p:cNvPr>
          <p:cNvPicPr>
            <a:picLocks noChangeAspect="1"/>
          </p:cNvPicPr>
          <p:nvPr/>
        </p:nvPicPr>
        <p:blipFill>
          <a:blip r:embed="rId9" cstate="print">
            <a:clrChange>
              <a:clrFrom>
                <a:srgbClr val="FFFF99"/>
              </a:clrFrom>
              <a:clrTo>
                <a:srgbClr val="FFFF99">
                  <a:alpha val="0"/>
                </a:srgbClr>
              </a:clrTo>
            </a:clrChange>
          </a:blip>
          <a:stretch>
            <a:fillRect/>
          </a:stretch>
        </p:blipFill>
        <p:spPr>
          <a:xfrm rot="0">
            <a:off x="1930974" y="2043575"/>
            <a:ext cx="2044025" cy="3045867"/>
          </a:xfrm>
          <a:prstGeom prst="rect"/>
          <a:noFill/>
          <a:ln w="12700" cmpd="sng" cap="flat">
            <a:noFill/>
            <a:prstDash val="solid"/>
            <a:miter/>
          </a:ln>
        </p:spPr>
      </p:pic>
      <p:pic>
        <p:nvPicPr>
          <p:cNvPr id="435" name="图片">
            <a:hlinkClick r:id="rId10" action="ppaction://hlinksldjump"/>
          </p:cNvPr>
          <p:cNvPicPr>
            <a:picLocks noChangeAspect="1"/>
          </p:cNvPicPr>
          <p:nvPr/>
        </p:nvPicPr>
        <p:blipFill>
          <a:blip r:embed="rId11" cstate="print">
            <a:clrChange>
              <a:clrFrom>
                <a:srgbClr val="FFFFFF"/>
              </a:clrFrom>
              <a:clrTo>
                <a:srgbClr val="FFFFFF">
                  <a:alpha val="0"/>
                </a:srgbClr>
              </a:clrTo>
            </a:clrChange>
          </a:blip>
          <a:stretch>
            <a:fillRect/>
          </a:stretch>
        </p:blipFill>
        <p:spPr>
          <a:xfrm rot="0">
            <a:off x="7054835" y="1841516"/>
            <a:ext cx="2713010" cy="3117832"/>
          </a:xfrm>
          <a:prstGeom prst="rect"/>
          <a:noFill/>
          <a:ln w="12700" cmpd="sng" cap="flat">
            <a:noFill/>
            <a:prstDash val="solid"/>
            <a:miter/>
          </a:ln>
        </p:spPr>
      </p:pic>
      <p:pic>
        <p:nvPicPr>
          <p:cNvPr id="436" name="图片"/>
          <p:cNvPicPr>
            <a:picLocks noChangeAspect="1"/>
          </p:cNvPicPr>
          <p:nvPr/>
        </p:nvPicPr>
        <p:blipFill>
          <a:blip r:embed="rId12" cstate="print"/>
          <a:stretch>
            <a:fillRect/>
          </a:stretch>
        </p:blipFill>
        <p:spPr>
          <a:xfrm rot="0">
            <a:off x="902649" y="73851"/>
            <a:ext cx="10845724" cy="2097206"/>
          </a:xfrm>
          <a:prstGeom prst="rect"/>
          <a:noFill/>
          <a:ln w="12700" cmpd="sng" cap="flat">
            <a:noFill/>
            <a:prstDash val="solid"/>
            <a:miter/>
          </a:ln>
        </p:spPr>
      </p:pic>
    </p:spTree>
    <p:extLst>
      <p:ext uri="{BB962C8B-B14F-4D97-AF65-F5344CB8AC3E}">
        <p14:creationId xmlns:p14="http://schemas.microsoft.com/office/powerpoint/2010/main" val="2005578146"/>
      </p:ext>
    </p:extLst>
  </p:cSld>
  <p:clrMapOvr>
    <a:masterClrMapping/>
  </p:clrMapOvr>
  <p:transition spd="slow">
    <p:random/>
  </p:transition>
</p:sld>
</file>

<file path=ppt/slides/slide7.xml><?xml version="1.0" encoding="utf-8"?>
<p:sld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pic>
        <p:nvPicPr>
          <p:cNvPr id="437" name="图片"/>
          <p:cNvPicPr>
            <a:picLocks noChangeAspect="1"/>
          </p:cNvPicPr>
          <p:nvPr/>
        </p:nvPicPr>
        <p:blipFill>
          <a:blip r:embed="rId1" cstate="print"/>
          <a:stretch>
            <a:fillRect/>
          </a:stretch>
        </p:blipFill>
        <p:spPr>
          <a:xfrm rot="0">
            <a:off x="0" y="-6658"/>
            <a:ext cx="12256925" cy="10062747"/>
          </a:xfrm>
          <a:prstGeom prst="rect"/>
          <a:noFill/>
          <a:ln w="12700" cmpd="sng" cap="flat">
            <a:noFill/>
            <a:prstDash val="solid"/>
            <a:miter/>
          </a:ln>
        </p:spPr>
      </p:pic>
      <p:pic>
        <p:nvPicPr>
          <p:cNvPr id="438" name="图片">
            <a:hlinkClick r:id="rId2" action="ppaction://hlinksldjump"/>
          </p:cNvPr>
          <p:cNvPicPr>
            <a:picLocks noChangeAspect="1"/>
          </p:cNvPicPr>
          <p:nvPr/>
        </p:nvPicPr>
        <p:blipFill>
          <a:blip r:embed="rId3" cstate="print"/>
          <a:stretch>
            <a:fillRect/>
          </a:stretch>
        </p:blipFill>
        <p:spPr>
          <a:xfrm rot="0">
            <a:off x="108558" y="3330823"/>
            <a:ext cx="1905628" cy="3387784"/>
          </a:xfrm>
          <a:prstGeom prst="rect"/>
          <a:noFill/>
          <a:ln w="12700" cmpd="sng" cap="flat">
            <a:noFill/>
            <a:prstDash val="solid"/>
            <a:miter/>
          </a:ln>
        </p:spPr>
      </p:pic>
      <p:pic>
        <p:nvPicPr>
          <p:cNvPr id="439" name="图片">
            <a:hlinkClick r:id="rId4" action="ppaction://hlinksldjump"/>
          </p:cNvPr>
          <p:cNvPicPr>
            <a:picLocks noChangeAspect="1"/>
          </p:cNvPicPr>
          <p:nvPr/>
        </p:nvPicPr>
        <p:blipFill>
          <a:blip r:embed="rId5" cstate="print">
            <a:clrChange>
              <a:clrFrom>
                <a:srgbClr val="FCEEE4"/>
              </a:clrFrom>
              <a:clrTo>
                <a:srgbClr val="FCEEE4">
                  <a:alpha val="0"/>
                </a:srgbClr>
              </a:clrTo>
            </a:clrChange>
          </a:blip>
          <a:stretch>
            <a:fillRect/>
          </a:stretch>
        </p:blipFill>
        <p:spPr>
          <a:xfrm rot="0">
            <a:off x="3793717" y="2077693"/>
            <a:ext cx="2920140" cy="2920141"/>
          </a:xfrm>
          <a:prstGeom prst="rect"/>
          <a:noFill/>
          <a:ln w="12700" cmpd="sng" cap="flat">
            <a:noFill/>
            <a:prstDash val="solid"/>
            <a:miter/>
          </a:ln>
        </p:spPr>
      </p:pic>
      <p:pic>
        <p:nvPicPr>
          <p:cNvPr id="440" name="图片">
            <a:hlinkClick r:id="rId6" action="ppaction://hlinksldjump"/>
          </p:cNvPr>
          <p:cNvPicPr>
            <a:picLocks noChangeAspect="1"/>
          </p:cNvPicPr>
          <p:nvPr/>
        </p:nvPicPr>
        <p:blipFill>
          <a:blip r:embed="rId7" cstate="print">
            <a:clrChange>
              <a:clrFrom>
                <a:srgbClr val="FFFF99"/>
              </a:clrFrom>
              <a:clrTo>
                <a:srgbClr val="FFFF99">
                  <a:alpha val="0"/>
                </a:srgbClr>
              </a:clrTo>
            </a:clrChange>
          </a:blip>
          <a:stretch>
            <a:fillRect/>
          </a:stretch>
        </p:blipFill>
        <p:spPr>
          <a:xfrm rot="0">
            <a:off x="1876253" y="2219057"/>
            <a:ext cx="2044024" cy="3045867"/>
          </a:xfrm>
          <a:prstGeom prst="rect"/>
          <a:noFill/>
          <a:ln w="12700" cmpd="sng" cap="flat">
            <a:noFill/>
            <a:prstDash val="solid"/>
            <a:miter/>
          </a:ln>
        </p:spPr>
      </p:pic>
      <p:pic>
        <p:nvPicPr>
          <p:cNvPr id="441" name="图片">
            <a:hlinkClick r:id="rId8" action="ppaction://hlinksldjump"/>
          </p:cNvPr>
          <p:cNvPicPr>
            <a:picLocks noChangeAspect="1"/>
          </p:cNvPicPr>
          <p:nvPr/>
        </p:nvPicPr>
        <p:blipFill>
          <a:blip r:embed="rId9" cstate="print">
            <a:clrChange>
              <a:clrFrom>
                <a:srgbClr val="FFFFFF"/>
              </a:clrFrom>
              <a:clrTo>
                <a:srgbClr val="FFFFFF">
                  <a:alpha val="0"/>
                </a:srgbClr>
              </a:clrTo>
            </a:clrChange>
          </a:blip>
          <a:stretch>
            <a:fillRect/>
          </a:stretch>
        </p:blipFill>
        <p:spPr>
          <a:xfrm rot="0">
            <a:off x="6448682" y="1978849"/>
            <a:ext cx="2713010" cy="3117832"/>
          </a:xfrm>
          <a:prstGeom prst="rect"/>
          <a:noFill/>
          <a:ln w="12700" cmpd="sng" cap="flat">
            <a:noFill/>
            <a:prstDash val="solid"/>
            <a:miter/>
          </a:ln>
        </p:spPr>
      </p:pic>
      <p:pic>
        <p:nvPicPr>
          <p:cNvPr id="442" name="图片">
            <a:hlinkClick r:id="rId10" action="ppaction://hlinksldjump"/>
          </p:cNvPr>
          <p:cNvPicPr>
            <a:picLocks noChangeAspect="1"/>
          </p:cNvPicPr>
          <p:nvPr/>
        </p:nvPicPr>
        <p:blipFill>
          <a:blip r:embed="rId11" cstate="print">
            <a:clrChange>
              <a:clrFrom>
                <a:srgbClr val="FFF1D7"/>
              </a:clrFrom>
              <a:clrTo>
                <a:srgbClr val="FFF1D7">
                  <a:alpha val="0"/>
                </a:srgbClr>
              </a:clrTo>
            </a:clrChange>
          </a:blip>
          <a:stretch>
            <a:fillRect/>
          </a:stretch>
        </p:blipFill>
        <p:spPr>
          <a:xfrm rot="0">
            <a:off x="9018429" y="3811632"/>
            <a:ext cx="1865483" cy="2570095"/>
          </a:xfrm>
          <a:prstGeom prst="rect"/>
          <a:noFill/>
          <a:ln w="12700" cmpd="sng" cap="flat">
            <a:noFill/>
            <a:prstDash val="solid"/>
            <a:miter/>
          </a:ln>
        </p:spPr>
      </p:pic>
      <p:grpSp>
        <p:nvGrpSpPr>
          <p:cNvPr id="447" name="组合"/>
          <p:cNvGrpSpPr>
            <a:grpSpLocks/>
          </p:cNvGrpSpPr>
          <p:nvPr/>
        </p:nvGrpSpPr>
        <p:grpSpPr>
          <a:xfrm>
            <a:off x="3955581" y="4749199"/>
            <a:ext cx="3340627" cy="2081037"/>
            <a:chOff x="3955581" y="4749199"/>
            <a:chExt cx="3340627" cy="2081037"/>
          </a:xfrm>
        </p:grpSpPr>
        <p:sp>
          <p:nvSpPr>
            <p:cNvPr id="443" name="椭圆"/>
            <p:cNvSpPr>
              <a:spLocks/>
            </p:cNvSpPr>
            <p:nvPr/>
          </p:nvSpPr>
          <p:spPr>
            <a:xfrm rot="0">
              <a:off x="5437745" y="5189314"/>
              <a:ext cx="1045201" cy="680683"/>
            </a:xfrm>
            <a:prstGeom prst="ellipse"/>
            <a:solidFill>
              <a:schemeClr val="bg1"/>
            </a:solidFill>
            <a:ln w="12700" cmpd="sng" cap="flat">
              <a:noFill/>
              <a:prstDash val="solid"/>
              <a:round/>
            </a:ln>
          </p:spPr>
        </p:sp>
        <p:grpSp>
          <p:nvGrpSpPr>
            <p:cNvPr id="446" name="组合"/>
            <p:cNvGrpSpPr>
              <a:grpSpLocks/>
            </p:cNvGrpSpPr>
            <p:nvPr/>
          </p:nvGrpSpPr>
          <p:grpSpPr>
            <a:xfrm>
              <a:off x="3955581" y="4749199"/>
              <a:ext cx="3340627" cy="2081037"/>
              <a:chOff x="3955581" y="4749199"/>
              <a:chExt cx="3340627" cy="2081037"/>
            </a:xfrm>
          </p:grpSpPr>
          <p:pic>
            <p:nvPicPr>
              <p:cNvPr id="444" name="图片" descr="Penguin Hi GIF - Penguin Hi Bye - Discover &amp; Share GIFs"/>
              <p:cNvPicPr>
                <a:picLocks noChangeAspect="1"/>
              </p:cNvPicPr>
              <p:nvPr/>
            </p:nvPicPr>
            <p:blipFill>
              <a:blip r:embed="rId12" cstate="print">
                <a:clrChange>
                  <a:clrFrom>
                    <a:srgbClr val="FCFEFC"/>
                  </a:clrFrom>
                  <a:clrTo>
                    <a:srgbClr val="FCFEFC">
                      <a:alpha val="0"/>
                    </a:srgbClr>
                  </a:clrTo>
                </a:clrChange>
              </a:blip>
              <a:stretch>
                <a:fillRect/>
              </a:stretch>
            </p:blipFill>
            <p:spPr>
              <a:xfrm rot="0">
                <a:off x="4459070" y="4836264"/>
                <a:ext cx="2837138" cy="1993972"/>
              </a:xfrm>
              <a:prstGeom prst="rect"/>
              <a:noFill/>
              <a:ln w="12700" cmpd="sng" cap="flat">
                <a:noFill/>
                <a:prstDash val="solid"/>
                <a:miter/>
              </a:ln>
            </p:spPr>
          </p:pic>
          <p:sp>
            <p:nvSpPr>
              <p:cNvPr id="445" name="椭圆形标注"/>
              <p:cNvSpPr>
                <a:spLocks/>
              </p:cNvSpPr>
              <p:nvPr/>
            </p:nvSpPr>
            <p:spPr>
              <a:xfrm rot="0">
                <a:off x="3955581" y="4749199"/>
                <a:ext cx="1042180" cy="640795"/>
              </a:xfrm>
              <a:prstGeom prst="wedgeEllipseCallout">
                <a:avLst>
                  <a:gd name="adj1" fmla="val 45115"/>
                  <a:gd name="adj2" fmla="val 83675"/>
                </a:avLst>
              </a:prstGeom>
              <a:solidFill>
                <a:srgbClr val="FFFFFF"/>
              </a:solidFill>
              <a:ln w="12700" cmpd="sng" cap="flat">
                <a:solidFill>
                  <a:srgbClr val="000000"/>
                </a:solidFill>
                <a:prstDash val="solid"/>
                <a:miter/>
              </a:ln>
            </p:spPr>
            <p:txBody>
              <a:bodyPr vert="horz" wrap="square" lIns="91440" tIns="45720" rIns="91440" bIns="45720" anchor="ctr" anchorCtr="0">
                <a:prstTxWarp prst="textNoShape"/>
              </a:bodyPr>
              <a:lstStyle/>
              <a:p>
                <a:pPr marL="0" indent="0" algn="ctr" defTabSz="914019">
                  <a:lnSpc>
                    <a:spcPct val="100000"/>
                  </a:lnSpc>
                  <a:spcBef>
                    <a:spcPts val="0"/>
                  </a:spcBef>
                  <a:spcAft>
                    <a:spcPts val="0"/>
                  </a:spcAft>
                  <a:buNone/>
                </a:pPr>
                <a:r>
                  <a:rPr lang="en-US" altLang="zh-CN" sz="1400" b="1" i="0" u="none" strike="noStrike" kern="1200" cap="none" spc="0" baseline="0">
                    <a:solidFill>
                      <a:srgbClr val="000000"/>
                    </a:solidFill>
                    <a:latin typeface="Times New Roman" pitchFamily="18" charset="0"/>
                    <a:ea typeface="等线" pitchFamily="0" charset="0"/>
                    <a:cs typeface="Times New Roman" pitchFamily="18" charset="0"/>
                  </a:rPr>
                  <a:t>CỐ LÊN!</a:t>
                </a:r>
                <a:endParaRPr lang="zh-CN" altLang="en-US" sz="1400" b="1" i="0" u="none" strike="noStrike" kern="1200" cap="none" spc="0" baseline="0">
                  <a:solidFill>
                    <a:srgbClr val="000000"/>
                  </a:solidFill>
                  <a:latin typeface="Times New Roman" pitchFamily="18" charset="0"/>
                  <a:ea typeface="等线" pitchFamily="0" charset="0"/>
                  <a:cs typeface="Times New Roman" pitchFamily="18" charset="0"/>
                </a:endParaRPr>
              </a:p>
            </p:txBody>
          </p:sp>
        </p:grpSp>
      </p:grpSp>
      <p:pic>
        <p:nvPicPr>
          <p:cNvPr id="448" name="图片">
            <a:hlinkClick r:id="rId13" action="ppaction://hlinksldjump"/>
          </p:cNvPr>
          <p:cNvPicPr>
            <a:picLocks noChangeAspect="1"/>
          </p:cNvPicPr>
          <p:nvPr/>
        </p:nvPicPr>
        <p:blipFill>
          <a:blip r:embed="rId14" cstate="print">
            <a:clrChange>
              <a:clrFrom>
                <a:srgbClr val="FFFF99"/>
              </a:clrFrom>
              <a:clrTo>
                <a:srgbClr val="FFFF99">
                  <a:alpha val="0"/>
                </a:srgbClr>
              </a:clrTo>
            </a:clrChange>
          </a:blip>
          <a:stretch>
            <a:fillRect/>
          </a:stretch>
        </p:blipFill>
        <p:spPr>
          <a:xfrm rot="0">
            <a:off x="9346948" y="284956"/>
            <a:ext cx="2044024" cy="3045866"/>
          </a:xfrm>
          <a:prstGeom prst="rect"/>
          <a:noFill/>
          <a:ln w="12700" cmpd="sng" cap="flat">
            <a:noFill/>
            <a:prstDash val="solid"/>
            <a:miter/>
          </a:ln>
        </p:spPr>
      </p:pic>
    </p:spTree>
    <p:extLst>
      <p:ext uri="{BB962C8B-B14F-4D97-AF65-F5344CB8AC3E}">
        <p14:creationId xmlns:p14="http://schemas.microsoft.com/office/powerpoint/2010/main" val="5901641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38"/>
                    </p:tgtEl>
                  </p:cond>
                </p:stCondLst>
                <p:endSync evt="end" delay="0">
                  <p:rtn val="all"/>
                </p:endSync>
                <p:childTnLst>
                  <p:par>
                    <p:cTn id="3" fill="hold">
                      <p:stCondLst>
                        <p:cond delay="0"/>
                      </p:stCondLst>
                      <p:childTnLst>
                        <p:par>
                          <p:cTn id="4" fill="hold">
                            <p:stCondLst>
                              <p:cond delay="0"/>
                            </p:stCondLst>
                            <p:childTnLst>
                              <p:par>
                                <p:cTn id="5" presetID="10" presetClass="path" presetSubtype="0" accel="50000" decel="50000" fill="hold" nodeType="clickEffect">
                                  <p:stCondLst>
                                    <p:cond delay="0"/>
                                  </p:stCondLst>
                                  <p:childTnLst>
                                    <p:animMotion origin="layout" path="M 0 0 L 0 0,00046 C 0,00104 -0,00371 0,00195 -0,00742 0,00312 -0,01087 C 0,00377 -0,01297 0,00481 -0,01458 0,00546 -0,01667 C 0,00572 -0,01783 0,00572 -0,01944 0,00611 -0,0206 C 0,00663 -0,02246 0,00715 -0,02408 0,00767 -0,02617 C 0,00832 -0,02894 0,00858 -0,03194 0,00923 -0,03472 C 0,00974 -0,03635 0,01027 -0,03819 0,01078 -0,04005 C 0,01106 -0,04121 0,01132 -0,0426 0,01157 -0,04422 C 0,01365 -0,06158 0,01339 -0,05949 0,01469 -0,07315 C 0,01404 -0,09212 0,01417 -0,11111 0,01314 -0,12962 C 0,01287 -0,13264 0,01132 -0,13426 0,01078 -0,13658 C 0,01014 -0,13889 0,01039 -0,14144 0,01001 -0,14351 C 0,00923 -0,14653 0,0078 -0,14908 0,00702 -0,15184 C 0,0065 -0,15323 0,0065 -0,15486 0,00611 -0,15601 C 0,00546 -0,15833 0,00467 -0,16065 0,00389 -0,16297 C 0,00247 -0,16712 0,00169 -0,16851 0 -0,17246 C -0,00157 -0,18101 -0,00183 -0,18402 -0,00364 -0,19073 C -0,00417 -0,19236 -0,00481 -0,19329 -0,0052 -0,19468 C -0,00585 -0,19884 -0,00611 -0,20301 -0,00676 -0,20718 C -0,00715 -0,20833 -0,00807 -0,20972 -0,00833 -0,21134 C -0,00937 -0,21621 -0,00872 -0,22014 -0,00976 -0,22523 C -0,01314 -0,23843 -0,00976 -0,21712 -0,01287 -0,23611 C -0,01326 -0,23843 -0,01352 -0,24073 -0,01365 -0,24305 C -0,01405 -0,24491 -0,01444 -0,24676 -0,01444 -0,24861 C -0,01483 -0,25184 -0,01496 -0,25601 -0,01522 -0,25995 C -0,01548 -0,26297 -0,01587 -0,2662 -0,01587 -0,26922 C -0,01548 -0,28611 -0,01522 -0,30323 -0,01444 -0,32037 C -0,01418 -0,32801 -0,01326 -0,32801 -0,01132 -0,33541 C -0,01014 -0,34051 -0,0108 -0,34144 -0,00976 -0,34791 C -0,00937 -0,35255 -0,00794 -0,35856 -0,00676 -0,36319 C -0,00676 -0,36412 -0,0052 -0,38148 -0,00456 -0,38634 C -0,0043 -0,38797 -0,00403 -0,38934 -0,00364 -0,39051 C -0,00065 -0,42777 -0,0013 -0,41342 -0,00299 -0,47638 C -0,00326 -0,48101 -0,00417 -0,48541 -0,00456 -0,49005 C -0,0056 -0,50277 -0,0056 -0,52059 -0,00754 -0,53148 L -0,00911 -0,53981 L -0,01132 -0,53426" pathEditMode="relative" ptsTypes="">
                                      <p:cBhvr>
                                        <p:cTn id="6" dur="5000" fill="hold"/>
                                        <p:tgtEl>
                                          <p:spTgt spid="438"/>
                                        </p:tgtEl>
                                        <p:attrNameLst>
                                          <p:attrName>ppt_x</p:attrName>
                                          <p:attrName>ppt_y</p:attrName>
                                        </p:attrNameLst>
                                      </p:cBhvr>
                                    </p:animMotion>
                                  </p:childTnLst>
                                </p:cTn>
                              </p:par>
                            </p:childTnLst>
                          </p:cTn>
                        </p:par>
                      </p:childTnLst>
                    </p:cTn>
                  </p:par>
                </p:childTnLst>
              </p:cTn>
              <p:nextCondLst>
                <p:cond evt="onClick" delay="0">
                  <p:tgtEl>
                    <p:spTgt spid="438"/>
                  </p:tgtEl>
                </p:cond>
              </p:nextCondLst>
            </p:seq>
            <p:seq concurrent="1" nextAc="seek">
              <p:cTn id="7" restart="whenNotActive" fill="hold" evtFilter="cancelBubble" nodeType="interactiveSeq">
                <p:stCondLst>
                  <p:cond evt="onClick" delay="0">
                    <p:tgtEl>
                      <p:spTgt spid="439"/>
                    </p:tgtEl>
                  </p:cond>
                </p:stCondLst>
                <p:endSync evt="end" delay="0">
                  <p:rtn val="all"/>
                </p:endSync>
                <p:childTnLst>
                  <p:par>
                    <p:cTn id="8" fill="hold">
                      <p:stCondLst>
                        <p:cond delay="0"/>
                      </p:stCondLst>
                      <p:childTnLst>
                        <p:par>
                          <p:cTn id="9" fill="hold">
                            <p:stCondLst>
                              <p:cond delay="0"/>
                            </p:stCondLst>
                            <p:childTnLst>
                              <p:par>
                                <p:cTn id="10" presetID="10" presetClass="path" presetSubtype="0" accel="50000" decel="50000" fill="hold" nodeType="clickEffect">
                                  <p:stCondLst>
                                    <p:cond delay="0"/>
                                  </p:stCondLst>
                                  <p:childTnLst>
                                    <p:animMotion origin="layout" path="M 0 0 L 0 0,00046 C 0,00013 -0,00625 0,00013 -0,01274 0,00078 -0,01922 C 0,00091 -0,02083 0,00208 -0,02153 0,00247 -0,02292 C 0,00299 -0,02547 0,00286 -0,02801 0,00324 -0,03008 C 0,00351 -0,03172 0,00363 -0,03264 0,00402 -0,03403 C 0,00611 -0,04468 0,00363 -0,03357 0,0056 -0,04236 C 0,00715 -0,06621 0,00702 -0,0588 0,0056 -0,09468 C 0,0056 -0,09607 0,00506 -0,09722 0,00481 -0,09837 C 0,00351 -0,10742 0,0056 -0,10417 0,00156 -0,1081 C 0,00013 -0,11505 0,00169 -0,10948 -0,00248 -0,11666 C -0,00611 -0,12291 -0,00183 -0,11829 -0,0065 -0,12269 C -0,00963 -0,13008 -0,00742 -0,12547 -0,01379 -0,13496 C -0,01444 -0,13633 -0,01548 -0,1375 -0,01613 -0,13866 C -0,01691 -0,14028 -0,01768 -0,1419 -0,01847 -0,14351 C -0,01937 -0,14514 -0,02029 -0,14607 -0,02094 -0,14746 C -0,02198 -0,14908 -0,02367 -0,15347 -0,02419 -0,15601 C -0,02458 -0,15764 -0,02458 -0,15926 -0,02497 -0,16087 C -0,02548 -0,16297 -0,02615 -0,16482 -0,02666 -0,1669 C -0,02692 -0,16805 -0,02719 -0,16922 -0,02744 -0,17014 C -0,0277 -0,17337 -0,02809 -0,17616 -0,02809 -0,17871 C -0,02809 -0,19815 -0,02796 -0,21712 -0,02744 -0,23587 C -0,02744 -0,23889 -0,02666 -0,24375 -0,02575 -0,24698 C -0,02536 -0,24861 -0,02458 -0,25023 -0,02419 -0,25184 C -0,02276 -0,25741 -0,02432 -0,25462 -0,02172 -0,26041 C -0,01483 -0,27684 -0,02354 -0,25486 -0,01691 -0,26875 C -0,01626 -0,27037 -0,016 -0,27222 -0,01535 -0,27383 C -0,01157 -0,28218 -0,013 -0,27732 -0,00885 -0,28448 C -0,00144 -0,29791 -0,00624 -0,29258 -0,00078 -0,29791 C 0,0013 -0,30255 0,00363 -0,30672 0,0056 -0,31158 C 0,00611 -0,31273 0,00663 -0,31388 0,00715 -0,31505 C 0,00819 -0,31666 0,00962 -0,31805 0,01053 -0,32013 C 0,01183 -0,32269 0,013 -0,32916 0,01378 -0,33218 L 0,01443 -0,33587 C 0,01469 -0,33704 0,01508 -0,33819 0,01534 -0,33958 C 0,01547 -0,34097 0,01573 -0,34258 0,01612 -0,34444 C 0,01651 -0,3463 0,01754 -0,34815 0,01781 -0,35047 C 0,01807 -0,35533 0,01781 -0,36019 0,01781 -0,36505" pathEditMode="relative" ptsTypes="">
                                      <p:cBhvr>
                                        <p:cTn id="11" dur="5000" fill="hold"/>
                                        <p:tgtEl>
                                          <p:spTgt spid="439"/>
                                        </p:tgtEl>
                                        <p:attrNameLst>
                                          <p:attrName>ppt_x</p:attrName>
                                          <p:attrName>ppt_y</p:attrName>
                                        </p:attrNameLst>
                                      </p:cBhvr>
                                    </p:animMotion>
                                  </p:childTnLst>
                                </p:cTn>
                              </p:par>
                            </p:childTnLst>
                          </p:cTn>
                        </p:par>
                      </p:childTnLst>
                    </p:cTn>
                  </p:par>
                </p:childTnLst>
              </p:cTn>
              <p:nextCondLst>
                <p:cond evt="onClick" delay="0">
                  <p:tgtEl>
                    <p:spTgt spid="439"/>
                  </p:tgtEl>
                </p:cond>
              </p:nextCondLst>
            </p:seq>
            <p:seq concurrent="1" nextAc="seek">
              <p:cTn id="12" restart="whenNotActive" fill="hold" evtFilter="cancelBubble" nodeType="interactiveSeq">
                <p:stCondLst>
                  <p:cond evt="onClick" delay="0">
                    <p:tgtEl>
                      <p:spTgt spid="441"/>
                    </p:tgtEl>
                  </p:cond>
                </p:stCondLst>
                <p:endSync evt="end" delay="0">
                  <p:rtn val="all"/>
                </p:endSync>
                <p:childTnLst>
                  <p:par>
                    <p:cTn id="13" fill="hold">
                      <p:stCondLst>
                        <p:cond delay="0"/>
                      </p:stCondLst>
                      <p:childTnLst>
                        <p:par>
                          <p:cTn id="14" fill="hold">
                            <p:stCondLst>
                              <p:cond delay="0"/>
                            </p:stCondLst>
                            <p:childTnLst>
                              <p:par>
                                <p:cTn id="15" presetID="10" presetClass="path" presetSubtype="0" accel="50000" decel="50000" fill="hold" nodeType="clickEffect">
                                  <p:stCondLst>
                                    <p:cond delay="0"/>
                                  </p:stCondLst>
                                  <p:childTnLst>
                                    <p:animMotion origin="layout" path="M 0 0 L 0 0,00046 C 0,01689 -0,025 0,0078 -0,00764 0,00428 -0,05994 C 0,00299 -0,08171 0,00389 -0,06736 -0,00234 -0,0831 C -0,00352 -0,08587 -0,00364 -0,08867 -0,00468 -0,09144 C -0,00599 -0,09514 -0,00872 -0,09653 -0,01106 -0,1 C -0,01678 -0,10694 -0,00989 -0,10023 -0,01561 -0,10833 C -0,01704 -0,11019 -0,01886 -0,11157 -0,02004 -0,11319 C -0,02185 -0,11551 -0,02289 -0,11805 -0,02432 -0,12037 L -0,02666 -0,12407 C -0,02758 -0,12523 -0,02823 -0,12639 -0,02887 -0,12755 L -0,0333 -0,13726 C -0,03395 -0,13889 -0,03459 -0,14051 -0,03538 -0,14236 L -0,03732 -0,14583 C -0,03628 -0,15648 -0,03511 -0,16758 -0,0333 -0,17823 C -0,03277 -0,17986 -0,03239 -0,18148 -0,03095 -0,18333 C -0,0303 -0,18448 -0,02823 -0,18565 -0,02666 -0,1868 C -0,02615 -0,18843 -0,02576 -0,19005 -0,02432 -0,19144 C -0,02341 -0,19282 -0,02133 -0,19398 -0,02004 -0,19537 C -0,01911 -0,19607 -0,0186 -0,19744 -0,01795 -0,19861 C -0,01235 -0,21875 -0,01977 -0,19815 -0,01106 -0,2118 C -0,00963 -0,21434 -0,00898 -0,21991 -0,00663 -0,22244 C -0,00572 -0,22383 -0,00417 -0,225 -0,00234 -0,22639 C 0,00402 -0,24329 -0,00572 -0,21597 0,0022 -0,24398 C 0,00312 -0,24791 0,00493 -0,25232 0,00637 -0,25648 C 0,01027 -0,27869 0,01027 -0,27198 0,00637 -0,30462 C 0,00611 -0,30787 0,00273 -0,31133 0 -0,31434 C -0,00144 -0,31551 -0,00352 -0,31644 -0,00468 -0,31781 C -0,0065 -0,32013 -0,00898 -0,32523 -0,00898 -0,325" pathEditMode="relative" ptsTypes="">
                                      <p:cBhvr>
                                        <p:cTn id="16" dur="5000" fill="hold"/>
                                        <p:tgtEl>
                                          <p:spTgt spid="441"/>
                                        </p:tgtEl>
                                        <p:attrNameLst>
                                          <p:attrName>ppt_x</p:attrName>
                                          <p:attrName>ppt_y</p:attrName>
                                        </p:attrNameLst>
                                      </p:cBhvr>
                                    </p:animMotion>
                                  </p:childTnLst>
                                </p:cTn>
                              </p:par>
                            </p:childTnLst>
                          </p:cTn>
                        </p:par>
                      </p:childTnLst>
                    </p:cTn>
                  </p:par>
                </p:childTnLst>
              </p:cTn>
              <p:nextCondLst>
                <p:cond evt="onClick" delay="0">
                  <p:tgtEl>
                    <p:spTgt spid="441"/>
                  </p:tgtEl>
                </p:cond>
              </p:nextCondLst>
            </p:seq>
            <p:seq concurrent="1" nextAc="seek">
              <p:cTn id="17" restart="whenNotActive" fill="hold" evtFilter="cancelBubble" nodeType="interactiveSeq">
                <p:stCondLst>
                  <p:cond evt="onClick" delay="0">
                    <p:tgtEl>
                      <p:spTgt spid="440"/>
                    </p:tgtEl>
                  </p:cond>
                </p:stCondLst>
                <p:endSync evt="end" delay="0">
                  <p:rtn val="all"/>
                </p:endSync>
                <p:childTnLst>
                  <p:par>
                    <p:cTn id="18" fill="hold">
                      <p:stCondLst>
                        <p:cond delay="0"/>
                      </p:stCondLst>
                      <p:childTnLst>
                        <p:par>
                          <p:cTn id="19" fill="hold">
                            <p:stCondLst>
                              <p:cond delay="0"/>
                            </p:stCondLst>
                            <p:childTnLst>
                              <p:par>
                                <p:cTn id="20" presetID="10" presetClass="path" presetSubtype="0" accel="50000" decel="50000" fill="hold" nodeType="clickEffect">
                                  <p:stCondLst>
                                    <p:cond delay="0"/>
                                  </p:stCondLst>
                                  <p:childTnLst>
                                    <p:animMotion origin="layout" path="M 0 0 L 0 0,00046 C 0,00013 -0,0081 0,00052 -0,01619 0,00091 -0,02407 C 0,00117 -0,03056 0,00182 -0,03704 0,00182 -0,04351 C 0,00182 -0,05393 0,00273 -0,06458 0,00091 -0,07476 C -0,00105 -0,08448 -0,00456 -0,08171 -0,00859 -0,08448 C -0,00963 -0,08518 -0,01067 -0,08587 -0,01132 -0,0868 C -0,01248 -0,08819 -0,01782 -0,09837 -0,01795 -0,09883 C -0,01833 -0,1 -0,01847 -0,10139 -0,01886 -0,10255 C -0,01977 -0,10393 -0,02081 -0,10486 -0,02172 -0,10625 L -0,02354 -0,11343 C -0,02393 -0,11458 -0,02367 -0,11643 -0,02458 -0,1169 L -0,02719 -0,11944 C -0,0268 -0,12337 -0,02719 -0,12823 -0,0255 -0,13148 L -0,02172 -0,13866 C -0,02108 -0,14028 -0,01977 -0,14097 -0,01886 -0,14236 C -0,0147 -0,15023 -0,01977 -0,14491 -0,01418 -0,14976 C -0,00742 -0,16273 -0,01795 -0,14282 -0,00949 -0,15694 C -0,0082 -0,15926 -0,0065 -0,16157 -0,00572 -0,16412 C -0,00546 -0,16528 -0,00533 -0,16666 -0,00481 -0,16782 C -0,00066 -0,17593 -0,00326 -0,16712 0 -0,175 C 0,00026 -0,17639 0,00026 -0,17755 0,00091 -0,17847 C 0,00156 -0,18032 0,00286 -0,18171 0,00377 -0,18333 C 0,01131 -0,20116 0,00104 -0,18079 0,00754 -0,19305 C 0,00767 -0,19537 0,00793 -0,19791 0,00845 -0,20023 C 0,00858 -0,20162 0,00897 -0,20277 0,00935 -0,20393 C 0,00974 -0,20555 0,01001 -0,20718 0,01027 -0,2088 C 0,01066 -0,21111 0,01078 -0,21366 0,01131 -0,21597 C 0,0117 -0,21829 0,01261 -0,22059 0,01314 -0,22315 C 0,01352 -0,22545 0,01378 -0,22801 0,01404 -0,23032 C 0,0143 -0,23241 0,01469 -0,23448 0,01521 -0,23633 C 0,01469 -0,2442 0,01456 -0,2523 0,01404 -0,26041 C 0,01391 -0,2625 0,01339 -0,26434 0,01314 -0,26643 C 0,0121 -0,27222 0,01222 -0,2713 0,01027 -0,2773 C 0,00974 -0,28125 0,00858 -0,29119 0,00754 -0,2942 L 0,00558 -0,29906 C 0,00493 -0,30393 0,00428 -0,3088 0,00377 -0,31366 C 0,00338 -0,31619 0,00286 -0,3192 0,00273 -0,32198 C 0,00259 -0,32523 0,00273 -0,32847 0,00273 -0,3317" pathEditMode="relative" ptsTypes="">
                                      <p:cBhvr>
                                        <p:cTn id="21" dur="5000" fill="hold"/>
                                        <p:tgtEl>
                                          <p:spTgt spid="440"/>
                                        </p:tgtEl>
                                        <p:attrNameLst>
                                          <p:attrName>ppt_x</p:attrName>
                                          <p:attrName>ppt_y</p:attrName>
                                        </p:attrNameLst>
                                      </p:cBhvr>
                                    </p:animMotion>
                                  </p:childTnLst>
                                </p:cTn>
                              </p:par>
                            </p:childTnLst>
                          </p:cTn>
                        </p:par>
                      </p:childTnLst>
                    </p:cTn>
                  </p:par>
                </p:childTnLst>
              </p:cTn>
              <p:nextCondLst>
                <p:cond evt="onClick" delay="0">
                  <p:tgtEl>
                    <p:spTgt spid="440"/>
                  </p:tgtEl>
                </p:cond>
              </p:nextCondLst>
            </p:seq>
            <p:seq concurrent="1" nextAc="seek">
              <p:cTn id="22" restart="whenNotActive" fill="hold" evtFilter="cancelBubble" nodeType="interactiveSeq">
                <p:stCondLst>
                  <p:cond evt="onClick" delay="0">
                    <p:tgtEl>
                      <p:spTgt spid="442"/>
                    </p:tgtEl>
                  </p:cond>
                </p:stCondLst>
                <p:endSync evt="end" delay="0">
                  <p:rtn val="all"/>
                </p:endSync>
                <p:childTnLst>
                  <p:par>
                    <p:cTn id="23" fill="hold">
                      <p:stCondLst>
                        <p:cond delay="0"/>
                      </p:stCondLst>
                      <p:childTnLst>
                        <p:par>
                          <p:cTn id="24" fill="hold">
                            <p:stCondLst>
                              <p:cond delay="0"/>
                            </p:stCondLst>
                            <p:childTnLst>
                              <p:par>
                                <p:cTn id="25" presetID="10" presetClass="path" presetSubtype="0" accel="50000" decel="50000" fill="hold" nodeType="clickEffect">
                                  <p:stCondLst>
                                    <p:cond delay="0"/>
                                  </p:stCondLst>
                                  <p:childTnLst>
                                    <p:animMotion origin="layout" path="M 0 0,00046 L 0 0,00115 C 0,00324 -0,00462 0,00506 -0,01019 0,00663 -0,01551 C 0,00845 -0,01899 0,00845 -0,02292 0,00845 -0,02593 C 0,00845 -0,02962 0,00845 -0,03287 0,01014 -0,03542 C 0,01014 -0,03819 0,01183 -0,04028 0,01365 -0,04237 C 0,01365 -0,04422 0,01365 -0,0463 0,01521 -0,04815 C 0,01521 -0,05069 0,01703 -0,05278 0,01872 -0,0551 C 0,01872 -0,0588 0,02029 -0,06274 0,0221 -0,06621 C 0,02379 -0,07083 0,02562 -0,07408 0,02562 -0,07894 C 0,0273 -0,08264 0,0273 -0,08635 0,0273 -0,08958 C 0,02886 -0,09351 0,03069 -0,10069 0,03069 -0,10047 C 0,03069 -0,1176 0,03069 -0,1345 0,02886 -0,15116 C 0,02886 -0,15371 0,02886 -0,15601 0,0273 -0,15857 C 0,0273 -0,16041 0,02562 -0,16204 0,02562 -0,16389 C 0,0221 -0,17894 0,02562 -0,16389 0,02029 -0,17686 C 0,01872 -0,17825 0,01872 -0,18033 0,01872 -0,18172 C 0,01703 -0,18496 0,01521 -0,18819 0,01521 -0,19098 C 0,01014 -0,20186 0,01183 -0,19583 0,00845 -0,20973 C 0,00156 -0,2375 0,01365 -0,19607 0,00324 -0,2294 L 0,00156 -0,2345 C 0,00156 -0,24005 0,00156 -0,24561 0 -0,25069 C 0 -0,25394 0 -0,25694 0 -0,25973 C 0 -0,28055 0 -0,30116 0 -0,32176 C 0 -0,32337 0,00324 -0,33194 0,00324 -0,33449 C 0,00506 -0,33658 0,00663 -0,33843 0,00663 -0,3412 C 0,00845 -0,34723 0,00845 -0,35186 0,01183 -0,35718 C 0,01365 -0,3588 0,01521 -0,35973 0,01703 -0,36087 C 0,01872 -0,36598 0,02029 -0,37523 0,02379 -0,38033 C 0,02379 -0,38241 0,02562 -0,38426 0,02562 -0,38587 C 0,0273 -0,38773 0,0273 -0,38958 0,0273 -0,39144 C 0,02886 -0,39444 0,03069 -0,39723 0,03238 -0,40023 C 0,0342 -0,40208 0,0342 -0,40416 0,0342 -0,40579 C 0,03575 -0,40833 0,03575 -0,41087 0,03745 -0,41297 C 0,03927 -0,42777 0,03745 -0,41944 0,04434 -0,43866 L 0,04434 -0,43842 C 0,04434 -0,4412 0,04434 -0,44374 0,04603 -0,44583 C 0,04603 -0,44815 0,04954 -0,44953 0,05136 -0,45116 C 0,04954 -0,47708 0,04954 -0,50301 0,04954 -0,52916 C 0,04785 -0,53124 0,04603 -0,54051 0,04603 -0,54351 C 0,04434 -0,54537 0,04278 -0,54908 0,04278 -0,54884" pathEditMode="relative" ptsTypes="">
                                      <p:cBhvr>
                                        <p:cTn id="26" dur="5000" fill="hold"/>
                                        <p:tgtEl>
                                          <p:spTgt spid="442"/>
                                        </p:tgtEl>
                                        <p:attrNameLst>
                                          <p:attrName>ppt_x</p:attrName>
                                          <p:attrName>ppt_y</p:attrName>
                                        </p:attrNameLst>
                                      </p:cBhvr>
                                    </p:animMotion>
                                  </p:childTnLst>
                                </p:cTn>
                              </p:par>
                            </p:childTnLst>
                          </p:cTn>
                        </p:par>
                      </p:childTnLst>
                    </p:cTn>
                  </p:par>
                </p:childTnLst>
              </p:cTn>
              <p:nextCondLst>
                <p:cond evt="onClick" delay="0">
                  <p:tgtEl>
                    <p:spTgt spid="442"/>
                  </p:tgtEl>
                </p:cond>
              </p:nextCondLst>
            </p:seq>
            <p:seq concurrent="1" nextAc="seek">
              <p:cTn id="27" restart="whenNotActive" fill="hold" evtFilter="cancelBubble" nodeType="interactiveSeq">
                <p:stCondLst>
                  <p:cond evt="onClick" delay="0">
                    <p:tgtEl>
                      <p:spTgt spid="448"/>
                    </p:tgtEl>
                  </p:cond>
                </p:stCondLst>
                <p:endSync evt="end" delay="0">
                  <p:rtn val="all"/>
                </p:endSync>
                <p:childTnLst>
                  <p:par>
                    <p:cTn id="28" fill="hold">
                      <p:stCondLst>
                        <p:cond delay="0"/>
                      </p:stCondLst>
                      <p:childTnLst>
                        <p:par>
                          <p:cTn id="29" fill="hold">
                            <p:stCondLst>
                              <p:cond delay="0"/>
                            </p:stCondLst>
                            <p:childTnLst>
                              <p:par>
                                <p:cTn id="30" presetID="10" presetClass="path" presetSubtype="0" accel="50000" decel="50000" fill="hold" nodeType="clickEffect">
                                  <p:stCondLst>
                                    <p:cond delay="0"/>
                                  </p:stCondLst>
                                  <p:childTnLst>
                                    <p:animMotion origin="layout" path="M 0 0 L 0 0,00046 C 0,00013 -0,0081 0,00052 -0,01619 0,00091 -0,02407 C 0,00117 -0,03056 0,00182 -0,03704 0,00182 -0,04351 C 0,00182 -0,05393 0,00273 -0,06458 0,00091 -0,07476 C -0,00105 -0,08448 -0,00456 -0,08171 -0,00859 -0,08448 C -0,00963 -0,08518 -0,01067 -0,08587 -0,01132 -0,0868 C -0,01248 -0,08819 -0,01782 -0,09837 -0,01795 -0,09883 C -0,01833 -0,1 -0,01847 -0,10139 -0,01886 -0,10255 C -0,01977 -0,10393 -0,02081 -0,10486 -0,02172 -0,10625 L -0,02354 -0,11343 C -0,02393 -0,11458 -0,02367 -0,11643 -0,02458 -0,1169 L -0,02719 -0,11944 C -0,0268 -0,12337 -0,02719 -0,12823 -0,0255 -0,13148 L -0,02172 -0,13866 C -0,02108 -0,14028 -0,01977 -0,14097 -0,01886 -0,14236 C -0,0147 -0,15023 -0,01977 -0,14491 -0,01418 -0,14976 C -0,00742 -0,16273 -0,01795 -0,14282 -0,00949 -0,15694 C -0,0082 -0,15926 -0,0065 -0,16157 -0,00572 -0,16412 C -0,00546 -0,16528 -0,00533 -0,16666 -0,00481 -0,16782 C -0,00066 -0,17593 -0,00326 -0,16712 0 -0,175 C 0,00026 -0,17639 0,00026 -0,17755 0,00091 -0,17847 C 0,00156 -0,18032 0,00286 -0,18171 0,00377 -0,18333 C 0,01131 -0,20116 0,00104 -0,18079 0,00754 -0,19305 C 0,00767 -0,19537 0,00793 -0,19791 0,00845 -0,20023 C 0,00858 -0,20162 0,00897 -0,20277 0,00935 -0,20393 C 0,00974 -0,20555 0,01001 -0,20718 0,01027 -0,2088 C 0,01066 -0,21111 0,01078 -0,21366 0,01131 -0,21597 C 0,0117 -0,21829 0,01261 -0,22059 0,01314 -0,22315 C 0,01352 -0,22545 0,01378 -0,22801 0,01404 -0,23032 C 0,0143 -0,23241 0,01469 -0,23448 0,01521 -0,23633 C 0,01469 -0,2442 0,01456 -0,2523 0,01404 -0,26041 C 0,01391 -0,2625 0,01339 -0,26434 0,01314 -0,26643 C 0,0121 -0,27222 0,01222 -0,2713 0,01027 -0,2773 C 0,00974 -0,28125 0,00858 -0,29119 0,00754 -0,2942 L 0,00558 -0,29906 C 0,00493 -0,30393 0,00428 -0,3088 0,00377 -0,31366 C 0,00338 -0,31619 0,00286 -0,3192 0,00273 -0,32198 C 0,00259 -0,32523 0,00273 -0,32847 0,00273 -0,3317" pathEditMode="relative" ptsTypes="">
                                      <p:cBhvr>
                                        <p:cTn id="31" dur="5000" fill="hold"/>
                                        <p:tgtEl>
                                          <p:spTgt spid="448"/>
                                        </p:tgtEl>
                                        <p:attrNameLst>
                                          <p:attrName>ppt_x</p:attrName>
                                          <p:attrName>ppt_y</p:attrName>
                                        </p:attrNameLst>
                                      </p:cBhvr>
                                    </p:animMotion>
                                  </p:childTnLst>
                                </p:cTn>
                              </p:par>
                            </p:childTnLst>
                          </p:cTn>
                        </p:par>
                      </p:childTnLst>
                    </p:cTn>
                  </p:par>
                </p:childTnLst>
              </p:cTn>
              <p:nextCondLst>
                <p:cond evt="onClick" delay="0">
                  <p:tgtEl>
                    <p:spTgt spid="448"/>
                  </p:tgtEl>
                </p:cond>
              </p:nextCondLst>
            </p:seq>
          </p:childTnLst>
        </p:cTn>
      </p:par>
    </p:tnLst>
  </p:timing>
</p:sld>
</file>

<file path=ppt/slides/slide8.xml><?xml version="1.0" encoding="utf-8"?>
<p:sld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pic>
        <p:nvPicPr>
          <p:cNvPr id="457" name="图片"/>
          <p:cNvPicPr>
            <a:picLocks noChangeAspect="1"/>
          </p:cNvPicPr>
          <p:nvPr/>
        </p:nvPicPr>
        <p:blipFill>
          <a:blip r:embed="rId1" cstate="print"/>
          <a:srcRect t="19426" b="4034" l="3247" r="3668"/>
          <a:stretch>
            <a:fillRect/>
          </a:stretch>
        </p:blipFill>
        <p:spPr>
          <a:xfrm rot="0">
            <a:off x="-1" y="-56242"/>
            <a:ext cx="12188825" cy="6913349"/>
          </a:xfrm>
          <a:prstGeom prst="rect"/>
          <a:noFill/>
          <a:ln w="12700" cmpd="sng" cap="flat">
            <a:noFill/>
            <a:prstDash val="solid"/>
            <a:miter/>
          </a:ln>
        </p:spPr>
      </p:pic>
      <p:pic>
        <p:nvPicPr>
          <p:cNvPr id="458" name="图片">
            <a:hlinkClick r:id="rId2" action="ppaction://hlinksldjump"/>
          </p:cNvPr>
          <p:cNvPicPr>
            <a:picLocks noChangeAspect="1"/>
          </p:cNvPicPr>
          <p:nvPr/>
        </p:nvPicPr>
        <p:blipFill>
          <a:blip r:embed="rId3" cstate="print"/>
          <a:stretch>
            <a:fillRect/>
          </a:stretch>
        </p:blipFill>
        <p:spPr>
          <a:xfrm rot="0">
            <a:off x="7976920" y="1681771"/>
            <a:ext cx="1605838" cy="2854824"/>
          </a:xfrm>
          <a:prstGeom prst="rect"/>
          <a:noFill/>
          <a:ln w="12700" cmpd="sng" cap="flat">
            <a:noFill/>
            <a:prstDash val="solid"/>
            <a:miter/>
          </a:ln>
        </p:spPr>
      </p:pic>
      <p:pic>
        <p:nvPicPr>
          <p:cNvPr id="459" name="图片">
            <a:hlinkClick r:id="rId4" action="ppaction://hlinksldjump"/>
          </p:cNvPr>
          <p:cNvPicPr>
            <a:picLocks noChangeAspect="1"/>
          </p:cNvPicPr>
          <p:nvPr/>
        </p:nvPicPr>
        <p:blipFill>
          <a:blip r:embed="rId5" cstate="print">
            <a:clrChange>
              <a:clrFrom>
                <a:srgbClr val="FCEEE4"/>
              </a:clrFrom>
              <a:clrTo>
                <a:srgbClr val="FCEEE4">
                  <a:alpha val="0"/>
                </a:srgbClr>
              </a:clrTo>
            </a:clrChange>
          </a:blip>
          <a:stretch>
            <a:fillRect/>
          </a:stretch>
        </p:blipFill>
        <p:spPr>
          <a:xfrm rot="0">
            <a:off x="5342203" y="-77437"/>
            <a:ext cx="2920140" cy="2920141"/>
          </a:xfrm>
          <a:prstGeom prst="rect"/>
          <a:noFill/>
          <a:ln w="12700" cmpd="sng" cap="flat">
            <a:noFill/>
            <a:prstDash val="solid"/>
            <a:miter/>
          </a:ln>
        </p:spPr>
      </p:pic>
      <p:pic>
        <p:nvPicPr>
          <p:cNvPr id="460" name="图片">
            <a:hlinkClick r:id="rId6" action="ppaction://hlinksldjump"/>
          </p:cNvPr>
          <p:cNvPicPr>
            <a:picLocks noChangeAspect="1"/>
          </p:cNvPicPr>
          <p:nvPr/>
        </p:nvPicPr>
        <p:blipFill>
          <a:blip r:embed="rId7" cstate="print">
            <a:clrChange>
              <a:clrFrom>
                <a:srgbClr val="FFFF99"/>
              </a:clrFrom>
              <a:clrTo>
                <a:srgbClr val="FFFF99">
                  <a:alpha val="0"/>
                </a:srgbClr>
              </a:clrTo>
            </a:clrChange>
          </a:blip>
          <a:stretch>
            <a:fillRect/>
          </a:stretch>
        </p:blipFill>
        <p:spPr>
          <a:xfrm rot="0">
            <a:off x="3286885" y="1516122"/>
            <a:ext cx="1192180" cy="1776507"/>
          </a:xfrm>
          <a:prstGeom prst="rect"/>
          <a:noFill/>
          <a:ln w="12700" cmpd="sng" cap="flat">
            <a:noFill/>
            <a:prstDash val="solid"/>
            <a:miter/>
          </a:ln>
        </p:spPr>
      </p:pic>
      <p:pic>
        <p:nvPicPr>
          <p:cNvPr id="461" name="图片">
            <a:hlinkClick r:id="rId8" action="ppaction://hlinksldjump"/>
          </p:cNvPr>
          <p:cNvPicPr>
            <a:picLocks noChangeAspect="1"/>
          </p:cNvPicPr>
          <p:nvPr/>
        </p:nvPicPr>
        <p:blipFill>
          <a:blip r:embed="rId9" cstate="print">
            <a:clrChange>
              <a:clrFrom>
                <a:srgbClr val="FFFFFF"/>
              </a:clrFrom>
              <a:clrTo>
                <a:srgbClr val="FFFFFF">
                  <a:alpha val="0"/>
                </a:srgbClr>
              </a:clrTo>
            </a:clrChange>
          </a:blip>
          <a:stretch>
            <a:fillRect/>
          </a:stretch>
        </p:blipFill>
        <p:spPr>
          <a:xfrm rot="0">
            <a:off x="176464" y="-98144"/>
            <a:ext cx="2339362" cy="2688429"/>
          </a:xfrm>
          <a:prstGeom prst="rect"/>
          <a:noFill/>
          <a:ln w="12700" cmpd="sng" cap="flat">
            <a:noFill/>
            <a:prstDash val="solid"/>
            <a:miter/>
          </a:ln>
        </p:spPr>
      </p:pic>
      <p:pic>
        <p:nvPicPr>
          <p:cNvPr id="462" name="图片">
            <a:hlinkClick r:id="rId10" action="ppaction://hlinksldjump"/>
          </p:cNvPr>
          <p:cNvPicPr>
            <a:picLocks noChangeAspect="1"/>
          </p:cNvPicPr>
          <p:nvPr/>
        </p:nvPicPr>
        <p:blipFill>
          <a:blip r:embed="rId11" cstate="print">
            <a:clrChange>
              <a:clrFrom>
                <a:srgbClr val="FFF1D7"/>
              </a:clrFrom>
              <a:clrTo>
                <a:srgbClr val="FFF1D7">
                  <a:alpha val="0"/>
                </a:srgbClr>
              </a:clrTo>
            </a:clrChange>
          </a:blip>
          <a:stretch>
            <a:fillRect/>
          </a:stretch>
        </p:blipFill>
        <p:spPr>
          <a:xfrm rot="0">
            <a:off x="10029097" y="1246070"/>
            <a:ext cx="1865484" cy="2570095"/>
          </a:xfrm>
          <a:prstGeom prst="rect"/>
          <a:noFill/>
          <a:ln w="12700" cmpd="sng" cap="flat">
            <a:noFill/>
            <a:prstDash val="solid"/>
            <a:miter/>
          </a:ln>
        </p:spPr>
      </p:pic>
      <p:pic>
        <p:nvPicPr>
          <p:cNvPr id="463" name="图片"/>
          <p:cNvPicPr>
            <a:picLocks noChangeAspect="1"/>
          </p:cNvPicPr>
          <p:nvPr/>
        </p:nvPicPr>
        <p:blipFill>
          <a:blip r:embed="rId12" cstate="print"/>
          <a:stretch>
            <a:fillRect/>
          </a:stretch>
        </p:blipFill>
        <p:spPr>
          <a:xfrm rot="0">
            <a:off x="3148954" y="2446279"/>
            <a:ext cx="5368541" cy="4452730"/>
          </a:xfrm>
          <a:prstGeom prst="rect"/>
          <a:noFill/>
          <a:ln w="12700" cmpd="sng" cap="flat">
            <a:noFill/>
            <a:prstDash val="solid"/>
            <a:miter/>
          </a:ln>
        </p:spPr>
      </p:pic>
      <p:pic>
        <p:nvPicPr>
          <p:cNvPr id="464" name="图片" descr="Káº¿t quáº£ hÃ¬nh áº£nh cho win text gif"/>
          <p:cNvPicPr>
            <a:picLocks noChangeAspect="1"/>
          </p:cNvPicPr>
          <p:nvPr/>
        </p:nvPicPr>
        <p:blipFill>
          <a:blip r:embed="rId13" cstate="print"/>
          <a:stretch>
            <a:fillRect/>
          </a:stretch>
        </p:blipFill>
        <p:spPr>
          <a:xfrm rot="0">
            <a:off x="376074" y="2789327"/>
            <a:ext cx="3199377" cy="3199376"/>
          </a:xfrm>
          <a:prstGeom prst="rect"/>
          <a:noFill/>
          <a:ln w="12700" cmpd="sng" cap="flat">
            <a:noFill/>
            <a:prstDash val="solid"/>
            <a:miter/>
          </a:ln>
        </p:spPr>
      </p:pic>
      <p:pic>
        <p:nvPicPr>
          <p:cNvPr id="465" name="图片" descr="Káº¿t quáº£ hÃ¬nh áº£nh cho win text gif"/>
          <p:cNvPicPr>
            <a:picLocks noChangeAspect="1"/>
          </p:cNvPicPr>
          <p:nvPr/>
        </p:nvPicPr>
        <p:blipFill>
          <a:blip r:embed="rId14" cstate="print"/>
          <a:stretch>
            <a:fillRect/>
          </a:stretch>
        </p:blipFill>
        <p:spPr>
          <a:xfrm rot="2828663">
            <a:off x="8150132" y="3322706"/>
            <a:ext cx="3199376" cy="3199377"/>
          </a:xfrm>
          <a:prstGeom prst="rect"/>
          <a:noFill/>
          <a:ln w="12700" cmpd="sng" cap="flat">
            <a:noFill/>
            <a:prstDash val="solid"/>
            <a:miter/>
          </a:ln>
        </p:spPr>
      </p:pic>
      <p:sp>
        <p:nvSpPr>
          <p:cNvPr id="466" name="右箭头">
            <a:hlinkClick r:id="rId15" action="ppaction://hlinksldjump"/>
          </p:cNvPr>
          <p:cNvSpPr>
            <a:spLocks/>
          </p:cNvSpPr>
          <p:nvPr/>
        </p:nvSpPr>
        <p:spPr>
          <a:xfrm rot="0">
            <a:off x="10942320" y="5988704"/>
            <a:ext cx="952261" cy="545379"/>
          </a:xfrm>
          <a:prstGeom prst="rightArrow">
            <a:avLst>
              <a:gd name="adj1" fmla="val 50000"/>
              <a:gd name="adj2" fmla="val 48743"/>
            </a:avLst>
          </a:prstGeom>
          <a:solidFill>
            <a:schemeClr val="accent1"/>
          </a:solidFill>
          <a:ln w="12700" cmpd="sng" cap="flat">
            <a:solidFill>
              <a:srgbClr val="41719C"/>
            </a:solidFill>
            <a:prstDash val="solid"/>
            <a:miter/>
          </a:ln>
        </p:spPr>
      </p:sp>
    </p:spTree>
    <p:extLst>
      <p:ext uri="{BB962C8B-B14F-4D97-AF65-F5344CB8AC3E}">
        <p14:creationId xmlns:p14="http://schemas.microsoft.com/office/powerpoint/2010/main" val="25311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path" presetSubtype="0" accel="50000" decel="50000" fill="hold" nodeType="withEffect">
                                  <p:stCondLst>
                                    <p:cond delay="0"/>
                                  </p:stCondLst>
                                  <p:childTnLst>
                                    <p:animMotion origin="layout" path="M 0 0,00047 L 0 0,00093 C 0,00104 0,01135 0,00793 0,08264 0,01196 0,09144 L 0,01925 0,10672 C 0,05695 0,10278 0,06138 0,12616 0,07724 0,08635 C 0,07918 0,08148 0,0805 0,07617 0,08218 0,0713 C 0,08179 0,06343 0,08777 0 0,07242 -0,00462 C 0,06918 -0,00556 0,06606 -0,00139 0,0628 0,00047 C 0,06033 0,00556 0,05812 0,01087 0,05553 0,01551 C 0,05331 0,01968 0,0498 0,02083 0,04824 0,02547 C 0,04395 0,04028 0,04304 0,06505 0,04109 0,08125 C 0,04044 0,08658 0,0394 0,09144 0,03862 0,0963 C 0,03588 0,16366 0,03614 0,13658 0,03614 0,17755" pathEditMode="relative" ptsTypes="">
                                      <p:cBhvr>
                                        <p:cTn id="6" dur="5000" fill="hold"/>
                                        <p:tgtEl>
                                          <p:spTgt spid="461"/>
                                        </p:tgtEl>
                                        <p:attrNameLst>
                                          <p:attrName>ppt_x</p:attrName>
                                          <p:attrName>ppt_y</p:attrName>
                                        </p:attrNameLst>
                                      </p:cBhvr>
                                    </p:animMotion>
                                  </p:childTnLst>
                                </p:cTn>
                              </p:par>
                              <p:par>
                                <p:cTn id="7" presetID="10" presetClass="path" presetSubtype="0" accel="50000" decel="50000" fill="hold" nodeType="withEffect">
                                  <p:stCondLst>
                                    <p:cond delay="0"/>
                                  </p:stCondLst>
                                  <p:childTnLst>
                                    <p:animMotion origin="layout" path="M 0 0 L 0 0 C -0,00312 -0,00069 -0,00637 0 -0,00935 -0,00162 C -0,01053 -0,00208 -0,01092 -0,00462 -0,0117 -0,00578 C -0,01275 -0,00694 -0,01404 -0,00717 -0,01482 -0,00856 C -0,01689 -0,01133 -0,01821 -0,0155 -0,02029 -0,01828 C -0,02288 -0,02151 -0,02587 -0,02383 -0,02809 -0,028 C -0,02886 -0,02939 -0,02964 -0,03078 -0,03042 -0,03217 C -0,03198 -0,03401 -0,03381 -0,03518 -0,0351 -0,03774 C -0,03588 -0,03912 -0,03667 -0,0405 -0,03745 -0,04189 C -0,03901 -0,04375 -0,04213 -0,04744 -0,04213 -0,04744 C -0,04264 -0,04883 -0,04304 -0,05046 -0,04369 -0,05162 C -0,04434 -0,05254 -0,04538 -0,05208 -0,04603 -0,053 C -0,0472 -0,05417 -0,04824 -0,05555 -0,04914 -0,05717 C -0,05111 -0,05994 -0,05396 -0,06574 -0,05461 -0,06967 L -0,05539 -0,07383 C -0,05513 -0,07708 -0,05539 -0,08055 -0,05461 -0,08355 C -0,05396 -0,08611 -0,04785 -0,08887 -0,04759 -0,08912 C -0,04655 -0,09004 -0,04564 -0,09097 -0,04447 -0,09189 C -0,0429 -0,09282 -0,03901 -0,09398 -0,03745 -0,09467 C -0,03667 -0,0949 -0,03601 -0,0956 -0,0351 -0,09605 C -0,03264 -0,09722 -0,02522 -0,1 -0,02418 -0,10023 L 0,01872 -0,10162 L 0,02654 -0,10439 C 0,02783 -0,10486 0,02913 -0,10486 0,03043 -0,10578 C 0,03369 -0,10762 0,03186 -0,10671 0,03589 -0,10855 C 0,03642 -0,10994 0,0368 -0,11133 0,03745 -0,11273 C 0,0381 -0,11458 0,03902 -0,11619 0,0398 -0,11828 C 0,04031 -0,1199 0,04084 -0,12198 0,04135 -0,12383 C 0,0411 -0,13032 0,04135 -0,1368 0,04058 -0,14328 C 0,04031 -0,14512 0,03889 -0,14583 0,03824 -0,14744 C 0,03758 -0,14861 0,03732 -0,15046 0,03667 -0,15162 C 0,03434 -0,15555 0,03446 -0,15347 0,032 -0,15578 C 0,03108 -0,15648 0,03043 -0,15762 0,02965 -0,15855 C 0,02926 -0,15879 0,02445 -0,16226 0,02341 -0,16273 C 0,02159 -0,16319 0,01977 -0,16365 0,01795 -0,16412 C 0,01483 -0,16458 0,01171 -0,16526 0,00859 -0,1655 C -0,0143 -0,16573 -0,03719 -0,1655 -0,06007 -0,1655" pathEditMode="relative" ptsTypes="">
                                      <p:cBhvr>
                                        <p:cTn id="8" dur="5000" fill="hold"/>
                                        <p:tgtEl>
                                          <p:spTgt spid="459"/>
                                        </p:tgtEl>
                                        <p:attrNameLst>
                                          <p:attrName>ppt_x</p:attrName>
                                          <p:attrName>ppt_y</p:attrName>
                                        </p:attrNameLst>
                                      </p:cBhvr>
                                    </p:animMotion>
                                  </p:childTnLst>
                                </p:cTn>
                              </p:par>
                              <p:par>
                                <p:cTn id="9" presetID="10" presetClass="path" presetSubtype="0" accel="50000" decel="50000" fill="hold" nodeType="withEffect">
                                  <p:stCondLst>
                                    <p:cond delay="0"/>
                                  </p:stCondLst>
                                  <p:childTnLst>
                                    <p:animMotion origin="layout" path="M 0 0 L 0 0 C -0,00208 -0,00139 -0,00428 -0,00231 -0,00623 -0,00417 C -0,00715 -0,00532 -0,00767 -0,00717 -0,00858 -0,00833 C -0,01742 -0,0206 -0,00962 -0,00742 -0,01638 -0,01944 C -0,01768 -0,02685 -0,01625 -0,02106 -0,0195 -0,02778 C -0,02002 -0,02917 -0,02041 -0,03079 -0,02106 -0,03194 C -0,02249 -0,03494 -0,02575 -0,04028 -0,02575 -0,04028 C -0,0264 -0,04375 -0,02679 -0,04722 -0,02809 -0,05 C -0,02873 -0,05162 -0,02964 -0,05278 -0,03042 -0,05417 C -0,03068 -0,05601 -0,03081 -0,0581 -0,0312 -0,05972 C -0,03159 -0,0618 -0,03264 -0,06342 -0,03277 -0,06528 C -0,0329 -0,07105 -0,0329 -0,07685 -0,03198 -0,08194 C -0,0312 -0,08565 -0,02809 -0,08633 -0,02652 -0,0875 C -0,02535 -0,08842 -0,02444 -0,08958 -0,0234 -0,09028 C -0,02236 -0,09097 -0,02133 -0,09119 -0,02029 -0,09167 C -0,01469 -0,09467 -0,02133 -0,09258 -0,01092 -0,09583 C -0,00884 -0,09653 -0,00675 -0,09676 -0,00467 -0,09722 C -0,00234 -0,09861 -0,00156 -0,0993 0,00079 -0,1 C 0,00234 -0,10069 0,00391 -0,10092 0,00546 -0,10139 C 0,00911 -0,10278 0,00924 -0,10278 0,0125 -0,10417 C 0,01327 -0,10508 0,01405 -0,10625 0,01483 -0,10694 C 0,01587 -0,1081 0,01704 -0,10855 0,01795 -0,10972 C 0,01886 -0,11087 0,01951 -0,11273 0,02029 -0,11389 C 0,02108 -0,11505 0,02185 -0,11573 0,02263 -0,11666 C 0,02315 -0,11805 0,02367 -0,11966 0,02419 -0,12083 C 0,02615 -0,12569 0,02705 -0,12662 0,02809 -0,13194 C 0,02848 -0,1338 0,02861 -0,13587 0,02887 -0,1375 C 0,02913 -0,13912 0,02939 -0,14028 0,02978 -0,14166 C 0,02939 -0,15091 0,02978 -0,16041 0,02887 -0,16944 C 0,02874 -0,17153 0,02744 -0,17244 0,02654 -0,17361 C 0,02615 -0,17454 0,02211 -0,17986 0,02108 -0,18055 C 0,02043 -0,18125 0,01951 -0,18148 0,01874 -0,18194 C 0,01768 -0,18333 0,01678 -0,18494 0,01561 -0,18611 C 0,01496 -0,18726 0,01405 -0,18796 0,01327 -0,18889 C 0,01171 -0,19166 0,00989 -0,19398 0,00859 -0,19722 C 0,00638 -0,20347 0,00768 -0,20023 0,00468 -0,20694 C 0,00442 -0,20833 0,00417 -0,20972 0,00391 -0,21111 C 0,00261 -0,22244 0,00377 -0,21643 0,00234 -0,22639 C 0,00144 -0,23355 0,00195 -0,22801 0 -0,23472 C -0,00025 -0,23611 -0,00051 -0,2375 -0,00078 -0,23889 C -0,00051 -0,24258 -0,00078 -0,24676 0 -0,25 C 0,00066 -0,25255 0,00364 -0,25323 0,00468 -0,25416 C 0,0056 -0,25508 0,00625 -0,25625 0,00703 -0,25694 C 0,00963 -0,25926 0,00937 -0,2567 0,00937 -0,25972" pathEditMode="relative" ptsTypes="">
                                      <p:cBhvr>
                                        <p:cTn id="10" dur="5000" fill="hold"/>
                                        <p:tgtEl>
                                          <p:spTgt spid="458"/>
                                        </p:tgtEl>
                                        <p:attrNameLst>
                                          <p:attrName>ppt_x</p:attrName>
                                          <p:attrName>ppt_y</p:attrName>
                                        </p:attrNameLst>
                                      </p:cBhvr>
                                    </p:animMotion>
                                  </p:childTnLst>
                                </p:cTn>
                              </p:par>
                              <p:par>
                                <p:cTn id="11" presetID="10" presetClass="path" presetSubtype="0" accel="50000" decel="50000" fill="hold" nodeType="withEffect">
                                  <p:stCondLst>
                                    <p:cond delay="0"/>
                                  </p:stCondLst>
                                  <p:childTnLst>
                                    <p:animMotion origin="layout" path="M 0 0 L 0 0 C -0,00234 -0,00231 -0,00481 -0,00439 -0,00702 -0,00694 C -0,00819 -0,00856 -0,00897 -0,01087 -0,01014 -0,0125 C -0,01078 -0,01365 -0,01171 -0,01435 -0,01248 -0,01526 C -0,01573 -0,02431 -0,01183 -0,01435 -0,01717 -0,025 C -0,01795 -0,02685 -0,0186 -0,02893 -0,0195 -0,03056 C -0,02275 -0,03726 -0,02249 -0,03657 -0,02575 -0,04026 C -0,02652 -0,04258 -0,02705 -0,04537 -0,02809 -0,04722 C -0,02873 -0,04861 -0,02978 -0,04883 -0,03043 -0,05 C -0,0316 -0,0523 -0,03251 -0,05462 -0,03355 -0,05694 C -0,03549 -0,06782 -0,03589 -0,06782 -0,03355 -0,08611 C -0,03316 -0,08889 -0,03134 -0,0898 -0,03043 -0,09167 C -0,02978 -0,09305 -0,02951 -0,09467 -0,02886 -0,09583 C -0,02783 -0,09768 -0,02471 -0,10139 -0,02341 -0,10276 C -0,02288 -0,10417 -0,02249 -0,10601 -0,02184 -0,10694 C -0,01847 -0,11226 -0,01795 -0,11203 -0,01482 -0,11389 C -0,01378 -0,11573 -0,01261 -0,11758 -0,01171 -0,11944 C -0,01106 -0,12083 -0,01078 -0,12244 -0,01014 -0,12361 C -0,00949 -0,125 -0,00845 -0,12546 -0,0078 -0,12639 C -0,00689 -0,12776 -0,00624 -0,12916 -0,00546 -0,13055 C -0,0052 -0,13194 -0,00507 -0,13355 -0,00468 -0,13472 C -0,00377 -0,13773 -0,00156 -0,14305 -0,00156 -0,14305 C -0,0013 -0,14537 -0,00104 -0,14791 -0,00078 -0,15 C -0,00052 -0,15162 -0,00013 -0,15276 0 -0,15416 C 0,00039 -0,15601 0,00052 -0,15787 0,00091 -0,15972 C 0,00052 -0,1699 0,00052 -0,18032 0 -0,19026 C 0 -0,19189 -0,00026 -0,19351 -0,00078 -0,19444 C -0,00208 -0,19768 -0,00324 -0,20162 -0,00546 -0,20276 C -0,00858 -0,20462 -0,01157 -0,20694 -0,01482 -0,20833 C -0,02458 -0,21273 -0,01235 -0,20716 -0,02029 -0,21111 C -0,02133 -0,2118 -0,02236 -0,21202 -0,02341 -0,2125 C -0,02652 -0,21458 -0,02691 -0,21619 -0,02965 -0,21944 C -0,03173 -0,22222 -0,03264 -0,22244 -0,03432 -0,22639 C -0,03445 -0,22684 -0,03432 -0,2273 -0,03432 -0,22776" pathEditMode="relative" ptsTypes="">
                                      <p:cBhvr>
                                        <p:cTn id="12" dur="5000" fill="hold"/>
                                        <p:tgtEl>
                                          <p:spTgt spid="462"/>
                                        </p:tgtEl>
                                        <p:attrNameLst>
                                          <p:attrName>ppt_x</p:attrName>
                                          <p:attrName>ppt_y</p:attrName>
                                        </p:attrNameLst>
                                      </p:cBhvr>
                                    </p:animMotion>
                                  </p:childTnLst>
                                </p:cTn>
                              </p:par>
                              <p:par>
                                <p:cTn id="13" presetID="10" presetClass="path" presetSubtype="0" accel="50000" decel="50000" fill="hold" nodeType="withEffect">
                                  <p:stCondLst>
                                    <p:cond delay="0"/>
                                  </p:stCondLst>
                                  <p:childTnLst>
                                    <p:animMotion origin="layout" path="M 0 0 L 0 0 C -0,00974 -0,02431 0,00287 0,0051 -0,01014 -0,01806 C -0,01391 -0,02476 -0,01196 -0,02292 -0,0156 -0,02499 C -0,01664 -0,02637 -0,01768 -0,028 -0,01872 -0,02917 C -0,02119 -0,0324 -0,02171 -0,0324 -0,02419 -0,0361 C -0,02756 -0,04119 -0,02601 -0,04097 -0,03043 -0,04583 C -0,03121 -0,04675 -0,03198 -0,04675 -0,03277 -0,04722 C -0,03642 -0,05393 -0,0342 -0,05046 -0,03979 -0,05694 L -0,04213 -0,05972 C -0,04278 -0,06157 -0,04525 -0,06758 -0,04525 -0,06944 C -0,04551 -0,07893 -0,04499 -0,08819 -0,04447 -0,09722 C -0,04447 -0,09883 -0,04408 -0,10022 -0,04369 -0,10137 C -0,04278 -0,10439 -0,04226 -0,10833 -0,04056 -0,10972 C -0,03901 -0,1111 -0,03758 -0,11296 -0,03588 -0,11387 C -0,03394 -0,11526 -0,03186 -0,11666 -0,02964 -0,11666 L 0,02654 -0,11805 C 0,02758 -0,11851 0,02861 -0,11873 0,02965 -0,11944 C 0,03043 -0,12012 0,03108 -0,12151 0,03198 -0,12222 C 0,03291 -0,12337 0,03408 -0,12407 0,03511 -0,12498 C 0,03706 -0,13055 0,03823 -0,13216 0,03902 -0,13748 C 0,03928 -0,14026 0,03954 -0,14305 0,0398 -0,14583 C 0,03954 -0,15323 0,03992 -0,16087 0,03902 -0,16805 C 0,03849 -0,17151 0,03771 -0,17591 0,03589 -0,17637 L 0,03198 -0,17776 C 0,03095 -0,17869 0,02991 -0,17984 0,02887 -0,18055 C 0,02614 -0,18262 0,02626 -0,18171 0,02341 -0,18333 C 0,02198 -0,18425 0,02081 -0,18564 0,0195 -0,18609 C 0,01678 -0,18726 0,00533 -0,18887 0,00391 -0,18887 C -0,00104 -0,19189 0,00326 -0,1898 -0,00546 -0,19166 C -0,00702 -0,19212 -0,00858 -0,19258 -0,01014 -0,19305 C -0,01092 -0,19397 -0,01171 -0,19512 -0,01248 -0,19583 C -0,01898 -0,20161 -0,01053 -0,19212 -0,01716 -0,19998 C -0,02093 -0,16689 -0,01937 -0,18587 -0,01795 -0,1236 C -0,01782 -0,11735 -0,01729 -0,11712 -0,0156 -0,11248 C -0,01456 -0,10323 -0,0156 -0,10833 -0,01326 -0,10137 C -0,01248 -0,0993 -0,0121 -0,09629 -0,01092 -0,09444 C -0,00962 -0,09258 -0,0078 -0,09189 -0,00624 -0,09026 C -0,0052 -0,08911 -0,00428 -0,08726 -0,00312 -0,0861 C -0,00169 -0,08494 0 -0,08425 0,00157 -0,08333 L 0,00391 -0,08194 C 0,01613 -0,08518 0,01704 -0,08147 0,02419 -0,09026 C 0,02548 -0,09212 0,0268 -0,09397 0,02809 -0,09583 C 0,02835 -0,09722 0,02835 -0,09883 0,02887 -0,09998 C 0,02952 -0,10208 0,03069 -0,10347 0,03121 -0,10555 C 0,03173 -0,10833 0,03147 -0,11133 0,03198 -0,11387 C 0,03251 -0,11735 0,03356 -0,12036 0,03434 -0,1236 C 0,03602 -0,14258 0,03381 -0,12222 0,03667 -0,13887 C 0,03693 -0,14119 0,03706 -0,14373 0,03745 -0,14583 C 0,03758 -0,14744 0,03797 -0,14859 0,03823 -0,14998 C 0,03758 -0,17268 0,0381 -0,17546 0,03667 -0,19166 C 0,03642 -0,19421 0,03615 -0,19651 0,03589 -0,19859 C 0,03356 -0,21319 0,03524 -0,20137 0,03277 -0,21248 C 0,02991 -0,22498 0,03264 -0,21712 0,02965 -0,22498 C 0,02939 -0,22684 0,029 -0,22869 0,02887 -0,23055 C 0,02848 -0,23355 0,02809 -0,23887 0,02731 -0,24166 C 0,02705 -0,24234 0,0268 -0,24258 0,02654 -0,24305" pathEditMode="relative" ptsTypes="">
                                      <p:cBhvr>
                                        <p:cTn id="14" dur="5000" fill="hold"/>
                                        <p:tgtEl>
                                          <p:spTgt spid="460"/>
                                        </p:tgtEl>
                                        <p:attrNameLst>
                                          <p:attrName>ppt_x</p:attrName>
                                          <p:attrName>ppt_y</p:attrName>
                                        </p:attrNameLst>
                                      </p:cBhvr>
                                    </p:animMotion>
                                  </p:childTnLst>
                                </p:cTn>
                              </p:par>
                              <p:par>
                                <p:cTn id="15" presetID="10" presetClass="entr" presetSubtype="0" fill="hold" nodeType="withEffect">
                                  <p:stCondLst>
                                    <p:cond delay="0"/>
                                  </p:stCondLst>
                                  <p:childTnLst>
                                    <p:set>
                                      <p:cBhvr>
                                        <p:cTn id="16" dur="1" fill="hold">
                                          <p:stCondLst>
                                            <p:cond delay="0"/>
                                          </p:stCondLst>
                                        </p:cTn>
                                        <p:tgtEl>
                                          <p:spTgt spid="464"/>
                                        </p:tgtEl>
                                        <p:attrNameLst>
                                          <p:attrName>style.visibility</p:attrName>
                                        </p:attrNameLst>
                                      </p:cBhvr>
                                      <p:to>
                                        <p:strVal val="visible"/>
                                      </p:to>
                                    </p:set>
                                    <p:animEffect transition="in" filter="fade">
                                      <p:cBhvr>
                                        <p:cTn id="17" dur="500"/>
                                        <p:tgtEl>
                                          <p:spTgt spid="464"/>
                                        </p:tgtEl>
                                      </p:cBhvr>
                                    </p:animEffect>
                                  </p:childTnLst>
                                </p:cTn>
                              </p:par>
                              <p:par>
                                <p:cTn id="18" presetID="10" presetClass="entr" presetSubtype="0" fill="hold" nodeType="withEffect">
                                  <p:stCondLst>
                                    <p:cond delay="0"/>
                                  </p:stCondLst>
                                  <p:childTnLst>
                                    <p:set>
                                      <p:cBhvr>
                                        <p:cTn id="19" dur="1" fill="hold">
                                          <p:stCondLst>
                                            <p:cond delay="0"/>
                                          </p:stCondLst>
                                        </p:cTn>
                                        <p:tgtEl>
                                          <p:spTgt spid="465"/>
                                        </p:tgtEl>
                                        <p:attrNameLst>
                                          <p:attrName>style.visibility</p:attrName>
                                        </p:attrNameLst>
                                      </p:cBhvr>
                                      <p:to>
                                        <p:strVal val="visible"/>
                                      </p:to>
                                    </p:set>
                                    <p:animEffect transition="in" filter="fade">
                                      <p:cBhvr>
                                        <p:cTn id="20" dur="500"/>
                                        <p:tgtEl>
                                          <p:spTgt spid="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790" name="圆角矩形"/>
          <p:cNvSpPr>
            <a:spLocks/>
          </p:cNvSpPr>
          <p:nvPr/>
        </p:nvSpPr>
        <p:spPr>
          <a:xfrm rot="0">
            <a:off x="106679" y="4461818"/>
            <a:ext cx="11975464" cy="1281589"/>
          </a:xfrm>
          <a:prstGeom prst="roundRect">
            <a:avLst>
              <a:gd name="adj" fmla="val 11055"/>
            </a:avLst>
          </a:prstGeom>
          <a:solidFill>
            <a:schemeClr val="bg1"/>
          </a:solidFill>
          <a:ln w="38100" cmpd="sng" cap="flat">
            <a:solidFill>
              <a:srgbClr val="FFFFFF"/>
            </a:solidFill>
            <a:prstDash val="solid"/>
            <a:round/>
          </a:ln>
          <a:effectLst>
            <a:outerShdw sx="100000" sy="100000" algn="tl" rotWithShape="0" blurRad="50800" dist="38100" dir="2700000">
              <a:srgbClr val="000000">
                <a:alpha val="39607"/>
              </a:srgbClr>
            </a:outerShdw>
          </a:effectLst>
        </p:spPr>
        <p:txBody>
          <a:bodyPr vert="horz" wrap="square" lIns="91440" tIns="45720" rIns="91440" bIns="45720" anchor="t" anchorCtr="0">
            <a:prstTxWarp prst="textNoShape"/>
          </a:bodyPr>
          <a:lstStyle/>
          <a:p>
            <a:pPr marL="0" indent="0" algn="ctr">
              <a:lnSpc>
                <a:spcPct val="100000"/>
              </a:lnSpc>
              <a:spcBef>
                <a:spcPts val="0"/>
              </a:spcBef>
              <a:spcAft>
                <a:spcPts val="1000"/>
              </a:spcAft>
              <a:buNone/>
            </a:pP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Hình</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 1: </a:t>
            </a:r>
            <a:r>
              <a:rPr lang="en-US" altLang="zh-CN" sz="3600" b="1" i="1" u="none" strike="noStrike" kern="1200" cap="none" spc="0" baseline="0">
                <a:solidFill>
                  <a:srgbClr val="FF0000"/>
                </a:solidFill>
                <a:latin typeface="Times New Roman" pitchFamily="18" charset="0"/>
                <a:ea typeface="Calibri" pitchFamily="0" charset="0"/>
                <a:cs typeface="Times New Roman" pitchFamily="18" charset="0"/>
              </a:rPr>
              <a:t>Đây là lạc đà một bướu, là loài động vật lớn nhất sống được trên sa mạc và các vùng khô cằn thiếu nước uống.</a:t>
            </a:r>
            <a:endParaRPr lang="zh-CN" altLang="en-US" sz="3600" b="1" i="1" u="none" strike="noStrike" kern="1200" cap="none" spc="0" baseline="0">
              <a:solidFill>
                <a:srgbClr val="FF0000"/>
              </a:solidFill>
              <a:latin typeface="Times New Roman" pitchFamily="18" charset="0"/>
              <a:ea typeface="Calibri" pitchFamily="0" charset="0"/>
              <a:cs typeface="Times New Roman" pitchFamily="18" charset="0"/>
            </a:endParaRPr>
          </a:p>
        </p:txBody>
      </p:sp>
      <p:pic>
        <p:nvPicPr>
          <p:cNvPr id="791" name="图片"/>
          <p:cNvPicPr>
            <a:picLocks noChangeAspect="1"/>
          </p:cNvPicPr>
          <p:nvPr/>
        </p:nvPicPr>
        <p:blipFill>
          <a:blip r:embed="rId1" cstate="print"/>
          <a:stretch>
            <a:fillRect/>
          </a:stretch>
        </p:blipFill>
        <p:spPr>
          <a:xfrm rot="0">
            <a:off x="2986410" y="353266"/>
            <a:ext cx="5822310" cy="4085832"/>
          </a:xfrm>
          <a:prstGeom prst="rect"/>
          <a:noFill/>
          <a:ln w="12700" cmpd="sng" cap="flat">
            <a:noFill/>
            <a:prstDash val="solid"/>
            <a:miter/>
          </a:ln>
        </p:spPr>
      </p:pic>
      <p:sp>
        <p:nvSpPr>
          <p:cNvPr id="792" name="左箭头">
            <a:hlinkClick r:id="rId2" action="ppaction://hlinksldjump"/>
          </p:cNvPr>
          <p:cNvSpPr>
            <a:spLocks/>
          </p:cNvSpPr>
          <p:nvPr/>
        </p:nvSpPr>
        <p:spPr>
          <a:xfrm rot="0">
            <a:off x="213360" y="381000"/>
            <a:ext cx="1203960" cy="674202"/>
          </a:xfrm>
          <a:prstGeom prst="leftArrow">
            <a:avLst>
              <a:gd name="adj1" fmla="val 50000"/>
              <a:gd name="adj2" fmla="val 44643"/>
            </a:avLst>
          </a:prstGeom>
          <a:solidFill>
            <a:schemeClr val="accent1"/>
          </a:solidFill>
          <a:ln w="12700" cmpd="sng" cap="flat">
            <a:solidFill>
              <a:srgbClr val="A82226"/>
            </a:solidFill>
            <a:prstDash val="solid"/>
            <a:miter/>
          </a:ln>
        </p:spPr>
      </p:sp>
    </p:spTree>
    <p:extLst>
      <p:ext uri="{BB962C8B-B14F-4D97-AF65-F5344CB8AC3E}">
        <p14:creationId xmlns:p14="http://schemas.microsoft.com/office/powerpoint/2010/main" val="1966948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90"/>
                                        </p:tgtEl>
                                        <p:attrNameLst>
                                          <p:attrName>style.visibility</p:attrName>
                                        </p:attrNameLst>
                                      </p:cBhvr>
                                      <p:to>
                                        <p:strVal val="visible"/>
                                      </p:to>
                                    </p:set>
                                    <p:animEffect transition="in" filter="fade">
                                      <p:cBhvr>
                                        <p:cTn id="7" dur="1000"/>
                                        <p:tgtEl>
                                          <p:spTgt spid="790"/>
                                        </p:tgtEl>
                                      </p:cBhvr>
                                    </p:animEffect>
                                    <p:anim calcmode="lin" valueType="num">
                                      <p:cBhvr>
                                        <p:cTn id="8" dur="1000" fill="hold"/>
                                        <p:tgtEl>
                                          <p:spTgt spid="790"/>
                                        </p:tgtEl>
                                        <p:attrNameLst>
                                          <p:attrName>ppt_x</p:attrName>
                                        </p:attrNameLst>
                                      </p:cBhvr>
                                      <p:tavLst>
                                        <p:tav tm="0">
                                          <p:val>
                                            <p:strVal val="#ppt_x"/>
                                          </p:val>
                                        </p:tav>
                                        <p:tav tm="100000">
                                          <p:val>
                                            <p:strVal val="#ppt_x"/>
                                          </p:val>
                                        </p:tav>
                                      </p:tavLst>
                                    </p:anim>
                                    <p:anim calcmode="lin" valueType="num">
                                      <p:cBhvr>
                                        <p:cTn id="9" dur="1000" fill="hold"/>
                                        <p:tgtEl>
                                          <p:spTgt spid="7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 grpId="0" animBg="1"/>
    </p:bldLst>
  </p:timing>
</p:sld>
</file>

<file path=ppt/theme/theme1.xml><?xml version="1.0" encoding="utf-8"?>
<a:theme xmlns:a="http://schemas.openxmlformats.org/drawingml/2006/main" name="Hoạt động">
  <a:themeElements>
    <a:clrScheme name="Hoạt động">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oạt động">
      <a:majorFont>
        <a:latin typeface=""/>
        <a:ea typeface=""/>
        <a:cs typeface=""/>
      </a:majorFont>
      <a:minorFont>
        <a:latin typeface=""/>
        <a:ea typeface=""/>
        <a:cs typeface=""/>
      </a:minorFont>
    </a:fontScheme>
    <a:fmtScheme name="Hoạt động">
      <a:fillStyleLst>
        <a:solidFill>
          <a:schemeClr val="phClr"/>
        </a:solidFill>
        <a:gradFill/>
        <a:gradFill/>
      </a:fillStyleLst>
      <a:lnStyleLst>
        <a:ln/>
        <a:ln/>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theme>
</file>

<file path=ppt/theme/theme10.xml><?xml version="1.0" encoding="utf-8"?>
<a:theme xmlns:a="http://schemas.openxmlformats.org/drawingml/2006/main" name="1_jeppt.com">
  <a:themeElements>
    <a:clrScheme name="1_jeppt.com">
      <a:dk1>
        <a:srgbClr val="000000"/>
      </a:dk1>
      <a:lt1>
        <a:srgbClr val="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1_jeppt.com">
      <a:majorFont>
        <a:latin typeface=""/>
        <a:ea typeface=""/>
        <a:cs typeface=""/>
      </a:majorFont>
      <a:minorFont>
        <a:latin typeface=""/>
        <a:ea typeface=""/>
        <a:cs typeface=""/>
      </a:minorFont>
    </a:fontScheme>
    <a:fmtScheme name="1_jeppt.com">
      <a:fillStyleLst>
        <a:solidFill>
          <a:schemeClr val="phClr"/>
        </a:solidFill>
        <a:gradFill/>
        <a:gradFill/>
      </a:fillStyleLst>
      <a:lnStyleLst>
        <a:ln/>
        <a:ln/>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theme>
</file>

<file path=ppt/theme/theme11.xml><?xml version="1.0" encoding="utf-8"?>
<a:theme xmlns:a="http://schemas.openxmlformats.org/drawingml/2006/main" name="notesMaster1">
  <a:themeElements>
    <a:clrScheme name="notesMaster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otesMaster1">
      <a:majorFont>
        <a:latin typeface=""/>
        <a:ea typeface=""/>
        <a:cs typeface=""/>
      </a:majorFont>
      <a:minorFont>
        <a:latin typeface=""/>
        <a:ea typeface=""/>
        <a:cs typeface=""/>
      </a:minorFont>
    </a:fontScheme>
    <a:fmtScheme name="notesMaster1">
      <a:fillStyleLst>
        <a:solidFill>
          <a:schemeClr val="phClr"/>
        </a:solidFill>
        <a:gradFill/>
        <a:gradFill/>
      </a:fillStyleLst>
      <a:lnStyleLst>
        <a:ln/>
        <a:ln/>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theme>
</file>

<file path=ppt/theme/theme2.xml><?xml version="1.0" encoding="utf-8"?>
<a:theme xmlns:a="http://schemas.openxmlformats.org/drawingml/2006/main" name="1_包图主题2">
  <a:themeElements>
    <a:clrScheme name="1_包图主题2">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1_包图主题2">
      <a:majorFont>
        <a:latin typeface=""/>
        <a:ea typeface=""/>
        <a:cs typeface=""/>
      </a:majorFont>
      <a:minorFont>
        <a:latin typeface=""/>
        <a:ea typeface=""/>
        <a:cs typeface=""/>
      </a:minorFont>
    </a:fontScheme>
    <a:fmtScheme name="1_包图主题2">
      <a:fillStyleLst>
        <a:solidFill>
          <a:schemeClr val="phClr"/>
        </a:solidFill>
        <a:gradFill/>
        <a:gradFill/>
      </a:fillStyleLst>
      <a:lnStyleLst>
        <a:ln/>
        <a:ln/>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theme>
</file>

<file path=ppt/theme/theme3.xml><?xml version="1.0" encoding="utf-8"?>
<a:theme xmlns:a="http://schemas.openxmlformats.org/drawingml/2006/main" name="4_Office 主题​​">
  <a:themeElements>
    <a:clrScheme name="4_Office 主题​​">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4_Office 主题​​">
      <a:majorFont>
        <a:latin typeface=""/>
        <a:ea typeface=""/>
        <a:cs typeface=""/>
      </a:majorFont>
      <a:minorFont>
        <a:latin typeface=""/>
        <a:ea typeface=""/>
        <a:cs typeface=""/>
      </a:minorFont>
    </a:fontScheme>
    <a:fmtScheme name="4_Office 主题​​">
      <a:fillStyleLst>
        <a:solidFill>
          <a:schemeClr val="phClr"/>
        </a:solidFill>
        <a:gradFill/>
        <a:gradFill/>
      </a:fillStyleLst>
      <a:lnStyleLst>
        <a:ln/>
        <a:ln/>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theme>
</file>

<file path=ppt/theme/theme4.xml><?xml version="1.0" encoding="utf-8"?>
<a:theme xmlns:a="http://schemas.openxmlformats.org/drawingml/2006/main" name="13_Office Theme">
  <a:themeElements>
    <a:clrScheme name="13_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13_Office Theme">
      <a:majorFont>
        <a:latin typeface=""/>
        <a:ea typeface=""/>
        <a:cs typeface=""/>
      </a:majorFont>
      <a:minorFont>
        <a:latin typeface=""/>
        <a:ea typeface=""/>
        <a:cs typeface=""/>
      </a:minorFont>
    </a:fontScheme>
    <a:fmtScheme name="13_Office Theme">
      <a:fillStyleLst>
        <a:solidFill>
          <a:schemeClr val="phClr"/>
        </a:solidFill>
        <a:gradFill/>
        <a:gradFill/>
      </a:fillStyleLst>
      <a:lnStyleLst>
        <a:ln/>
        <a:ln/>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theme>
</file>

<file path=ppt/theme/theme5.xml><?xml version="1.0" encoding="utf-8"?>
<a:theme xmlns:a="http://schemas.openxmlformats.org/drawingml/2006/main" name="8_Office Theme">
  <a:themeElements>
    <a:clrScheme name="8_Office Them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8_Office Theme">
      <a:majorFont>
        <a:latin typeface=""/>
        <a:ea typeface=""/>
        <a:cs typeface=""/>
      </a:majorFont>
      <a:minorFont>
        <a:latin typeface=""/>
        <a:ea typeface=""/>
        <a:cs typeface=""/>
      </a:minorFont>
    </a:fontScheme>
    <a:fmtScheme name="8_Office Theme">
      <a:fillStyleLst>
        <a:solidFill>
          <a:schemeClr val="phClr"/>
        </a:solidFill>
        <a:gradFill/>
        <a:gradFill/>
      </a:fillStyleLst>
      <a:lnStyleLst>
        <a:ln/>
        <a:ln/>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theme>
</file>

<file path=ppt/theme/theme6.xml><?xml version="1.0" encoding="utf-8"?>
<a:theme xmlns:a="http://schemas.openxmlformats.org/drawingml/2006/main" name="jeppt.com">
  <a:themeElements>
    <a:clrScheme name="jeppt.com">
      <a:dk1>
        <a:srgbClr val="000000"/>
      </a:dk1>
      <a:lt1>
        <a:srgbClr val="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jeppt.com">
      <a:majorFont>
        <a:latin typeface=""/>
        <a:ea typeface=""/>
        <a:cs typeface=""/>
      </a:majorFont>
      <a:minorFont>
        <a:latin typeface=""/>
        <a:ea typeface=""/>
        <a:cs typeface=""/>
      </a:minorFont>
    </a:fontScheme>
    <a:fmtScheme name="jeppt.com">
      <a:fillStyleLst>
        <a:solidFill>
          <a:schemeClr val="phClr"/>
        </a:solidFill>
        <a:gradFill/>
        <a:gradFill/>
      </a:fillStyleLst>
      <a:lnStyleLst>
        <a:ln/>
        <a:ln/>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theme>
</file>

<file path=ppt/theme/theme7.xml><?xml version="1.0" encoding="utf-8"?>
<a:theme xmlns:a="http://schemas.openxmlformats.org/drawingml/2006/main" name="2_Office Theme">
  <a:themeElements>
    <a:clrScheme name="2_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_Office Theme">
      <a:majorFont>
        <a:latin typeface=""/>
        <a:ea typeface=""/>
        <a:cs typeface=""/>
      </a:majorFont>
      <a:minorFont>
        <a:latin typeface=""/>
        <a:ea typeface=""/>
        <a:cs typeface=""/>
      </a:minorFont>
    </a:fontScheme>
    <a:fmtScheme name="2_Office Theme">
      <a:fillStyleLst>
        <a:solidFill>
          <a:schemeClr val="phClr"/>
        </a:solidFill>
        <a:gradFill/>
        <a:gradFill/>
      </a:fillStyleLst>
      <a:lnStyleLst>
        <a:ln/>
        <a:ln/>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theme>
</file>

<file path=ppt/theme/theme8.xml><?xml version="1.0" encoding="utf-8"?>
<a:theme xmlns:a="http://schemas.openxmlformats.org/drawingml/2006/main" name="2_Office 主题">
  <a:themeElements>
    <a:clrScheme name="2_Office 主题">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_Office 主题">
      <a:majorFont>
        <a:latin typeface=""/>
        <a:ea typeface=""/>
        <a:cs typeface=""/>
      </a:majorFont>
      <a:minorFont>
        <a:latin typeface=""/>
        <a:ea typeface=""/>
        <a:cs typeface=""/>
      </a:minorFont>
    </a:fontScheme>
    <a:fmtScheme name="2_Office 主题">
      <a:fillStyleLst>
        <a:solidFill>
          <a:schemeClr val="phClr"/>
        </a:solidFill>
        <a:gradFill/>
        <a:gradFill/>
      </a:fillStyleLst>
      <a:lnStyleLst>
        <a:ln/>
        <a:ln/>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theme>
</file>

<file path=ppt/theme/theme9.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
        <a:ea typeface=""/>
        <a:cs typeface=""/>
      </a:majorFont>
      <a:minorFont>
        <a:latin typeface=""/>
        <a:ea typeface=""/>
        <a:cs typeface=""/>
      </a:minorFont>
    </a:fontScheme>
    <a:fmtScheme name="Office Theme">
      <a:fillStyleLst>
        <a:solidFill>
          <a:schemeClr val="phClr"/>
        </a:solidFill>
        <a:gradFill/>
        <a:gradFill/>
      </a:fillStyleLst>
      <a:lnStyleLst>
        <a:ln/>
        <a:ln/>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theme>
</file>

<file path=docProps/app.xml><?xml version="1.0" encoding="utf-8"?>
<Properties xmlns="http://schemas.openxmlformats.org/officeDocument/2006/extended-properties">
  <Template>Normal.eit</Template>
  <TotalTime>786</TotalTime>
  <Application>Yozo_Office</Application>
</Properties>
</file>

<file path=docProps/core.xml><?xml version="1.0" encoding="utf-8"?>
<cp:coreProperties xmlns:cp="http://schemas.openxmlformats.org/package/2006/metadata/core-properties" xmlns:dc="http://purl.org/dc/elements/1.1/" xmlns:dcterms="http://purl.org/dc/terms/" xmlns:xsi="http://www.w3.org/2001/XMLSchema-instance">
  <dc:title>PowerPoint Presentation</dc:title>
  <dc:creator>Lan Hương;0354473852</dc:creator>
  <cp:lastModifiedBy>root</cp:lastModifiedBy>
  <cp:revision>330</cp:revision>
  <dcterms:created xsi:type="dcterms:W3CDTF">2020-10-17T01:03:04Z</dcterms:created>
  <dcterms:modified xsi:type="dcterms:W3CDTF">2025-05-09T01:36:23Z</dcterms:modified>
</cp:coreProperties>
</file>