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61" r:id="rId1"/>
    <p:sldMasterId id="2147483675" r:id="rId2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7895" cy="9143861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pitchFamily="0" charset="0"/>
        <a:ea typeface="宋体" pitchFamily="0" charset="0"/>
        <a:cs typeface="Droid Sans" pitchFamily="0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2009" autoAdjust="0"/>
    <p:restoredTop sz="83455" autoAdjust="0"/>
  </p:normalViewPr>
  <p:slideViewPr>
    <p:cSldViewPr snapToGrid="0">
      <p:cViewPr varScale="1">
        <p:scale>
          <a:sx n="84" d="100"/>
          <a:sy n="84" d="100"/>
        </p:scale>
        <p:origin x="0" y="0"/>
      </p:cViewPr>
      <p:guideLst/>
    </p:cSldViewPr>
  </p:slideViewPr>
  <p:outlineViewPr>
    <p:cViewPr>
      <p:scale>
        <a:sx n="33" d="100"/>
        <a:sy n="33" d="100"/>
      </p:scale>
      <p:origin x="0" y="0"/>
    </p:cViewPr>
    <p:sldLst/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theme" Target="theme/theme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&lt;#&gt;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68" name="文本框"/>
          <p:cNvSpPr>
            <a:spLocks noGrp="1"/>
          </p:cNvSpPr>
          <p:nvPr>
            <p:ph type="hdr"/>
          </p:nvPr>
        </p:nvSpPr>
        <p:spPr>
          <a:xfrm rot="0">
            <a:off x="0" y="0"/>
            <a:ext cx="2971799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l"/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69" name="文本框"/>
          <p:cNvSpPr>
            <a:spLocks noGrp="1"/>
          </p:cNvSpPr>
          <p:nvPr>
            <p:ph type="dt" idx="1"/>
          </p:nvPr>
        </p:nvSpPr>
        <p:spPr>
          <a:xfrm rot="0">
            <a:off x="3884613" y="0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algn="r"/>
            <a:fld id="{CAD2D6BD-DE1B-4B5F-8B41-2702339687B9}" type="datetime1">
              <a:rPr lang="en-US" altLang="zh-CN" sz="1200">
                <a:latin typeface="Calibri" pitchFamily="0" charset="0"/>
                <a:ea typeface="等线" pitchFamily="0" charset="0"/>
                <a:cs typeface="Calibri" pitchFamily="0" charset="0"/>
              </a:rPr>
              <a:t>5/9/2025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70" name="对象"/>
          <p:cNvSpPr>
            <a:spLocks noGrp="1" noChangeAspect="1"/>
          </p:cNvSpPr>
          <p:nvPr>
            <p:ph type="sldImg" idx="2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solidFill>
              <a:srgbClr val="000000"/>
            </a:solidFill>
            <a:prstDash val="solid"/>
            <a:round/>
          </a:ln>
        </p:spPr>
      </p:sp>
      <p:sp>
        <p:nvSpPr>
          <p:cNvPr id="71" name="文本框"/>
          <p:cNvSpPr>
            <a:spLocks noGrp="1"/>
          </p:cNvSpPr>
          <p:nvPr>
            <p:ph type="body" idx="3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2" name="文本框"/>
          <p:cNvSpPr>
            <a:spLocks noGrp="1"/>
          </p:cNvSpPr>
          <p:nvPr>
            <p:ph type="ftr" idx="4"/>
          </p:nvPr>
        </p:nvSpPr>
        <p:spPr>
          <a:xfrm rot="0">
            <a:off x="0" y="8685213"/>
            <a:ext cx="2971799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l"/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42870"/>
      </p:ext>
    </p:extLst>
  </p:cSld>
  <p:clrMap bg1="lt1" tx1="dk1" bg2="lt2" tx2="dk2" accent1="accent1" accent2="accent2" accent3="accent3" accent4="accent4" accent5="accent5" accent6="accent6" hlink="hlink" folHlink="folHlink"/>
  <p:hf sldNum="1"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pitchFamily="0" charset="0"/>
        <a:ea typeface="等线" pitchFamily="0" charset="0"/>
        <a:cs typeface="Calibri" pitchFamily="0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116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117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60093"/>
      </p:ext>
    </p:extLst>
  </p:cSld>
  <p:clrMapOvr>
    <a:masterClrMapping/>
  </p:clrMapOvr>
</p:notes>
</file>

<file path=ppt/notesSlides/notesSlide10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10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36972"/>
      </p:ext>
    </p:extLst>
  </p:cSld>
  <p:clrMapOvr>
    <a:masterClrMapping/>
  </p:clrMapOvr>
</p:notes>
</file>

<file path=ppt/notesSlides/notesSlide1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11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25203"/>
      </p:ext>
    </p:extLst>
  </p:cSld>
  <p:clrMapOvr>
    <a:masterClrMapping/>
  </p:clrMapOvr>
</p:notes>
</file>

<file path=ppt/notesSlides/notesSlide1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12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34517"/>
      </p:ext>
    </p:extLst>
  </p:cSld>
  <p:clrMapOvr>
    <a:masterClrMapping/>
  </p:clrMapOvr>
</p:notes>
</file>

<file path=ppt/notesSlides/notesSlide13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13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67620"/>
      </p:ext>
    </p:extLst>
  </p:cSld>
  <p:clrMapOvr>
    <a:masterClrMapping/>
  </p:clrMapOvr>
</p:notes>
</file>

<file path=ppt/notesSlides/notesSlide14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14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521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522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385051"/>
      </p:ext>
    </p:extLst>
  </p:cSld>
  <p:clrMapOvr>
    <a:masterClrMapping/>
  </p:clrMapOvr>
</p:notes>
</file>

<file path=ppt/notesSlides/notesSlide15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15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3325"/>
      </p:ext>
    </p:extLst>
  </p:cSld>
  <p:clrMapOvr>
    <a:masterClrMapping/>
  </p:clrMapOvr>
</p:notes>
</file>

<file path=ppt/notesSlides/notesSlide16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16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62768"/>
      </p:ext>
    </p:extLst>
  </p:cSld>
  <p:clrMapOvr>
    <a:masterClrMapping/>
  </p:clrMapOvr>
</p:notes>
</file>

<file path=ppt/notesSlides/notesSlide17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17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83188"/>
      </p:ext>
    </p:extLst>
  </p:cSld>
  <p:clrMapOvr>
    <a:masterClrMapping/>
  </p:clrMapOvr>
</p:notes>
</file>

<file path=ppt/notesSlides/notesSlide18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18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9412"/>
      </p:ext>
    </p:extLst>
  </p:cSld>
  <p:clrMapOvr>
    <a:masterClrMapping/>
  </p:clrMapOvr>
</p:notes>
</file>

<file path=ppt/notesSlides/notesSlide19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19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3148"/>
      </p:ext>
    </p:extLst>
  </p:cSld>
  <p:clrMapOvr>
    <a:masterClrMapping/>
  </p:clrMapOvr>
</p:notes>
</file>

<file path=ppt/notesSlides/notesSlide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2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35792"/>
      </p:ext>
    </p:extLst>
  </p:cSld>
  <p:clrMapOvr>
    <a:masterClrMapping/>
  </p:clrMapOvr>
</p:notes>
</file>

<file path=ppt/notesSlides/notesSlide20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20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98924"/>
      </p:ext>
    </p:extLst>
  </p:cSld>
  <p:clrMapOvr>
    <a:masterClrMapping/>
  </p:clrMapOvr>
</p:notes>
</file>

<file path=ppt/notesSlides/notesSlide21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21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40330"/>
      </p:ext>
    </p:extLst>
  </p:cSld>
  <p:clrMapOvr>
    <a:masterClrMapping/>
  </p:clrMapOvr>
</p:notes>
</file>

<file path=ppt/notesSlides/notesSlide22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22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44471"/>
      </p:ext>
    </p:extLst>
  </p:cSld>
  <p:clrMapOvr>
    <a:masterClrMapping/>
  </p:clrMapOvr>
</p:notes>
</file>

<file path=ppt/notesSlides/notesSlide3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3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92543"/>
      </p:ext>
    </p:extLst>
  </p:cSld>
  <p:clrMapOvr>
    <a:masterClrMapping/>
  </p:clrMapOvr>
</p:notes>
</file>

<file path=ppt/notesSlides/notesSlide4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4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271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272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en-US" altLang="zh-CN" b="1"/>
              <a:t>Hướng dẫn chơi game đào vàng: </a:t>
            </a:r>
            <a:r>
              <a:rPr lang="en-US" altLang="zh-CN"/>
              <a:t>HS chọn cục vàng mà mình thích, GV </a:t>
            </a:r>
            <a:r>
              <a:rPr lang="en-US" altLang="zh-CN" b="1"/>
              <a:t>nhấn vào cục vàng </a:t>
            </a:r>
            <a:r>
              <a:rPr lang="en-US" altLang="zh-CN"/>
              <a:t>đó sẽ dẫn đến slide có câu hỏi. HS trả lời, </a:t>
            </a:r>
            <a:r>
              <a:rPr lang="en-US" altLang="zh-CN" b="1"/>
              <a:t>GV nhấn </a:t>
            </a:r>
            <a:r>
              <a:rPr lang="en-US" altLang="zh-CN" b="1"/>
              <a:t>chuột để hiện đáp án</a:t>
            </a:r>
            <a:r>
              <a:rPr lang="en-US" altLang="zh-CN"/>
              <a:t>. </a:t>
            </a:r>
            <a:r>
              <a:rPr lang="en-US" altLang="zh-CN" b="1"/>
              <a:t>GV nhấn vào người đặt câu hỏi </a:t>
            </a:r>
            <a:r>
              <a:rPr lang="en-US" altLang="zh-CN"/>
              <a:t>ở slide có câu hỏi để quay về giao diện người đào vàng. Tiếp tục đến hết game.</a:t>
            </a:r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025058"/>
      </p:ext>
    </p:extLst>
  </p:cSld>
  <p:clrMapOvr>
    <a:masterClrMapping/>
  </p:clrMapOvr>
</p:notes>
</file>

<file path=ppt/notesSlides/notesSlide5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5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286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287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49454"/>
      </p:ext>
    </p:extLst>
  </p:cSld>
  <p:clrMapOvr>
    <a:masterClrMapping/>
  </p:clrMapOvr>
</p:notes>
</file>

<file path=ppt/notesSlides/notesSlide6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6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303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304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78406"/>
      </p:ext>
    </p:extLst>
  </p:cSld>
  <p:clrMapOvr>
    <a:masterClrMapping/>
  </p:clrMapOvr>
</p:notes>
</file>

<file path=ppt/notesSlides/notesSlide7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7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320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321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86347"/>
      </p:ext>
    </p:extLst>
  </p:cSld>
  <p:clrMapOvr>
    <a:masterClrMapping/>
  </p:clrMapOvr>
</p:notes>
</file>

<file path=ppt/notesSlides/notesSlide8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8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344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345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143530"/>
      </p:ext>
    </p:extLst>
  </p:cSld>
  <p:clrMapOvr>
    <a:masterClrMapping/>
  </p:clrMapOvr>
</p:notes>
</file>

<file path=ppt/notesSlides/notesSlide9.xml><?xml version="1.0" encoding="utf-8"?>
<p:notes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8787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9</a:t>
            </a:fld>
            <a:endParaRPr lang="zh-CN" altLang="en-US" sz="1200"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sp>
        <p:nvSpPr>
          <p:cNvPr id="399" name="对象"/>
          <p:cNvSpPr>
            <a:spLocks noGrp="1" noChangeAspect="1"/>
          </p:cNvSpPr>
          <p:nvPr>
            <p:ph type="sldImg"/>
          </p:nvPr>
        </p:nvSpPr>
        <p:spPr>
          <a:xfrm rot="0">
            <a:off x="685800" y="1143000"/>
            <a:ext cx="5486400" cy="3086100"/>
          </a:xfrm>
          <a:prstGeom prst="rect"/>
          <a:noFill/>
          <a:ln w="12700" cmpd="sng" cap="flat">
            <a:noFill/>
            <a:prstDash val="solid"/>
            <a:miter/>
          </a:ln>
        </p:spPr>
      </p:sp>
      <p:sp>
        <p:nvSpPr>
          <p:cNvPr id="400" name="文本框"/>
          <p:cNvSpPr>
            <a:spLocks noGrp="1"/>
          </p:cNvSpPr>
          <p:nvPr>
            <p:ph type="body" idx="1"/>
          </p:nvPr>
        </p:nvSpPr>
        <p:spPr>
          <a:xfrm rot="0">
            <a:off x="685800" y="4400550"/>
            <a:ext cx="5486400" cy="360045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1.png"/><Relationship Id="rId3" Type="http://schemas.openxmlformats.org/officeDocument/2006/relationships/image" Target="../media/1.png"/><Relationship Id="rId4" Type="http://schemas.openxmlformats.org/officeDocument/2006/relationships/image" Target="../media/2.jpeg"/><Relationship Id="rId5" Type="http://schemas.openxmlformats.org/officeDocument/2006/relationships/image" Target="../media/1.png"/><Relationship Id="rId6" Type="http://schemas.openxmlformats.org/officeDocument/2006/relationships/image" Target="../media/1.png"/><Relationship Id="rId7" Type="http://schemas.openxmlformats.org/officeDocument/2006/relationships/image" Target="../media/2.jpeg"/><Relationship Id="rId8" Type="http://schemas.openxmlformats.org/officeDocument/2006/relationships/image" Target="../media/1.png"/><Relationship Id="rId9" Type="http://schemas.openxmlformats.org/officeDocument/2006/relationships/image" Target="../media/1.png"/><Relationship Id="rId10" Type="http://schemas.openxmlformats.org/officeDocument/2006/relationships/image" Target="../media/2.jpeg"/><Relationship Id="rId11" Type="http://schemas.openxmlformats.org/officeDocument/2006/relationships/image" Target="../media/1.png"/><Relationship Id="rId12" Type="http://schemas.openxmlformats.org/officeDocument/2006/relationships/image" Target="../media/1.png"/><Relationship Id="rId13" Type="http://schemas.openxmlformats.org/officeDocument/2006/relationships/image" Target="../media/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1.png"/><Relationship Id="rId3" Type="http://schemas.openxmlformats.org/officeDocument/2006/relationships/image" Target="../media/1.png"/><Relationship Id="rId4" Type="http://schemas.openxmlformats.org/officeDocument/2006/relationships/image" Target="../media/2.jpeg"/><Relationship Id="rId5" Type="http://schemas.openxmlformats.org/officeDocument/2006/relationships/image" Target="../media/1.png"/><Relationship Id="rId6" Type="http://schemas.openxmlformats.org/officeDocument/2006/relationships/image" Target="../media/1.png"/><Relationship Id="rId7" Type="http://schemas.openxmlformats.org/officeDocument/2006/relationships/image" Target="../media/2.jpeg"/><Relationship Id="rId8" Type="http://schemas.openxmlformats.org/officeDocument/2006/relationships/image" Target="../media/1.png"/><Relationship Id="rId9" Type="http://schemas.openxmlformats.org/officeDocument/2006/relationships/image" Target="../media/1.png"/><Relationship Id="rId10" Type="http://schemas.openxmlformats.org/officeDocument/2006/relationships/image" Target="../media/2.jpeg"/><Relationship Id="rId11" Type="http://schemas.openxmlformats.org/officeDocument/2006/relationships/image" Target="../media/1.png"/><Relationship Id="rId12" Type="http://schemas.openxmlformats.org/officeDocument/2006/relationships/image" Target="../media/1.png"/><Relationship Id="rId13" Type="http://schemas.openxmlformats.org/officeDocument/2006/relationships/image" Target="../media/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1.png"/><Relationship Id="rId3" Type="http://schemas.openxmlformats.org/officeDocument/2006/relationships/image" Target="../media/1.png"/><Relationship Id="rId4" Type="http://schemas.openxmlformats.org/officeDocument/2006/relationships/image" Target="../media/2.jpeg"/><Relationship Id="rId5" Type="http://schemas.openxmlformats.org/officeDocument/2006/relationships/image" Target="../media/1.png"/><Relationship Id="rId6" Type="http://schemas.openxmlformats.org/officeDocument/2006/relationships/image" Target="../media/1.png"/><Relationship Id="rId7" Type="http://schemas.openxmlformats.org/officeDocument/2006/relationships/image" Target="../media/2.jpeg"/><Relationship Id="rId8" Type="http://schemas.openxmlformats.org/officeDocument/2006/relationships/image" Target="../media/1.png"/><Relationship Id="rId9" Type="http://schemas.openxmlformats.org/officeDocument/2006/relationships/image" Target="../media/1.png"/><Relationship Id="rId10" Type="http://schemas.openxmlformats.org/officeDocument/2006/relationships/image" Target="../media/2.jpeg"/><Relationship Id="rId11" Type="http://schemas.openxmlformats.org/officeDocument/2006/relationships/image" Target="../media/1.png"/><Relationship Id="rId12" Type="http://schemas.openxmlformats.org/officeDocument/2006/relationships/image" Target="../media/1.png"/><Relationship Id="rId13" Type="http://schemas.openxmlformats.org/officeDocument/2006/relationships/image" Target="../media/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1.png"/><Relationship Id="rId3" Type="http://schemas.openxmlformats.org/officeDocument/2006/relationships/image" Target="../media/1.png"/><Relationship Id="rId4" Type="http://schemas.openxmlformats.org/officeDocument/2006/relationships/image" Target="../media/2.jpeg"/><Relationship Id="rId5" Type="http://schemas.openxmlformats.org/officeDocument/2006/relationships/image" Target="../media/1.png"/><Relationship Id="rId6" Type="http://schemas.openxmlformats.org/officeDocument/2006/relationships/image" Target="../media/1.png"/><Relationship Id="rId7" Type="http://schemas.openxmlformats.org/officeDocument/2006/relationships/image" Target="../media/2.jpeg"/><Relationship Id="rId8" Type="http://schemas.openxmlformats.org/officeDocument/2006/relationships/image" Target="../media/1.png"/><Relationship Id="rId9" Type="http://schemas.openxmlformats.org/officeDocument/2006/relationships/image" Target="../media/1.png"/><Relationship Id="rId10" Type="http://schemas.openxmlformats.org/officeDocument/2006/relationships/image" Target="../media/2.jpeg"/><Relationship Id="rId11" Type="http://schemas.openxmlformats.org/officeDocument/2006/relationships/image" Target="../media/1.png"/><Relationship Id="rId12" Type="http://schemas.openxmlformats.org/officeDocument/2006/relationships/image" Target="../media/1.png"/><Relationship Id="rId13" Type="http://schemas.openxmlformats.org/officeDocument/2006/relationships/image" Target="../media/2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1.png"/><Relationship Id="rId3" Type="http://schemas.openxmlformats.org/officeDocument/2006/relationships/image" Target="../media/1.png"/><Relationship Id="rId4" Type="http://schemas.openxmlformats.org/officeDocument/2006/relationships/image" Target="../media/2.jpeg"/><Relationship Id="rId5" Type="http://schemas.openxmlformats.org/officeDocument/2006/relationships/image" Target="../media/1.png"/><Relationship Id="rId6" Type="http://schemas.openxmlformats.org/officeDocument/2006/relationships/image" Target="../media/1.png"/><Relationship Id="rId7" Type="http://schemas.openxmlformats.org/officeDocument/2006/relationships/image" Target="../media/2.jpeg"/><Relationship Id="rId8" Type="http://schemas.openxmlformats.org/officeDocument/2006/relationships/image" Target="../media/1.png"/><Relationship Id="rId9" Type="http://schemas.openxmlformats.org/officeDocument/2006/relationships/image" Target="../media/1.png"/><Relationship Id="rId10" Type="http://schemas.openxmlformats.org/officeDocument/2006/relationships/image" Target="../media/2.jpeg"/><Relationship Id="rId11" Type="http://schemas.openxmlformats.org/officeDocument/2006/relationships/image" Target="../media/1.png"/><Relationship Id="rId12" Type="http://schemas.openxmlformats.org/officeDocument/2006/relationships/image" Target="../media/1.png"/><Relationship Id="rId13" Type="http://schemas.openxmlformats.org/officeDocument/2006/relationships/image" Target="../media/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28719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orient="vert" idx="1"/>
          </p:nvPr>
        </p:nvSpPr>
        <p:spPr/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71066"/>
      </p:ext>
    </p:extLst>
  </p:cSld>
  <p:clrMapOvr>
    <a:masterClrMapping xmlns:a="http://schemas.openxmlformats.org/drawingml/2006/main"/>
  </p:clrMapOvr>
</p:sldLayout>
</file>

<file path=ppt/slideLayouts/slideLayout11.xml><?xml version="1.0" encoding="utf-8"?>
<p:sldLayout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 orient="vert"/>
          </p:nvPr>
        </p:nvSpPr>
        <p:spPr>
          <a:xfrm xmlns:a="http://schemas.openxmlformats.org/drawingml/2006/main">
            <a:off x="6629400" y="274638"/>
            <a:ext cx="20574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orient="vert" idx="1"/>
          </p:nvPr>
        </p:nvSpPr>
        <p:spPr>
          <a:xfrm xmlns:a="http://schemas.openxmlformats.org/drawingml/2006/main">
            <a:off x="457200" y="274638"/>
            <a:ext cx="60198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490665"/>
      </p:ext>
    </p:extLst>
  </p:cSld>
  <p:clrMapOvr>
    <a:masterClrMapping xmlns:a="http://schemas.openxmlformats.org/drawingml/2006/main"/>
  </p:clrMapOvr>
</p:sldLayout>
</file>

<file path=ppt/slideLayouts/slideLayout12.xml><?xml version="1.0" encoding="utf-8"?>
<p:sldLayout xmlns:p="http://schemas.openxmlformats.org/presentationml/2006/main" showMasterSp="0" preserve="1">
  <p:cSld name="自定义版式">
    <p:bg>
      <p:bgPr>
        <a:solidFill xmlns:a="http://schemas.openxmlformats.org/drawingml/2006/main">
          <a:schemeClr val="bg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pSp>
        <p:nvGrpSpPr>
          <p:cNvPr id="106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-5205454" y="1690689"/>
            <a:ext cx="4382350" cy="2551746"/>
            <a:chOff x="-5205454" y="1690689"/>
            <a:chExt cx="4382350" cy="2551746"/>
          </a:xfrm>
        </p:grpSpPr>
        <p:grpSp>
          <p:nvGrpSpPr>
            <p:cNvPr id="104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-5205454" y="1690689"/>
              <a:ext cx="4382350" cy="1750997"/>
              <a:chOff x="-5205454" y="1690689"/>
              <a:chExt cx="4382350" cy="1750997"/>
            </a:xfrm>
          </p:grpSpPr>
          <p:pic>
            <p:nvPicPr>
              <p:cNvPr id="100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2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-5390924" y="1876158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101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-4078226" y="2918466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02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-5014421" y="1859180"/>
                <a:ext cx="3912505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03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3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-2102506" y="1928682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105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4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-3484977" y="3481607"/>
              <a:ext cx="760828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99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3904823" y="-4519611"/>
            <a:ext cx="4382349" cy="2551746"/>
            <a:chOff x="3904823" y="-4519611"/>
            <a:chExt cx="4382349" cy="2551746"/>
          </a:xfrm>
        </p:grpSpPr>
        <p:grpSp>
          <p:nvGrpSpPr>
            <p:cNvPr id="97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3904823" y="-4519611"/>
              <a:ext cx="4382349" cy="1750997"/>
              <a:chOff x="3904823" y="-4519611"/>
              <a:chExt cx="4382349" cy="1750997"/>
            </a:xfrm>
          </p:grpSpPr>
          <p:pic>
            <p:nvPicPr>
              <p:cNvPr id="93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5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3719354" y="-4334142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94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5032051" y="-3291833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95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4095856" y="-4351120"/>
                <a:ext cx="3912505" cy="94868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96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6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7007772" y="-4281618"/>
                <a:ext cx="1464869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98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7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5625301" y="-2728692"/>
              <a:ext cx="760827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92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14344225" y="1825625"/>
            <a:ext cx="4382350" cy="2551747"/>
            <a:chOff x="14344225" y="1825625"/>
            <a:chExt cx="4382350" cy="2551747"/>
          </a:xfrm>
        </p:grpSpPr>
        <p:grpSp>
          <p:nvGrpSpPr>
            <p:cNvPr id="90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14344225" y="1825625"/>
              <a:ext cx="4382350" cy="1750997"/>
              <a:chOff x="14344225" y="1825625"/>
              <a:chExt cx="4382350" cy="1750997"/>
            </a:xfrm>
          </p:grpSpPr>
          <p:pic>
            <p:nvPicPr>
              <p:cNvPr id="86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8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14158755" y="2011095"/>
                <a:ext cx="1464872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87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15471453" y="3053403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88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14535257" y="1994117"/>
                <a:ext cx="3912507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89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9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17447174" y="2063619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91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10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16064701" y="3616544"/>
              <a:ext cx="760829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85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4451789" y="9712326"/>
            <a:ext cx="4382349" cy="2551746"/>
            <a:chOff x="4451789" y="9712326"/>
            <a:chExt cx="4382349" cy="2551746"/>
          </a:xfrm>
        </p:grpSpPr>
        <p:grpSp>
          <p:nvGrpSpPr>
            <p:cNvPr id="83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4451789" y="9712326"/>
              <a:ext cx="4382349" cy="1750997"/>
              <a:chOff x="4451789" y="9712326"/>
              <a:chExt cx="4382349" cy="1750997"/>
            </a:xfrm>
          </p:grpSpPr>
          <p:pic>
            <p:nvPicPr>
              <p:cNvPr id="79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11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4266320" y="9897795"/>
                <a:ext cx="1464870" cy="1093931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80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5579016" y="10940103"/>
                <a:ext cx="2229757" cy="523220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81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4642822" y="9880816"/>
                <a:ext cx="3912506" cy="948690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82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12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7554737" y="9950319"/>
                <a:ext cx="1464870" cy="1093931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84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13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6172266" y="11503244"/>
              <a:ext cx="760828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sp>
        <p:nvSpPr>
          <p:cNvPr id="74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 rot="0">
            <a:off x="838200" y="365124"/>
            <a:ext cx="10515600" cy="132556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5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 rot="0">
            <a:off x="838200" y="1825625"/>
            <a:ext cx="10515600" cy="4351338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t" anchorCtr="0">
            <a:prstTxWarp prst="textNoShape"/>
          </a:bodyPr>
          <a:lstStyle xmlns:a="http://schemas.openxmlformats.org/drawingml/2006/main"/>
          <a:p xmlns:a="http://schemas.openxmlformats.org/drawingml/2006/main">
            <a:r>
              <a:rPr lang="zh-CN" altLang="en-US"/>
              <a:t>单击此处编辑母版文本样式</a:t>
            </a:r>
            <a:endParaRPr lang="en-US" altLang="zh-CN"/>
          </a:p>
          <a:p xmlns:a="http://schemas.openxmlformats.org/drawingml/2006/main">
            <a:pPr lvl="1"/>
            <a:r>
              <a:rPr lang="zh-CN" altLang="en-US"/>
              <a:t>二级</a:t>
            </a:r>
            <a:endParaRPr lang="en-US" altLang="zh-CN"/>
          </a:p>
          <a:p xmlns:a="http://schemas.openxmlformats.org/drawingml/2006/main">
            <a:pPr lvl="2"/>
            <a:r>
              <a:rPr lang="zh-CN" altLang="en-US"/>
              <a:t>三级</a:t>
            </a:r>
            <a:endParaRPr lang="en-US" altLang="zh-CN"/>
          </a:p>
          <a:p xmlns:a="http://schemas.openxmlformats.org/drawingml/2006/main">
            <a:pPr lvl="3"/>
            <a:r>
              <a:rPr lang="zh-CN" altLang="en-US"/>
              <a:t>四级</a:t>
            </a:r>
            <a:endParaRPr lang="en-US" altLang="zh-CN"/>
          </a:p>
          <a:p xmlns:a="http://schemas.openxmlformats.org/drawingml/2006/main"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6" name="文本框"/>
          <p:cNvSpPr>
            <a:spLocks xmlns:a="http://schemas.openxmlformats.org/drawingml/2006/main" noGrp="1"/>
          </p:cNvSpPr>
          <p:nvPr>
            <p:ph type="dt" idx="10"/>
          </p:nvPr>
        </p:nvSpPr>
        <p:spPr>
          <a:xfrm xmlns:a="http://schemas.openxmlformats.org/drawingml/2006/main" rot="0">
            <a:off x="8382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77" name="文本框"/>
          <p:cNvSpPr>
            <a:spLocks xmlns:a="http://schemas.openxmlformats.org/drawingml/2006/main" noGrp="1"/>
          </p:cNvSpPr>
          <p:nvPr>
            <p:ph type="ftr"/>
          </p:nvPr>
        </p:nvSpPr>
        <p:spPr>
          <a:xfrm xmlns:a="http://schemas.openxmlformats.org/drawingml/2006/main" rot="0">
            <a:off x="4038600" y="6356349"/>
            <a:ext cx="41148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78" name="文本框"/>
          <p:cNvSpPr>
            <a:spLocks xmlns:a="http://schemas.openxmlformats.org/drawingml/2006/main" noGrp="1"/>
          </p:cNvSpPr>
          <p:nvPr>
            <p:ph type="sldNum"/>
          </p:nvPr>
        </p:nvSpPr>
        <p:spPr>
          <a:xfrm xmlns:a="http://schemas.openxmlformats.org/drawingml/2006/main" rot="0">
            <a:off x="86106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等线" pitchFamily="0" charset="0"/>
                <a:ea typeface="等线" pitchFamily="0" charset="0"/>
                <a:cs typeface="等线" pitchFamily="0" charset="0"/>
              </a:rPr>
              <a:t>&lt;#&gt;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43807"/>
      </p:ext>
    </p:extLst>
  </p:cSld>
  <p:clrMapOvr>
    <a:masterClrMapping xmlns:a="http://schemas.openxmlformats.org/drawingml/2006/main"/>
  </p:clrMapOvr>
</p:sldLayout>
</file>

<file path=ppt/slideLayouts/slideLayout13.xml><?xml version="1.0" encoding="utf-8"?>
<p:sldLayout xmlns:p="http://schemas.openxmlformats.org/presentationml/2006/main" showMasterSp="0" preserve="1">
  <p:cSld name="自定义版式">
    <p:bg>
      <p:bgPr>
        <a:solidFill xmlns:a="http://schemas.openxmlformats.org/drawingml/2006/main">
          <a:schemeClr val="bg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pSp>
        <p:nvGrpSpPr>
          <p:cNvPr id="376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-5205454" y="1690689"/>
            <a:ext cx="4382350" cy="2551746"/>
            <a:chOff x="-5205454" y="1690689"/>
            <a:chExt cx="4382350" cy="2551746"/>
          </a:xfrm>
        </p:grpSpPr>
        <p:grpSp>
          <p:nvGrpSpPr>
            <p:cNvPr id="374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-5205454" y="1690689"/>
              <a:ext cx="4382350" cy="1750997"/>
              <a:chOff x="-5205454" y="1690689"/>
              <a:chExt cx="4382350" cy="1750997"/>
            </a:xfrm>
          </p:grpSpPr>
          <p:pic>
            <p:nvPicPr>
              <p:cNvPr id="370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2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-5390924" y="1876158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371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-4078226" y="2918466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372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-5014421" y="1859180"/>
                <a:ext cx="3912505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373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3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-2102506" y="1928682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375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4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-3484977" y="3481607"/>
              <a:ext cx="760828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369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3904823" y="-4519611"/>
            <a:ext cx="4382349" cy="2551746"/>
            <a:chOff x="3904823" y="-4519611"/>
            <a:chExt cx="4382349" cy="2551746"/>
          </a:xfrm>
        </p:grpSpPr>
        <p:grpSp>
          <p:nvGrpSpPr>
            <p:cNvPr id="367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3904823" y="-4519611"/>
              <a:ext cx="4382349" cy="1750997"/>
              <a:chOff x="3904823" y="-4519611"/>
              <a:chExt cx="4382349" cy="1750997"/>
            </a:xfrm>
          </p:grpSpPr>
          <p:pic>
            <p:nvPicPr>
              <p:cNvPr id="363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5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3719354" y="-4334142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364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5032051" y="-3291833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365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4095856" y="-4351120"/>
                <a:ext cx="3912505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366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6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7007772" y="-4281618"/>
                <a:ext cx="1464869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368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7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5625301" y="-2728692"/>
              <a:ext cx="760827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362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14344225" y="1825625"/>
            <a:ext cx="4382350" cy="2551747"/>
            <a:chOff x="14344225" y="1825625"/>
            <a:chExt cx="4382350" cy="2551747"/>
          </a:xfrm>
        </p:grpSpPr>
        <p:grpSp>
          <p:nvGrpSpPr>
            <p:cNvPr id="360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14344225" y="1825625"/>
              <a:ext cx="4382350" cy="1750997"/>
              <a:chOff x="14344225" y="1825625"/>
              <a:chExt cx="4382350" cy="1750997"/>
            </a:xfrm>
          </p:grpSpPr>
          <p:pic>
            <p:nvPicPr>
              <p:cNvPr id="356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8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14158755" y="2011095"/>
                <a:ext cx="1464872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357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15471453" y="3053403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358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14535257" y="1994117"/>
                <a:ext cx="3912507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359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9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17447174" y="2063619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361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10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16064701" y="3616544"/>
              <a:ext cx="760829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355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4451789" y="9712326"/>
            <a:ext cx="4382349" cy="2551746"/>
            <a:chOff x="4451789" y="9712326"/>
            <a:chExt cx="4382349" cy="2551746"/>
          </a:xfrm>
        </p:grpSpPr>
        <p:grpSp>
          <p:nvGrpSpPr>
            <p:cNvPr id="353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4451789" y="9712326"/>
              <a:ext cx="4382349" cy="1750997"/>
              <a:chOff x="4451789" y="9712326"/>
              <a:chExt cx="4382349" cy="1750997"/>
            </a:xfrm>
          </p:grpSpPr>
          <p:pic>
            <p:nvPicPr>
              <p:cNvPr id="349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11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4266320" y="9897795"/>
                <a:ext cx="1464870" cy="1093931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350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5579016" y="10940103"/>
                <a:ext cx="2229757" cy="523220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351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4642822" y="9880816"/>
                <a:ext cx="3912506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352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12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7554737" y="9950319"/>
                <a:ext cx="1464870" cy="1093931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354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13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6172266" y="11503244"/>
              <a:ext cx="760828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sp>
        <p:nvSpPr>
          <p:cNvPr id="346" name="文本框"/>
          <p:cNvSpPr>
            <a:spLocks xmlns:a="http://schemas.openxmlformats.org/drawingml/2006/main" noGrp="1"/>
          </p:cNvSpPr>
          <p:nvPr>
            <p:ph type="dt" idx="10"/>
          </p:nvPr>
        </p:nvSpPr>
        <p:spPr>
          <a:xfrm xmlns:a="http://schemas.openxmlformats.org/drawingml/2006/main" rot="0">
            <a:off x="8382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347" name="文本框"/>
          <p:cNvSpPr>
            <a:spLocks xmlns:a="http://schemas.openxmlformats.org/drawingml/2006/main" noGrp="1"/>
          </p:cNvSpPr>
          <p:nvPr>
            <p:ph type="ftr"/>
          </p:nvPr>
        </p:nvSpPr>
        <p:spPr>
          <a:xfrm xmlns:a="http://schemas.openxmlformats.org/drawingml/2006/main" rot="0">
            <a:off x="4038600" y="6356349"/>
            <a:ext cx="41148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348" name="文本框"/>
          <p:cNvSpPr>
            <a:spLocks xmlns:a="http://schemas.openxmlformats.org/drawingml/2006/main" noGrp="1"/>
          </p:cNvSpPr>
          <p:nvPr>
            <p:ph type="sldNum"/>
          </p:nvPr>
        </p:nvSpPr>
        <p:spPr>
          <a:xfrm xmlns:a="http://schemas.openxmlformats.org/drawingml/2006/main" rot="0">
            <a:off x="86106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等线" pitchFamily="0" charset="0"/>
                <a:ea typeface="等线" pitchFamily="0" charset="0"/>
                <a:cs typeface="等线" pitchFamily="0" charset="0"/>
              </a:rPr>
              <a:t>&lt;#&gt;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97879"/>
      </p:ext>
    </p:extLst>
  </p:cSld>
  <p:clrMapOvr>
    <a:masterClrMapping xmlns:a="http://schemas.openxmlformats.org/drawingml/2006/main"/>
  </p:clrMapOvr>
</p:sldLayout>
</file>

<file path=ppt/slideLayouts/slideLayout14.xml><?xml version="1.0" encoding="utf-8"?>
<p:sldLayout xmlns:p="http://schemas.openxmlformats.org/presentationml/2006/main" showMasterSp="0" type="title" preserve="1">
  <p:cSld name="标题幻灯片">
    <p:bg>
      <p:bgPr>
        <a:solidFill xmlns:a="http://schemas.openxmlformats.org/drawingml/2006/main">
          <a:schemeClr val="bg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pSp>
        <p:nvGrpSpPr>
          <p:cNvPr id="222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-5205454" y="1690689"/>
            <a:ext cx="4382350" cy="2551746"/>
            <a:chOff x="-5205454" y="1690689"/>
            <a:chExt cx="4382350" cy="2551746"/>
          </a:xfrm>
        </p:grpSpPr>
        <p:grpSp>
          <p:nvGrpSpPr>
            <p:cNvPr id="220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-5205454" y="1690689"/>
              <a:ext cx="4382350" cy="1750997"/>
              <a:chOff x="-5205454" y="1690689"/>
              <a:chExt cx="4382350" cy="1750997"/>
            </a:xfrm>
          </p:grpSpPr>
          <p:pic>
            <p:nvPicPr>
              <p:cNvPr id="216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2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-5390924" y="1876158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217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-4078226" y="2918466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218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-5014421" y="1859180"/>
                <a:ext cx="3912505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219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3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-2102506" y="1928682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221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4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-3484977" y="3481607"/>
              <a:ext cx="760828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215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3904823" y="-4519611"/>
            <a:ext cx="4382349" cy="2551746"/>
            <a:chOff x="3904823" y="-4519611"/>
            <a:chExt cx="4382349" cy="2551746"/>
          </a:xfrm>
        </p:grpSpPr>
        <p:grpSp>
          <p:nvGrpSpPr>
            <p:cNvPr id="213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3904823" y="-4519611"/>
              <a:ext cx="4382349" cy="1750997"/>
              <a:chOff x="3904823" y="-4519611"/>
              <a:chExt cx="4382349" cy="1750997"/>
            </a:xfrm>
          </p:grpSpPr>
          <p:pic>
            <p:nvPicPr>
              <p:cNvPr id="209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5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3719354" y="-4334142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210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5032051" y="-3291833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211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4095856" y="-4351120"/>
                <a:ext cx="3912505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212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6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7007772" y="-4281618"/>
                <a:ext cx="1464869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214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7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5625301" y="-2728692"/>
              <a:ext cx="760827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208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14344225" y="1825625"/>
            <a:ext cx="4382350" cy="2551747"/>
            <a:chOff x="14344225" y="1825625"/>
            <a:chExt cx="4382350" cy="2551747"/>
          </a:xfrm>
        </p:grpSpPr>
        <p:grpSp>
          <p:nvGrpSpPr>
            <p:cNvPr id="206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14344225" y="1825625"/>
              <a:ext cx="4382350" cy="1750997"/>
              <a:chOff x="14344225" y="1825625"/>
              <a:chExt cx="4382350" cy="1750997"/>
            </a:xfrm>
          </p:grpSpPr>
          <p:pic>
            <p:nvPicPr>
              <p:cNvPr id="202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8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14158755" y="2011095"/>
                <a:ext cx="1464872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203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15471453" y="3053403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204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14535257" y="1994117"/>
                <a:ext cx="3912507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205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9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17447174" y="2063619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207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10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16064701" y="3616544"/>
              <a:ext cx="760829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201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4451789" y="9712326"/>
            <a:ext cx="4382349" cy="2551746"/>
            <a:chOff x="4451789" y="9712326"/>
            <a:chExt cx="4382349" cy="2551746"/>
          </a:xfrm>
        </p:grpSpPr>
        <p:grpSp>
          <p:nvGrpSpPr>
            <p:cNvPr id="199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4451789" y="9712326"/>
              <a:ext cx="4382349" cy="1750997"/>
              <a:chOff x="4451789" y="9712326"/>
              <a:chExt cx="4382349" cy="1750997"/>
            </a:xfrm>
          </p:grpSpPr>
          <p:pic>
            <p:nvPicPr>
              <p:cNvPr id="195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11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4266320" y="9897795"/>
                <a:ext cx="1464870" cy="1093931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196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5579016" y="10940103"/>
                <a:ext cx="2229757" cy="523220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97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4642822" y="9880816"/>
                <a:ext cx="3912506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98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12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7554737" y="9950319"/>
                <a:ext cx="1464870" cy="1093931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200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13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6172266" y="11503244"/>
              <a:ext cx="760828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sp>
        <p:nvSpPr>
          <p:cNvPr id="190" name="文本框"/>
          <p:cNvSpPr>
            <a:spLocks xmlns:a="http://schemas.openxmlformats.org/drawingml/2006/main" noGrp="1"/>
          </p:cNvSpPr>
          <p:nvPr>
            <p:ph type="ctrTitle"/>
          </p:nvPr>
        </p:nvSpPr>
        <p:spPr>
          <a:xfrm xmlns:a="http://schemas.openxmlformats.org/drawingml/2006/main" rot="0">
            <a:off x="1524000" y="1122363"/>
            <a:ext cx="9144000" cy="238760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b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000" b="0" i="0" u="none" strike="noStrike" kern="1200" cap="none" spc="0" baseline="0">
                <a:solidFill>
                  <a:schemeClr val="tx1"/>
                </a:solidFill>
                <a:latin typeface="等线 Light" pitchFamily="0" charset="0"/>
                <a:ea typeface="等线 Light" pitchFamily="0" charset="0"/>
                <a:cs typeface="Lucida Sans"/>
              </a:rPr>
              <a:t>单击此处编辑母版标题样式</a:t>
            </a:r>
            <a:endParaRPr lang="zh-CN" altLang="en-US" sz="6000" b="0" i="0" u="none" strike="noStrike" kern="1200" cap="none" spc="0" baseline="0">
              <a:solidFill>
                <a:schemeClr val="tx1"/>
              </a:solidFill>
              <a:latin typeface="等线 Light" pitchFamily="0" charset="0"/>
              <a:ea typeface="等线 Light" pitchFamily="0" charset="0"/>
              <a:cs typeface="Lucida Sans"/>
            </a:endParaRPr>
          </a:p>
        </p:txBody>
      </p:sp>
      <p:sp>
        <p:nvSpPr>
          <p:cNvPr id="191" name="文本框"/>
          <p:cNvSpPr>
            <a:spLocks xmlns:a="http://schemas.openxmlformats.org/drawingml/2006/main" noGrp="1"/>
          </p:cNvSpPr>
          <p:nvPr>
            <p:ph type="subTitle" idx="1"/>
          </p:nvPr>
        </p:nvSpPr>
        <p:spPr>
          <a:xfrm xmlns:a="http://schemas.openxmlformats.org/drawingml/2006/main" rot="0">
            <a:off x="1524000" y="3602038"/>
            <a:ext cx="9144000" cy="165576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t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chemeClr val="tx1"/>
                </a:solidFill>
                <a:latin typeface="等线" pitchFamily="0" charset="0"/>
                <a:ea typeface="等线" pitchFamily="0" charset="0"/>
                <a:cs typeface="Lucida Sans"/>
              </a:rPr>
              <a:t>单击此处编辑母版副标题样式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等线" pitchFamily="0" charset="0"/>
              <a:ea typeface="等线" pitchFamily="0" charset="0"/>
              <a:cs typeface="Lucida Sans"/>
            </a:endParaRPr>
          </a:p>
        </p:txBody>
      </p:sp>
      <p:sp>
        <p:nvSpPr>
          <p:cNvPr id="192" name="文本框"/>
          <p:cNvSpPr>
            <a:spLocks xmlns:a="http://schemas.openxmlformats.org/drawingml/2006/main" noGrp="1"/>
          </p:cNvSpPr>
          <p:nvPr>
            <p:ph type="dt" idx="10"/>
          </p:nvPr>
        </p:nvSpPr>
        <p:spPr>
          <a:xfrm xmlns:a="http://schemas.openxmlformats.org/drawingml/2006/main" rot="0">
            <a:off x="8382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193" name="文本框"/>
          <p:cNvSpPr>
            <a:spLocks xmlns:a="http://schemas.openxmlformats.org/drawingml/2006/main" noGrp="1"/>
          </p:cNvSpPr>
          <p:nvPr>
            <p:ph type="ftr"/>
          </p:nvPr>
        </p:nvSpPr>
        <p:spPr>
          <a:xfrm xmlns:a="http://schemas.openxmlformats.org/drawingml/2006/main" rot="0">
            <a:off x="4038600" y="6356349"/>
            <a:ext cx="41148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194" name="文本框"/>
          <p:cNvSpPr>
            <a:spLocks xmlns:a="http://schemas.openxmlformats.org/drawingml/2006/main" noGrp="1"/>
          </p:cNvSpPr>
          <p:nvPr>
            <p:ph type="sldNum"/>
          </p:nvPr>
        </p:nvSpPr>
        <p:spPr>
          <a:xfrm xmlns:a="http://schemas.openxmlformats.org/drawingml/2006/main" rot="0">
            <a:off x="86106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等线" pitchFamily="0" charset="0"/>
                <a:ea typeface="等线" pitchFamily="0" charset="0"/>
                <a:cs typeface="等线" pitchFamily="0" charset="0"/>
              </a:rPr>
              <a:t>&lt;#&gt;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67515"/>
      </p:ext>
    </p:extLst>
  </p:cSld>
  <p:clrMapOvr>
    <a:masterClrMapping xmlns:a="http://schemas.openxmlformats.org/drawingml/2006/main"/>
  </p:clrMapOvr>
</p:sldLayout>
</file>

<file path=ppt/slideLayouts/slideLayout15.xml><?xml version="1.0" encoding="utf-8"?>
<p:sldLayout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226691"/>
      </p:ext>
    </p:extLst>
  </p:cSld>
  <p:clrMapOvr>
    <a:masterClrMapping xmlns:a="http://schemas.openxmlformats.org/drawingml/2006/main"/>
  </p:clrMapOvr>
</p:sldLayout>
</file>

<file path=ppt/slideLayouts/slideLayout16.xml><?xml version="1.0" encoding="utf-8"?>
<p:sldLayout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722313" y="4406900"/>
            <a:ext cx="7772400" cy="1362075"/>
          </a:xfrm>
        </p:spPr>
        <p:txBody>
          <a:bodyPr xmlns:a="http://schemas.openxmlformats.org/drawingml/2006/main" anchor="t"/>
          <a:lstStyle xmlns:a="http://schemas.openxmlformats.org/drawingml/2006/main">
            <a:lvl1pPr algn="l">
              <a:defRPr sz="4000" b="1" cap="all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722313" y="2906713"/>
            <a:ext cx="7772400" cy="1500187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318984"/>
      </p:ext>
    </p:extLst>
  </p:cSld>
  <p:clrMapOvr>
    <a:masterClrMapping xmlns:a="http://schemas.openxmlformats.org/drawingml/2006/main"/>
  </p:clrMapOvr>
</p:sldLayout>
</file>

<file path=ppt/slideLayouts/slideLayout17.xml><?xml version="1.0" encoding="utf-8"?>
<p:sldLayout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sz="half" idx="1"/>
          </p:nvPr>
        </p:nvSpPr>
        <p:spPr>
          <a:xfrm xmlns:a="http://schemas.openxmlformats.org/drawingml/2006/main">
            <a:off x="457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sz="half" idx="2"/>
          </p:nvPr>
        </p:nvSpPr>
        <p:spPr>
          <a:xfrm xmlns:a="http://schemas.openxmlformats.org/drawingml/2006/main">
            <a:off x="4648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318719"/>
      </p:ext>
    </p:extLst>
  </p:cSld>
  <p:clrMapOvr>
    <a:masterClrMapping xmlns:a="http://schemas.openxmlformats.org/drawingml/2006/main"/>
  </p:clrMapOvr>
</p:sldLayout>
</file>

<file path=ppt/slideLayouts/slideLayout18.xml><?xml version="1.0" encoding="utf-8"?>
<p:sldLayout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>
            <a:lvl1pPr>
              <a:defRPr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457200" y="1535113"/>
            <a:ext cx="4040188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sz="half" idx="2"/>
          </p:nvPr>
        </p:nvSpPr>
        <p:spPr>
          <a:xfrm xmlns:a="http://schemas.openxmlformats.org/drawingml/2006/main">
            <a:off x="457200" y="2174875"/>
            <a:ext cx="4040188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body" sz="quarter" idx="3"/>
          </p:nvPr>
        </p:nvSpPr>
        <p:spPr>
          <a:xfrm xmlns:a="http://schemas.openxmlformats.org/drawingml/2006/main">
            <a:off x="4645025" y="1535113"/>
            <a:ext cx="4041775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sz="quarter" idx="4"/>
          </p:nvPr>
        </p:nvSpPr>
        <p:spPr>
          <a:xfrm xmlns:a="http://schemas.openxmlformats.org/drawingml/2006/main">
            <a:off x="4645025" y="2174875"/>
            <a:ext cx="4041775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9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179120"/>
      </p:ext>
    </p:extLst>
  </p:cSld>
  <p:clrMapOvr>
    <a:masterClrMapping xmlns:a="http://schemas.openxmlformats.org/drawingml/2006/main"/>
  </p:clrMapOvr>
</p:sldLayout>
</file>

<file path=ppt/slideLayouts/slideLayout19.xml><?xml version="1.0" encoding="utf-8"?>
<p:sldLayout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484297"/>
      </p:ext>
    </p:extLst>
  </p:cSld>
  <p:clrMapOvr>
    <a:masterClrMapping xmlns:a="http://schemas.openxmlformats.org/drawingml/2006/main"/>
  </p:clrMapOvr>
</p:sldLayout>
</file>

<file path=ppt/slideLayouts/slideLayout2.xml><?xml version="1.0" encoding="utf-8"?>
<p:sldLayout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831770"/>
      </p:ext>
    </p:extLst>
  </p:cSld>
  <p:clrMapOvr>
    <a:masterClrMapping xmlns:a="http://schemas.openxmlformats.org/drawingml/2006/main"/>
  </p:clrMapOvr>
</p:sldLayout>
</file>

<file path=ppt/slideLayouts/slideLayout20.xml><?xml version="1.0" encoding="utf-8"?>
<p:sldLayout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20837"/>
      </p:ext>
    </p:extLst>
  </p:cSld>
  <p:clrMapOvr>
    <a:masterClrMapping xmlns:a="http://schemas.openxmlformats.org/drawingml/2006/main"/>
  </p:clrMapOvr>
</p:sldLayout>
</file>

<file path=ppt/slideLayouts/slideLayout21.xml><?xml version="1.0" encoding="utf-8"?>
<p:sldLayout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457200" y="273050"/>
            <a:ext cx="3008313" cy="1162050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defRPr sz="2000" b="1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3575050" y="273050"/>
            <a:ext cx="5111750" cy="585311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body" sz="half" idx="2"/>
          </p:nvPr>
        </p:nvSpPr>
        <p:spPr>
          <a:xfrm xmlns:a="http://schemas.openxmlformats.org/drawingml/2006/main">
            <a:off x="457200" y="1435100"/>
            <a:ext cx="3008313" cy="4691063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373587"/>
      </p:ext>
    </p:extLst>
  </p:cSld>
  <p:clrMapOvr>
    <a:masterClrMapping xmlns:a="http://schemas.openxmlformats.org/drawingml/2006/main"/>
  </p:clrMapOvr>
</p:sldLayout>
</file>

<file path=ppt/slideLayouts/slideLayout22.xml><?xml version="1.0" encoding="utf-8"?>
<p:sldLayout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1792288" y="4800600"/>
            <a:ext cx="5486400" cy="566738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defRPr sz="2000" b="1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pic" idx="1"/>
          </p:nvPr>
        </p:nvSpPr>
        <p:spPr>
          <a:xfrm xmlns:a="http://schemas.openxmlformats.org/drawingml/2006/main">
            <a:off x="1792288" y="612775"/>
            <a:ext cx="5486400" cy="4114800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 xmlns:a="http://schemas.openxmlformats.org/drawingml/2006/main"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body" sz="half" idx="2"/>
          </p:nvPr>
        </p:nvSpPr>
        <p:spPr>
          <a:xfrm xmlns:a="http://schemas.openxmlformats.org/drawingml/2006/main">
            <a:off x="1792288" y="5367338"/>
            <a:ext cx="5486400" cy="804862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760869"/>
      </p:ext>
    </p:extLst>
  </p:cSld>
  <p:clrMapOvr>
    <a:masterClrMapping xmlns:a="http://schemas.openxmlformats.org/drawingml/2006/main"/>
  </p:clrMapOvr>
</p:sldLayout>
</file>

<file path=ppt/slideLayouts/slideLayout23.xml><?xml version="1.0" encoding="utf-8"?>
<p:sldLayout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orient="vert" idx="1"/>
          </p:nvPr>
        </p:nvSpPr>
        <p:spPr/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839808"/>
      </p:ext>
    </p:extLst>
  </p:cSld>
  <p:clrMapOvr>
    <a:masterClrMapping xmlns:a="http://schemas.openxmlformats.org/drawingml/2006/main"/>
  </p:clrMapOvr>
</p:sldLayout>
</file>

<file path=ppt/slideLayouts/slideLayout24.xml><?xml version="1.0" encoding="utf-8"?>
<p:sldLayout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 orient="vert"/>
          </p:nvPr>
        </p:nvSpPr>
        <p:spPr>
          <a:xfrm xmlns:a="http://schemas.openxmlformats.org/drawingml/2006/main">
            <a:off x="6629400" y="274638"/>
            <a:ext cx="20574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orient="vert" idx="1"/>
          </p:nvPr>
        </p:nvSpPr>
        <p:spPr>
          <a:xfrm xmlns:a="http://schemas.openxmlformats.org/drawingml/2006/main">
            <a:off x="457200" y="274638"/>
            <a:ext cx="6019800" cy="5851525"/>
          </a:xfrm>
        </p:spPr>
        <p:txBody>
          <a:bodyPr xmlns:a="http://schemas.openxmlformats.org/drawingml/2006/main" vert="eaVert"/>
          <a:lstStyle xmlns:a="http://schemas.openxmlformats.org/drawingml/2006/main"/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073956"/>
      </p:ext>
    </p:extLst>
  </p:cSld>
  <p:clrMapOvr>
    <a:masterClrMapping xmlns:a="http://schemas.openxmlformats.org/drawingml/2006/main"/>
  </p:clrMapOvr>
</p:sldLayout>
</file>

<file path=ppt/slideLayouts/slideLayout25.xml><?xml version="1.0" encoding="utf-8"?>
<p:sldLayout xmlns:p="http://schemas.openxmlformats.org/presentationml/2006/main" showMasterSp="0" preserve="1">
  <p:cSld name="自定义版式">
    <p:bg>
      <p:bgPr>
        <a:solidFill xmlns:a="http://schemas.openxmlformats.org/drawingml/2006/main">
          <a:schemeClr val="bg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pSp>
        <p:nvGrpSpPr>
          <p:cNvPr id="150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-5205454" y="1690689"/>
            <a:ext cx="4382350" cy="2551746"/>
            <a:chOff x="-5205454" y="1690689"/>
            <a:chExt cx="4382350" cy="2551746"/>
          </a:xfrm>
        </p:grpSpPr>
        <p:grpSp>
          <p:nvGrpSpPr>
            <p:cNvPr id="148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-5205454" y="1690689"/>
              <a:ext cx="4382350" cy="1750997"/>
              <a:chOff x="-5205454" y="1690689"/>
              <a:chExt cx="4382350" cy="1750997"/>
            </a:xfrm>
          </p:grpSpPr>
          <p:pic>
            <p:nvPicPr>
              <p:cNvPr id="144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2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-5390924" y="1876158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145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-4078226" y="2918466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46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-5014421" y="1859180"/>
                <a:ext cx="3912505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47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3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-2102506" y="1928682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149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4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-3484977" y="3481607"/>
              <a:ext cx="760828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143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3904823" y="-4519611"/>
            <a:ext cx="4382349" cy="2551746"/>
            <a:chOff x="3904823" y="-4519611"/>
            <a:chExt cx="4382349" cy="2551746"/>
          </a:xfrm>
        </p:grpSpPr>
        <p:grpSp>
          <p:nvGrpSpPr>
            <p:cNvPr id="141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3904823" y="-4519611"/>
              <a:ext cx="4382349" cy="1750997"/>
              <a:chOff x="3904823" y="-4519611"/>
              <a:chExt cx="4382349" cy="1750997"/>
            </a:xfrm>
          </p:grpSpPr>
          <p:pic>
            <p:nvPicPr>
              <p:cNvPr id="137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5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3719354" y="-4334142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138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5032051" y="-3291833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39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4095856" y="-4351120"/>
                <a:ext cx="3912505" cy="94868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40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6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7007772" y="-4281618"/>
                <a:ext cx="1464869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142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7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5625301" y="-2728692"/>
              <a:ext cx="760827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136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14344225" y="1825625"/>
            <a:ext cx="4382350" cy="2551747"/>
            <a:chOff x="14344225" y="1825625"/>
            <a:chExt cx="4382350" cy="2551747"/>
          </a:xfrm>
        </p:grpSpPr>
        <p:grpSp>
          <p:nvGrpSpPr>
            <p:cNvPr id="134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14344225" y="1825625"/>
              <a:ext cx="4382350" cy="1750997"/>
              <a:chOff x="14344225" y="1825625"/>
              <a:chExt cx="4382350" cy="1750997"/>
            </a:xfrm>
          </p:grpSpPr>
          <p:pic>
            <p:nvPicPr>
              <p:cNvPr id="130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8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14158755" y="2011095"/>
                <a:ext cx="1464872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131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15471453" y="3053403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32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14535257" y="1994117"/>
                <a:ext cx="3912507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33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9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17447174" y="2063619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135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10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16064701" y="3616544"/>
              <a:ext cx="760829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129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4451789" y="9712326"/>
            <a:ext cx="4382349" cy="2551746"/>
            <a:chOff x="4451789" y="9712326"/>
            <a:chExt cx="4382349" cy="2551746"/>
          </a:xfrm>
        </p:grpSpPr>
        <p:grpSp>
          <p:nvGrpSpPr>
            <p:cNvPr id="127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4451789" y="9712326"/>
              <a:ext cx="4382349" cy="1750997"/>
              <a:chOff x="4451789" y="9712326"/>
              <a:chExt cx="4382349" cy="1750997"/>
            </a:xfrm>
          </p:grpSpPr>
          <p:pic>
            <p:nvPicPr>
              <p:cNvPr id="123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11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4266320" y="9897795"/>
                <a:ext cx="1464870" cy="1093931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124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5579016" y="10940103"/>
                <a:ext cx="2229757" cy="523220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25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4642822" y="9880816"/>
                <a:ext cx="3912506" cy="948690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26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12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7554737" y="9950319"/>
                <a:ext cx="1464870" cy="1093931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128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13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6172266" y="11503244"/>
              <a:ext cx="760828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sp>
        <p:nvSpPr>
          <p:cNvPr id="118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 rot="0">
            <a:off x="838200" y="365124"/>
            <a:ext cx="10515600" cy="132556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9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 rot="0">
            <a:off x="838200" y="1825625"/>
            <a:ext cx="10515600" cy="4351338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t" anchorCtr="0">
            <a:prstTxWarp prst="textNoShape"/>
          </a:bodyPr>
          <a:lstStyle xmlns:a="http://schemas.openxmlformats.org/drawingml/2006/main"/>
          <a:p xmlns:a="http://schemas.openxmlformats.org/drawingml/2006/main">
            <a:r>
              <a:rPr lang="zh-CN" altLang="en-US"/>
              <a:t>单击此处编辑母版文本样式</a:t>
            </a:r>
            <a:endParaRPr lang="en-US" altLang="zh-CN"/>
          </a:p>
          <a:p xmlns:a="http://schemas.openxmlformats.org/drawingml/2006/main">
            <a:pPr lvl="1"/>
            <a:r>
              <a:rPr lang="zh-CN" altLang="en-US"/>
              <a:t>二级</a:t>
            </a:r>
            <a:endParaRPr lang="en-US" altLang="zh-CN"/>
          </a:p>
          <a:p xmlns:a="http://schemas.openxmlformats.org/drawingml/2006/main">
            <a:pPr lvl="2"/>
            <a:r>
              <a:rPr lang="zh-CN" altLang="en-US"/>
              <a:t>三级</a:t>
            </a:r>
            <a:endParaRPr lang="en-US" altLang="zh-CN"/>
          </a:p>
          <a:p xmlns:a="http://schemas.openxmlformats.org/drawingml/2006/main">
            <a:pPr lvl="3"/>
            <a:r>
              <a:rPr lang="zh-CN" altLang="en-US"/>
              <a:t>四级</a:t>
            </a:r>
            <a:endParaRPr lang="en-US" altLang="zh-CN"/>
          </a:p>
          <a:p xmlns:a="http://schemas.openxmlformats.org/drawingml/2006/main"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20" name="文本框"/>
          <p:cNvSpPr>
            <a:spLocks xmlns:a="http://schemas.openxmlformats.org/drawingml/2006/main" noGrp="1"/>
          </p:cNvSpPr>
          <p:nvPr>
            <p:ph type="dt" idx="10"/>
          </p:nvPr>
        </p:nvSpPr>
        <p:spPr>
          <a:xfrm xmlns:a="http://schemas.openxmlformats.org/drawingml/2006/main" rot="0">
            <a:off x="8382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121" name="文本框"/>
          <p:cNvSpPr>
            <a:spLocks xmlns:a="http://schemas.openxmlformats.org/drawingml/2006/main" noGrp="1"/>
          </p:cNvSpPr>
          <p:nvPr>
            <p:ph type="ftr"/>
          </p:nvPr>
        </p:nvSpPr>
        <p:spPr>
          <a:xfrm xmlns:a="http://schemas.openxmlformats.org/drawingml/2006/main" rot="0">
            <a:off x="4038600" y="6356349"/>
            <a:ext cx="41148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122" name="文本框"/>
          <p:cNvSpPr>
            <a:spLocks xmlns:a="http://schemas.openxmlformats.org/drawingml/2006/main" noGrp="1"/>
          </p:cNvSpPr>
          <p:nvPr>
            <p:ph type="sldNum"/>
          </p:nvPr>
        </p:nvSpPr>
        <p:spPr>
          <a:xfrm xmlns:a="http://schemas.openxmlformats.org/drawingml/2006/main" rot="0">
            <a:off x="86106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等线" pitchFamily="0" charset="0"/>
                <a:ea typeface="等线" pitchFamily="0" charset="0"/>
                <a:cs typeface="等线" pitchFamily="0" charset="0"/>
              </a:rPr>
              <a:t>&lt;#&gt;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0001"/>
      </p:ext>
    </p:extLst>
  </p:cSld>
  <p:clrMapOvr>
    <a:masterClrMapping xmlns:a="http://schemas.openxmlformats.org/drawingml/2006/main"/>
  </p:clrMapOvr>
</p:sldLayout>
</file>

<file path=ppt/slideLayouts/slideLayout26.xml><?xml version="1.0" encoding="utf-8"?>
<p:sldLayout xmlns:p="http://schemas.openxmlformats.org/presentationml/2006/main" showMasterSp="0" preserve="1">
  <p:cSld name="自定义版式">
    <p:bg>
      <p:bgPr>
        <a:solidFill xmlns:a="http://schemas.openxmlformats.org/drawingml/2006/main">
          <a:schemeClr val="bg1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grpSp>
        <p:nvGrpSpPr>
          <p:cNvPr id="187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-5205454" y="1690689"/>
            <a:ext cx="4382350" cy="2551746"/>
            <a:chOff x="-5205454" y="1690689"/>
            <a:chExt cx="4382350" cy="2551746"/>
          </a:xfrm>
        </p:grpSpPr>
        <p:grpSp>
          <p:nvGrpSpPr>
            <p:cNvPr id="185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-5205454" y="1690689"/>
              <a:ext cx="4382350" cy="1750997"/>
              <a:chOff x="-5205454" y="1690689"/>
              <a:chExt cx="4382350" cy="1750997"/>
            </a:xfrm>
          </p:grpSpPr>
          <p:pic>
            <p:nvPicPr>
              <p:cNvPr id="181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2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-5390924" y="1876158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182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-4078226" y="2918466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83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-5014421" y="1859180"/>
                <a:ext cx="3912505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84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3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-2102506" y="1928682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186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4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-3484977" y="3481607"/>
              <a:ext cx="760828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180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3904823" y="-4519611"/>
            <a:ext cx="4382349" cy="2551746"/>
            <a:chOff x="3904823" y="-4519611"/>
            <a:chExt cx="4382349" cy="2551746"/>
          </a:xfrm>
        </p:grpSpPr>
        <p:grpSp>
          <p:nvGrpSpPr>
            <p:cNvPr id="178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3904823" y="-4519611"/>
              <a:ext cx="4382349" cy="1750997"/>
              <a:chOff x="3904823" y="-4519611"/>
              <a:chExt cx="4382349" cy="1750997"/>
            </a:xfrm>
          </p:grpSpPr>
          <p:pic>
            <p:nvPicPr>
              <p:cNvPr id="174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5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3719354" y="-4334142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175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5032051" y="-3291833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76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4095856" y="-4351120"/>
                <a:ext cx="3912505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77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6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7007772" y="-4281618"/>
                <a:ext cx="1464869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179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7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5625301" y="-2728692"/>
              <a:ext cx="760827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173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14344225" y="1825625"/>
            <a:ext cx="4382350" cy="2551747"/>
            <a:chOff x="14344225" y="1825625"/>
            <a:chExt cx="4382350" cy="2551747"/>
          </a:xfrm>
        </p:grpSpPr>
        <p:grpSp>
          <p:nvGrpSpPr>
            <p:cNvPr id="171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14344225" y="1825625"/>
              <a:ext cx="4382350" cy="1750997"/>
              <a:chOff x="14344225" y="1825625"/>
              <a:chExt cx="4382350" cy="1750997"/>
            </a:xfrm>
          </p:grpSpPr>
          <p:pic>
            <p:nvPicPr>
              <p:cNvPr id="167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8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14158755" y="2011095"/>
                <a:ext cx="1464872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168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15471453" y="3053403"/>
                <a:ext cx="2229757" cy="523219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69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14535257" y="1994117"/>
                <a:ext cx="3912507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70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9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17447174" y="2063619"/>
                <a:ext cx="1464870" cy="1093932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172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10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16064701" y="3616544"/>
              <a:ext cx="760829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grpSp>
        <p:nvGrpSpPr>
          <p:cNvPr id="166" name="组合"/>
          <p:cNvGrpSpPr>
            <a:grpSpLocks xmlns:a="http://schemas.openxmlformats.org/drawingml/2006/main"/>
          </p:cNvGrpSpPr>
          <p:nvPr/>
        </p:nvGrpSpPr>
        <p:grpSpPr>
          <a:xfrm xmlns:a="http://schemas.openxmlformats.org/drawingml/2006/main">
            <a:off x="4451789" y="9712326"/>
            <a:ext cx="4382349" cy="2551746"/>
            <a:chOff x="4451789" y="9712326"/>
            <a:chExt cx="4382349" cy="2551746"/>
          </a:xfrm>
        </p:grpSpPr>
        <p:grpSp>
          <p:nvGrpSpPr>
            <p:cNvPr id="164" name="组合"/>
            <p:cNvGrpSpPr>
              <a:grpSpLocks xmlns:a="http://schemas.openxmlformats.org/drawingml/2006/main"/>
            </p:cNvGrpSpPr>
            <p:nvPr/>
          </p:nvGrpSpPr>
          <p:grpSpPr>
            <a:xfrm xmlns:a="http://schemas.openxmlformats.org/drawingml/2006/main">
              <a:off x="4451789" y="9712326"/>
              <a:ext cx="4382349" cy="1750997"/>
              <a:chOff x="4451789" y="9712326"/>
              <a:chExt cx="4382349" cy="1750997"/>
            </a:xfrm>
          </p:grpSpPr>
          <p:pic>
            <p:nvPicPr>
              <p:cNvPr id="160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11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16040922">
                <a:off x="4266320" y="9897795"/>
                <a:ext cx="1464870" cy="1093931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  <p:sp>
            <p:nvSpPr>
              <p:cNvPr id="161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5579016" y="10940103"/>
                <a:ext cx="2229757" cy="523220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62" name="矩形"/>
              <p:cNvSpPr>
                <a:spLocks xmlns:a="http://schemas.openxmlformats.org/drawingml/2006/main"/>
              </p:cNvSpPr>
              <p:nvPr/>
            </p:nvSpPr>
            <p:spPr>
              <a:xfrm xmlns:a="http://schemas.openxmlformats.org/drawingml/2006/main" rot="0">
                <a:off x="4642822" y="9880816"/>
                <a:ext cx="3912506" cy="954107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  <p:txBody>
              <a:bodyPr xmlns:a="http://schemas.openxmlformats.org/drawingml/2006/main" vert="horz" wrap="square" lIns="91440" tIns="45720" rIns="91440" bIns="45720" anchor="t" anchorCtr="0">
                <a:prstTxWarp prst="textNoShape"/>
                <a:spAutoFit/>
              </a:bodyPr>
              <a:lstStyle xmlns:a="http://schemas.openxmlformats.org/drawingml/2006/main"/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 xmlns:a="http://schemas.openxmlformats.org/drawingml/2006/main"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63" name="图片"/>
              <p:cNvPicPr>
                <a:picLocks xmlns:a="http://schemas.openxmlformats.org/drawingml/2006/main" noChangeAspect="1"/>
              </p:cNvPicPr>
              <p:nvPr/>
            </p:nvPicPr>
            <p:blipFill>
              <a:blip xmlns:a="http://schemas.openxmlformats.org/drawingml/2006/main" xmlns:r="http://schemas.openxmlformats.org/officeDocument/2006/relationships" r:embed="rId12" cstate="print"/>
              <a:stretch xmlns:a="http://schemas.openxmlformats.org/drawingml/2006/main">
                <a:fillRect/>
              </a:stretch>
            </p:blipFill>
            <p:spPr>
              <a:xfrm xmlns:a="http://schemas.openxmlformats.org/drawingml/2006/main" rot="7414620">
                <a:off x="7554737" y="9950319"/>
                <a:ext cx="1464870" cy="1093931"/>
              </a:xfrm>
              <a:prstGeom xmlns:a="http://schemas.openxmlformats.org/drawingml/2006/main" prst="rect"/>
              <a:noFill xmlns:a="http://schemas.openxmlformats.org/drawingml/2006/main"/>
              <a:ln xmlns:a="http://schemas.openxmlformats.org/drawingml/2006/main" w="12700" cmpd="sng" cap="flat">
                <a:noFill/>
                <a:prstDash val="solid"/>
                <a:miter/>
              </a:ln>
            </p:spPr>
          </p:pic>
        </p:grpSp>
        <p:pic>
          <p:nvPicPr>
            <p:cNvPr id="165" name="图片"/>
            <p:cNvPicPr>
              <a:picLocks xmlns:a="http://schemas.openxmlformats.org/drawingml/2006/main" noChangeAspect="1"/>
            </p:cNvPicPr>
            <p:nvPr/>
          </p:nvPicPr>
          <p:blipFill>
            <a:blip xmlns:a="http://schemas.openxmlformats.org/drawingml/2006/main" xmlns:r="http://schemas.openxmlformats.org/officeDocument/2006/relationships" r:embed="rId13" cstate="print"/>
            <a:stretch xmlns:a="http://schemas.openxmlformats.org/drawingml/2006/main">
              <a:fillRect/>
            </a:stretch>
          </p:blipFill>
          <p:spPr>
            <a:xfrm xmlns:a="http://schemas.openxmlformats.org/drawingml/2006/main" rot="0">
              <a:off x="6172266" y="11503244"/>
              <a:ext cx="760828" cy="760828"/>
            </a:xfrm>
            <a:prstGeom xmlns:a="http://schemas.openxmlformats.org/drawingml/2006/main" prst="rect"/>
            <a:noFill xmlns:a="http://schemas.openxmlformats.org/drawingml/2006/main"/>
            <a:ln xmlns:a="http://schemas.openxmlformats.org/drawingml/2006/main" w="12700" cmpd="sng" cap="flat">
              <a:noFill/>
              <a:prstDash val="solid"/>
              <a:miter/>
            </a:ln>
          </p:spPr>
        </p:pic>
      </p:grpSp>
      <p:sp>
        <p:nvSpPr>
          <p:cNvPr id="157" name="文本框"/>
          <p:cNvSpPr>
            <a:spLocks xmlns:a="http://schemas.openxmlformats.org/drawingml/2006/main" noGrp="1"/>
          </p:cNvSpPr>
          <p:nvPr>
            <p:ph type="dt" idx="10"/>
          </p:nvPr>
        </p:nvSpPr>
        <p:spPr>
          <a:xfrm xmlns:a="http://schemas.openxmlformats.org/drawingml/2006/main" rot="0">
            <a:off x="8382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158" name="文本框"/>
          <p:cNvSpPr>
            <a:spLocks xmlns:a="http://schemas.openxmlformats.org/drawingml/2006/main" noGrp="1"/>
          </p:cNvSpPr>
          <p:nvPr>
            <p:ph type="ftr"/>
          </p:nvPr>
        </p:nvSpPr>
        <p:spPr>
          <a:xfrm xmlns:a="http://schemas.openxmlformats.org/drawingml/2006/main" rot="0">
            <a:off x="4038600" y="6356349"/>
            <a:ext cx="41148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159" name="文本框"/>
          <p:cNvSpPr>
            <a:spLocks xmlns:a="http://schemas.openxmlformats.org/drawingml/2006/main" noGrp="1"/>
          </p:cNvSpPr>
          <p:nvPr>
            <p:ph type="sldNum"/>
          </p:nvPr>
        </p:nvSpPr>
        <p:spPr>
          <a:xfrm xmlns:a="http://schemas.openxmlformats.org/drawingml/2006/main" rot="0">
            <a:off x="8610600" y="6356349"/>
            <a:ext cx="2743200" cy="365125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 w="12700" cmpd="sng" cap="flat">
            <a:noFill/>
            <a:prstDash val="solid"/>
            <a:miter/>
          </a:ln>
        </p:spPr>
        <p:txBody>
          <a:bodyPr xmlns:a="http://schemas.openxmlformats.org/drawingml/2006/main" vert="horz" wrap="square" lIns="91440" tIns="45720" rIns="91440" bIns="45720" anchor="ctr" anchorCtr="0">
            <a:prstTxWarp prst="textNoShape"/>
          </a:bodyPr>
          <a:lstStyle xmlns:a="http://schemas.openxmlformats.org/drawingml/2006/main"/>
          <a:p xmlns:a="http://schemas.openxmlformats.org/drawingml/2006/main">
            <a:pPr marL="0" indent="0"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等线" pitchFamily="0" charset="0"/>
                <a:ea typeface="等线" pitchFamily="0" charset="0"/>
                <a:cs typeface="等线" pitchFamily="0" charset="0"/>
              </a:rPr>
              <a:t>&lt;#&gt;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07529"/>
      </p:ext>
    </p:extLst>
  </p:cSld>
  <p:clrMapOvr>
    <a:masterClrMapping xmlns:a="http://schemas.openxmlformats.org/drawingml/2006/main"/>
  </p:clrMapOvr>
</p:sldLayout>
</file>

<file path=ppt/slideLayouts/slideLayout3.xml><?xml version="1.0" encoding="utf-8"?>
<p:sldLayout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722313" y="4406900"/>
            <a:ext cx="7772400" cy="1362075"/>
          </a:xfrm>
        </p:spPr>
        <p:txBody>
          <a:bodyPr xmlns:a="http://schemas.openxmlformats.org/drawingml/2006/main" anchor="t"/>
          <a:lstStyle xmlns:a="http://schemas.openxmlformats.org/drawingml/2006/main">
            <a:lvl1pPr algn="l">
              <a:defRPr sz="4000" b="1" cap="all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722313" y="2906713"/>
            <a:ext cx="7772400" cy="1500187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134854"/>
      </p:ext>
    </p:extLst>
  </p:cSld>
  <p:clrMapOvr>
    <a:masterClrMapping xmlns:a="http://schemas.openxmlformats.org/drawingml/2006/main"/>
  </p:clrMapOvr>
</p:sldLayout>
</file>

<file path=ppt/slideLayouts/slideLayout4.xml><?xml version="1.0" encoding="utf-8"?>
<p:sldLayout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sz="half" idx="1"/>
          </p:nvPr>
        </p:nvSpPr>
        <p:spPr>
          <a:xfrm xmlns:a="http://schemas.openxmlformats.org/drawingml/2006/main">
            <a:off x="457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sz="half" idx="2"/>
          </p:nvPr>
        </p:nvSpPr>
        <p:spPr>
          <a:xfrm xmlns:a="http://schemas.openxmlformats.org/drawingml/2006/main">
            <a:off x="4648200" y="1600200"/>
            <a:ext cx="4038600" cy="452596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312557"/>
      </p:ext>
    </p:extLst>
  </p:cSld>
  <p:clrMapOvr>
    <a:masterClrMapping xmlns:a="http://schemas.openxmlformats.org/drawingml/2006/main"/>
  </p:clrMapOvr>
</p:sldLayout>
</file>

<file path=ppt/slideLayouts/slideLayout5.xml><?xml version="1.0" encoding="utf-8"?>
<p:sldLayout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>
            <a:lvl1pPr>
              <a:defRPr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457200" y="1535113"/>
            <a:ext cx="4040188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sz="half" idx="2"/>
          </p:nvPr>
        </p:nvSpPr>
        <p:spPr>
          <a:xfrm xmlns:a="http://schemas.openxmlformats.org/drawingml/2006/main">
            <a:off x="457200" y="2174875"/>
            <a:ext cx="4040188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body" sz="quarter" idx="3"/>
          </p:nvPr>
        </p:nvSpPr>
        <p:spPr>
          <a:xfrm xmlns:a="http://schemas.openxmlformats.org/drawingml/2006/main">
            <a:off x="4645025" y="1535113"/>
            <a:ext cx="4041775" cy="639762"/>
          </a:xfrm>
        </p:spPr>
        <p:txBody>
          <a:bodyPr xmlns:a="http://schemas.openxmlformats.org/drawingml/2006/main" anchor="b"/>
          <a:lstStyle xmlns:a="http://schemas.openxmlformats.org/drawingml/2006/main"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sz="quarter" idx="4"/>
          </p:nvPr>
        </p:nvSpPr>
        <p:spPr>
          <a:xfrm xmlns:a="http://schemas.openxmlformats.org/drawingml/2006/main">
            <a:off x="4645025" y="2174875"/>
            <a:ext cx="4041775" cy="3951288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9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150348"/>
      </p:ext>
    </p:extLst>
  </p:cSld>
  <p:clrMapOvr>
    <a:masterClrMapping xmlns:a="http://schemas.openxmlformats.org/drawingml/2006/main"/>
  </p:clrMapOvr>
</p:sldLayout>
</file>

<file path=ppt/slideLayouts/slideLayout6.xml><?xml version="1.0" encoding="utf-8"?>
<p:sldLayout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85670"/>
      </p:ext>
    </p:extLst>
  </p:cSld>
  <p:clrMapOvr>
    <a:masterClrMapping xmlns:a="http://schemas.openxmlformats.org/drawingml/2006/main"/>
  </p:clrMapOvr>
</p:sldLayout>
</file>

<file path=ppt/slideLayouts/slideLayout7.xml><?xml version="1.0" encoding="utf-8"?>
<p:sldLayout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639504"/>
      </p:ext>
    </p:extLst>
  </p:cSld>
  <p:clrMapOvr>
    <a:masterClrMapping xmlns:a="http://schemas.openxmlformats.org/drawingml/2006/main"/>
  </p:clrMapOvr>
</p:sldLayout>
</file>

<file path=ppt/slideLayouts/slideLayout8.xml><?xml version="1.0" encoding="utf-8"?>
<p:sldLayout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457200" y="273050"/>
            <a:ext cx="3008313" cy="1162050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defRPr sz="2000" b="1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3575050" y="273050"/>
            <a:ext cx="5111750" cy="5853113"/>
          </a:xfrm>
        </p:spPr>
        <p:txBody>
          <a:bodyPr xmlns:a="http://schemas.openxmlformats.org/drawingml/2006/main"/>
          <a:lstStyle xmlns:a="http://schemas.openxmlformats.org/drawingml/2006/main"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  <a:p xmlns:a="http://schemas.openxmlformats.org/drawingml/2006/main">
            <a:pPr lvl="1"/>
            <a:r>
              <a:rPr lang="zh-CN" altLang="en-US" smtClean="0"/>
              <a:t>第二级</a:t>
            </a:r>
          </a:p>
          <a:p xmlns:a="http://schemas.openxmlformats.org/drawingml/2006/main">
            <a:pPr lvl="2"/>
            <a:r>
              <a:rPr lang="zh-CN" altLang="en-US" smtClean="0"/>
              <a:t>第三级</a:t>
            </a:r>
          </a:p>
          <a:p xmlns:a="http://schemas.openxmlformats.org/drawingml/2006/main">
            <a:pPr lvl="3"/>
            <a:r>
              <a:rPr lang="zh-CN" altLang="en-US" smtClean="0"/>
              <a:t>第四级</a:t>
            </a:r>
          </a:p>
          <a:p xmlns:a="http://schemas.openxmlformats.org/drawingml/2006/main"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body" sz="half" idx="2"/>
          </p:nvPr>
        </p:nvSpPr>
        <p:spPr>
          <a:xfrm xmlns:a="http://schemas.openxmlformats.org/drawingml/2006/main">
            <a:off x="457200" y="1435100"/>
            <a:ext cx="3008313" cy="4691063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552797"/>
      </p:ext>
    </p:extLst>
  </p:cSld>
  <p:clrMapOvr>
    <a:masterClrMapping xmlns:a="http://schemas.openxmlformats.org/drawingml/2006/main"/>
  </p:clrMapOvr>
</p:sldLayout>
</file>

<file path=ppt/slideLayouts/slideLayout9.xml><?xml version="1.0" encoding="utf-8"?>
<p:sldLayout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 xmlns:a="http://schemas.openxmlformats.org/drawingml/2006/main"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xmlns:a="http://schemas.openxmlformats.org/drawingml/2006/main" noGrp="1"/>
          </p:cNvSpPr>
          <p:nvPr>
            <p:ph type="title"/>
          </p:nvPr>
        </p:nvSpPr>
        <p:spPr>
          <a:xfrm xmlns:a="http://schemas.openxmlformats.org/drawingml/2006/main">
            <a:off x="1792288" y="4800600"/>
            <a:ext cx="5486400" cy="566738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defRPr sz="2000" b="1"/>
            </a:lvl1pPr>
          </a:lstStyle>
          <a:p xmlns:a="http://schemas.openxmlformats.org/drawingml/2006/main"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xmlns:a="http://schemas.openxmlformats.org/drawingml/2006/main" noGrp="1"/>
          </p:cNvSpPr>
          <p:nvPr>
            <p:ph type="pic" idx="1"/>
          </p:nvPr>
        </p:nvSpPr>
        <p:spPr>
          <a:xfrm xmlns:a="http://schemas.openxmlformats.org/drawingml/2006/main">
            <a:off x="1792288" y="612775"/>
            <a:ext cx="5486400" cy="4114800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 xmlns:a="http://schemas.openxmlformats.org/drawingml/2006/main">
            <a:endParaRPr lang="zh-CN" altLang="en-US"/>
          </a:p>
        </p:txBody>
      </p:sp>
      <p:sp>
        <p:nvSpPr>
          <p:cNvPr id="4" name="文本框"/>
          <p:cNvSpPr>
            <a:spLocks xmlns:a="http://schemas.openxmlformats.org/drawingml/2006/main" noGrp="1"/>
          </p:cNvSpPr>
          <p:nvPr>
            <p:ph type="body" sz="half" idx="2"/>
          </p:nvPr>
        </p:nvSpPr>
        <p:spPr>
          <a:xfrm xmlns:a="http://schemas.openxmlformats.org/drawingml/2006/main">
            <a:off x="1792288" y="5367338"/>
            <a:ext cx="5486400" cy="804862"/>
          </a:xfrm>
        </p:spPr>
        <p:txBody>
          <a:bodyPr xmlns:a="http://schemas.openxmlformats.org/drawingml/2006/main"/>
          <a:lstStyle xmlns:a="http://schemas.openxmlformats.org/drawingml/2006/main"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 xmlns:a="http://schemas.openxmlformats.org/drawingml/2006/main"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xmlns:a="http://schemas.openxmlformats.org/drawingml/2006/main" noGrp="1"/>
          </p:cNvSpPr>
          <p:nvPr>
            <p:ph type="dt" sz="half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xmlns:a="http://schemas.openxmlformats.org/drawingml/2006/main" noGrp="1"/>
          </p:cNvSpPr>
          <p:nvPr>
            <p:ph type="ftr" sz="quarte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CN" altLang="en-US"/>
          </a:p>
        </p:txBody>
      </p:sp>
      <p:sp>
        <p:nvSpPr>
          <p:cNvPr id="7" name="文本框"/>
          <p:cNvSpPr>
            <a:spLocks xmlns:a="http://schemas.openxmlformats.org/drawingml/2006/main" noGrp="1"/>
          </p:cNvSpPr>
          <p:nvPr>
            <p:ph type="sldNum" sz="quarter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688574"/>
      </p:ext>
    </p:extLst>
  </p:cSld>
  <p:clrMapOvr>
    <a:masterClrMapping xmlns:a="http://schemas.openxmlformats.org/drawingml/2006/main"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1.png"/><Relationship Id="rId2" Type="http://schemas.openxmlformats.org/officeDocument/2006/relationships/image" Target="../media/1.png"/><Relationship Id="rId3" Type="http://schemas.openxmlformats.org/officeDocument/2006/relationships/image" Target="../media/2.jpeg"/><Relationship Id="rId4" Type="http://schemas.openxmlformats.org/officeDocument/2006/relationships/image" Target="../media/1.png"/><Relationship Id="rId5" Type="http://schemas.openxmlformats.org/officeDocument/2006/relationships/image" Target="../media/1.png"/><Relationship Id="rId6" Type="http://schemas.openxmlformats.org/officeDocument/2006/relationships/image" Target="../media/2.jpeg"/><Relationship Id="rId7" Type="http://schemas.openxmlformats.org/officeDocument/2006/relationships/image" Target="../media/1.png"/><Relationship Id="rId8" Type="http://schemas.openxmlformats.org/officeDocument/2006/relationships/image" Target="../media/1.png"/><Relationship Id="rId9" Type="http://schemas.openxmlformats.org/officeDocument/2006/relationships/image" Target="../media/2.jpeg"/><Relationship Id="rId10" Type="http://schemas.openxmlformats.org/officeDocument/2006/relationships/image" Target="../media/1.png"/><Relationship Id="rId11" Type="http://schemas.openxmlformats.org/officeDocument/2006/relationships/image" Target="../media/1.png"/><Relationship Id="rId12" Type="http://schemas.openxmlformats.org/officeDocument/2006/relationships/image" Target="../media/2.jpe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Relationship Id="rId2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9.xml"/><Relationship Id="rId22" Type="http://schemas.openxmlformats.org/officeDocument/2006/relationships/slideLayout" Target="../slideLayouts/slideLayout10.xml"/><Relationship Id="rId23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12.xml"/><Relationship Id="rId25" Type="http://schemas.openxmlformats.org/officeDocument/2006/relationships/slideLayout" Target="../slideLayouts/slideLayout13.xml"/><Relationship Id="rId26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image" Target="../media/1.png"/><Relationship Id="rId2" Type="http://schemas.openxmlformats.org/officeDocument/2006/relationships/image" Target="../media/1.png"/><Relationship Id="rId3" Type="http://schemas.openxmlformats.org/officeDocument/2006/relationships/image" Target="../media/2.jpeg"/><Relationship Id="rId4" Type="http://schemas.openxmlformats.org/officeDocument/2006/relationships/image" Target="../media/1.png"/><Relationship Id="rId5" Type="http://schemas.openxmlformats.org/officeDocument/2006/relationships/image" Target="../media/1.png"/><Relationship Id="rId6" Type="http://schemas.openxmlformats.org/officeDocument/2006/relationships/image" Target="../media/2.jpeg"/><Relationship Id="rId7" Type="http://schemas.openxmlformats.org/officeDocument/2006/relationships/image" Target="../media/1.png"/><Relationship Id="rId8" Type="http://schemas.openxmlformats.org/officeDocument/2006/relationships/image" Target="../media/1.png"/><Relationship Id="rId9" Type="http://schemas.openxmlformats.org/officeDocument/2006/relationships/image" Target="../media/2.jpeg"/><Relationship Id="rId10" Type="http://schemas.openxmlformats.org/officeDocument/2006/relationships/image" Target="../media/1.png"/><Relationship Id="rId11" Type="http://schemas.openxmlformats.org/officeDocument/2006/relationships/image" Target="../media/1.png"/><Relationship Id="rId12" Type="http://schemas.openxmlformats.org/officeDocument/2006/relationships/image" Target="../media/2.jpeg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6.xml"/><Relationship Id="rId26" Type="http://schemas.openxmlformats.org/officeDocument/2006/relationships/theme" Target="../theme/theme2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 rot="0">
            <a:off x="838200" y="365124"/>
            <a:ext cx="10515600" cy="13255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 rot="0">
            <a:off x="838200" y="1825625"/>
            <a:ext cx="10515600" cy="4351338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二级</a:t>
            </a:r>
            <a:endParaRPr lang="en-US" altLang="zh-CN"/>
          </a:p>
          <a:p>
            <a:pPr lvl="2"/>
            <a:r>
              <a:rPr lang="zh-CN" altLang="en-US"/>
              <a:t>三级</a:t>
            </a:r>
            <a:endParaRPr lang="en-US" altLang="zh-CN"/>
          </a:p>
          <a:p>
            <a:pPr lvl="3"/>
            <a:r>
              <a:rPr lang="zh-CN" altLang="en-US"/>
              <a:t>四级</a:t>
            </a:r>
            <a:endParaRPr lang="en-US" altLang="zh-CN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idx="2"/>
          </p:nvPr>
        </p:nvSpPr>
        <p:spPr>
          <a:xfrm rot="0">
            <a:off x="838200" y="6356349"/>
            <a:ext cx="27432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datetime1">
              <a:rPr lang="zh-CN" altLang="en-US" sz="1200" b="0" i="0" u="none" strike="noStrike" kern="1200" cap="none" spc="0" baseline="0">
                <a:solidFill>
                  <a:srgbClr val="898989"/>
                </a:solidFill>
                <a:latin typeface="等线" pitchFamily="0" charset="0"/>
                <a:ea typeface="等线" pitchFamily="0" charset="0"/>
                <a:cs typeface="等线" pitchFamily="0" charset="0"/>
              </a:rPr>
              <a:t>2025-5-9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 idx="3"/>
          </p:nvPr>
        </p:nvSpPr>
        <p:spPr>
          <a:xfrm rot="0">
            <a:off x="4038600" y="6356349"/>
            <a:ext cx="41148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4"/>
          </p:nvPr>
        </p:nvSpPr>
        <p:spPr>
          <a:xfrm rot="0">
            <a:off x="8610600" y="6356349"/>
            <a:ext cx="27432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等线" pitchFamily="0" charset="0"/>
                <a:ea typeface="等线" pitchFamily="0" charset="0"/>
                <a:cs typeface="等线" pitchFamily="0" charset="0"/>
              </a:rPr>
              <a:t>&lt;#&gt;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grpSp>
        <p:nvGrpSpPr>
          <p:cNvPr id="13" name="组合"/>
          <p:cNvGrpSpPr>
            <a:grpSpLocks/>
          </p:cNvGrpSpPr>
          <p:nvPr/>
        </p:nvGrpSpPr>
        <p:grpSpPr>
          <a:xfrm>
            <a:off x="-5205454" y="1690689"/>
            <a:ext cx="4382350" cy="2551746"/>
            <a:chOff x="-5205454" y="1690689"/>
            <a:chExt cx="4382350" cy="2551746"/>
          </a:xfrm>
        </p:grpSpPr>
        <p:grpSp>
          <p:nvGrpSpPr>
            <p:cNvPr id="11" name="组合"/>
            <p:cNvGrpSpPr>
              <a:grpSpLocks/>
            </p:cNvGrpSpPr>
            <p:nvPr/>
          </p:nvGrpSpPr>
          <p:grpSpPr>
            <a:xfrm>
              <a:off x="-5205454" y="1690689"/>
              <a:ext cx="4382350" cy="1750997"/>
              <a:chOff x="-5205454" y="1690689"/>
              <a:chExt cx="4382350" cy="1750997"/>
            </a:xfrm>
          </p:grpSpPr>
          <p:pic>
            <p:nvPicPr>
              <p:cNvPr id="7" name="图片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 rot="16040922">
                <a:off x="-5390924" y="1876158"/>
                <a:ext cx="1464870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  <p:sp>
            <p:nvSpPr>
              <p:cNvPr id="8" name="矩形"/>
              <p:cNvSpPr>
                <a:spLocks/>
              </p:cNvSpPr>
              <p:nvPr/>
            </p:nvSpPr>
            <p:spPr>
              <a:xfrm rot="0">
                <a:off x="-4078226" y="2918466"/>
                <a:ext cx="2229757" cy="523219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9" name="矩形"/>
              <p:cNvSpPr>
                <a:spLocks/>
              </p:cNvSpPr>
              <p:nvPr/>
            </p:nvSpPr>
            <p:spPr>
              <a:xfrm rot="0">
                <a:off x="-5014421" y="1859180"/>
                <a:ext cx="3912505" cy="954107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0" name="图片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7414620">
                <a:off x="-2102506" y="1928682"/>
                <a:ext cx="1464870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pic>
          <p:nvPicPr>
            <p:cNvPr id="12" name="图片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-3484977" y="3481607"/>
              <a:ext cx="760828" cy="760828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grpSp>
        <p:nvGrpSpPr>
          <p:cNvPr id="20" name="组合"/>
          <p:cNvGrpSpPr>
            <a:grpSpLocks/>
          </p:cNvGrpSpPr>
          <p:nvPr/>
        </p:nvGrpSpPr>
        <p:grpSpPr>
          <a:xfrm>
            <a:off x="3904823" y="-4519611"/>
            <a:ext cx="4382349" cy="2551746"/>
            <a:chOff x="3904823" y="-4519611"/>
            <a:chExt cx="4382349" cy="2551746"/>
          </a:xfrm>
        </p:grpSpPr>
        <p:grpSp>
          <p:nvGrpSpPr>
            <p:cNvPr id="18" name="组合"/>
            <p:cNvGrpSpPr>
              <a:grpSpLocks/>
            </p:cNvGrpSpPr>
            <p:nvPr/>
          </p:nvGrpSpPr>
          <p:grpSpPr>
            <a:xfrm>
              <a:off x="3904823" y="-4519611"/>
              <a:ext cx="4382349" cy="1750997"/>
              <a:chOff x="3904823" y="-4519611"/>
              <a:chExt cx="4382349" cy="1750997"/>
            </a:xfrm>
          </p:grpSpPr>
          <p:pic>
            <p:nvPicPr>
              <p:cNvPr id="14" name="图片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040922">
                <a:off x="3719354" y="-4334142"/>
                <a:ext cx="1464870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  <p:sp>
            <p:nvSpPr>
              <p:cNvPr id="15" name="矩形"/>
              <p:cNvSpPr>
                <a:spLocks/>
              </p:cNvSpPr>
              <p:nvPr/>
            </p:nvSpPr>
            <p:spPr>
              <a:xfrm rot="0">
                <a:off x="5032051" y="-3291833"/>
                <a:ext cx="2229757" cy="523219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16" name="矩形"/>
              <p:cNvSpPr>
                <a:spLocks/>
              </p:cNvSpPr>
              <p:nvPr/>
            </p:nvSpPr>
            <p:spPr>
              <a:xfrm rot="0">
                <a:off x="4095856" y="-4351120"/>
                <a:ext cx="3912505" cy="954107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17" name="图片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7414620">
                <a:off x="7007772" y="-4281618"/>
                <a:ext cx="1464869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pic>
          <p:nvPicPr>
            <p:cNvPr id="19" name="图片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0">
              <a:off x="5625301" y="-2728692"/>
              <a:ext cx="760827" cy="760828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grpSp>
        <p:nvGrpSpPr>
          <p:cNvPr id="27" name="组合"/>
          <p:cNvGrpSpPr>
            <a:grpSpLocks/>
          </p:cNvGrpSpPr>
          <p:nvPr/>
        </p:nvGrpSpPr>
        <p:grpSpPr>
          <a:xfrm>
            <a:off x="14344225" y="1825625"/>
            <a:ext cx="4382350" cy="2551747"/>
            <a:chOff x="14344225" y="1825625"/>
            <a:chExt cx="4382350" cy="2551747"/>
          </a:xfrm>
        </p:grpSpPr>
        <p:grpSp>
          <p:nvGrpSpPr>
            <p:cNvPr id="25" name="组合"/>
            <p:cNvGrpSpPr>
              <a:grpSpLocks/>
            </p:cNvGrpSpPr>
            <p:nvPr/>
          </p:nvGrpSpPr>
          <p:grpSpPr>
            <a:xfrm>
              <a:off x="14344225" y="1825625"/>
              <a:ext cx="4382350" cy="1750997"/>
              <a:chOff x="14344225" y="1825625"/>
              <a:chExt cx="4382350" cy="1750997"/>
            </a:xfrm>
          </p:grpSpPr>
          <p:pic>
            <p:nvPicPr>
              <p:cNvPr id="21" name="图片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6040922">
                <a:off x="14158755" y="2011095"/>
                <a:ext cx="1464872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  <p:sp>
            <p:nvSpPr>
              <p:cNvPr id="22" name="矩形"/>
              <p:cNvSpPr>
                <a:spLocks/>
              </p:cNvSpPr>
              <p:nvPr/>
            </p:nvSpPr>
            <p:spPr>
              <a:xfrm rot="0">
                <a:off x="15471453" y="3053403"/>
                <a:ext cx="2229757" cy="523219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23" name="矩形"/>
              <p:cNvSpPr>
                <a:spLocks/>
              </p:cNvSpPr>
              <p:nvPr/>
            </p:nvSpPr>
            <p:spPr>
              <a:xfrm rot="0">
                <a:off x="14535257" y="1994117"/>
                <a:ext cx="3912507" cy="954107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24" name="图片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7414620">
                <a:off x="17447174" y="2063619"/>
                <a:ext cx="1464870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pic>
          <p:nvPicPr>
            <p:cNvPr id="26" name="图片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0">
              <a:off x="16064701" y="3616544"/>
              <a:ext cx="760829" cy="760828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grpSp>
        <p:nvGrpSpPr>
          <p:cNvPr id="34" name="组合"/>
          <p:cNvGrpSpPr>
            <a:grpSpLocks/>
          </p:cNvGrpSpPr>
          <p:nvPr/>
        </p:nvGrpSpPr>
        <p:grpSpPr>
          <a:xfrm>
            <a:off x="4451789" y="9712326"/>
            <a:ext cx="4382349" cy="2551746"/>
            <a:chOff x="4451789" y="9712326"/>
            <a:chExt cx="4382349" cy="2551746"/>
          </a:xfrm>
        </p:grpSpPr>
        <p:grpSp>
          <p:nvGrpSpPr>
            <p:cNvPr id="32" name="组合"/>
            <p:cNvGrpSpPr>
              <a:grpSpLocks/>
            </p:cNvGrpSpPr>
            <p:nvPr/>
          </p:nvGrpSpPr>
          <p:grpSpPr>
            <a:xfrm>
              <a:off x="4451789" y="9712326"/>
              <a:ext cx="4382349" cy="1750997"/>
              <a:chOff x="4451789" y="9712326"/>
              <a:chExt cx="4382349" cy="1750997"/>
            </a:xfrm>
          </p:grpSpPr>
          <p:pic>
            <p:nvPicPr>
              <p:cNvPr id="28" name="图片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040922">
                <a:off x="4266320" y="9897795"/>
                <a:ext cx="1464870" cy="1093931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  <p:sp>
            <p:nvSpPr>
              <p:cNvPr id="29" name="矩形"/>
              <p:cNvSpPr>
                <a:spLocks/>
              </p:cNvSpPr>
              <p:nvPr/>
            </p:nvSpPr>
            <p:spPr>
              <a:xfrm rot="0">
                <a:off x="5579016" y="10940103"/>
                <a:ext cx="2229757" cy="523220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30" name="矩形"/>
              <p:cNvSpPr>
                <a:spLocks/>
              </p:cNvSpPr>
              <p:nvPr/>
            </p:nvSpPr>
            <p:spPr>
              <a:xfrm rot="0">
                <a:off x="4642822" y="9880816"/>
                <a:ext cx="3912506" cy="954107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31" name="图片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7414620">
                <a:off x="7554737" y="9950319"/>
                <a:ext cx="1464870" cy="1093931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pic>
          <p:nvPicPr>
            <p:cNvPr id="33" name="图片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0">
              <a:off x="6172266" y="11503244"/>
              <a:ext cx="760828" cy="760828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</p:spTree>
    <p:extLst>
      <p:ext uri="{BB962C8B-B14F-4D97-AF65-F5344CB8AC3E}">
        <p14:creationId xmlns:p14="http://schemas.microsoft.com/office/powerpoint/2010/main" val="14954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3"/>
    <p:sldLayoutId id="2147483649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  <p:sldLayoutId id="2147483660" r:id="rId25"/>
  </p:sldLayoutIdLst>
  <p:transition spd="slow" advClick="0" advTm="0"/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等线 Light" pitchFamily="0" charset="0"/>
          <a:ea typeface="等线 Light" pitchFamily="0" charset="0"/>
          <a:cs typeface="等线 Light" pitchFamily="0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9pPr>
    </p:bodyStyle>
  </p:txStyles>
</p:sldMaster>
</file>

<file path=ppt/slideMasters/slideMaster2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"/>
          <p:cNvSpPr>
            <a:spLocks noGrp="1"/>
          </p:cNvSpPr>
          <p:nvPr>
            <p:ph type="title"/>
          </p:nvPr>
        </p:nvSpPr>
        <p:spPr>
          <a:xfrm rot="0">
            <a:off x="838200" y="365124"/>
            <a:ext cx="10515600" cy="13255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6" name="文本框"/>
          <p:cNvSpPr>
            <a:spLocks noGrp="1"/>
          </p:cNvSpPr>
          <p:nvPr>
            <p:ph type="body" idx="1"/>
          </p:nvPr>
        </p:nvSpPr>
        <p:spPr>
          <a:xfrm rot="0">
            <a:off x="838200" y="1825625"/>
            <a:ext cx="10515600" cy="4351338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二级</a:t>
            </a:r>
            <a:endParaRPr lang="en-US" altLang="zh-CN"/>
          </a:p>
          <a:p>
            <a:pPr lvl="2"/>
            <a:r>
              <a:rPr lang="zh-CN" altLang="en-US"/>
              <a:t>三级</a:t>
            </a:r>
            <a:endParaRPr lang="en-US" altLang="zh-CN"/>
          </a:p>
          <a:p>
            <a:pPr lvl="3"/>
            <a:r>
              <a:rPr lang="zh-CN" altLang="en-US"/>
              <a:t>四级</a:t>
            </a:r>
            <a:endParaRPr lang="en-US" altLang="zh-CN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7" name="文本框"/>
          <p:cNvSpPr>
            <a:spLocks noGrp="1"/>
          </p:cNvSpPr>
          <p:nvPr>
            <p:ph type="dt" idx="2"/>
          </p:nvPr>
        </p:nvSpPr>
        <p:spPr>
          <a:xfrm rot="0">
            <a:off x="838200" y="6356349"/>
            <a:ext cx="27432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datetime1">
              <a:rPr lang="zh-CN" altLang="en-US" sz="1200" b="0" i="0" u="none" strike="noStrike" kern="1200" cap="none" spc="0" baseline="0">
                <a:solidFill>
                  <a:srgbClr val="898989"/>
                </a:solidFill>
                <a:latin typeface="等线" pitchFamily="0" charset="0"/>
                <a:ea typeface="等线" pitchFamily="0" charset="0"/>
                <a:cs typeface="等线" pitchFamily="0" charset="0"/>
              </a:rPr>
              <a:t>2025-5-9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38" name="文本框"/>
          <p:cNvSpPr>
            <a:spLocks noGrp="1"/>
          </p:cNvSpPr>
          <p:nvPr>
            <p:ph type="ftr" idx="3"/>
          </p:nvPr>
        </p:nvSpPr>
        <p:spPr>
          <a:xfrm rot="0">
            <a:off x="4038600" y="6356349"/>
            <a:ext cx="41148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39" name="文本框"/>
          <p:cNvSpPr>
            <a:spLocks noGrp="1"/>
          </p:cNvSpPr>
          <p:nvPr>
            <p:ph type="sldNum" idx="4"/>
          </p:nvPr>
        </p:nvSpPr>
        <p:spPr>
          <a:xfrm rot="0">
            <a:off x="8610600" y="6356349"/>
            <a:ext cx="2743200" cy="36512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等线" pitchFamily="0" charset="0"/>
                <a:ea typeface="等线" pitchFamily="0" charset="0"/>
                <a:cs typeface="等线" pitchFamily="0" charset="0"/>
              </a:rPr>
              <a:t>&lt;#&gt;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等线" pitchFamily="0" charset="0"/>
              <a:ea typeface="等线" pitchFamily="0" charset="0"/>
              <a:cs typeface="等线" pitchFamily="0" charset="0"/>
            </a:endParaRPr>
          </a:p>
        </p:txBody>
      </p:sp>
      <p:grpSp>
        <p:nvGrpSpPr>
          <p:cNvPr id="46" name="组合"/>
          <p:cNvGrpSpPr>
            <a:grpSpLocks/>
          </p:cNvGrpSpPr>
          <p:nvPr/>
        </p:nvGrpSpPr>
        <p:grpSpPr>
          <a:xfrm>
            <a:off x="-5205454" y="1690689"/>
            <a:ext cx="4382350" cy="2551746"/>
            <a:chOff x="-5205454" y="1690689"/>
            <a:chExt cx="4382350" cy="2551746"/>
          </a:xfrm>
        </p:grpSpPr>
        <p:grpSp>
          <p:nvGrpSpPr>
            <p:cNvPr id="44" name="组合"/>
            <p:cNvGrpSpPr>
              <a:grpSpLocks/>
            </p:cNvGrpSpPr>
            <p:nvPr/>
          </p:nvGrpSpPr>
          <p:grpSpPr>
            <a:xfrm>
              <a:off x="-5205454" y="1690689"/>
              <a:ext cx="4382350" cy="1750997"/>
              <a:chOff x="-5205454" y="1690689"/>
              <a:chExt cx="4382350" cy="1750997"/>
            </a:xfrm>
          </p:grpSpPr>
          <p:pic>
            <p:nvPicPr>
              <p:cNvPr id="40" name="图片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 rot="16040922">
                <a:off x="-5390924" y="1876158"/>
                <a:ext cx="1464870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  <p:sp>
            <p:nvSpPr>
              <p:cNvPr id="41" name="矩形"/>
              <p:cNvSpPr>
                <a:spLocks/>
              </p:cNvSpPr>
              <p:nvPr/>
            </p:nvSpPr>
            <p:spPr>
              <a:xfrm rot="0">
                <a:off x="-4078226" y="2918466"/>
                <a:ext cx="2229757" cy="523219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42" name="矩形"/>
              <p:cNvSpPr>
                <a:spLocks/>
              </p:cNvSpPr>
              <p:nvPr/>
            </p:nvSpPr>
            <p:spPr>
              <a:xfrm rot="0">
                <a:off x="-5014421" y="1859180"/>
                <a:ext cx="3912505" cy="954107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43" name="图片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7414620">
                <a:off x="-2102506" y="1928682"/>
                <a:ext cx="1464870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pic>
          <p:nvPicPr>
            <p:cNvPr id="45" name="图片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-3484977" y="3481607"/>
              <a:ext cx="760828" cy="760828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grpSp>
        <p:nvGrpSpPr>
          <p:cNvPr id="53" name="组合"/>
          <p:cNvGrpSpPr>
            <a:grpSpLocks/>
          </p:cNvGrpSpPr>
          <p:nvPr/>
        </p:nvGrpSpPr>
        <p:grpSpPr>
          <a:xfrm>
            <a:off x="3904823" y="-4519611"/>
            <a:ext cx="4382349" cy="2551746"/>
            <a:chOff x="3904823" y="-4519611"/>
            <a:chExt cx="4382349" cy="2551746"/>
          </a:xfrm>
        </p:grpSpPr>
        <p:grpSp>
          <p:nvGrpSpPr>
            <p:cNvPr id="51" name="组合"/>
            <p:cNvGrpSpPr>
              <a:grpSpLocks/>
            </p:cNvGrpSpPr>
            <p:nvPr/>
          </p:nvGrpSpPr>
          <p:grpSpPr>
            <a:xfrm>
              <a:off x="3904823" y="-4519611"/>
              <a:ext cx="4382349" cy="1750997"/>
              <a:chOff x="3904823" y="-4519611"/>
              <a:chExt cx="4382349" cy="1750997"/>
            </a:xfrm>
          </p:grpSpPr>
          <p:pic>
            <p:nvPicPr>
              <p:cNvPr id="47" name="图片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040922">
                <a:off x="3719354" y="-4334142"/>
                <a:ext cx="1464870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  <p:sp>
            <p:nvSpPr>
              <p:cNvPr id="48" name="矩形"/>
              <p:cNvSpPr>
                <a:spLocks/>
              </p:cNvSpPr>
              <p:nvPr/>
            </p:nvSpPr>
            <p:spPr>
              <a:xfrm rot="0">
                <a:off x="5032051" y="-3291833"/>
                <a:ext cx="2229757" cy="523219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49" name="矩形"/>
              <p:cNvSpPr>
                <a:spLocks/>
              </p:cNvSpPr>
              <p:nvPr/>
            </p:nvSpPr>
            <p:spPr>
              <a:xfrm rot="0">
                <a:off x="4095856" y="-4351120"/>
                <a:ext cx="3912505" cy="954107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50" name="图片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7414620">
                <a:off x="7007772" y="-4281618"/>
                <a:ext cx="1464869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pic>
          <p:nvPicPr>
            <p:cNvPr id="52" name="图片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0">
              <a:off x="5625301" y="-2728692"/>
              <a:ext cx="760827" cy="760828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grpSp>
        <p:nvGrpSpPr>
          <p:cNvPr id="60" name="组合"/>
          <p:cNvGrpSpPr>
            <a:grpSpLocks/>
          </p:cNvGrpSpPr>
          <p:nvPr/>
        </p:nvGrpSpPr>
        <p:grpSpPr>
          <a:xfrm>
            <a:off x="14344225" y="1825625"/>
            <a:ext cx="4382350" cy="2551747"/>
            <a:chOff x="14344225" y="1825625"/>
            <a:chExt cx="4382350" cy="2551747"/>
          </a:xfrm>
        </p:grpSpPr>
        <p:grpSp>
          <p:nvGrpSpPr>
            <p:cNvPr id="58" name="组合"/>
            <p:cNvGrpSpPr>
              <a:grpSpLocks/>
            </p:cNvGrpSpPr>
            <p:nvPr/>
          </p:nvGrpSpPr>
          <p:grpSpPr>
            <a:xfrm>
              <a:off x="14344225" y="1825625"/>
              <a:ext cx="4382350" cy="1750997"/>
              <a:chOff x="14344225" y="1825625"/>
              <a:chExt cx="4382350" cy="1750997"/>
            </a:xfrm>
          </p:grpSpPr>
          <p:pic>
            <p:nvPicPr>
              <p:cNvPr id="54" name="图片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6040922">
                <a:off x="14158755" y="2011095"/>
                <a:ext cx="1464872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  <p:sp>
            <p:nvSpPr>
              <p:cNvPr id="55" name="矩形"/>
              <p:cNvSpPr>
                <a:spLocks/>
              </p:cNvSpPr>
              <p:nvPr/>
            </p:nvSpPr>
            <p:spPr>
              <a:xfrm rot="0">
                <a:off x="15471453" y="3053403"/>
                <a:ext cx="2229757" cy="523219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56" name="矩形"/>
              <p:cNvSpPr>
                <a:spLocks/>
              </p:cNvSpPr>
              <p:nvPr/>
            </p:nvSpPr>
            <p:spPr>
              <a:xfrm rot="0">
                <a:off x="14535257" y="1994117"/>
                <a:ext cx="3912507" cy="954107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57" name="图片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7414620">
                <a:off x="17447174" y="2063619"/>
                <a:ext cx="1464870" cy="1093932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pic>
          <p:nvPicPr>
            <p:cNvPr id="59" name="图片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0">
              <a:off x="16064701" y="3616544"/>
              <a:ext cx="760829" cy="760828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grpSp>
        <p:nvGrpSpPr>
          <p:cNvPr id="67" name="组合"/>
          <p:cNvGrpSpPr>
            <a:grpSpLocks/>
          </p:cNvGrpSpPr>
          <p:nvPr/>
        </p:nvGrpSpPr>
        <p:grpSpPr>
          <a:xfrm>
            <a:off x="4451789" y="9712326"/>
            <a:ext cx="4382349" cy="2551746"/>
            <a:chOff x="4451789" y="9712326"/>
            <a:chExt cx="4382349" cy="2551746"/>
          </a:xfrm>
        </p:grpSpPr>
        <p:grpSp>
          <p:nvGrpSpPr>
            <p:cNvPr id="65" name="组合"/>
            <p:cNvGrpSpPr>
              <a:grpSpLocks/>
            </p:cNvGrpSpPr>
            <p:nvPr/>
          </p:nvGrpSpPr>
          <p:grpSpPr>
            <a:xfrm>
              <a:off x="4451789" y="9712326"/>
              <a:ext cx="4382349" cy="1750997"/>
              <a:chOff x="4451789" y="9712326"/>
              <a:chExt cx="4382349" cy="1750997"/>
            </a:xfrm>
          </p:grpSpPr>
          <p:pic>
            <p:nvPicPr>
              <p:cNvPr id="61" name="图片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040922">
                <a:off x="4266320" y="9897795"/>
                <a:ext cx="1464870" cy="1093931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  <p:sp>
            <p:nvSpPr>
              <p:cNvPr id="62" name="矩形"/>
              <p:cNvSpPr>
                <a:spLocks/>
              </p:cNvSpPr>
              <p:nvPr/>
            </p:nvSpPr>
            <p:spPr>
              <a:xfrm rot="0">
                <a:off x="5579016" y="10940103"/>
                <a:ext cx="2229757" cy="523220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00B0F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035.447.3852</a:t>
                </a:r>
                <a:endParaRPr lang="zh-CN" altLang="en-US" sz="2799" b="1" i="0" u="none" strike="noStrike" kern="1200" cap="none" spc="0" baseline="0">
                  <a:solidFill>
                    <a:srgbClr val="00B0F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sp>
            <p:nvSpPr>
              <p:cNvPr id="63" name="矩形"/>
              <p:cNvSpPr>
                <a:spLocks/>
              </p:cNvSpPr>
              <p:nvPr/>
            </p:nvSpPr>
            <p:spPr>
              <a:xfrm rot="0">
                <a:off x="4642822" y="9880816"/>
                <a:ext cx="3912506" cy="954107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BÀI SOẠN CỦA </a:t>
                </a:r>
                <a:endParaRPr lang="en-US" altLang="zh-CN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  <a:p>
                <a:pPr marL="0" indent="0" algn="ctr" defTabSz="914019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LAN H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ƯƠN</a:t>
                </a:r>
                <a:r>
                  <a:rPr lang="en-US" altLang="zh-CN" sz="2799" b="1" i="0" u="none" strike="noStrike" kern="1200" cap="none" spc="0" baseline="0">
                    <a:solidFill>
                      <a:srgbClr val="FF0000"/>
                    </a:solidFill>
                    <a:latin typeface="Times New Roman" pitchFamily="18" charset="0"/>
                    <a:ea typeface="等线" pitchFamily="0" charset="0"/>
                    <a:cs typeface="Times New Roman" pitchFamily="18" charset="0"/>
                  </a:rPr>
                  <a:t>G</a:t>
                </a:r>
                <a:endParaRPr lang="zh-CN" altLang="en-US" sz="2799" b="1" i="0" u="none" strike="noStrike" kern="1200" cap="none" spc="0" baseline="0">
                  <a:solidFill>
                    <a:srgbClr val="FF0000"/>
                  </a:solidFill>
                  <a:latin typeface="Times New Roman" pitchFamily="18" charset="0"/>
                  <a:ea typeface="等线" pitchFamily="0" charset="0"/>
                  <a:cs typeface="Times New Roman" pitchFamily="18" charset="0"/>
                </a:endParaRPr>
              </a:p>
            </p:txBody>
          </p:sp>
          <p:pic>
            <p:nvPicPr>
              <p:cNvPr id="64" name="图片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7414620">
                <a:off x="7554737" y="9950319"/>
                <a:ext cx="1464870" cy="1093931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</p:pic>
        </p:grpSp>
        <p:pic>
          <p:nvPicPr>
            <p:cNvPr id="66" name="图片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0">
              <a:off x="6172266" y="11503244"/>
              <a:ext cx="760828" cy="760828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</p:spTree>
    <p:extLst>
      <p:ext uri="{BB962C8B-B14F-4D97-AF65-F5344CB8AC3E}">
        <p14:creationId xmlns:p14="http://schemas.microsoft.com/office/powerpoint/2010/main" val="83648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ransition spd="slow" advClick="0" advTm="0"/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等线 Light" pitchFamily="0" charset="0"/>
          <a:ea typeface="等线 Light" pitchFamily="0" charset="0"/>
          <a:cs typeface="等线 Light" pitchFamily="0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等线" pitchFamily="0" charset="0"/>
          <a:ea typeface="等线" pitchFamily="0" charset="0"/>
          <a:cs typeface="等线" pitchFamily="0" charset="0"/>
        </a:defRPr>
      </a:lvl9pPr>
    </p:body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3.png"/><Relationship Id="rId2" Type="http://schemas.openxmlformats.org/officeDocument/2006/relationships/image" Target="../media/4.png"/><Relationship Id="rId3" Type="http://schemas.openxmlformats.org/officeDocument/2006/relationships/image" Target="../media/5.png"/><Relationship Id="rId4" Type="http://schemas.openxmlformats.org/officeDocument/2006/relationships/image" Target="../media/6.png"/><Relationship Id="rId5" Type="http://schemas.openxmlformats.org/officeDocument/2006/relationships/image" Target="../media/7.png"/><Relationship Id="rId6" Type="http://schemas.openxmlformats.org/officeDocument/2006/relationships/image" Target="../media/8.png"/><Relationship Id="rId7" Type="http://schemas.openxmlformats.org/officeDocument/2006/relationships/image" Target="../media/9.png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30.png"/><Relationship Id="rId2" Type="http://schemas.openxmlformats.org/officeDocument/2006/relationships/image" Target="../media/31.png"/><Relationship Id="rId3" Type="http://schemas.openxmlformats.org/officeDocument/2006/relationships/image" Target="../media/32.png"/><Relationship Id="rId4" Type="http://schemas.openxmlformats.org/officeDocument/2006/relationships/image" Target="../media/32.png"/><Relationship Id="rId5" Type="http://schemas.openxmlformats.org/officeDocument/2006/relationships/image" Target="../media/32.png"/><Relationship Id="rId6" Type="http://schemas.openxmlformats.org/officeDocument/2006/relationships/image" Target="../media/41.png"/><Relationship Id="rId7" Type="http://schemas.openxmlformats.org/officeDocument/2006/relationships/image" Target="../media/42.png"/><Relationship Id="rId8" Type="http://schemas.openxmlformats.org/officeDocument/2006/relationships/image" Target="../media/43.png"/><Relationship Id="rId9" Type="http://schemas.openxmlformats.org/officeDocument/2006/relationships/image" Target="../media/44.png"/><Relationship Id="rId10" Type="http://schemas.openxmlformats.org/officeDocument/2006/relationships/image" Target="../media/45.png"/><Relationship Id="rId11" Type="http://schemas.openxmlformats.org/officeDocument/2006/relationships/image" Target="../media/46.png"/><Relationship Id="rId12" Type="http://schemas.openxmlformats.org/officeDocument/2006/relationships/image" Target="../media/47.png"/><Relationship Id="rId13" Type="http://schemas.openxmlformats.org/officeDocument/2006/relationships/image" Target="../media/48.png"/><Relationship Id="rId14" Type="http://schemas.openxmlformats.org/officeDocument/2006/relationships/slideLayout" Target="../slideLayouts/slideLayout26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30.png"/><Relationship Id="rId2" Type="http://schemas.openxmlformats.org/officeDocument/2006/relationships/image" Target="../media/31.png"/><Relationship Id="rId3" Type="http://schemas.openxmlformats.org/officeDocument/2006/relationships/image" Target="../media/32.png"/><Relationship Id="rId4" Type="http://schemas.openxmlformats.org/officeDocument/2006/relationships/image" Target="../media/32.png"/><Relationship Id="rId5" Type="http://schemas.openxmlformats.org/officeDocument/2006/relationships/image" Target="../media/32.png"/><Relationship Id="rId6" Type="http://schemas.openxmlformats.org/officeDocument/2006/relationships/image" Target="../media/42.png"/><Relationship Id="rId7" Type="http://schemas.openxmlformats.org/officeDocument/2006/relationships/image" Target="../media/44.png"/><Relationship Id="rId8" Type="http://schemas.openxmlformats.org/officeDocument/2006/relationships/image" Target="../media/49.png"/><Relationship Id="rId9" Type="http://schemas.openxmlformats.org/officeDocument/2006/relationships/image" Target="../media/50.png"/><Relationship Id="rId10" Type="http://schemas.openxmlformats.org/officeDocument/2006/relationships/image" Target="../media/51.png"/><Relationship Id="rId11" Type="http://schemas.openxmlformats.org/officeDocument/2006/relationships/image" Target="../media/52.png"/><Relationship Id="rId12" Type="http://schemas.openxmlformats.org/officeDocument/2006/relationships/image" Target="../media/53.png"/><Relationship Id="rId13" Type="http://schemas.openxmlformats.org/officeDocument/2006/relationships/image" Target="../media/54.png"/><Relationship Id="rId14" Type="http://schemas.openxmlformats.org/officeDocument/2006/relationships/slideLayout" Target="../slideLayouts/slideLayout13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30.png"/><Relationship Id="rId2" Type="http://schemas.openxmlformats.org/officeDocument/2006/relationships/image" Target="../media/31.png"/><Relationship Id="rId3" Type="http://schemas.openxmlformats.org/officeDocument/2006/relationships/image" Target="../media/32.png"/><Relationship Id="rId4" Type="http://schemas.openxmlformats.org/officeDocument/2006/relationships/image" Target="../media/32.png"/><Relationship Id="rId5" Type="http://schemas.openxmlformats.org/officeDocument/2006/relationships/image" Target="../media/32.png"/><Relationship Id="rId6" Type="http://schemas.openxmlformats.org/officeDocument/2006/relationships/image" Target="../media/42.png"/><Relationship Id="rId7" Type="http://schemas.openxmlformats.org/officeDocument/2006/relationships/image" Target="../media/44.png"/><Relationship Id="rId8" Type="http://schemas.openxmlformats.org/officeDocument/2006/relationships/image" Target="../media/51.png"/><Relationship Id="rId9" Type="http://schemas.openxmlformats.org/officeDocument/2006/relationships/image" Target="../media/52.png"/><Relationship Id="rId10" Type="http://schemas.openxmlformats.org/officeDocument/2006/relationships/image" Target="../media/55.png"/><Relationship Id="rId11" Type="http://schemas.openxmlformats.org/officeDocument/2006/relationships/image" Target="../media/56.png"/><Relationship Id="rId12" Type="http://schemas.openxmlformats.org/officeDocument/2006/relationships/image" Target="../media/57.png"/><Relationship Id="rId13" Type="http://schemas.openxmlformats.org/officeDocument/2006/relationships/image" Target="../media/58.png"/><Relationship Id="rId14" Type="http://schemas.openxmlformats.org/officeDocument/2006/relationships/slideLayout" Target="../slideLayouts/slideLayout13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30.png"/><Relationship Id="rId2" Type="http://schemas.openxmlformats.org/officeDocument/2006/relationships/image" Target="../media/31.png"/><Relationship Id="rId3" Type="http://schemas.openxmlformats.org/officeDocument/2006/relationships/image" Target="../media/32.png"/><Relationship Id="rId4" Type="http://schemas.openxmlformats.org/officeDocument/2006/relationships/image" Target="../media/32.png"/><Relationship Id="rId5" Type="http://schemas.openxmlformats.org/officeDocument/2006/relationships/image" Target="../media/32.png"/><Relationship Id="rId6" Type="http://schemas.openxmlformats.org/officeDocument/2006/relationships/image" Target="../media/59.png"/><Relationship Id="rId7" Type="http://schemas.openxmlformats.org/officeDocument/2006/relationships/image" Target="../media/60.png"/><Relationship Id="rId8" Type="http://schemas.openxmlformats.org/officeDocument/2006/relationships/image" Target="../media/61.png"/><Relationship Id="rId9" Type="http://schemas.openxmlformats.org/officeDocument/2006/relationships/image" Target="../media/62.png"/><Relationship Id="rId10" Type="http://schemas.openxmlformats.org/officeDocument/2006/relationships/image" Target="../media/63.png"/><Relationship Id="rId11" Type="http://schemas.openxmlformats.org/officeDocument/2006/relationships/image" Target="../media/64.png"/><Relationship Id="rId12" Type="http://schemas.openxmlformats.org/officeDocument/2006/relationships/image" Target="../media/65.png"/><Relationship Id="rId13" Type="http://schemas.openxmlformats.org/officeDocument/2006/relationships/image" Target="../media/62.png"/><Relationship Id="rId14" Type="http://schemas.openxmlformats.org/officeDocument/2006/relationships/image" Target="../media/62.png"/><Relationship Id="rId15" Type="http://schemas.openxmlformats.org/officeDocument/2006/relationships/image" Target="../media/65.png"/><Relationship Id="rId16" Type="http://schemas.openxmlformats.org/officeDocument/2006/relationships/image" Target="../media/65.png"/><Relationship Id="rId17" Type="http://schemas.openxmlformats.org/officeDocument/2006/relationships/slideLayout" Target="../slideLayouts/slideLayout13.xml"/><Relationship Id="rId1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3.png"/><Relationship Id="rId2" Type="http://schemas.openxmlformats.org/officeDocument/2006/relationships/image" Target="../media/4.png"/><Relationship Id="rId3" Type="http://schemas.openxmlformats.org/officeDocument/2006/relationships/image" Target="../media/5.png"/><Relationship Id="rId4" Type="http://schemas.openxmlformats.org/officeDocument/2006/relationships/image" Target="../media/6.png"/><Relationship Id="rId5" Type="http://schemas.openxmlformats.org/officeDocument/2006/relationships/image" Target="../media/7.png"/><Relationship Id="rId6" Type="http://schemas.openxmlformats.org/officeDocument/2006/relationships/image" Target="../media/66.png"/><Relationship Id="rId7" Type="http://schemas.openxmlformats.org/officeDocument/2006/relationships/image" Target="../media/66.png"/><Relationship Id="rId8" Type="http://schemas.openxmlformats.org/officeDocument/2006/relationships/slideLayout" Target="../slideLayouts/slideLayout25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67.png"/><Relationship Id="rId2" Type="http://schemas.openxmlformats.org/officeDocument/2006/relationships/image" Target="../media/68.png"/><Relationship Id="rId3" Type="http://schemas.openxmlformats.org/officeDocument/2006/relationships/slide" Target="slide4.xml"/><Relationship Id="rId4" Type="http://schemas.openxmlformats.org/officeDocument/2006/relationships/image" Target="../media/69.png"/><Relationship Id="rId5" Type="http://schemas.openxmlformats.org/officeDocument/2006/relationships/slideLayout" Target="../slideLayouts/slideLayout26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67.png"/><Relationship Id="rId2" Type="http://schemas.openxmlformats.org/officeDocument/2006/relationships/image" Target="../media/68.png"/><Relationship Id="rId3" Type="http://schemas.openxmlformats.org/officeDocument/2006/relationships/slide" Target="slide4.xml"/><Relationship Id="rId4" Type="http://schemas.openxmlformats.org/officeDocument/2006/relationships/image" Target="../media/69.png"/><Relationship Id="rId5" Type="http://schemas.openxmlformats.org/officeDocument/2006/relationships/slideLayout" Target="../slideLayouts/slideLayout26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67.png"/><Relationship Id="rId2" Type="http://schemas.openxmlformats.org/officeDocument/2006/relationships/image" Target="../media/68.png"/><Relationship Id="rId3" Type="http://schemas.openxmlformats.org/officeDocument/2006/relationships/slide" Target="slide4.xml"/><Relationship Id="rId4" Type="http://schemas.openxmlformats.org/officeDocument/2006/relationships/image" Target="../media/69.png"/><Relationship Id="rId5" Type="http://schemas.openxmlformats.org/officeDocument/2006/relationships/slideLayout" Target="../slideLayouts/slideLayout26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67.png"/><Relationship Id="rId2" Type="http://schemas.openxmlformats.org/officeDocument/2006/relationships/image" Target="../media/68.png"/><Relationship Id="rId3" Type="http://schemas.openxmlformats.org/officeDocument/2006/relationships/slide" Target="slide4.xml"/><Relationship Id="rId4" Type="http://schemas.openxmlformats.org/officeDocument/2006/relationships/image" Target="../media/69.png"/><Relationship Id="rId5" Type="http://schemas.openxmlformats.org/officeDocument/2006/relationships/slideLayout" Target="../slideLayouts/slideLayout26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67.png"/><Relationship Id="rId2" Type="http://schemas.openxmlformats.org/officeDocument/2006/relationships/image" Target="../media/68.png"/><Relationship Id="rId3" Type="http://schemas.openxmlformats.org/officeDocument/2006/relationships/slide" Target="slide4.xml"/><Relationship Id="rId4" Type="http://schemas.openxmlformats.org/officeDocument/2006/relationships/image" Target="../media/69.png"/><Relationship Id="rId5" Type="http://schemas.openxmlformats.org/officeDocument/2006/relationships/slideLayout" Target="../slideLayouts/slideLayout26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10.png"/><Relationship Id="rId2" Type="http://schemas.openxmlformats.org/officeDocument/2006/relationships/image" Target="../media/5.png"/><Relationship Id="rId3" Type="http://schemas.openxmlformats.org/officeDocument/2006/relationships/image" Target="../media/11.png"/><Relationship Id="rId4" Type="http://schemas.openxmlformats.org/officeDocument/2006/relationships/image" Target="../media/11.png"/><Relationship Id="rId5" Type="http://schemas.openxmlformats.org/officeDocument/2006/relationships/image" Target="../media/12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67.png"/><Relationship Id="rId2" Type="http://schemas.openxmlformats.org/officeDocument/2006/relationships/image" Target="../media/68.png"/><Relationship Id="rId3" Type="http://schemas.openxmlformats.org/officeDocument/2006/relationships/slide" Target="slide4.xml"/><Relationship Id="rId4" Type="http://schemas.openxmlformats.org/officeDocument/2006/relationships/image" Target="../media/69.png"/><Relationship Id="rId5" Type="http://schemas.openxmlformats.org/officeDocument/2006/relationships/slideLayout" Target="../slideLayouts/slideLayout26.xml"/><Relationship Id="rId6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67.png"/><Relationship Id="rId2" Type="http://schemas.openxmlformats.org/officeDocument/2006/relationships/image" Target="../media/68.png"/><Relationship Id="rId3" Type="http://schemas.openxmlformats.org/officeDocument/2006/relationships/slide" Target="slide4.xml"/><Relationship Id="rId4" Type="http://schemas.openxmlformats.org/officeDocument/2006/relationships/image" Target="../media/69.png"/><Relationship Id="rId5" Type="http://schemas.openxmlformats.org/officeDocument/2006/relationships/slideLayout" Target="../slideLayouts/slideLayout26.xml"/><Relationship Id="rId6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67.png"/><Relationship Id="rId2" Type="http://schemas.openxmlformats.org/officeDocument/2006/relationships/image" Target="../media/68.png"/><Relationship Id="rId3" Type="http://schemas.openxmlformats.org/officeDocument/2006/relationships/slide" Target="slide4.xml"/><Relationship Id="rId4" Type="http://schemas.openxmlformats.org/officeDocument/2006/relationships/image" Target="../media/69.png"/><Relationship Id="rId5" Type="http://schemas.openxmlformats.org/officeDocument/2006/relationships/slideLayout" Target="../slideLayouts/slideLayout26.xml"/><Relationship Id="rId6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13.png"/><Relationship Id="rId2" Type="http://schemas.openxmlformats.org/officeDocument/2006/relationships/image" Target="../media/14.png"/><Relationship Id="rId3" Type="http://schemas.openxmlformats.org/officeDocument/2006/relationships/slideLayout" Target="../slideLayouts/slideLayout26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15.jpeg"/><Relationship Id="rId2" Type="http://schemas.openxmlformats.org/officeDocument/2006/relationships/image" Target="../media/16.jpeg"/><Relationship Id="rId3" Type="http://schemas.openxmlformats.org/officeDocument/2006/relationships/image" Target="../media/16.jpeg"/><Relationship Id="rId4" Type="http://schemas.openxmlformats.org/officeDocument/2006/relationships/slide" Target="slide20.xml"/><Relationship Id="rId5" Type="http://schemas.openxmlformats.org/officeDocument/2006/relationships/image" Target="../media/17.png"/><Relationship Id="rId6" Type="http://schemas.openxmlformats.org/officeDocument/2006/relationships/slide" Target="slide17.xml"/><Relationship Id="rId7" Type="http://schemas.openxmlformats.org/officeDocument/2006/relationships/image" Target="../media/18.png"/><Relationship Id="rId8" Type="http://schemas.openxmlformats.org/officeDocument/2006/relationships/slide" Target="slide16.xml"/><Relationship Id="rId9" Type="http://schemas.openxmlformats.org/officeDocument/2006/relationships/image" Target="../media/17.png"/><Relationship Id="rId10" Type="http://schemas.openxmlformats.org/officeDocument/2006/relationships/slide" Target="slide21.xml"/><Relationship Id="rId11" Type="http://schemas.openxmlformats.org/officeDocument/2006/relationships/image" Target="../media/17.png"/><Relationship Id="rId12" Type="http://schemas.openxmlformats.org/officeDocument/2006/relationships/slide" Target="slide15.xml"/><Relationship Id="rId13" Type="http://schemas.openxmlformats.org/officeDocument/2006/relationships/image" Target="../media/19.png"/><Relationship Id="rId14" Type="http://schemas.openxmlformats.org/officeDocument/2006/relationships/slide" Target="slide18.xml"/><Relationship Id="rId15" Type="http://schemas.openxmlformats.org/officeDocument/2006/relationships/image" Target="../media/17.png"/><Relationship Id="rId16" Type="http://schemas.openxmlformats.org/officeDocument/2006/relationships/slide" Target="slide22.xml"/><Relationship Id="rId17" Type="http://schemas.openxmlformats.org/officeDocument/2006/relationships/image" Target="../media/17.png"/><Relationship Id="rId18" Type="http://schemas.openxmlformats.org/officeDocument/2006/relationships/slide" Target="slide19.xml"/><Relationship Id="rId19" Type="http://schemas.openxmlformats.org/officeDocument/2006/relationships/image" Target="../media/17.png"/><Relationship Id="rId20" Type="http://schemas.openxmlformats.org/officeDocument/2006/relationships/slideLayout" Target="../slideLayouts/slideLayout14.xml"/><Relationship Id="rId2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5.png"/><Relationship Id="rId2" Type="http://schemas.openxmlformats.org/officeDocument/2006/relationships/image" Target="../media/11.png"/><Relationship Id="rId3" Type="http://schemas.openxmlformats.org/officeDocument/2006/relationships/image" Target="../media/11.png"/><Relationship Id="rId4" Type="http://schemas.openxmlformats.org/officeDocument/2006/relationships/image" Target="../media/20.png"/><Relationship Id="rId5" Type="http://schemas.openxmlformats.org/officeDocument/2006/relationships/image" Target="../media/21.png"/><Relationship Id="rId6" Type="http://schemas.openxmlformats.org/officeDocument/2006/relationships/image" Target="../media/22.png"/><Relationship Id="rId7" Type="http://schemas.openxmlformats.org/officeDocument/2006/relationships/image" Target="../media/23.png"/><Relationship Id="rId8" Type="http://schemas.openxmlformats.org/officeDocument/2006/relationships/image" Target="../media/24.png"/><Relationship Id="rId9" Type="http://schemas.openxmlformats.org/officeDocument/2006/relationships/image" Target="../media/25.png"/><Relationship Id="rId10" Type="http://schemas.openxmlformats.org/officeDocument/2006/relationships/image" Target="../media/26.png"/><Relationship Id="rId11" Type="http://schemas.openxmlformats.org/officeDocument/2006/relationships/slideLayout" Target="../slideLayouts/slideLayout25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5.png"/><Relationship Id="rId2" Type="http://schemas.openxmlformats.org/officeDocument/2006/relationships/image" Target="../media/11.png"/><Relationship Id="rId3" Type="http://schemas.openxmlformats.org/officeDocument/2006/relationships/image" Target="../media/11.png"/><Relationship Id="rId4" Type="http://schemas.openxmlformats.org/officeDocument/2006/relationships/image" Target="../media/21.png"/><Relationship Id="rId5" Type="http://schemas.openxmlformats.org/officeDocument/2006/relationships/image" Target="../media/27.png"/><Relationship Id="rId6" Type="http://schemas.openxmlformats.org/officeDocument/2006/relationships/image" Target="../media/28.pn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5.png"/><Relationship Id="rId2" Type="http://schemas.openxmlformats.org/officeDocument/2006/relationships/image" Target="../media/11.png"/><Relationship Id="rId3" Type="http://schemas.openxmlformats.org/officeDocument/2006/relationships/image" Target="../media/11.png"/><Relationship Id="rId4" Type="http://schemas.openxmlformats.org/officeDocument/2006/relationships/image" Target="../media/21.png"/><Relationship Id="rId5" Type="http://schemas.openxmlformats.org/officeDocument/2006/relationships/image" Target="../media/28.png"/><Relationship Id="rId6" Type="http://schemas.openxmlformats.org/officeDocument/2006/relationships/image" Target="../media/29.pn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30.png"/><Relationship Id="rId2" Type="http://schemas.openxmlformats.org/officeDocument/2006/relationships/image" Target="../media/31.png"/><Relationship Id="rId3" Type="http://schemas.openxmlformats.org/officeDocument/2006/relationships/image" Target="../media/32.png"/><Relationship Id="rId4" Type="http://schemas.openxmlformats.org/officeDocument/2006/relationships/image" Target="../media/32.png"/><Relationship Id="rId5" Type="http://schemas.openxmlformats.org/officeDocument/2006/relationships/image" Target="../media/32.png"/><Relationship Id="rId6" Type="http://schemas.openxmlformats.org/officeDocument/2006/relationships/image" Target="../media/33.png"/><Relationship Id="rId7" Type="http://schemas.openxmlformats.org/officeDocument/2006/relationships/image" Target="../media/34.png"/><Relationship Id="rId8" Type="http://schemas.openxmlformats.org/officeDocument/2006/relationships/image" Target="../media/35.png"/><Relationship Id="rId9" Type="http://schemas.openxmlformats.org/officeDocument/2006/relationships/image" Target="../media/36.png"/><Relationship Id="rId10" Type="http://schemas.openxmlformats.org/officeDocument/2006/relationships/image" Target="../media/37.png"/><Relationship Id="rId11" Type="http://schemas.openxmlformats.org/officeDocument/2006/relationships/slideLayout" Target="../slideLayouts/slideLayout26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30.png"/><Relationship Id="rId2" Type="http://schemas.openxmlformats.org/officeDocument/2006/relationships/image" Target="../media/31.png"/><Relationship Id="rId3" Type="http://schemas.openxmlformats.org/officeDocument/2006/relationships/image" Target="../media/32.png"/><Relationship Id="rId4" Type="http://schemas.openxmlformats.org/officeDocument/2006/relationships/image" Target="../media/32.png"/><Relationship Id="rId5" Type="http://schemas.openxmlformats.org/officeDocument/2006/relationships/image" Target="../media/32.png"/><Relationship Id="rId6" Type="http://schemas.openxmlformats.org/officeDocument/2006/relationships/image" Target="../media/38.png"/><Relationship Id="rId7" Type="http://schemas.openxmlformats.org/officeDocument/2006/relationships/image" Target="../media/39.png"/><Relationship Id="rId8" Type="http://schemas.openxmlformats.org/officeDocument/2006/relationships/image" Target="../media/40.pn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9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"/>
          <p:cNvSpPr>
            <a:spLocks/>
          </p:cNvSpPr>
          <p:nvPr/>
        </p:nvSpPr>
        <p:spPr>
          <a:xfrm rot="0">
            <a:off x="-64124" y="-13350"/>
            <a:ext cx="12192000" cy="6858000"/>
          </a:xfrm>
          <a:prstGeom prst="rect"/>
          <a:pattFill prst="lgGrid">
            <a:fgClr>
              <a:srgbClr val="F2F2F2"/>
            </a:fgClr>
            <a:bgClr>
              <a:srgbClr val="FFFFFF"/>
            </a:bgClr>
          </a:pattFill>
          <a:ln w="12700" cmpd="sng" cap="flat">
            <a:noFill/>
            <a:prstDash val="solid"/>
            <a:round/>
          </a:ln>
        </p:spPr>
      </p:sp>
      <p:pic>
        <p:nvPicPr>
          <p:cNvPr id="108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0" y="0"/>
            <a:ext cx="8840832" cy="2775097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09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-355160" y="2048192"/>
            <a:ext cx="1390224" cy="2262059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10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0" y="3486150"/>
            <a:ext cx="12192000" cy="3371850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1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9134066" y="2851700"/>
            <a:ext cx="3028931" cy="3847429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12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0">
            <a:off x="-80369" y="4724732"/>
            <a:ext cx="2981054" cy="2238212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13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0">
            <a:off x="1624020" y="3746001"/>
            <a:ext cx="8420874" cy="997537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114" name="矩形"/>
          <p:cNvSpPr>
            <a:spLocks/>
          </p:cNvSpPr>
          <p:nvPr/>
        </p:nvSpPr>
        <p:spPr>
          <a:xfrm rot="0">
            <a:off x="2459324" y="2027089"/>
            <a:ext cx="6910196" cy="69151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rgbClr val="C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Thứ</a:t>
            </a:r>
            <a:r>
              <a:rPr lang="en-US" altLang="zh-CN" sz="4000" b="0" i="0" u="none" strike="noStrike" kern="1200" cap="none" spc="0" baseline="0">
                <a:solidFill>
                  <a:srgbClr val="C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… </a:t>
            </a:r>
            <a:r>
              <a:rPr lang="en-US" altLang="zh-CN" sz="4000" b="0" i="0" u="none" strike="noStrike" kern="1200" cap="none" spc="0" baseline="0">
                <a:solidFill>
                  <a:srgbClr val="C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ngày</a:t>
            </a:r>
            <a:r>
              <a:rPr lang="en-US" altLang="zh-CN" sz="4000" b="0" i="0" u="none" strike="noStrike" kern="1200" cap="none" spc="0" baseline="0">
                <a:solidFill>
                  <a:srgbClr val="C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… </a:t>
            </a:r>
            <a:r>
              <a:rPr lang="en-US" altLang="zh-CN" sz="4000" b="0" i="0" u="none" strike="noStrike" kern="1200" cap="none" spc="0" baseline="0">
                <a:solidFill>
                  <a:srgbClr val="C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tháng</a:t>
            </a:r>
            <a:r>
              <a:rPr lang="en-US" altLang="zh-CN" sz="4000" b="0" i="0" u="none" strike="noStrike" kern="1200" cap="none" spc="0" baseline="0">
                <a:solidFill>
                  <a:srgbClr val="C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… </a:t>
            </a:r>
            <a:r>
              <a:rPr lang="en-US" altLang="zh-CN" sz="4000" b="0" i="0" u="none" strike="noStrike" kern="1200" cap="none" spc="0" baseline="0">
                <a:solidFill>
                  <a:srgbClr val="C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năm</a:t>
            </a:r>
            <a:r>
              <a:rPr lang="en-US" altLang="zh-CN" sz="4000" b="0" i="0" u="none" strike="noStrike" kern="1200" cap="none" spc="0" baseline="0">
                <a:solidFill>
                  <a:srgbClr val="C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2022</a:t>
            </a:r>
            <a:endParaRPr lang="zh-CN" altLang="en-US" sz="4000" b="0" i="0" u="none" strike="noStrike" kern="1200" cap="none" spc="0" baseline="0">
              <a:solidFill>
                <a:srgbClr val="C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pic>
        <p:nvPicPr>
          <p:cNvPr id="115" name="图片" descr="Logo&#10;&#10;Description automatically generated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0">
            <a:off x="5127558" y="2798454"/>
            <a:ext cx="1936883" cy="106958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3505351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</p:bldLst>
  </p:timing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组合"/>
          <p:cNvGrpSpPr>
            <a:grpSpLocks/>
          </p:cNvGrpSpPr>
          <p:nvPr/>
        </p:nvGrpSpPr>
        <p:grpSpPr>
          <a:xfrm>
            <a:off x="-4773" y="5909701"/>
            <a:ext cx="12192000" cy="978311"/>
            <a:chOff x="-4773" y="5909701"/>
            <a:chExt cx="12192000" cy="978311"/>
          </a:xfrm>
        </p:grpSpPr>
        <p:pic>
          <p:nvPicPr>
            <p:cNvPr id="401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-4773" y="5909701"/>
              <a:ext cx="3537397" cy="97831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02" name="图片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3532624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03" name="图片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6417492" y="6090166"/>
              <a:ext cx="2884868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04" name="图片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0">
              <a:off x="9302360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406" name="椭圆"/>
          <p:cNvSpPr>
            <a:spLocks/>
          </p:cNvSpPr>
          <p:nvPr/>
        </p:nvSpPr>
        <p:spPr>
          <a:xfrm rot="0">
            <a:off x="203834" y="382119"/>
            <a:ext cx="523220" cy="523220"/>
          </a:xfrm>
          <a:prstGeom prst="ellipse"/>
          <a:solidFill>
            <a:srgbClr val="DA0000"/>
          </a:solidFill>
          <a:ln w="12700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FFFFFF"/>
                </a:solidFill>
                <a:latin typeface="#9Slide03 AmpleSoft Bold" pitchFamily="2" charset="0"/>
                <a:ea typeface="等线" pitchFamily="0" charset="0"/>
                <a:cs typeface="等线" pitchFamily="0" charset="0"/>
              </a:rPr>
              <a:t>3</a:t>
            </a:r>
            <a:endParaRPr lang="zh-CN" altLang="en-US" sz="3600" b="0" i="0" u="none" strike="noStrike" kern="1200" cap="none" spc="0" baseline="0">
              <a:solidFill>
                <a:srgbClr val="FFFFFF"/>
              </a:solidFill>
              <a:latin typeface="#9Slide03 AmpleSoft Bold" pitchFamily="2" charset="0"/>
              <a:ea typeface="等线" pitchFamily="0" charset="0"/>
              <a:cs typeface="等线" pitchFamily="0" charset="0"/>
            </a:endParaRPr>
          </a:p>
        </p:txBody>
      </p:sp>
      <p:sp>
        <p:nvSpPr>
          <p:cNvPr id="407" name="矩形"/>
          <p:cNvSpPr>
            <a:spLocks/>
          </p:cNvSpPr>
          <p:nvPr/>
        </p:nvSpPr>
        <p:spPr>
          <a:xfrm rot="0">
            <a:off x="727055" y="372530"/>
            <a:ext cx="2610010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ED7D31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Có</a:t>
            </a:r>
            <a:r>
              <a:rPr lang="en-US" altLang="zh-CN" sz="3200" b="1" i="0" u="none" strike="noStrike" kern="1200" cap="none" spc="0" baseline="0">
                <a:solidFill>
                  <a:srgbClr val="ED7D31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bao </a:t>
            </a:r>
            <a:r>
              <a:rPr lang="en-US" altLang="zh-CN" sz="3200" b="1" i="0" u="none" strike="noStrike" kern="1200" cap="none" spc="0" baseline="0">
                <a:solidFill>
                  <a:srgbClr val="ED7D31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nhiêu</a:t>
            </a:r>
            <a:r>
              <a:rPr lang="en-US" altLang="zh-CN" sz="3200" b="1" i="0" u="none" strike="noStrike" kern="1200" cap="none" spc="0" baseline="0">
                <a:solidFill>
                  <a:srgbClr val="ED7D31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?</a:t>
            </a:r>
            <a:endParaRPr lang="zh-CN" altLang="en-US" sz="3200" b="1" i="0" u="none" strike="noStrike" kern="1200" cap="none" spc="0" baseline="0">
              <a:solidFill>
                <a:srgbClr val="C55A11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pic>
        <p:nvPicPr>
          <p:cNvPr id="408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0">
            <a:off x="4371663" y="94433"/>
            <a:ext cx="5187889" cy="2566146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09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0">
            <a:off x="1382116" y="3115523"/>
            <a:ext cx="1299887" cy="313476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10" name="图片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0">
            <a:off x="3096041" y="1410773"/>
            <a:ext cx="873165" cy="372617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11" name="图片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0">
            <a:off x="8885836" y="3079748"/>
            <a:ext cx="1347433" cy="313476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12" name="图片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0">
            <a:off x="7551686" y="3724324"/>
            <a:ext cx="4065148" cy="1208665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13" name="图片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0">
            <a:off x="1040422" y="5124473"/>
            <a:ext cx="2771491" cy="988053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14" name="图片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0">
            <a:off x="6024826" y="5155613"/>
            <a:ext cx="6516215" cy="988053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15" name="图片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0">
            <a:off x="465445" y="3691701"/>
            <a:ext cx="4174870" cy="1241289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7019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 animBg="1"/>
      <p:bldP spid="406" grpId="0" animBg="1"/>
      <p:bldP spid="407" grpId="0"/>
    </p:bldLst>
  </p:timing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组合"/>
          <p:cNvGrpSpPr>
            <a:grpSpLocks/>
          </p:cNvGrpSpPr>
          <p:nvPr/>
        </p:nvGrpSpPr>
        <p:grpSpPr>
          <a:xfrm>
            <a:off x="-4773" y="5909701"/>
            <a:ext cx="12192000" cy="978311"/>
            <a:chOff x="-4773" y="5909701"/>
            <a:chExt cx="12192000" cy="978311"/>
          </a:xfrm>
        </p:grpSpPr>
        <p:pic>
          <p:nvPicPr>
            <p:cNvPr id="416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-4773" y="5909701"/>
              <a:ext cx="3537397" cy="97831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17" name="图片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3532624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18" name="图片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6417492" y="6090166"/>
              <a:ext cx="2884868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19" name="图片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0">
              <a:off x="9302360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421" name="矩形"/>
          <p:cNvSpPr>
            <a:spLocks/>
          </p:cNvSpPr>
          <p:nvPr/>
        </p:nvSpPr>
        <p:spPr>
          <a:xfrm rot="0">
            <a:off x="3234971" y="233199"/>
            <a:ext cx="713657" cy="70788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>
                <a:solidFill>
                  <a:srgbClr val="FF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a) </a:t>
            </a:r>
            <a:endParaRPr lang="zh-CN" altLang="en-US" sz="4000" b="1" i="0" u="none" strike="noStrike" kern="1200" cap="none" spc="0" baseline="0">
              <a:solidFill>
                <a:srgbClr val="FF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pic>
        <p:nvPicPr>
          <p:cNvPr id="422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0">
            <a:off x="1308788" y="3361968"/>
            <a:ext cx="1299888" cy="313476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23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0">
            <a:off x="8885835" y="3430840"/>
            <a:ext cx="1347432" cy="313476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24" name="图片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0">
            <a:off x="3234971" y="1062379"/>
            <a:ext cx="6654020" cy="2083721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25" name="图片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0">
            <a:off x="3989988" y="418097"/>
            <a:ext cx="4855007" cy="338091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428" name="组合"/>
          <p:cNvGrpSpPr>
            <a:grpSpLocks/>
          </p:cNvGrpSpPr>
          <p:nvPr/>
        </p:nvGrpSpPr>
        <p:grpSpPr>
          <a:xfrm>
            <a:off x="0" y="3711900"/>
            <a:ext cx="5093252" cy="1419004"/>
            <a:chOff x="0" y="3711900"/>
            <a:chExt cx="5093252" cy="1419004"/>
          </a:xfrm>
        </p:grpSpPr>
        <p:pic>
          <p:nvPicPr>
            <p:cNvPr id="426" name="图片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0">
              <a:off x="0" y="3711900"/>
              <a:ext cx="4772588" cy="1419004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27" name="矩形"/>
            <p:cNvSpPr>
              <a:spLocks/>
            </p:cNvSpPr>
            <p:nvPr/>
          </p:nvSpPr>
          <p:spPr>
            <a:xfrm rot="0">
              <a:off x="907444" y="3731480"/>
              <a:ext cx="4185808" cy="1323439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Có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2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hàng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,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mỗi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hàng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6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hình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tròn</a:t>
              </a:r>
              <a:endParaRPr lang="zh-CN" altLang="en-US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endParaRPr>
            </a:p>
          </p:txBody>
        </p:sp>
      </p:grpSp>
      <p:grpSp>
        <p:nvGrpSpPr>
          <p:cNvPr id="431" name="组合"/>
          <p:cNvGrpSpPr>
            <a:grpSpLocks/>
          </p:cNvGrpSpPr>
          <p:nvPr/>
        </p:nvGrpSpPr>
        <p:grpSpPr>
          <a:xfrm>
            <a:off x="7502698" y="3810945"/>
            <a:ext cx="4772587" cy="1419005"/>
            <a:chOff x="7502698" y="3810945"/>
            <a:chExt cx="4772587" cy="1419005"/>
          </a:xfrm>
        </p:grpSpPr>
        <p:pic>
          <p:nvPicPr>
            <p:cNvPr id="429" name="图片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0">
              <a:off x="7502698" y="3810945"/>
              <a:ext cx="4772587" cy="141900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30" name="矩形"/>
            <p:cNvSpPr>
              <a:spLocks/>
            </p:cNvSpPr>
            <p:nvPr/>
          </p:nvSpPr>
          <p:spPr>
            <a:xfrm rot="0">
              <a:off x="7796088" y="3906512"/>
              <a:ext cx="3710112" cy="1323439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Có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6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cột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,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mỗi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cột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2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hình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tròn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.</a:t>
              </a:r>
              <a:endParaRPr lang="zh-CN" altLang="en-US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endParaRPr>
            </a:p>
          </p:txBody>
        </p:sp>
      </p:grpSp>
      <p:grpSp>
        <p:nvGrpSpPr>
          <p:cNvPr id="434" name="组合"/>
          <p:cNvGrpSpPr>
            <a:grpSpLocks/>
          </p:cNvGrpSpPr>
          <p:nvPr/>
        </p:nvGrpSpPr>
        <p:grpSpPr>
          <a:xfrm>
            <a:off x="400106" y="5451944"/>
            <a:ext cx="5028064" cy="1059637"/>
            <a:chOff x="400106" y="5451944"/>
            <a:chExt cx="5028064" cy="1059637"/>
          </a:xfrm>
        </p:grpSpPr>
        <p:pic>
          <p:nvPicPr>
            <p:cNvPr id="432" name="图片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0">
              <a:off x="400106" y="5451944"/>
              <a:ext cx="4548831" cy="1059637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33" name="矩形"/>
            <p:cNvSpPr>
              <a:spLocks/>
            </p:cNvSpPr>
            <p:nvPr/>
          </p:nvSpPr>
          <p:spPr>
            <a:xfrm rot="0">
              <a:off x="548387" y="5551651"/>
              <a:ext cx="4879783" cy="769440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4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4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6 x 2 = 6 + 6 = 12</a:t>
              </a:r>
              <a:endParaRPr lang="zh-CN" altLang="en-US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endParaRPr>
            </a:p>
          </p:txBody>
        </p:sp>
      </p:grpSp>
      <p:grpSp>
        <p:nvGrpSpPr>
          <p:cNvPr id="437" name="组合"/>
          <p:cNvGrpSpPr>
            <a:grpSpLocks/>
          </p:cNvGrpSpPr>
          <p:nvPr/>
        </p:nvGrpSpPr>
        <p:grpSpPr>
          <a:xfrm>
            <a:off x="7920494" y="5332744"/>
            <a:ext cx="3245457" cy="1157025"/>
            <a:chOff x="7920494" y="5332744"/>
            <a:chExt cx="3245457" cy="1157025"/>
          </a:xfrm>
        </p:grpSpPr>
        <p:pic>
          <p:nvPicPr>
            <p:cNvPr id="435" name="图片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0">
              <a:off x="7920494" y="5332744"/>
              <a:ext cx="3245457" cy="115702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36" name="矩形"/>
            <p:cNvSpPr>
              <a:spLocks/>
            </p:cNvSpPr>
            <p:nvPr/>
          </p:nvSpPr>
          <p:spPr>
            <a:xfrm rot="0">
              <a:off x="8278441" y="5568074"/>
              <a:ext cx="2884869" cy="769440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4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2 </a:t>
              </a:r>
              <a:r>
                <a:rPr lang="en-US" altLang="zh-CN" sz="44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x 6 = 12</a:t>
              </a:r>
              <a:endParaRPr lang="zh-CN" altLang="en-US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 animBg="1"/>
      <p:bldP spid="434" grpId="0" animBg="1"/>
      <p:bldP spid="431" grpId="0" animBg="1"/>
      <p:bldP spid="437" grpId="0" animBg="1"/>
    </p:bldLst>
  </p:timing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组合"/>
          <p:cNvGrpSpPr>
            <a:grpSpLocks/>
          </p:cNvGrpSpPr>
          <p:nvPr/>
        </p:nvGrpSpPr>
        <p:grpSpPr>
          <a:xfrm>
            <a:off x="-4773" y="5909701"/>
            <a:ext cx="12192000" cy="978311"/>
            <a:chOff x="-4773" y="5909701"/>
            <a:chExt cx="12192000" cy="978311"/>
          </a:xfrm>
        </p:grpSpPr>
        <p:pic>
          <p:nvPicPr>
            <p:cNvPr id="438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-4773" y="5909701"/>
              <a:ext cx="3537397" cy="97831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39" name="图片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3532624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40" name="图片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6417492" y="6090166"/>
              <a:ext cx="2884868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41" name="图片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0">
              <a:off x="9302360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443" name="矩形"/>
          <p:cNvSpPr>
            <a:spLocks/>
          </p:cNvSpPr>
          <p:nvPr/>
        </p:nvSpPr>
        <p:spPr>
          <a:xfrm rot="0">
            <a:off x="2186516" y="236442"/>
            <a:ext cx="736098" cy="70788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>
                <a:solidFill>
                  <a:srgbClr val="FF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</a:t>
            </a:r>
            <a:r>
              <a:rPr lang="en-US" altLang="zh-CN" sz="4000" b="1" i="0" u="none" strike="noStrike" kern="1200" cap="none" spc="0" baseline="0">
                <a:solidFill>
                  <a:srgbClr val="FF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) </a:t>
            </a:r>
            <a:endParaRPr lang="zh-CN" altLang="en-US" sz="4000" b="1" i="0" u="none" strike="noStrike" kern="1200" cap="none" spc="0" baseline="0">
              <a:solidFill>
                <a:srgbClr val="FF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pic>
        <p:nvPicPr>
          <p:cNvPr id="444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0">
            <a:off x="1308788" y="3361968"/>
            <a:ext cx="1299888" cy="313476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45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0">
            <a:off x="8885835" y="3430840"/>
            <a:ext cx="1347432" cy="313476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448" name="组合"/>
          <p:cNvGrpSpPr>
            <a:grpSpLocks/>
          </p:cNvGrpSpPr>
          <p:nvPr/>
        </p:nvGrpSpPr>
        <p:grpSpPr>
          <a:xfrm>
            <a:off x="0" y="3711900"/>
            <a:ext cx="5093252" cy="1419004"/>
            <a:chOff x="0" y="3711900"/>
            <a:chExt cx="5093252" cy="1419004"/>
          </a:xfrm>
        </p:grpSpPr>
        <p:pic>
          <p:nvPicPr>
            <p:cNvPr id="446" name="图片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0">
              <a:off x="0" y="3711900"/>
              <a:ext cx="4772588" cy="1419004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47" name="矩形"/>
            <p:cNvSpPr>
              <a:spLocks/>
            </p:cNvSpPr>
            <p:nvPr/>
          </p:nvSpPr>
          <p:spPr>
            <a:xfrm rot="0">
              <a:off x="907444" y="3731480"/>
              <a:ext cx="4185808" cy="1323439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Có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4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hàng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,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mỗi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hàng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5 ô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vuông</a:t>
              </a:r>
              <a:endParaRPr lang="zh-CN" altLang="en-US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endParaRPr>
            </a:p>
          </p:txBody>
        </p:sp>
      </p:grpSp>
      <p:grpSp>
        <p:nvGrpSpPr>
          <p:cNvPr id="451" name="组合"/>
          <p:cNvGrpSpPr>
            <a:grpSpLocks/>
          </p:cNvGrpSpPr>
          <p:nvPr/>
        </p:nvGrpSpPr>
        <p:grpSpPr>
          <a:xfrm>
            <a:off x="7502698" y="3810945"/>
            <a:ext cx="4772587" cy="1419005"/>
            <a:chOff x="7502698" y="3810945"/>
            <a:chExt cx="4772587" cy="1419005"/>
          </a:xfrm>
        </p:grpSpPr>
        <p:pic>
          <p:nvPicPr>
            <p:cNvPr id="449" name="图片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0">
              <a:off x="7502698" y="3810945"/>
              <a:ext cx="4772587" cy="141900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50" name="矩形"/>
            <p:cNvSpPr>
              <a:spLocks/>
            </p:cNvSpPr>
            <p:nvPr/>
          </p:nvSpPr>
          <p:spPr>
            <a:xfrm rot="0">
              <a:off x="7796088" y="3906512"/>
              <a:ext cx="3710112" cy="1323439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Có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5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cột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,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mỗi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cột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4 ô 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vuông</a:t>
              </a:r>
              <a:r>
                <a:rPr lang="en-US" altLang="zh-CN" sz="4000" b="0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.</a:t>
              </a:r>
              <a:endParaRPr lang="zh-CN" altLang="en-US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endParaRPr>
            </a:p>
          </p:txBody>
        </p:sp>
      </p:grpSp>
      <p:grpSp>
        <p:nvGrpSpPr>
          <p:cNvPr id="454" name="组合"/>
          <p:cNvGrpSpPr>
            <a:grpSpLocks/>
          </p:cNvGrpSpPr>
          <p:nvPr/>
        </p:nvGrpSpPr>
        <p:grpSpPr>
          <a:xfrm>
            <a:off x="1178556" y="5420223"/>
            <a:ext cx="3129877" cy="1059637"/>
            <a:chOff x="1178556" y="5420223"/>
            <a:chExt cx="3129877" cy="1059637"/>
          </a:xfrm>
        </p:grpSpPr>
        <p:pic>
          <p:nvPicPr>
            <p:cNvPr id="452" name="图片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0">
              <a:off x="1178556" y="5420223"/>
              <a:ext cx="2831563" cy="1059637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53" name="矩形"/>
            <p:cNvSpPr>
              <a:spLocks/>
            </p:cNvSpPr>
            <p:nvPr/>
          </p:nvSpPr>
          <p:spPr>
            <a:xfrm rot="0">
              <a:off x="1270858" y="5519931"/>
              <a:ext cx="3037574" cy="769440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4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4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5</a:t>
              </a:r>
              <a:r>
                <a:rPr lang="en-US" altLang="zh-CN" sz="44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x 4 = 20</a:t>
              </a:r>
              <a:endParaRPr lang="zh-CN" altLang="en-US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endParaRPr>
            </a:p>
          </p:txBody>
        </p:sp>
      </p:grpSp>
      <p:grpSp>
        <p:nvGrpSpPr>
          <p:cNvPr id="457" name="组合"/>
          <p:cNvGrpSpPr>
            <a:grpSpLocks/>
          </p:cNvGrpSpPr>
          <p:nvPr/>
        </p:nvGrpSpPr>
        <p:grpSpPr>
          <a:xfrm>
            <a:off x="6277012" y="5332064"/>
            <a:ext cx="6357720" cy="1157025"/>
            <a:chOff x="6277012" y="5332064"/>
            <a:chExt cx="6357720" cy="1157025"/>
          </a:xfrm>
        </p:grpSpPr>
        <p:pic>
          <p:nvPicPr>
            <p:cNvPr id="455" name="图片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0">
              <a:off x="6277012" y="5332064"/>
              <a:ext cx="5744540" cy="115702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456" name="矩形"/>
            <p:cNvSpPr>
              <a:spLocks/>
            </p:cNvSpPr>
            <p:nvPr/>
          </p:nvSpPr>
          <p:spPr>
            <a:xfrm rot="0">
              <a:off x="6337741" y="5567953"/>
              <a:ext cx="6296990" cy="769440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4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4 x 5 = 4 + 4 + 4 + 4 = 20</a:t>
              </a:r>
              <a:endParaRPr lang="zh-CN" altLang="en-US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endParaRPr>
            </a:p>
          </p:txBody>
        </p:sp>
      </p:grpSp>
      <p:pic>
        <p:nvPicPr>
          <p:cNvPr id="458" name="图片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0">
            <a:off x="4707169" y="955990"/>
            <a:ext cx="3261142" cy="2612398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59" name="图片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0">
            <a:off x="2922615" y="240187"/>
            <a:ext cx="6989755" cy="70414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4059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/>
      <p:bldP spid="454" grpId="0" animBg="1"/>
      <p:bldP spid="451" grpId="0" animBg="1"/>
      <p:bldP spid="457" grpId="0" animBg="1"/>
    </p:bldLst>
  </p:timing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组合"/>
          <p:cNvGrpSpPr>
            <a:grpSpLocks/>
          </p:cNvGrpSpPr>
          <p:nvPr/>
        </p:nvGrpSpPr>
        <p:grpSpPr>
          <a:xfrm>
            <a:off x="-4773" y="5909701"/>
            <a:ext cx="12192000" cy="978311"/>
            <a:chOff x="-4773" y="5909701"/>
            <a:chExt cx="12192000" cy="978311"/>
          </a:xfrm>
        </p:grpSpPr>
        <p:pic>
          <p:nvPicPr>
            <p:cNvPr id="460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-4773" y="5909701"/>
              <a:ext cx="3537397" cy="97831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61" name="图片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3532624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62" name="图片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6417492" y="6090166"/>
              <a:ext cx="2884868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463" name="图片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0">
              <a:off x="9302360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465" name="椭圆"/>
          <p:cNvSpPr>
            <a:spLocks/>
          </p:cNvSpPr>
          <p:nvPr/>
        </p:nvSpPr>
        <p:spPr>
          <a:xfrm rot="0">
            <a:off x="203834" y="382119"/>
            <a:ext cx="523220" cy="523220"/>
          </a:xfrm>
          <a:prstGeom prst="ellipse"/>
          <a:solidFill>
            <a:srgbClr val="DA0000"/>
          </a:solidFill>
          <a:ln w="12700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FFFFFF"/>
                </a:solidFill>
                <a:latin typeface="#9Slide03 AmpleSoft Bold" pitchFamily="2" charset="0"/>
                <a:ea typeface="等线" pitchFamily="0" charset="0"/>
                <a:cs typeface="等线" pitchFamily="0" charset="0"/>
              </a:rPr>
              <a:t>4</a:t>
            </a:r>
            <a:endParaRPr lang="zh-CN" altLang="en-US" sz="3600" b="0" i="0" u="none" strike="noStrike" kern="1200" cap="none" spc="0" baseline="0">
              <a:solidFill>
                <a:srgbClr val="FFFFFF"/>
              </a:solidFill>
              <a:latin typeface="#9Slide03 AmpleSoft Bold" pitchFamily="2" charset="0"/>
              <a:ea typeface="等线" pitchFamily="0" charset="0"/>
              <a:cs typeface="等线" pitchFamily="0" charset="0"/>
            </a:endParaRPr>
          </a:p>
        </p:txBody>
      </p:sp>
      <p:pic>
        <p:nvPicPr>
          <p:cNvPr id="466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0">
            <a:off x="976021" y="290142"/>
            <a:ext cx="10239957" cy="615197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67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0">
            <a:off x="295950" y="1085805"/>
            <a:ext cx="5597397" cy="5088543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68" name="图片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0">
            <a:off x="6298655" y="1731330"/>
            <a:ext cx="2230747" cy="746487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69" name="图片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0">
            <a:off x="9353092" y="1929106"/>
            <a:ext cx="2560531" cy="436951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70" name="图片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0">
            <a:off x="6327584" y="3218363"/>
            <a:ext cx="1863803" cy="794800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71" name="图片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0">
            <a:off x="6116773" y="4620320"/>
            <a:ext cx="2560532" cy="629898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72" name="图片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0">
            <a:off x="8584949" y="1824920"/>
            <a:ext cx="586339" cy="559306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73" name="图片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0">
            <a:off x="9380415" y="3429000"/>
            <a:ext cx="2560530" cy="436951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74" name="图片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0">
            <a:off x="9464527" y="4732716"/>
            <a:ext cx="2560531" cy="436951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75" name="图片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0">
            <a:off x="8488952" y="3268866"/>
            <a:ext cx="586339" cy="559305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476" name="图片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0">
            <a:off x="8782121" y="4619223"/>
            <a:ext cx="586339" cy="559306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477" name="矩形"/>
          <p:cNvSpPr>
            <a:spLocks/>
          </p:cNvSpPr>
          <p:nvPr/>
        </p:nvSpPr>
        <p:spPr>
          <a:xfrm rot="0">
            <a:off x="325929" y="3580393"/>
            <a:ext cx="558307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1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78" name="矩形"/>
          <p:cNvSpPr>
            <a:spLocks/>
          </p:cNvSpPr>
          <p:nvPr/>
        </p:nvSpPr>
        <p:spPr>
          <a:xfrm rot="0">
            <a:off x="341640" y="3073513"/>
            <a:ext cx="55830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2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79" name="矩形"/>
          <p:cNvSpPr>
            <a:spLocks/>
          </p:cNvSpPr>
          <p:nvPr/>
        </p:nvSpPr>
        <p:spPr>
          <a:xfrm rot="0">
            <a:off x="341640" y="2566634"/>
            <a:ext cx="55830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3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80" name="矩形"/>
          <p:cNvSpPr>
            <a:spLocks/>
          </p:cNvSpPr>
          <p:nvPr/>
        </p:nvSpPr>
        <p:spPr>
          <a:xfrm rot="0">
            <a:off x="341640" y="2067462"/>
            <a:ext cx="55830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4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81" name="矩形"/>
          <p:cNvSpPr>
            <a:spLocks/>
          </p:cNvSpPr>
          <p:nvPr/>
        </p:nvSpPr>
        <p:spPr>
          <a:xfrm rot="0">
            <a:off x="341640" y="1577525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5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82" name="矩形"/>
          <p:cNvSpPr>
            <a:spLocks/>
          </p:cNvSpPr>
          <p:nvPr/>
        </p:nvSpPr>
        <p:spPr>
          <a:xfrm rot="0">
            <a:off x="816532" y="1017286"/>
            <a:ext cx="558307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1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83" name="矩形"/>
          <p:cNvSpPr>
            <a:spLocks/>
          </p:cNvSpPr>
          <p:nvPr/>
        </p:nvSpPr>
        <p:spPr>
          <a:xfrm rot="0">
            <a:off x="1411737" y="1021484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2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84" name="矩形"/>
          <p:cNvSpPr>
            <a:spLocks/>
          </p:cNvSpPr>
          <p:nvPr/>
        </p:nvSpPr>
        <p:spPr>
          <a:xfrm rot="0">
            <a:off x="1886629" y="1025947"/>
            <a:ext cx="55830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3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85" name="矩形"/>
          <p:cNvSpPr>
            <a:spLocks/>
          </p:cNvSpPr>
          <p:nvPr/>
        </p:nvSpPr>
        <p:spPr>
          <a:xfrm rot="0">
            <a:off x="927797" y="2475428"/>
            <a:ext cx="1431993" cy="46166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5 x 3 = 15</a:t>
            </a:r>
            <a:endParaRPr lang="zh-CN" altLang="en-US" sz="24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86" name="矩形"/>
          <p:cNvSpPr>
            <a:spLocks/>
          </p:cNvSpPr>
          <p:nvPr/>
        </p:nvSpPr>
        <p:spPr>
          <a:xfrm rot="0">
            <a:off x="8456429" y="1778273"/>
            <a:ext cx="784482" cy="707886"/>
          </a:xfrm>
          <a:prstGeom prst="rect"/>
          <a:solidFill>
            <a:schemeClr val="bg1"/>
          </a:solidFill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15</a:t>
            </a:r>
            <a:endParaRPr lang="zh-CN" altLang="en-US" sz="40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87" name="矩形"/>
          <p:cNvSpPr>
            <a:spLocks/>
          </p:cNvSpPr>
          <p:nvPr/>
        </p:nvSpPr>
        <p:spPr>
          <a:xfrm rot="0">
            <a:off x="5435223" y="3580393"/>
            <a:ext cx="55830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1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88" name="矩形"/>
          <p:cNvSpPr>
            <a:spLocks/>
          </p:cNvSpPr>
          <p:nvPr/>
        </p:nvSpPr>
        <p:spPr>
          <a:xfrm rot="0">
            <a:off x="5450933" y="3073513"/>
            <a:ext cx="55830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2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89" name="矩形"/>
          <p:cNvSpPr>
            <a:spLocks/>
          </p:cNvSpPr>
          <p:nvPr/>
        </p:nvSpPr>
        <p:spPr>
          <a:xfrm rot="0">
            <a:off x="5450933" y="2566634"/>
            <a:ext cx="55830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3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90" name="矩形"/>
          <p:cNvSpPr>
            <a:spLocks/>
          </p:cNvSpPr>
          <p:nvPr/>
        </p:nvSpPr>
        <p:spPr>
          <a:xfrm rot="0">
            <a:off x="5450933" y="2067462"/>
            <a:ext cx="55830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4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91" name="矩形"/>
          <p:cNvSpPr>
            <a:spLocks/>
          </p:cNvSpPr>
          <p:nvPr/>
        </p:nvSpPr>
        <p:spPr>
          <a:xfrm rot="0">
            <a:off x="5450933" y="1577525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5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92" name="矩形"/>
          <p:cNvSpPr>
            <a:spLocks/>
          </p:cNvSpPr>
          <p:nvPr/>
        </p:nvSpPr>
        <p:spPr>
          <a:xfrm rot="0">
            <a:off x="4855728" y="1085762"/>
            <a:ext cx="55830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1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93" name="矩形"/>
          <p:cNvSpPr>
            <a:spLocks/>
          </p:cNvSpPr>
          <p:nvPr/>
        </p:nvSpPr>
        <p:spPr>
          <a:xfrm rot="0">
            <a:off x="4368480" y="1049418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2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94" name="矩形"/>
          <p:cNvSpPr>
            <a:spLocks/>
          </p:cNvSpPr>
          <p:nvPr/>
        </p:nvSpPr>
        <p:spPr>
          <a:xfrm rot="0">
            <a:off x="3858485" y="1067590"/>
            <a:ext cx="55830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3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95" name="矩形"/>
          <p:cNvSpPr>
            <a:spLocks/>
          </p:cNvSpPr>
          <p:nvPr/>
        </p:nvSpPr>
        <p:spPr>
          <a:xfrm rot="0">
            <a:off x="3371237" y="1067589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4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96" name="矩形"/>
          <p:cNvSpPr>
            <a:spLocks/>
          </p:cNvSpPr>
          <p:nvPr/>
        </p:nvSpPr>
        <p:spPr>
          <a:xfrm rot="0">
            <a:off x="2905386" y="1067589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5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97" name="矩形"/>
          <p:cNvSpPr>
            <a:spLocks/>
          </p:cNvSpPr>
          <p:nvPr/>
        </p:nvSpPr>
        <p:spPr>
          <a:xfrm rot="0">
            <a:off x="3275094" y="2554818"/>
            <a:ext cx="2160128" cy="584774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FF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5 x 5 = 25</a:t>
            </a:r>
            <a:endParaRPr lang="zh-CN" altLang="en-US" sz="3200" b="1" i="0" u="none" strike="noStrike" kern="1200" cap="none" spc="0" baseline="0">
              <a:solidFill>
                <a:srgbClr val="FFFF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98" name="矩形"/>
          <p:cNvSpPr>
            <a:spLocks/>
          </p:cNvSpPr>
          <p:nvPr/>
        </p:nvSpPr>
        <p:spPr>
          <a:xfrm rot="0">
            <a:off x="8386806" y="3170790"/>
            <a:ext cx="784482" cy="707886"/>
          </a:xfrm>
          <a:prstGeom prst="rect"/>
          <a:solidFill>
            <a:schemeClr val="bg1"/>
          </a:solidFill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25</a:t>
            </a:r>
            <a:endParaRPr lang="zh-CN" altLang="en-US" sz="40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499" name="矩形"/>
          <p:cNvSpPr>
            <a:spLocks/>
          </p:cNvSpPr>
          <p:nvPr/>
        </p:nvSpPr>
        <p:spPr>
          <a:xfrm rot="0">
            <a:off x="295950" y="5134908"/>
            <a:ext cx="558307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1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00" name="矩形"/>
          <p:cNvSpPr>
            <a:spLocks/>
          </p:cNvSpPr>
          <p:nvPr/>
        </p:nvSpPr>
        <p:spPr>
          <a:xfrm rot="0">
            <a:off x="311659" y="4628029"/>
            <a:ext cx="558307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2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01" name="矩形"/>
          <p:cNvSpPr>
            <a:spLocks/>
          </p:cNvSpPr>
          <p:nvPr/>
        </p:nvSpPr>
        <p:spPr>
          <a:xfrm rot="0">
            <a:off x="816532" y="5644398"/>
            <a:ext cx="558307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1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02" name="矩形"/>
          <p:cNvSpPr>
            <a:spLocks/>
          </p:cNvSpPr>
          <p:nvPr/>
        </p:nvSpPr>
        <p:spPr>
          <a:xfrm rot="0">
            <a:off x="1324650" y="5631407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2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03" name="矩形"/>
          <p:cNvSpPr>
            <a:spLocks/>
          </p:cNvSpPr>
          <p:nvPr/>
        </p:nvSpPr>
        <p:spPr>
          <a:xfrm rot="0">
            <a:off x="1814879" y="5637902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3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04" name="矩形"/>
          <p:cNvSpPr>
            <a:spLocks/>
          </p:cNvSpPr>
          <p:nvPr/>
        </p:nvSpPr>
        <p:spPr>
          <a:xfrm rot="0">
            <a:off x="2359790" y="5646740"/>
            <a:ext cx="558307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4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05" name="矩形"/>
          <p:cNvSpPr>
            <a:spLocks/>
          </p:cNvSpPr>
          <p:nvPr/>
        </p:nvSpPr>
        <p:spPr>
          <a:xfrm rot="0">
            <a:off x="2889640" y="5653894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5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06" name="矩形"/>
          <p:cNvSpPr>
            <a:spLocks/>
          </p:cNvSpPr>
          <p:nvPr/>
        </p:nvSpPr>
        <p:spPr>
          <a:xfrm rot="0">
            <a:off x="3369153" y="5672019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6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07" name="矩形"/>
          <p:cNvSpPr>
            <a:spLocks/>
          </p:cNvSpPr>
          <p:nvPr/>
        </p:nvSpPr>
        <p:spPr>
          <a:xfrm rot="0">
            <a:off x="3861642" y="5625960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7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08" name="矩形"/>
          <p:cNvSpPr>
            <a:spLocks/>
          </p:cNvSpPr>
          <p:nvPr/>
        </p:nvSpPr>
        <p:spPr>
          <a:xfrm rot="0">
            <a:off x="4386142" y="5639578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8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09" name="矩形"/>
          <p:cNvSpPr>
            <a:spLocks/>
          </p:cNvSpPr>
          <p:nvPr/>
        </p:nvSpPr>
        <p:spPr>
          <a:xfrm rot="0">
            <a:off x="4924345" y="5639579"/>
            <a:ext cx="558308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9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10" name="矩形"/>
          <p:cNvSpPr>
            <a:spLocks/>
          </p:cNvSpPr>
          <p:nvPr/>
        </p:nvSpPr>
        <p:spPr>
          <a:xfrm rot="0">
            <a:off x="2186208" y="4877278"/>
            <a:ext cx="2160129" cy="584775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2 x 9 = 18</a:t>
            </a:r>
            <a:endParaRPr lang="zh-CN" altLang="en-US" sz="3200" b="1" i="0" u="none" strike="noStrike" kern="1200" cap="none" spc="0" baseline="0">
              <a:solidFill>
                <a:schemeClr val="tx1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511" name="矩形"/>
          <p:cNvSpPr>
            <a:spLocks/>
          </p:cNvSpPr>
          <p:nvPr/>
        </p:nvSpPr>
        <p:spPr>
          <a:xfrm rot="0">
            <a:off x="8541701" y="4531117"/>
            <a:ext cx="784482" cy="707886"/>
          </a:xfrm>
          <a:prstGeom prst="rect"/>
          <a:solidFill>
            <a:schemeClr val="bg1"/>
          </a:solidFill>
          <a:ln w="12700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1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18</a:t>
            </a:r>
            <a:endParaRPr lang="zh-CN" altLang="en-US" sz="4000" b="1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 animBg="1"/>
      <p:bldP spid="477" grpId="0"/>
      <p:bldP spid="478" grpId="0"/>
      <p:bldP spid="479" grpId="0"/>
      <p:bldP spid="480" grpId="0"/>
      <p:bldP spid="481" grpId="0"/>
      <p:bldP spid="482" grpId="0"/>
      <p:bldP spid="483" grpId="0"/>
      <p:bldP spid="484" grpId="0"/>
      <p:bldP spid="485" grpId="0"/>
      <p:bldP spid="486" grpId="0" animBg="1"/>
      <p:bldP spid="487" grpId="0"/>
      <p:bldP spid="488" grpId="0"/>
      <p:bldP spid="489" grpId="0"/>
      <p:bldP spid="490" grpId="0"/>
      <p:bldP spid="491" grpId="0"/>
      <p:bldP spid="492" grpId="0"/>
      <p:bldP spid="493" grpId="0"/>
      <p:bldP spid="494" grpId="0"/>
      <p:bldP spid="495" grpId="0"/>
      <p:bldP spid="496" grpId="0"/>
      <p:bldP spid="497" grpId="0"/>
      <p:bldP spid="498" grpId="0" animBg="1"/>
      <p:bldP spid="499" grpId="0"/>
      <p:bldP spid="500" grpId="0"/>
      <p:bldP spid="501" grpId="0"/>
      <p:bldP spid="502" grpId="0"/>
      <p:bldP spid="503" grpId="0"/>
      <p:bldP spid="504" grpId="0"/>
      <p:bldP spid="505" grpId="0"/>
      <p:bldP spid="506" grpId="0"/>
      <p:bldP spid="507" grpId="0"/>
      <p:bldP spid="508" grpId="0"/>
      <p:bldP spid="509" grpId="0"/>
      <p:bldP spid="510" grpId="0"/>
      <p:bldP spid="511" grpId="0" animBg="1"/>
    </p:bldLst>
  </p:timing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矩形"/>
          <p:cNvSpPr>
            <a:spLocks/>
          </p:cNvSpPr>
          <p:nvPr/>
        </p:nvSpPr>
        <p:spPr>
          <a:xfrm rot="0">
            <a:off x="-64124" y="-13350"/>
            <a:ext cx="12192000" cy="6858000"/>
          </a:xfrm>
          <a:prstGeom prst="rect"/>
          <a:pattFill prst="lgGrid">
            <a:fgClr>
              <a:srgbClr val="F2F2F2"/>
            </a:fgClr>
            <a:bgClr>
              <a:srgbClr val="FFFFFF"/>
            </a:bgClr>
          </a:pattFill>
          <a:ln w="12700" cmpd="sng" cap="flat">
            <a:noFill/>
            <a:prstDash val="solid"/>
            <a:round/>
          </a:ln>
        </p:spPr>
      </p:sp>
      <p:pic>
        <p:nvPicPr>
          <p:cNvPr id="51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0" y="0"/>
            <a:ext cx="8840832" cy="2775097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514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-355160" y="2048192"/>
            <a:ext cx="1390224" cy="2262059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515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0" y="3486150"/>
            <a:ext cx="12192000" cy="3371850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51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9134066" y="2851700"/>
            <a:ext cx="3028931" cy="3847429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517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0">
            <a:off x="-80369" y="4724732"/>
            <a:ext cx="2981054" cy="2238212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520" name="组合"/>
          <p:cNvGrpSpPr>
            <a:grpSpLocks/>
          </p:cNvGrpSpPr>
          <p:nvPr/>
        </p:nvGrpSpPr>
        <p:grpSpPr>
          <a:xfrm>
            <a:off x="2258107" y="1704412"/>
            <a:ext cx="7911021" cy="3020320"/>
            <a:chOff x="2258107" y="1704412"/>
            <a:chExt cx="7911021" cy="3020320"/>
          </a:xfrm>
        </p:grpSpPr>
        <p:pic>
          <p:nvPicPr>
            <p:cNvPr id="518" name="图片" descr="Shape&#10;&#10;Description automatically generated with medium confidence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0">
              <a:off x="2258107" y="1704412"/>
              <a:ext cx="7911021" cy="3020320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519" name="图片" descr="Shape&#10;&#10;Description automatically generated with medium confidence"/>
            <p:cNvPicPr>
              <a:picLocks noChangeAspect="1"/>
            </p:cNvPicPr>
            <p:nvPr/>
          </p:nvPicPr>
          <p:blipFill>
            <a:blip r:embed="rId7" cstate="print"/>
            <a:srcRect t="70178" b="19574" l="55862" r="41527"/>
            <a:stretch>
              <a:fillRect/>
            </a:stretch>
          </p:blipFill>
          <p:spPr>
            <a:xfrm rot="0">
              <a:off x="4810350" y="3805685"/>
              <a:ext cx="206476" cy="309527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</p:spTree>
    <p:extLst>
      <p:ext uri="{BB962C8B-B14F-4D97-AF65-F5344CB8AC3E}">
        <p14:creationId xmlns:p14="http://schemas.microsoft.com/office/powerpoint/2010/main" val="610700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 animBg="1"/>
      <p:bldP spid="520" grpId="0" animBg="1"/>
    </p:bldLst>
  </p:timing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矩形"/>
          <p:cNvSpPr>
            <a:spLocks/>
          </p:cNvSpPr>
          <p:nvPr/>
        </p:nvSpPr>
        <p:spPr>
          <a:xfrm rot="0">
            <a:off x="3535680" y="499871"/>
            <a:ext cx="1880642" cy="70788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5 x</a:t>
            </a:r>
            <a:r>
              <a:rPr lang="en-US" altLang="zh-CN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 3 </a:t>
            </a:r>
            <a:r>
              <a:rPr lang="en-US" altLang="zh-CN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= ?</a:t>
            </a:r>
            <a:endParaRPr lang="zh-CN" altLang="en-US" sz="40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grpSp>
        <p:nvGrpSpPr>
          <p:cNvPr id="528" name="组合"/>
          <p:cNvGrpSpPr>
            <a:grpSpLocks/>
          </p:cNvGrpSpPr>
          <p:nvPr/>
        </p:nvGrpSpPr>
        <p:grpSpPr>
          <a:xfrm>
            <a:off x="1230655" y="2707019"/>
            <a:ext cx="5851291" cy="1743631"/>
            <a:chOff x="1230655" y="2707019"/>
            <a:chExt cx="5851291" cy="1743631"/>
          </a:xfrm>
        </p:grpSpPr>
        <p:grpSp>
          <p:nvGrpSpPr>
            <p:cNvPr id="526" name="组合"/>
            <p:cNvGrpSpPr>
              <a:grpSpLocks/>
            </p:cNvGrpSpPr>
            <p:nvPr/>
          </p:nvGrpSpPr>
          <p:grpSpPr>
            <a:xfrm>
              <a:off x="1903278" y="2981130"/>
              <a:ext cx="5178668" cy="1213103"/>
              <a:chOff x="1903278" y="2981130"/>
              <a:chExt cx="5178668" cy="1213103"/>
            </a:xfrm>
          </p:grpSpPr>
          <p:sp>
            <p:nvSpPr>
              <p:cNvPr id="524" name="圆角矩形"/>
              <p:cNvSpPr>
                <a:spLocks/>
              </p:cNvSpPr>
              <p:nvPr/>
            </p:nvSpPr>
            <p:spPr>
              <a:xfrm rot="0">
                <a:off x="1903278" y="2981130"/>
                <a:ext cx="5178668" cy="1213103"/>
              </a:xfrm>
              <a:prstGeom prst="roundRect">
                <a:avLst>
                  <a:gd name="adj" fmla="val 16666"/>
                </a:avLst>
              </a:prstGeom>
              <a:solidFill>
                <a:srgbClr val="FFFFFF"/>
              </a:solidFill>
              <a:ln w="19050" cmpd="sng" cap="flat">
                <a:solidFill>
                  <a:srgbClr val="61C7BA"/>
                </a:solidFill>
                <a:prstDash val="solid"/>
                <a:round/>
              </a:ln>
            </p:spPr>
          </p:sp>
          <p:sp>
            <p:nvSpPr>
              <p:cNvPr id="525" name="矩形"/>
              <p:cNvSpPr>
                <a:spLocks/>
              </p:cNvSpPr>
              <p:nvPr/>
            </p:nvSpPr>
            <p:spPr>
              <a:xfrm rot="0">
                <a:off x="2829948" y="3428999"/>
                <a:ext cx="4129949" cy="481734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4400" b="1" i="0" u="none" strike="noStrike" kern="1200" cap="none" spc="300" baseline="0">
                    <a:solidFill>
                      <a:srgbClr val="FF0000"/>
                    </a:solidFill>
                    <a:latin typeface="Calibri" pitchFamily="0" charset="0"/>
                    <a:ea typeface="南构钦雕汉古" pitchFamily="18" charset="-122"/>
                    <a:cs typeface="Calibri" pitchFamily="0" charset="0"/>
                    <a:sym typeface="等线" pitchFamily="0" charset="0"/>
                  </a:rPr>
                  <a:t>5 x 3 = 15</a:t>
                </a:r>
                <a:endParaRPr lang="zh-CN" altLang="en-US" sz="4400" b="1" i="0" u="none" strike="noStrike" kern="1200" cap="none" spc="300" baseline="0">
                  <a:solidFill>
                    <a:srgbClr val="FF0000"/>
                  </a:solidFill>
                  <a:latin typeface="Calibri" pitchFamily="0" charset="0"/>
                  <a:ea typeface="南构钦雕汉古" pitchFamily="18" charset="-122"/>
                  <a:cs typeface="Calibri" pitchFamily="0" charset="0"/>
                  <a:sym typeface="等线" pitchFamily="0" charset="0"/>
                </a:endParaRPr>
              </a:p>
            </p:txBody>
          </p:sp>
        </p:grpSp>
        <p:pic>
          <p:nvPicPr>
            <p:cNvPr id="527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1230655" y="2707019"/>
              <a:ext cx="1477244" cy="174363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pic>
        <p:nvPicPr>
          <p:cNvPr id="529" name="图片" descr="A picture containing chart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69409"/>
          <a:stretch>
            <a:fillRect/>
          </a:stretch>
        </p:blipFill>
        <p:spPr>
          <a:xfrm rot="0">
            <a:off x="8461248" y="0"/>
            <a:ext cx="3728030" cy="685800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1361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/>
      <p:bldP spid="528" grpId="0" animBg="1"/>
    </p:bldLst>
  </p:timing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矩形"/>
          <p:cNvSpPr>
            <a:spLocks/>
          </p:cNvSpPr>
          <p:nvPr/>
        </p:nvSpPr>
        <p:spPr>
          <a:xfrm rot="0">
            <a:off x="3535680" y="499871"/>
            <a:ext cx="1912703" cy="70788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2 x 9 = ?</a:t>
            </a:r>
            <a:endParaRPr lang="zh-CN" altLang="en-US" sz="40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grpSp>
        <p:nvGrpSpPr>
          <p:cNvPr id="535" name="组合"/>
          <p:cNvGrpSpPr>
            <a:grpSpLocks/>
          </p:cNvGrpSpPr>
          <p:nvPr/>
        </p:nvGrpSpPr>
        <p:grpSpPr>
          <a:xfrm>
            <a:off x="1230655" y="2766980"/>
            <a:ext cx="5851291" cy="1743631"/>
            <a:chOff x="1230655" y="2766980"/>
            <a:chExt cx="5851291" cy="1743631"/>
          </a:xfrm>
        </p:grpSpPr>
        <p:grpSp>
          <p:nvGrpSpPr>
            <p:cNvPr id="533" name="组合"/>
            <p:cNvGrpSpPr>
              <a:grpSpLocks/>
            </p:cNvGrpSpPr>
            <p:nvPr/>
          </p:nvGrpSpPr>
          <p:grpSpPr>
            <a:xfrm>
              <a:off x="1903278" y="3041090"/>
              <a:ext cx="5178668" cy="1213104"/>
              <a:chOff x="1903278" y="3041090"/>
              <a:chExt cx="5178668" cy="1213104"/>
            </a:xfrm>
          </p:grpSpPr>
          <p:sp>
            <p:nvSpPr>
              <p:cNvPr id="531" name="圆角矩形"/>
              <p:cNvSpPr>
                <a:spLocks/>
              </p:cNvSpPr>
              <p:nvPr/>
            </p:nvSpPr>
            <p:spPr>
              <a:xfrm rot="0">
                <a:off x="1903278" y="3041090"/>
                <a:ext cx="5178668" cy="1213104"/>
              </a:xfrm>
              <a:prstGeom prst="roundRect">
                <a:avLst>
                  <a:gd name="adj" fmla="val 16666"/>
                </a:avLst>
              </a:prstGeom>
              <a:solidFill>
                <a:srgbClr val="FFFFFF"/>
              </a:solidFill>
              <a:ln w="19050" cmpd="sng" cap="flat">
                <a:solidFill>
                  <a:srgbClr val="61C7BA"/>
                </a:solidFill>
                <a:prstDash val="solid"/>
                <a:round/>
              </a:ln>
            </p:spPr>
          </p:sp>
          <p:sp>
            <p:nvSpPr>
              <p:cNvPr id="532" name="矩形"/>
              <p:cNvSpPr>
                <a:spLocks/>
              </p:cNvSpPr>
              <p:nvPr/>
            </p:nvSpPr>
            <p:spPr>
              <a:xfrm rot="0">
                <a:off x="2829948" y="3488960"/>
                <a:ext cx="4129949" cy="481734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4400" b="1" i="0" u="none" strike="noStrike" kern="1200" cap="none" spc="300" baseline="0">
                    <a:solidFill>
                      <a:srgbClr val="FF0000"/>
                    </a:solidFill>
                    <a:latin typeface="Calibri" pitchFamily="0" charset="0"/>
                    <a:ea typeface="南构钦雕汉古" pitchFamily="18" charset="-122"/>
                    <a:cs typeface="Calibri" pitchFamily="0" charset="0"/>
                    <a:sym typeface="等线" pitchFamily="0" charset="0"/>
                  </a:rPr>
                  <a:t>2 x 9 = 18</a:t>
                </a:r>
                <a:endParaRPr lang="zh-CN" altLang="en-US" sz="4400" b="1" i="0" u="none" strike="noStrike" kern="1200" cap="none" spc="300" baseline="0">
                  <a:solidFill>
                    <a:srgbClr val="FF0000"/>
                  </a:solidFill>
                  <a:latin typeface="Calibri" pitchFamily="0" charset="0"/>
                  <a:ea typeface="南构钦雕汉古" pitchFamily="18" charset="-122"/>
                  <a:cs typeface="Calibri" pitchFamily="0" charset="0"/>
                  <a:sym typeface="等线" pitchFamily="0" charset="0"/>
                </a:endParaRPr>
              </a:p>
            </p:txBody>
          </p:sp>
        </p:grpSp>
        <p:pic>
          <p:nvPicPr>
            <p:cNvPr id="534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1230655" y="2766980"/>
              <a:ext cx="1477244" cy="174363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pic>
        <p:nvPicPr>
          <p:cNvPr id="536" name="图片" descr="A picture containing chart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69409"/>
          <a:stretch>
            <a:fillRect/>
          </a:stretch>
        </p:blipFill>
        <p:spPr>
          <a:xfrm rot="0">
            <a:off x="8461248" y="0"/>
            <a:ext cx="3728030" cy="685800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4567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/>
      <p:bldP spid="535" grpId="0" animBg="1"/>
    </p:bldLst>
  </p:timing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矩形"/>
          <p:cNvSpPr>
            <a:spLocks/>
          </p:cNvSpPr>
          <p:nvPr/>
        </p:nvSpPr>
        <p:spPr>
          <a:xfrm rot="0">
            <a:off x="3535680" y="499871"/>
            <a:ext cx="2055371" cy="70788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15 : 5 = ?</a:t>
            </a:r>
            <a:endParaRPr lang="zh-CN" altLang="en-US" sz="40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grpSp>
        <p:nvGrpSpPr>
          <p:cNvPr id="542" name="组合"/>
          <p:cNvGrpSpPr>
            <a:grpSpLocks/>
          </p:cNvGrpSpPr>
          <p:nvPr/>
        </p:nvGrpSpPr>
        <p:grpSpPr>
          <a:xfrm>
            <a:off x="1230655" y="2707019"/>
            <a:ext cx="5851291" cy="1743631"/>
            <a:chOff x="1230655" y="2707019"/>
            <a:chExt cx="5851291" cy="1743631"/>
          </a:xfrm>
        </p:grpSpPr>
        <p:grpSp>
          <p:nvGrpSpPr>
            <p:cNvPr id="540" name="组合"/>
            <p:cNvGrpSpPr>
              <a:grpSpLocks/>
            </p:cNvGrpSpPr>
            <p:nvPr/>
          </p:nvGrpSpPr>
          <p:grpSpPr>
            <a:xfrm>
              <a:off x="1903278" y="2981130"/>
              <a:ext cx="5178668" cy="1213103"/>
              <a:chOff x="1903278" y="2981130"/>
              <a:chExt cx="5178668" cy="1213103"/>
            </a:xfrm>
          </p:grpSpPr>
          <p:sp>
            <p:nvSpPr>
              <p:cNvPr id="538" name="圆角矩形"/>
              <p:cNvSpPr>
                <a:spLocks/>
              </p:cNvSpPr>
              <p:nvPr/>
            </p:nvSpPr>
            <p:spPr>
              <a:xfrm rot="0">
                <a:off x="1903278" y="2981130"/>
                <a:ext cx="5178668" cy="1213103"/>
              </a:xfrm>
              <a:prstGeom prst="roundRect">
                <a:avLst>
                  <a:gd name="adj" fmla="val 16666"/>
                </a:avLst>
              </a:prstGeom>
              <a:solidFill>
                <a:srgbClr val="FFFFFF"/>
              </a:solidFill>
              <a:ln w="19050" cmpd="sng" cap="flat">
                <a:solidFill>
                  <a:srgbClr val="61C7BA"/>
                </a:solidFill>
                <a:prstDash val="solid"/>
                <a:round/>
              </a:ln>
            </p:spPr>
          </p:sp>
          <p:sp>
            <p:nvSpPr>
              <p:cNvPr id="539" name="矩形"/>
              <p:cNvSpPr>
                <a:spLocks/>
              </p:cNvSpPr>
              <p:nvPr/>
            </p:nvSpPr>
            <p:spPr>
              <a:xfrm rot="0">
                <a:off x="2829948" y="3428999"/>
                <a:ext cx="4129949" cy="481734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4400" b="1" i="0" u="none" strike="noStrike" kern="1200" cap="none" spc="300" baseline="0">
                    <a:solidFill>
                      <a:srgbClr val="FF0000"/>
                    </a:solidFill>
                    <a:latin typeface="Calibri" pitchFamily="0" charset="0"/>
                    <a:ea typeface="南构钦雕汉古" pitchFamily="18" charset="-122"/>
                    <a:cs typeface="Calibri" pitchFamily="0" charset="0"/>
                    <a:sym typeface="等线" pitchFamily="0" charset="0"/>
                  </a:rPr>
                  <a:t>15 : 5 = 3</a:t>
                </a:r>
                <a:endParaRPr lang="zh-CN" altLang="en-US" sz="4400" b="1" i="0" u="none" strike="noStrike" kern="1200" cap="none" spc="300" baseline="0">
                  <a:solidFill>
                    <a:srgbClr val="FF0000"/>
                  </a:solidFill>
                  <a:latin typeface="Calibri" pitchFamily="0" charset="0"/>
                  <a:ea typeface="南构钦雕汉古" pitchFamily="18" charset="-122"/>
                  <a:cs typeface="Calibri" pitchFamily="0" charset="0"/>
                  <a:sym typeface="等线" pitchFamily="0" charset="0"/>
                </a:endParaRPr>
              </a:p>
            </p:txBody>
          </p:sp>
        </p:grpSp>
        <p:pic>
          <p:nvPicPr>
            <p:cNvPr id="541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1230655" y="2707019"/>
              <a:ext cx="1477244" cy="174363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pic>
        <p:nvPicPr>
          <p:cNvPr id="543" name="图片" descr="A picture containing chart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69409"/>
          <a:stretch>
            <a:fillRect/>
          </a:stretch>
        </p:blipFill>
        <p:spPr>
          <a:xfrm rot="0">
            <a:off x="8461248" y="0"/>
            <a:ext cx="3728030" cy="685800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5650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/>
      <p:bldP spid="542" grpId="0" animBg="1"/>
    </p:bldLst>
  </p:timing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矩形"/>
          <p:cNvSpPr>
            <a:spLocks/>
          </p:cNvSpPr>
          <p:nvPr/>
        </p:nvSpPr>
        <p:spPr>
          <a:xfrm rot="0">
            <a:off x="3535680" y="499871"/>
            <a:ext cx="2055371" cy="70788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18 : 2 = ?</a:t>
            </a:r>
            <a:endParaRPr lang="zh-CN" altLang="en-US" sz="40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grpSp>
        <p:nvGrpSpPr>
          <p:cNvPr id="549" name="组合"/>
          <p:cNvGrpSpPr>
            <a:grpSpLocks/>
          </p:cNvGrpSpPr>
          <p:nvPr/>
        </p:nvGrpSpPr>
        <p:grpSpPr>
          <a:xfrm>
            <a:off x="1230655" y="2707019"/>
            <a:ext cx="5851291" cy="1743631"/>
            <a:chOff x="1230655" y="2707019"/>
            <a:chExt cx="5851291" cy="1743631"/>
          </a:xfrm>
        </p:grpSpPr>
        <p:grpSp>
          <p:nvGrpSpPr>
            <p:cNvPr id="547" name="组合"/>
            <p:cNvGrpSpPr>
              <a:grpSpLocks/>
            </p:cNvGrpSpPr>
            <p:nvPr/>
          </p:nvGrpSpPr>
          <p:grpSpPr>
            <a:xfrm>
              <a:off x="1903278" y="2981130"/>
              <a:ext cx="5178668" cy="1213103"/>
              <a:chOff x="1903278" y="2981130"/>
              <a:chExt cx="5178668" cy="1213103"/>
            </a:xfrm>
          </p:grpSpPr>
          <p:sp>
            <p:nvSpPr>
              <p:cNvPr id="545" name="圆角矩形"/>
              <p:cNvSpPr>
                <a:spLocks/>
              </p:cNvSpPr>
              <p:nvPr/>
            </p:nvSpPr>
            <p:spPr>
              <a:xfrm rot="0">
                <a:off x="1903278" y="2981130"/>
                <a:ext cx="5178668" cy="1213103"/>
              </a:xfrm>
              <a:prstGeom prst="roundRect">
                <a:avLst>
                  <a:gd name="adj" fmla="val 16666"/>
                </a:avLst>
              </a:prstGeom>
              <a:solidFill>
                <a:srgbClr val="FFFFFF"/>
              </a:solidFill>
              <a:ln w="19050" cmpd="sng" cap="flat">
                <a:solidFill>
                  <a:srgbClr val="61C7BA"/>
                </a:solidFill>
                <a:prstDash val="solid"/>
                <a:round/>
              </a:ln>
            </p:spPr>
          </p:sp>
          <p:sp>
            <p:nvSpPr>
              <p:cNvPr id="546" name="矩形"/>
              <p:cNvSpPr>
                <a:spLocks/>
              </p:cNvSpPr>
              <p:nvPr/>
            </p:nvSpPr>
            <p:spPr>
              <a:xfrm rot="0">
                <a:off x="2829948" y="3428999"/>
                <a:ext cx="4129949" cy="481734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4400" b="1" i="0" u="none" strike="noStrike" kern="1200" cap="none" spc="300" baseline="0">
                    <a:solidFill>
                      <a:srgbClr val="FF0000"/>
                    </a:solidFill>
                    <a:latin typeface="Calibri" pitchFamily="0" charset="0"/>
                    <a:ea typeface="南构钦雕汉古" pitchFamily="18" charset="-122"/>
                    <a:cs typeface="Calibri" pitchFamily="0" charset="0"/>
                    <a:sym typeface="等线" pitchFamily="0" charset="0"/>
                  </a:rPr>
                  <a:t>18 : 2 = 9</a:t>
                </a:r>
                <a:endParaRPr lang="zh-CN" altLang="en-US" sz="4400" b="1" i="0" u="none" strike="noStrike" kern="1200" cap="none" spc="300" baseline="0">
                  <a:solidFill>
                    <a:srgbClr val="FF0000"/>
                  </a:solidFill>
                  <a:latin typeface="Calibri" pitchFamily="0" charset="0"/>
                  <a:ea typeface="南构钦雕汉古" pitchFamily="18" charset="-122"/>
                  <a:cs typeface="Calibri" pitchFamily="0" charset="0"/>
                  <a:sym typeface="等线" pitchFamily="0" charset="0"/>
                </a:endParaRPr>
              </a:p>
            </p:txBody>
          </p:sp>
        </p:grpSp>
        <p:pic>
          <p:nvPicPr>
            <p:cNvPr id="548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1230655" y="2707019"/>
              <a:ext cx="1477244" cy="174363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pic>
        <p:nvPicPr>
          <p:cNvPr id="550" name="图片" descr="A picture containing chart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69409"/>
          <a:stretch>
            <a:fillRect/>
          </a:stretch>
        </p:blipFill>
        <p:spPr>
          <a:xfrm rot="0">
            <a:off x="8461248" y="0"/>
            <a:ext cx="3728030" cy="685800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4058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0"/>
      <p:bldP spid="549" grpId="0" animBg="1"/>
    </p:bldLst>
  </p:timing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矩形"/>
          <p:cNvSpPr>
            <a:spLocks/>
          </p:cNvSpPr>
          <p:nvPr/>
        </p:nvSpPr>
        <p:spPr>
          <a:xfrm rot="0">
            <a:off x="3535680" y="499871"/>
            <a:ext cx="1912703" cy="70788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5 x 6 = ?</a:t>
            </a:r>
            <a:endParaRPr lang="zh-CN" altLang="en-US" sz="40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grpSp>
        <p:nvGrpSpPr>
          <p:cNvPr id="556" name="组合"/>
          <p:cNvGrpSpPr>
            <a:grpSpLocks/>
          </p:cNvGrpSpPr>
          <p:nvPr/>
        </p:nvGrpSpPr>
        <p:grpSpPr>
          <a:xfrm>
            <a:off x="1230655" y="2707019"/>
            <a:ext cx="5851291" cy="1743631"/>
            <a:chOff x="1230655" y="2707019"/>
            <a:chExt cx="5851291" cy="1743631"/>
          </a:xfrm>
        </p:grpSpPr>
        <p:grpSp>
          <p:nvGrpSpPr>
            <p:cNvPr id="554" name="组合"/>
            <p:cNvGrpSpPr>
              <a:grpSpLocks/>
            </p:cNvGrpSpPr>
            <p:nvPr/>
          </p:nvGrpSpPr>
          <p:grpSpPr>
            <a:xfrm>
              <a:off x="1903278" y="2981130"/>
              <a:ext cx="5178668" cy="1213103"/>
              <a:chOff x="1903278" y="2981130"/>
              <a:chExt cx="5178668" cy="1213103"/>
            </a:xfrm>
          </p:grpSpPr>
          <p:sp>
            <p:nvSpPr>
              <p:cNvPr id="552" name="圆角矩形"/>
              <p:cNvSpPr>
                <a:spLocks/>
              </p:cNvSpPr>
              <p:nvPr/>
            </p:nvSpPr>
            <p:spPr>
              <a:xfrm rot="0">
                <a:off x="1903278" y="2981130"/>
                <a:ext cx="5178668" cy="1213103"/>
              </a:xfrm>
              <a:prstGeom prst="roundRect">
                <a:avLst>
                  <a:gd name="adj" fmla="val 16666"/>
                </a:avLst>
              </a:prstGeom>
              <a:solidFill>
                <a:srgbClr val="FFFFFF"/>
              </a:solidFill>
              <a:ln w="19050" cmpd="sng" cap="flat">
                <a:solidFill>
                  <a:srgbClr val="61C7BA"/>
                </a:solidFill>
                <a:prstDash val="solid"/>
                <a:round/>
              </a:ln>
            </p:spPr>
          </p:sp>
          <p:sp>
            <p:nvSpPr>
              <p:cNvPr id="553" name="矩形"/>
              <p:cNvSpPr>
                <a:spLocks/>
              </p:cNvSpPr>
              <p:nvPr/>
            </p:nvSpPr>
            <p:spPr>
              <a:xfrm rot="0">
                <a:off x="2829948" y="3428999"/>
                <a:ext cx="4129949" cy="481734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4400" b="1" i="0" u="none" strike="noStrike" kern="1200" cap="none" spc="300" baseline="0">
                    <a:solidFill>
                      <a:srgbClr val="FF0000"/>
                    </a:solidFill>
                    <a:latin typeface="Calibri" pitchFamily="0" charset="0"/>
                    <a:ea typeface="南构钦雕汉古" pitchFamily="18" charset="-122"/>
                    <a:cs typeface="Calibri" pitchFamily="0" charset="0"/>
                    <a:sym typeface="等线" pitchFamily="0" charset="0"/>
                  </a:rPr>
                  <a:t>5 x 6 = 30</a:t>
                </a:r>
                <a:endParaRPr lang="zh-CN" altLang="en-US" sz="4400" b="1" i="0" u="none" strike="noStrike" kern="1200" cap="none" spc="300" baseline="0">
                  <a:solidFill>
                    <a:srgbClr val="FF0000"/>
                  </a:solidFill>
                  <a:latin typeface="Calibri" pitchFamily="0" charset="0"/>
                  <a:ea typeface="南构钦雕汉古" pitchFamily="18" charset="-122"/>
                  <a:cs typeface="Calibri" pitchFamily="0" charset="0"/>
                  <a:sym typeface="等线" pitchFamily="0" charset="0"/>
                </a:endParaRPr>
              </a:p>
            </p:txBody>
          </p:sp>
        </p:grpSp>
        <p:pic>
          <p:nvPicPr>
            <p:cNvPr id="555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1230655" y="2707019"/>
              <a:ext cx="1477244" cy="174363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pic>
        <p:nvPicPr>
          <p:cNvPr id="557" name="图片" descr="A picture containing chart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69409"/>
          <a:stretch>
            <a:fillRect/>
          </a:stretch>
        </p:blipFill>
        <p:spPr>
          <a:xfrm rot="0">
            <a:off x="8461248" y="0"/>
            <a:ext cx="3728030" cy="685800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8471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0"/>
      <p:bldP spid="556" grpId="0" animBg="1"/>
    </p:bldLst>
  </p:timing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矩形"/>
          <p:cNvSpPr>
            <a:spLocks/>
          </p:cNvSpPr>
          <p:nvPr/>
        </p:nvSpPr>
        <p:spPr>
          <a:xfrm rot="0">
            <a:off x="0" y="0"/>
            <a:ext cx="12192000" cy="6858000"/>
          </a:xfrm>
          <a:prstGeom prst="rect"/>
          <a:pattFill prst="lgGrid">
            <a:fgClr>
              <a:srgbClr val="F2F2F2"/>
            </a:fgClr>
            <a:bgClr>
              <a:srgbClr val="FFFFFF"/>
            </a:bgClr>
          </a:pattFill>
          <a:ln w="12700" cmpd="sng" cap="flat">
            <a:noFill/>
            <a:prstDash val="solid"/>
            <a:round/>
          </a:ln>
        </p:spPr>
      </p:sp>
      <p:pic>
        <p:nvPicPr>
          <p:cNvPr id="152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2514600" y="3765395"/>
            <a:ext cx="7165974" cy="3187853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53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0" y="3486150"/>
            <a:ext cx="12192000" cy="3371850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54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7623942" y="291189"/>
            <a:ext cx="1103376" cy="1795324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5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 rot="0">
            <a:off x="3538701" y="310240"/>
            <a:ext cx="1103377" cy="1795324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56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0">
            <a:off x="2328345" y="2359059"/>
            <a:ext cx="7535308" cy="2139881"/>
          </a:xfrm>
          <a:prstGeom prst="rect"/>
          <a:noFill/>
          <a:ln w="12700" cmpd="sng" cap="flat">
            <a:solidFill>
              <a:srgbClr val="92D050"/>
            </a:solidFill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037924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矩形"/>
          <p:cNvSpPr>
            <a:spLocks/>
          </p:cNvSpPr>
          <p:nvPr/>
        </p:nvSpPr>
        <p:spPr>
          <a:xfrm rot="0">
            <a:off x="3535680" y="499871"/>
            <a:ext cx="2170787" cy="70788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14 : 2  = ?</a:t>
            </a:r>
            <a:endParaRPr lang="zh-CN" altLang="en-US" sz="40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grpSp>
        <p:nvGrpSpPr>
          <p:cNvPr id="563" name="组合"/>
          <p:cNvGrpSpPr>
            <a:grpSpLocks/>
          </p:cNvGrpSpPr>
          <p:nvPr/>
        </p:nvGrpSpPr>
        <p:grpSpPr>
          <a:xfrm>
            <a:off x="1230655" y="2707019"/>
            <a:ext cx="5851291" cy="1743631"/>
            <a:chOff x="1230655" y="2707019"/>
            <a:chExt cx="5851291" cy="1743631"/>
          </a:xfrm>
        </p:grpSpPr>
        <p:grpSp>
          <p:nvGrpSpPr>
            <p:cNvPr id="561" name="组合"/>
            <p:cNvGrpSpPr>
              <a:grpSpLocks/>
            </p:cNvGrpSpPr>
            <p:nvPr/>
          </p:nvGrpSpPr>
          <p:grpSpPr>
            <a:xfrm>
              <a:off x="1903278" y="2981130"/>
              <a:ext cx="5178668" cy="1213103"/>
              <a:chOff x="1903278" y="2981130"/>
              <a:chExt cx="5178668" cy="1213103"/>
            </a:xfrm>
          </p:grpSpPr>
          <p:sp>
            <p:nvSpPr>
              <p:cNvPr id="559" name="圆角矩形"/>
              <p:cNvSpPr>
                <a:spLocks/>
              </p:cNvSpPr>
              <p:nvPr/>
            </p:nvSpPr>
            <p:spPr>
              <a:xfrm rot="0">
                <a:off x="1903278" y="2981130"/>
                <a:ext cx="5178668" cy="1213103"/>
              </a:xfrm>
              <a:prstGeom prst="roundRect">
                <a:avLst>
                  <a:gd name="adj" fmla="val 16666"/>
                </a:avLst>
              </a:prstGeom>
              <a:solidFill>
                <a:srgbClr val="FFFFFF"/>
              </a:solidFill>
              <a:ln w="19050" cmpd="sng" cap="flat">
                <a:solidFill>
                  <a:srgbClr val="61C7BA"/>
                </a:solidFill>
                <a:prstDash val="solid"/>
                <a:round/>
              </a:ln>
            </p:spPr>
          </p:sp>
          <p:sp>
            <p:nvSpPr>
              <p:cNvPr id="560" name="矩形"/>
              <p:cNvSpPr>
                <a:spLocks/>
              </p:cNvSpPr>
              <p:nvPr/>
            </p:nvSpPr>
            <p:spPr>
              <a:xfrm rot="0">
                <a:off x="2829948" y="3428999"/>
                <a:ext cx="4129949" cy="481734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4400" b="1" i="0" u="none" strike="noStrike" kern="1200" cap="none" spc="300" baseline="0">
                    <a:solidFill>
                      <a:srgbClr val="FF0000"/>
                    </a:solidFill>
                    <a:latin typeface="Calibri" pitchFamily="0" charset="0"/>
                    <a:ea typeface="南构钦雕汉古" pitchFamily="18" charset="-122"/>
                    <a:cs typeface="Calibri" pitchFamily="0" charset="0"/>
                    <a:sym typeface="等线" pitchFamily="0" charset="0"/>
                  </a:rPr>
                  <a:t>14 : 2 = 7</a:t>
                </a:r>
                <a:endParaRPr lang="zh-CN" altLang="en-US" sz="4400" b="1" i="0" u="none" strike="noStrike" kern="1200" cap="none" spc="300" baseline="0">
                  <a:solidFill>
                    <a:srgbClr val="FF0000"/>
                  </a:solidFill>
                  <a:latin typeface="Calibri" pitchFamily="0" charset="0"/>
                  <a:ea typeface="南构钦雕汉古" pitchFamily="18" charset="-122"/>
                  <a:cs typeface="Calibri" pitchFamily="0" charset="0"/>
                  <a:sym typeface="等线" pitchFamily="0" charset="0"/>
                </a:endParaRPr>
              </a:p>
            </p:txBody>
          </p:sp>
        </p:grpSp>
        <p:pic>
          <p:nvPicPr>
            <p:cNvPr id="562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1230655" y="2707019"/>
              <a:ext cx="1477244" cy="174363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pic>
        <p:nvPicPr>
          <p:cNvPr id="564" name="图片" descr="A picture containing chart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69409"/>
          <a:stretch>
            <a:fillRect/>
          </a:stretch>
        </p:blipFill>
        <p:spPr>
          <a:xfrm rot="0">
            <a:off x="8461248" y="0"/>
            <a:ext cx="3728030" cy="685800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2066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" grpId="0"/>
      <p:bldP spid="563" grpId="0" animBg="1"/>
    </p:bldLst>
  </p:timing>
</p:sld>
</file>

<file path=ppt/slides/slide2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矩形"/>
          <p:cNvSpPr>
            <a:spLocks/>
          </p:cNvSpPr>
          <p:nvPr/>
        </p:nvSpPr>
        <p:spPr>
          <a:xfrm rot="0">
            <a:off x="3535680" y="499871"/>
            <a:ext cx="2055371" cy="70788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16 : 2 = ?</a:t>
            </a:r>
            <a:endParaRPr lang="zh-CN" altLang="en-US" sz="40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grpSp>
        <p:nvGrpSpPr>
          <p:cNvPr id="570" name="组合"/>
          <p:cNvGrpSpPr>
            <a:grpSpLocks/>
          </p:cNvGrpSpPr>
          <p:nvPr/>
        </p:nvGrpSpPr>
        <p:grpSpPr>
          <a:xfrm>
            <a:off x="1230655" y="2707019"/>
            <a:ext cx="5851291" cy="1743631"/>
            <a:chOff x="1230655" y="2707019"/>
            <a:chExt cx="5851291" cy="1743631"/>
          </a:xfrm>
        </p:grpSpPr>
        <p:grpSp>
          <p:nvGrpSpPr>
            <p:cNvPr id="568" name="组合"/>
            <p:cNvGrpSpPr>
              <a:grpSpLocks/>
            </p:cNvGrpSpPr>
            <p:nvPr/>
          </p:nvGrpSpPr>
          <p:grpSpPr>
            <a:xfrm>
              <a:off x="1903278" y="2981130"/>
              <a:ext cx="5178668" cy="1213103"/>
              <a:chOff x="1903278" y="2981130"/>
              <a:chExt cx="5178668" cy="1213103"/>
            </a:xfrm>
          </p:grpSpPr>
          <p:sp>
            <p:nvSpPr>
              <p:cNvPr id="566" name="圆角矩形"/>
              <p:cNvSpPr>
                <a:spLocks/>
              </p:cNvSpPr>
              <p:nvPr/>
            </p:nvSpPr>
            <p:spPr>
              <a:xfrm rot="0">
                <a:off x="1903278" y="2981130"/>
                <a:ext cx="5178668" cy="1213103"/>
              </a:xfrm>
              <a:prstGeom prst="roundRect">
                <a:avLst>
                  <a:gd name="adj" fmla="val 16666"/>
                </a:avLst>
              </a:prstGeom>
              <a:solidFill>
                <a:srgbClr val="FFFFFF"/>
              </a:solidFill>
              <a:ln w="19050" cmpd="sng" cap="flat">
                <a:solidFill>
                  <a:srgbClr val="61C7BA"/>
                </a:solidFill>
                <a:prstDash val="solid"/>
                <a:round/>
              </a:ln>
            </p:spPr>
          </p:sp>
          <p:sp>
            <p:nvSpPr>
              <p:cNvPr id="567" name="矩形"/>
              <p:cNvSpPr>
                <a:spLocks/>
              </p:cNvSpPr>
              <p:nvPr/>
            </p:nvSpPr>
            <p:spPr>
              <a:xfrm rot="0">
                <a:off x="2829948" y="3428999"/>
                <a:ext cx="4129949" cy="481734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4400" b="1" i="0" u="none" strike="noStrike" kern="1200" cap="none" spc="300" baseline="0">
                    <a:solidFill>
                      <a:srgbClr val="FF0000"/>
                    </a:solidFill>
                    <a:latin typeface="Calibri" pitchFamily="0" charset="0"/>
                    <a:ea typeface="南构钦雕汉古" pitchFamily="18" charset="-122"/>
                    <a:cs typeface="Calibri" pitchFamily="0" charset="0"/>
                    <a:sym typeface="等线" pitchFamily="0" charset="0"/>
                  </a:rPr>
                  <a:t>16 : 2 = 8</a:t>
                </a:r>
                <a:endParaRPr lang="zh-CN" altLang="en-US" sz="4400" b="1" i="0" u="none" strike="noStrike" kern="1200" cap="none" spc="300" baseline="0">
                  <a:solidFill>
                    <a:srgbClr val="FF0000"/>
                  </a:solidFill>
                  <a:latin typeface="Calibri" pitchFamily="0" charset="0"/>
                  <a:ea typeface="南构钦雕汉古" pitchFamily="18" charset="-122"/>
                  <a:cs typeface="Calibri" pitchFamily="0" charset="0"/>
                  <a:sym typeface="等线" pitchFamily="0" charset="0"/>
                </a:endParaRPr>
              </a:p>
            </p:txBody>
          </p:sp>
        </p:grpSp>
        <p:pic>
          <p:nvPicPr>
            <p:cNvPr id="569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1230655" y="2707019"/>
              <a:ext cx="1477244" cy="174363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pic>
        <p:nvPicPr>
          <p:cNvPr id="571" name="图片" descr="A picture containing chart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69409"/>
          <a:stretch>
            <a:fillRect/>
          </a:stretch>
        </p:blipFill>
        <p:spPr>
          <a:xfrm rot="0">
            <a:off x="8461248" y="0"/>
            <a:ext cx="3728030" cy="685800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1779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570" grpId="0" animBg="1"/>
    </p:bldLst>
  </p:timing>
</p:sld>
</file>

<file path=ppt/slides/slide2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矩形"/>
          <p:cNvSpPr>
            <a:spLocks/>
          </p:cNvSpPr>
          <p:nvPr/>
        </p:nvSpPr>
        <p:spPr>
          <a:xfrm rot="0">
            <a:off x="3535680" y="499871"/>
            <a:ext cx="2055371" cy="707886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等线" pitchFamily="0" charset="0"/>
                <a:cs typeface="Calibri" pitchFamily="0" charset="0"/>
              </a:rPr>
              <a:t>30 : 5 = ?</a:t>
            </a:r>
            <a:endParaRPr lang="zh-CN" altLang="en-US" sz="40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等线" pitchFamily="0" charset="0"/>
              <a:cs typeface="Calibri" pitchFamily="0" charset="0"/>
            </a:endParaRPr>
          </a:p>
        </p:txBody>
      </p:sp>
      <p:grpSp>
        <p:nvGrpSpPr>
          <p:cNvPr id="577" name="组合"/>
          <p:cNvGrpSpPr>
            <a:grpSpLocks/>
          </p:cNvGrpSpPr>
          <p:nvPr/>
        </p:nvGrpSpPr>
        <p:grpSpPr>
          <a:xfrm>
            <a:off x="1230655" y="2707019"/>
            <a:ext cx="5851291" cy="1743631"/>
            <a:chOff x="1230655" y="2707019"/>
            <a:chExt cx="5851291" cy="1743631"/>
          </a:xfrm>
        </p:grpSpPr>
        <p:grpSp>
          <p:nvGrpSpPr>
            <p:cNvPr id="575" name="组合"/>
            <p:cNvGrpSpPr>
              <a:grpSpLocks/>
            </p:cNvGrpSpPr>
            <p:nvPr/>
          </p:nvGrpSpPr>
          <p:grpSpPr>
            <a:xfrm>
              <a:off x="1903278" y="2981130"/>
              <a:ext cx="5178668" cy="1213103"/>
              <a:chOff x="1903278" y="2981130"/>
              <a:chExt cx="5178668" cy="1213103"/>
            </a:xfrm>
          </p:grpSpPr>
          <p:sp>
            <p:nvSpPr>
              <p:cNvPr id="573" name="圆角矩形"/>
              <p:cNvSpPr>
                <a:spLocks/>
              </p:cNvSpPr>
              <p:nvPr/>
            </p:nvSpPr>
            <p:spPr>
              <a:xfrm rot="0">
                <a:off x="1903278" y="2981130"/>
                <a:ext cx="5178668" cy="1213103"/>
              </a:xfrm>
              <a:prstGeom prst="roundRect">
                <a:avLst>
                  <a:gd name="adj" fmla="val 16666"/>
                </a:avLst>
              </a:prstGeom>
              <a:solidFill>
                <a:srgbClr val="FFFFFF"/>
              </a:solidFill>
              <a:ln w="19050" cmpd="sng" cap="flat">
                <a:solidFill>
                  <a:srgbClr val="61C7BA"/>
                </a:solidFill>
                <a:prstDash val="solid"/>
                <a:round/>
              </a:ln>
            </p:spPr>
          </p:sp>
          <p:sp>
            <p:nvSpPr>
              <p:cNvPr id="574" name="矩形"/>
              <p:cNvSpPr>
                <a:spLocks/>
              </p:cNvSpPr>
              <p:nvPr/>
            </p:nvSpPr>
            <p:spPr>
              <a:xfrm rot="0">
                <a:off x="2829948" y="3428999"/>
                <a:ext cx="4129949" cy="481734"/>
              </a:xfrm>
              <a:prstGeom prst="rect"/>
              <a:noFill/>
              <a:ln w="12700" cmpd="sng" cap="flat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prstTxWarp prst="textNoShape"/>
                <a:spAutoFit/>
              </a:bodyPr>
              <a:lstStyle/>
              <a:p>
                <a:pPr marL="0" indent="0" algn="l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4400" b="1" i="0" u="none" strike="noStrike" kern="1200" cap="none" spc="300" baseline="0">
                    <a:solidFill>
                      <a:srgbClr val="FF0000"/>
                    </a:solidFill>
                    <a:latin typeface="Calibri" pitchFamily="0" charset="0"/>
                    <a:ea typeface="南构钦雕汉古" pitchFamily="18" charset="-122"/>
                    <a:cs typeface="Calibri" pitchFamily="0" charset="0"/>
                    <a:sym typeface="等线" pitchFamily="0" charset="0"/>
                  </a:rPr>
                  <a:t>30 : 5 = 6</a:t>
                </a:r>
                <a:endParaRPr lang="zh-CN" altLang="en-US" sz="4400" b="1" i="0" u="none" strike="noStrike" kern="1200" cap="none" spc="300" baseline="0">
                  <a:solidFill>
                    <a:srgbClr val="FF0000"/>
                  </a:solidFill>
                  <a:latin typeface="Calibri" pitchFamily="0" charset="0"/>
                  <a:ea typeface="南构钦雕汉古" pitchFamily="18" charset="-122"/>
                  <a:cs typeface="Calibri" pitchFamily="0" charset="0"/>
                  <a:sym typeface="等线" pitchFamily="0" charset="0"/>
                </a:endParaRPr>
              </a:p>
            </p:txBody>
          </p:sp>
        </p:grpSp>
        <p:pic>
          <p:nvPicPr>
            <p:cNvPr id="576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1230655" y="2707019"/>
              <a:ext cx="1477244" cy="174363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pic>
        <p:nvPicPr>
          <p:cNvPr id="578" name="图片" descr="A picture containing chart&#10;&#10;Description automatically generate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69409"/>
          <a:stretch>
            <a:fillRect/>
          </a:stretch>
        </p:blipFill>
        <p:spPr>
          <a:xfrm rot="0">
            <a:off x="8461248" y="0"/>
            <a:ext cx="3728030" cy="6858000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891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" grpId="0"/>
      <p:bldP spid="577" grpId="0" animBg="1"/>
    </p:bldLst>
  </p:timing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图片" descr="Game Đào Vàng Online Mới 2020 (Apk, iOs, java ) - Tải Game Đào Vàng Online  20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-113650" y="5768"/>
            <a:ext cx="12305650" cy="6852231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189" name="图片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-250626" y="0"/>
            <a:ext cx="6425801" cy="1975676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64438366"/>
      </p:ext>
    </p:extLst>
  </p:cSld>
  <p:clrMapOvr>
    <a:masterClrMapping/>
  </p:clrMapOvr>
  <p:transition spd="slow"/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图片" descr="onoi do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0" y="-90138"/>
            <a:ext cx="12192000" cy="6988629"/>
          </a:xfrm>
          <a:prstGeom prst="rect"/>
          <a:noFill/>
          <a:ln w="12700" cmpd="sng" cap="flat">
            <a:noFill/>
            <a:prstDash val="solid"/>
            <a:miter/>
          </a:ln>
        </p:spPr>
      </p:pic>
      <p:grpSp>
        <p:nvGrpSpPr>
          <p:cNvPr id="236" name="组合"/>
          <p:cNvGrpSpPr>
            <a:grpSpLocks/>
          </p:cNvGrpSpPr>
          <p:nvPr/>
        </p:nvGrpSpPr>
        <p:grpSpPr>
          <a:xfrm>
            <a:off x="5791200" y="0"/>
            <a:ext cx="904835" cy="685800"/>
            <a:chOff x="5791200" y="0"/>
            <a:chExt cx="904835" cy="685800"/>
          </a:xfrm>
        </p:grpSpPr>
        <p:sp>
          <p:nvSpPr>
            <p:cNvPr id="224" name="圆角矩形"/>
            <p:cNvSpPr>
              <a:spLocks/>
            </p:cNvSpPr>
            <p:nvPr/>
          </p:nvSpPr>
          <p:spPr>
            <a:xfrm rot="0">
              <a:off x="5979928" y="206477"/>
              <a:ext cx="527380" cy="479322"/>
            </a:xfrm>
            <a:prstGeom prst="roundRect">
              <a:avLst>
                <a:gd name="adj" fmla="val 37435"/>
              </a:avLst>
            </a:prstGeom>
            <a:solidFill>
              <a:srgbClr val="F8CBAC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25" name="流程图: 延期"/>
            <p:cNvSpPr>
              <a:spLocks/>
            </p:cNvSpPr>
            <p:nvPr/>
          </p:nvSpPr>
          <p:spPr>
            <a:xfrm rot="16200000">
              <a:off x="6062950" y="-83022"/>
              <a:ext cx="361335" cy="527380"/>
            </a:xfrm>
            <a:prstGeom prst="flowChartDelay"/>
            <a:solidFill>
              <a:srgbClr val="A54C0F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26" name="流程图: 延期"/>
            <p:cNvSpPr>
              <a:spLocks/>
            </p:cNvSpPr>
            <p:nvPr/>
          </p:nvSpPr>
          <p:spPr>
            <a:xfrm rot="0">
              <a:off x="6507307" y="361335"/>
              <a:ext cx="74778" cy="103238"/>
            </a:xfrm>
            <a:prstGeom prst="flowChartDelay"/>
            <a:solidFill>
              <a:srgbClr val="F8CBAC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27" name="流程图: 延期"/>
            <p:cNvSpPr>
              <a:spLocks/>
            </p:cNvSpPr>
            <p:nvPr/>
          </p:nvSpPr>
          <p:spPr>
            <a:xfrm flipH="1" rot="0">
              <a:off x="5905150" y="365023"/>
              <a:ext cx="74777" cy="103238"/>
            </a:xfrm>
            <a:prstGeom prst="flowChartDelay"/>
            <a:solidFill>
              <a:srgbClr val="F8CBAC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28" name="新月形"/>
            <p:cNvSpPr>
              <a:spLocks/>
            </p:cNvSpPr>
            <p:nvPr/>
          </p:nvSpPr>
          <p:spPr>
            <a:xfrm rot="16200000">
              <a:off x="6125554" y="-166667"/>
              <a:ext cx="236127" cy="904835"/>
            </a:xfrm>
            <a:prstGeom prst="moon">
              <a:avLst>
                <a:gd name="adj" fmla="val 35847"/>
              </a:avLst>
            </a:prstGeom>
            <a:solidFill>
              <a:srgbClr val="833C0B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29" name="圆角矩形"/>
            <p:cNvSpPr>
              <a:spLocks/>
            </p:cNvSpPr>
            <p:nvPr/>
          </p:nvSpPr>
          <p:spPr>
            <a:xfrm rot="0">
              <a:off x="6200744" y="504948"/>
              <a:ext cx="54074" cy="101579"/>
            </a:xfrm>
            <a:prstGeom prst="roundRect">
              <a:avLst>
                <a:gd name="adj" fmla="val 38652"/>
              </a:avLst>
            </a:prstGeom>
            <a:solidFill>
              <a:srgbClr val="C45A12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30" name="圆角矩形"/>
            <p:cNvSpPr>
              <a:spLocks/>
            </p:cNvSpPr>
            <p:nvPr/>
          </p:nvSpPr>
          <p:spPr>
            <a:xfrm rot="0">
              <a:off x="6161822" y="504948"/>
              <a:ext cx="54074" cy="101579"/>
            </a:xfrm>
            <a:prstGeom prst="roundRect">
              <a:avLst>
                <a:gd name="adj" fmla="val 38652"/>
              </a:avLst>
            </a:prstGeom>
            <a:solidFill>
              <a:srgbClr val="C45A12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31" name="圆角矩形"/>
            <p:cNvSpPr>
              <a:spLocks/>
            </p:cNvSpPr>
            <p:nvPr/>
          </p:nvSpPr>
          <p:spPr>
            <a:xfrm rot="0">
              <a:off x="6278589" y="504948"/>
              <a:ext cx="54074" cy="101579"/>
            </a:xfrm>
            <a:prstGeom prst="roundRect">
              <a:avLst>
                <a:gd name="adj" fmla="val 38652"/>
              </a:avLst>
            </a:prstGeom>
            <a:solidFill>
              <a:srgbClr val="C45A12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32" name="圆角矩形"/>
            <p:cNvSpPr>
              <a:spLocks/>
            </p:cNvSpPr>
            <p:nvPr/>
          </p:nvSpPr>
          <p:spPr>
            <a:xfrm rot="0">
              <a:off x="6239667" y="504948"/>
              <a:ext cx="54074" cy="101579"/>
            </a:xfrm>
            <a:prstGeom prst="roundRect">
              <a:avLst>
                <a:gd name="adj" fmla="val 38652"/>
              </a:avLst>
            </a:prstGeom>
            <a:solidFill>
              <a:srgbClr val="C45A12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33" name="圆角矩形"/>
            <p:cNvSpPr>
              <a:spLocks/>
            </p:cNvSpPr>
            <p:nvPr/>
          </p:nvSpPr>
          <p:spPr>
            <a:xfrm rot="0">
              <a:off x="6229844" y="426168"/>
              <a:ext cx="39946" cy="83758"/>
            </a:xfrm>
            <a:prstGeom prst="roundRect">
              <a:avLst>
                <a:gd name="adj" fmla="val 30060"/>
              </a:avLst>
            </a:prstGeom>
            <a:solidFill>
              <a:srgbClr val="FF6600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34" name="圆角矩形"/>
            <p:cNvSpPr>
              <a:spLocks/>
            </p:cNvSpPr>
            <p:nvPr/>
          </p:nvSpPr>
          <p:spPr>
            <a:xfrm rot="16200000">
              <a:off x="6368640" y="372739"/>
              <a:ext cx="17453" cy="8940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2700" cmpd="sng" cap="flat">
              <a:noFill/>
              <a:prstDash val="solid"/>
              <a:round/>
            </a:ln>
          </p:spPr>
        </p:sp>
        <p:sp>
          <p:nvSpPr>
            <p:cNvPr id="235" name="圆角矩形"/>
            <p:cNvSpPr>
              <a:spLocks/>
            </p:cNvSpPr>
            <p:nvPr/>
          </p:nvSpPr>
          <p:spPr>
            <a:xfrm rot="16200000">
              <a:off x="6093943" y="372109"/>
              <a:ext cx="18712" cy="8940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2700" cmpd="sng" cap="flat">
              <a:noFill/>
              <a:prstDash val="solid"/>
              <a:round/>
            </a:ln>
          </p:spPr>
        </p:sp>
      </p:grpSp>
      <p:grpSp>
        <p:nvGrpSpPr>
          <p:cNvPr id="243" name="组合"/>
          <p:cNvGrpSpPr>
            <a:grpSpLocks/>
          </p:cNvGrpSpPr>
          <p:nvPr/>
        </p:nvGrpSpPr>
        <p:grpSpPr>
          <a:xfrm>
            <a:off x="5791200" y="609600"/>
            <a:ext cx="965178" cy="567043"/>
            <a:chOff x="5791200" y="609600"/>
            <a:chExt cx="965178" cy="567043"/>
          </a:xfrm>
        </p:grpSpPr>
        <p:grpSp>
          <p:nvGrpSpPr>
            <p:cNvPr id="241" name="组合"/>
            <p:cNvGrpSpPr>
              <a:grpSpLocks/>
            </p:cNvGrpSpPr>
            <p:nvPr/>
          </p:nvGrpSpPr>
          <p:grpSpPr>
            <a:xfrm>
              <a:off x="5868080" y="609600"/>
              <a:ext cx="888299" cy="567043"/>
              <a:chOff x="5868080" y="609600"/>
              <a:chExt cx="888299" cy="567043"/>
            </a:xfrm>
          </p:grpSpPr>
          <p:sp>
            <p:nvSpPr>
              <p:cNvPr id="237" name="矩形"/>
              <p:cNvSpPr>
                <a:spLocks/>
              </p:cNvSpPr>
              <p:nvPr/>
            </p:nvSpPr>
            <p:spPr>
              <a:xfrm rot="0">
                <a:off x="5939168" y="666175"/>
                <a:ext cx="631650" cy="274847"/>
              </a:xfrm>
              <a:prstGeom prst="rect"/>
              <a:solidFill>
                <a:srgbClr val="262626"/>
              </a:solidFill>
              <a:ln w="12700" cmpd="sng" cap="flat">
                <a:noFill/>
                <a:prstDash val="solid"/>
                <a:round/>
              </a:ln>
            </p:spPr>
          </p:sp>
          <p:sp>
            <p:nvSpPr>
              <p:cNvPr id="238" name="圆角矩形"/>
              <p:cNvSpPr>
                <a:spLocks/>
              </p:cNvSpPr>
              <p:nvPr/>
            </p:nvSpPr>
            <p:spPr>
              <a:xfrm rot="0">
                <a:off x="6514252" y="618725"/>
                <a:ext cx="141414" cy="367994"/>
              </a:xfrm>
              <a:prstGeom prst="roundRect">
                <a:avLst>
                  <a:gd name="adj" fmla="val 50000"/>
                </a:avLst>
              </a:prstGeom>
              <a:solidFill>
                <a:srgbClr val="A5A5A5"/>
              </a:solidFill>
              <a:ln w="12700" cmpd="sng" cap="flat">
                <a:noFill/>
                <a:prstDash val="solid"/>
                <a:round/>
              </a:ln>
            </p:spPr>
          </p:sp>
          <p:sp>
            <p:nvSpPr>
              <p:cNvPr id="239" name="圆角矩形"/>
              <p:cNvSpPr>
                <a:spLocks/>
              </p:cNvSpPr>
              <p:nvPr/>
            </p:nvSpPr>
            <p:spPr>
              <a:xfrm rot="0">
                <a:off x="5868080" y="609600"/>
                <a:ext cx="141414" cy="367994"/>
              </a:xfrm>
              <a:prstGeom prst="roundRect">
                <a:avLst>
                  <a:gd name="adj" fmla="val 50000"/>
                </a:avLst>
              </a:prstGeom>
              <a:solidFill>
                <a:srgbClr val="A5A5A5"/>
              </a:solidFill>
              <a:ln w="12700" cmpd="sng" cap="flat">
                <a:noFill/>
                <a:prstDash val="solid"/>
                <a:round/>
              </a:ln>
            </p:spPr>
          </p:sp>
          <p:sp>
            <p:nvSpPr>
              <p:cNvPr id="240" name="圆角矩形"/>
              <p:cNvSpPr>
                <a:spLocks/>
              </p:cNvSpPr>
              <p:nvPr/>
            </p:nvSpPr>
            <p:spPr>
              <a:xfrm rot="0">
                <a:off x="6651338" y="629533"/>
                <a:ext cx="105040" cy="547110"/>
              </a:xfrm>
              <a:prstGeom prst="roundRect">
                <a:avLst>
                  <a:gd name="adj" fmla="val 16666"/>
                </a:avLst>
              </a:prstGeom>
              <a:solidFill>
                <a:srgbClr val="A5A5A5"/>
              </a:solidFill>
              <a:ln w="12700" cmpd="sng" cap="flat">
                <a:noFill/>
                <a:prstDash val="solid"/>
                <a:round/>
              </a:ln>
            </p:spPr>
          </p:sp>
        </p:grpSp>
        <p:sp>
          <p:nvSpPr>
            <p:cNvPr id="242" name="圆角矩形"/>
            <p:cNvSpPr>
              <a:spLocks/>
            </p:cNvSpPr>
            <p:nvPr/>
          </p:nvSpPr>
          <p:spPr>
            <a:xfrm rot="0">
              <a:off x="5791200" y="615569"/>
              <a:ext cx="94510" cy="561074"/>
            </a:xfrm>
            <a:prstGeom prst="roundRect">
              <a:avLst>
                <a:gd name="adj" fmla="val 16666"/>
              </a:avLst>
            </a:prstGeom>
            <a:solidFill>
              <a:srgbClr val="A5A5A5"/>
            </a:solidFill>
            <a:ln w="12700" cmpd="sng" cap="flat">
              <a:noFill/>
              <a:prstDash val="solid"/>
              <a:round/>
            </a:ln>
          </p:spPr>
        </p:sp>
      </p:grpSp>
      <p:sp>
        <p:nvSpPr>
          <p:cNvPr id="244" name="直线"/>
          <p:cNvSpPr>
            <a:spLocks/>
          </p:cNvSpPr>
          <p:nvPr/>
        </p:nvSpPr>
        <p:spPr>
          <a:xfrm flipH="1" rot="0">
            <a:off x="3710865" y="824888"/>
            <a:ext cx="2477993" cy="4043121"/>
          </a:xfrm>
          <a:prstGeom prst="line"/>
          <a:noFill/>
          <a:ln w="38100" cmpd="sng" cap="flat">
            <a:solidFill>
              <a:srgbClr val="2D2A2F"/>
            </a:solidFill>
            <a:prstDash val="solid"/>
            <a:round/>
            <a:headEnd type="oval" w="med" len="med"/>
            <a:tailEnd type="triangle" w="med" len="med"/>
          </a:ln>
        </p:spPr>
      </p:sp>
      <p:pic>
        <p:nvPicPr>
          <p:cNvPr id="245" name="图片" descr="1.jpg"/>
          <p:cNvPicPr>
            <a:picLocks noChangeAspect="1"/>
          </p:cNvPicPr>
          <p:nvPr/>
        </p:nvPicPr>
        <p:blipFill>
          <a:blip r:embed="rId2" cstate="print"/>
          <a:srcRect r="8163"/>
          <a:stretch>
            <a:fillRect/>
          </a:stretch>
        </p:blipFill>
        <p:spPr>
          <a:xfrm rot="0">
            <a:off x="-9526" y="-36957"/>
            <a:ext cx="4968577" cy="1012127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46" name="图片" descr="1.jpg"/>
          <p:cNvPicPr>
            <a:picLocks noChangeAspect="1"/>
          </p:cNvPicPr>
          <p:nvPr/>
        </p:nvPicPr>
        <p:blipFill>
          <a:blip r:embed="rId3" cstate="print"/>
          <a:srcRect r="8163"/>
          <a:stretch>
            <a:fillRect/>
          </a:stretch>
        </p:blipFill>
        <p:spPr>
          <a:xfrm rot="0">
            <a:off x="7465934" y="0"/>
            <a:ext cx="4716368" cy="951357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47" name="直线"/>
          <p:cNvSpPr>
            <a:spLocks/>
          </p:cNvSpPr>
          <p:nvPr/>
        </p:nvSpPr>
        <p:spPr>
          <a:xfrm flipH="1" rot="0">
            <a:off x="1656817" y="802534"/>
            <a:ext cx="4566160" cy="4056432"/>
          </a:xfrm>
          <a:prstGeom prst="line"/>
          <a:noFill/>
          <a:ln w="38100" cmpd="sng" cap="flat">
            <a:solidFill>
              <a:srgbClr val="2D2A2F"/>
            </a:solidFill>
            <a:prstDash val="solid"/>
            <a:round/>
            <a:headEnd type="oval" w="med" len="med"/>
            <a:tailEnd type="triangle" w="med" len="med"/>
          </a:ln>
        </p:spPr>
      </p:sp>
      <p:sp>
        <p:nvSpPr>
          <p:cNvPr id="248" name="直线"/>
          <p:cNvSpPr>
            <a:spLocks/>
          </p:cNvSpPr>
          <p:nvPr/>
        </p:nvSpPr>
        <p:spPr>
          <a:xfrm flipH="1" rot="0">
            <a:off x="1417880" y="811576"/>
            <a:ext cx="4809901" cy="2058767"/>
          </a:xfrm>
          <a:prstGeom prst="line"/>
          <a:noFill/>
          <a:ln w="38100" cmpd="sng" cap="flat">
            <a:solidFill>
              <a:srgbClr val="2D2A2F"/>
            </a:solidFill>
            <a:prstDash val="solid"/>
            <a:round/>
            <a:headEnd type="oval" w="med" len="med"/>
            <a:tailEnd type="triangle" w="med" len="med"/>
          </a:ln>
        </p:spPr>
      </p:sp>
      <p:sp>
        <p:nvSpPr>
          <p:cNvPr id="249" name="直线"/>
          <p:cNvSpPr>
            <a:spLocks/>
          </p:cNvSpPr>
          <p:nvPr/>
        </p:nvSpPr>
        <p:spPr>
          <a:xfrm rot="0">
            <a:off x="6261534" y="802534"/>
            <a:ext cx="1632990" cy="5045816"/>
          </a:xfrm>
          <a:prstGeom prst="line"/>
          <a:noFill/>
          <a:ln w="38100" cmpd="sng" cap="flat">
            <a:solidFill>
              <a:srgbClr val="2D2A2F"/>
            </a:solidFill>
            <a:prstDash val="solid"/>
            <a:round/>
            <a:headEnd type="oval" w="med" len="med"/>
            <a:tailEnd type="triangle" w="med" len="med"/>
          </a:ln>
        </p:spPr>
      </p:sp>
      <p:sp>
        <p:nvSpPr>
          <p:cNvPr id="250" name="直线"/>
          <p:cNvSpPr>
            <a:spLocks/>
          </p:cNvSpPr>
          <p:nvPr/>
        </p:nvSpPr>
        <p:spPr>
          <a:xfrm rot="0">
            <a:off x="6342090" y="839172"/>
            <a:ext cx="3876107" cy="3528642"/>
          </a:xfrm>
          <a:prstGeom prst="line"/>
          <a:noFill/>
          <a:ln w="38100" cmpd="sng" cap="flat">
            <a:solidFill>
              <a:srgbClr val="2D2A2F"/>
            </a:solidFill>
            <a:prstDash val="solid"/>
            <a:round/>
            <a:headEnd type="oval" w="med" len="med"/>
            <a:tailEnd type="triangle" w="med" len="med"/>
          </a:ln>
        </p:spPr>
      </p:sp>
      <p:sp>
        <p:nvSpPr>
          <p:cNvPr id="251" name="直线"/>
          <p:cNvSpPr>
            <a:spLocks/>
          </p:cNvSpPr>
          <p:nvPr/>
        </p:nvSpPr>
        <p:spPr>
          <a:xfrm flipH="1" rot="0">
            <a:off x="5247352" y="793492"/>
            <a:ext cx="982491" cy="2531950"/>
          </a:xfrm>
          <a:prstGeom prst="line"/>
          <a:noFill/>
          <a:ln w="38100" cmpd="sng" cap="flat">
            <a:solidFill>
              <a:srgbClr val="2D2A2F"/>
            </a:solidFill>
            <a:prstDash val="solid"/>
            <a:round/>
            <a:headEnd type="oval" w="med" len="med"/>
            <a:tailEnd type="triangle" w="med" len="med"/>
          </a:ln>
        </p:spPr>
      </p:sp>
      <p:sp>
        <p:nvSpPr>
          <p:cNvPr id="252" name="直线"/>
          <p:cNvSpPr>
            <a:spLocks/>
          </p:cNvSpPr>
          <p:nvPr/>
        </p:nvSpPr>
        <p:spPr>
          <a:xfrm rot="0">
            <a:off x="6268399" y="793492"/>
            <a:ext cx="4030354" cy="784980"/>
          </a:xfrm>
          <a:prstGeom prst="line"/>
          <a:noFill/>
          <a:ln w="38100" cmpd="sng" cap="flat">
            <a:solidFill>
              <a:srgbClr val="2D2A2F"/>
            </a:solidFill>
            <a:prstDash val="solid"/>
            <a:round/>
            <a:headEnd type="oval" w="med" len="med"/>
            <a:tailEnd type="triangle" w="med" len="med"/>
          </a:ln>
        </p:spPr>
      </p:sp>
      <p:sp>
        <p:nvSpPr>
          <p:cNvPr id="253" name="直线"/>
          <p:cNvSpPr>
            <a:spLocks/>
          </p:cNvSpPr>
          <p:nvPr/>
        </p:nvSpPr>
        <p:spPr>
          <a:xfrm rot="0">
            <a:off x="6215896" y="824888"/>
            <a:ext cx="389033" cy="3659660"/>
          </a:xfrm>
          <a:prstGeom prst="line"/>
          <a:noFill/>
          <a:ln w="38100" cmpd="sng" cap="flat">
            <a:solidFill>
              <a:srgbClr val="2D2A2F"/>
            </a:solidFill>
            <a:prstDash val="solid"/>
            <a:round/>
            <a:headEnd type="oval" w="med" len="med"/>
            <a:tailEnd type="triangle" w="med" len="med"/>
          </a:ln>
        </p:spPr>
      </p:sp>
      <p:pic>
        <p:nvPicPr>
          <p:cNvPr id="254" name="图片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51551">
            <a:off x="7518790" y="5443663"/>
            <a:ext cx="1150255" cy="1196060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55" name="图片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 rot="2743700">
            <a:off x="3115242" y="4710832"/>
            <a:ext cx="988700" cy="1006463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56" name="图片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0">
            <a:off x="601027" y="4543853"/>
            <a:ext cx="1380173" cy="1012127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57" name="图片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 rot="0">
            <a:off x="9978931" y="4064101"/>
            <a:ext cx="990600" cy="970998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58" name="图片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 rot="4985394">
            <a:off x="842097" y="2461057"/>
            <a:ext cx="700666" cy="772975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59" name="图片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3251551">
            <a:off x="4739017" y="3157066"/>
            <a:ext cx="929902" cy="966932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60" name="图片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 rot="0">
            <a:off x="10083265" y="1229712"/>
            <a:ext cx="990600" cy="970998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61" name="图片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3251551">
            <a:off x="6124095" y="4207167"/>
            <a:ext cx="929902" cy="966933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8990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,00556" pathEditMode="relative" ptsTypes="">
                                      <p:cBhvr>
                                        <p:cTn id="6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3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,15781 -0,70231" pathEditMode="relative" ptsTypes="">
                                      <p:cBhvr>
                                        <p:cTn id="21" dur="3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3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,20729 -0,62037" pathEditMode="relative" ptsTypes="">
                                      <p:cBhvr>
                                        <p:cTn id="41" dur="3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3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,00091 0 L 0,40142 -0,56202" pathEditMode="relative" ptsTypes="">
                                      <p:cBhvr>
                                        <p:cTn id="61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3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,00996 L -0,3332 -0,52523" pathEditMode="relative" ptsTypes="">
                                      <p:cBhvr>
                                        <p:cTn id="81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3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,39909 -0,26968" pathEditMode="relative" ptsTypes="">
                                      <p:cBhvr>
                                        <p:cTn id="101" dur="3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6" dur="3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,07578 -0,37361" pathEditMode="relative" ptsTypes="">
                                      <p:cBhvr>
                                        <p:cTn id="121" dur="3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36" dur="3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,00994 L -0,35417 -0,09976" pathEditMode="relative" ptsTypes="">
                                      <p:cBhvr>
                                        <p:cTn id="141" dur="3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6" dur="3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,02877 -0,53981" pathEditMode="relative" ptsTypes="">
                                      <p:cBhvr>
                                        <p:cTn id="161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</p:childTnLst>
        </p:cTn>
      </p:par>
    </p:tnLst>
    <p:bldLst>
      <p:bldP spid="236" grpId="0" animBg="1"/>
      <p:bldP spid="249" grpId="0" animBg="1"/>
      <p:bldP spid="249" grpId="1" animBg="1"/>
      <p:bldP spid="244" grpId="0" animBg="1"/>
      <p:bldP spid="244" grpId="1" animBg="1"/>
      <p:bldP spid="247" grpId="0" animBg="1"/>
      <p:bldP spid="247" grpId="1" animBg="1"/>
      <p:bldP spid="250" grpId="0" animBg="1"/>
      <p:bldP spid="250" grpId="1" animBg="1"/>
      <p:bldP spid="248" grpId="0" animBg="1"/>
      <p:bldP spid="248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</p:bldLst>
  </p:timing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0" y="4227566"/>
            <a:ext cx="12033504" cy="2630433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74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10925432" y="5182992"/>
            <a:ext cx="1103377" cy="1795324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75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rot="0">
            <a:off x="464098" y="4916785"/>
            <a:ext cx="1103377" cy="1795324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76" name="矩形"/>
          <p:cNvSpPr>
            <a:spLocks/>
          </p:cNvSpPr>
          <p:nvPr/>
        </p:nvSpPr>
        <p:spPr>
          <a:xfrm rot="0">
            <a:off x="1551352" y="112555"/>
            <a:ext cx="3653612" cy="7581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Làm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theo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mẫu</a:t>
            </a:r>
            <a:endParaRPr lang="zh-CN" altLang="en-US" sz="44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277" name="椭圆"/>
          <p:cNvSpPr>
            <a:spLocks/>
          </p:cNvSpPr>
          <p:nvPr/>
        </p:nvSpPr>
        <p:spPr>
          <a:xfrm rot="0">
            <a:off x="758383" y="190745"/>
            <a:ext cx="613063" cy="613063"/>
          </a:xfrm>
          <a:prstGeom prst="ellipse"/>
          <a:solidFill>
            <a:srgbClr val="DA0000"/>
          </a:solidFill>
          <a:ln w="12700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FFFFFF"/>
                </a:solidFill>
                <a:latin typeface="#9Slide03 AmpleSoft Bold" pitchFamily="2" charset="0"/>
                <a:ea typeface="等线" pitchFamily="0" charset="0"/>
                <a:cs typeface="等线" pitchFamily="0" charset="0"/>
              </a:rPr>
              <a:t>1</a:t>
            </a:r>
            <a:endParaRPr lang="zh-CN" altLang="en-US" sz="3600" b="0" i="0" u="none" strike="noStrike" kern="1200" cap="none" spc="0" baseline="0">
              <a:solidFill>
                <a:srgbClr val="FFFFFF"/>
              </a:solidFill>
              <a:latin typeface="#9Slide03 AmpleSoft Bold" pitchFamily="2" charset="0"/>
              <a:ea typeface="等线" pitchFamily="0" charset="0"/>
              <a:cs typeface="等线" pitchFamily="0" charset="0"/>
            </a:endParaRPr>
          </a:p>
        </p:txBody>
      </p:sp>
      <p:pic>
        <p:nvPicPr>
          <p:cNvPr id="27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1371446" y="1069608"/>
            <a:ext cx="10075097" cy="2309920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79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0">
            <a:off x="1921593" y="3478473"/>
            <a:ext cx="6305760" cy="2476084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80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0">
            <a:off x="7972794" y="3311321"/>
            <a:ext cx="3755106" cy="2698280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81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0">
            <a:off x="2283342" y="3815790"/>
            <a:ext cx="5582261" cy="356730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82" name="图片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0">
            <a:off x="3960372" y="4397130"/>
            <a:ext cx="2326127" cy="645846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83" name="图片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0">
            <a:off x="5615110" y="5292062"/>
            <a:ext cx="2332882" cy="405484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84" name="图片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0">
            <a:off x="2283342" y="5250180"/>
            <a:ext cx="2326127" cy="405484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85" name="矩形"/>
          <p:cNvSpPr>
            <a:spLocks/>
          </p:cNvSpPr>
          <p:nvPr/>
        </p:nvSpPr>
        <p:spPr>
          <a:xfrm rot="0">
            <a:off x="-62515" y="1839847"/>
            <a:ext cx="1477086" cy="7581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Mẫu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: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endParaRPr lang="zh-CN" altLang="en-US" sz="44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85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6" grpId="0"/>
      <p:bldP spid="285" grpId="0"/>
    </p:bldLst>
  </p:timing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0" y="4227566"/>
            <a:ext cx="12033504" cy="2630433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89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10925432" y="5182992"/>
            <a:ext cx="1103377" cy="1795324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90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rot="0">
            <a:off x="464098" y="4916785"/>
            <a:ext cx="1103377" cy="1795324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91" name="矩形"/>
          <p:cNvSpPr>
            <a:spLocks/>
          </p:cNvSpPr>
          <p:nvPr/>
        </p:nvSpPr>
        <p:spPr>
          <a:xfrm rot="0">
            <a:off x="1551352" y="112555"/>
            <a:ext cx="3653612" cy="7581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Làm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theo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mẫu</a:t>
            </a:r>
            <a:endParaRPr lang="zh-CN" altLang="en-US" sz="44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292" name="椭圆"/>
          <p:cNvSpPr>
            <a:spLocks/>
          </p:cNvSpPr>
          <p:nvPr/>
        </p:nvSpPr>
        <p:spPr>
          <a:xfrm rot="0">
            <a:off x="758383" y="190745"/>
            <a:ext cx="613063" cy="613063"/>
          </a:xfrm>
          <a:prstGeom prst="ellipse"/>
          <a:solidFill>
            <a:srgbClr val="DA0000"/>
          </a:solidFill>
          <a:ln w="12700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FFFFFF"/>
                </a:solidFill>
                <a:latin typeface="#9Slide03 AmpleSoft Bold" pitchFamily="2" charset="0"/>
                <a:ea typeface="等线" pitchFamily="0" charset="0"/>
                <a:cs typeface="等线" pitchFamily="0" charset="0"/>
              </a:rPr>
              <a:t>1</a:t>
            </a:r>
            <a:endParaRPr lang="zh-CN" altLang="en-US" sz="3600" b="0" i="0" u="none" strike="noStrike" kern="1200" cap="none" spc="0" baseline="0">
              <a:solidFill>
                <a:srgbClr val="FFFFFF"/>
              </a:solidFill>
              <a:latin typeface="#9Slide03 AmpleSoft Bold" pitchFamily="2" charset="0"/>
              <a:ea typeface="等线" pitchFamily="0" charset="0"/>
              <a:cs typeface="等线" pitchFamily="0" charset="0"/>
            </a:endParaRPr>
          </a:p>
        </p:txBody>
      </p:sp>
      <p:pic>
        <p:nvPicPr>
          <p:cNvPr id="29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3093573" y="3678742"/>
            <a:ext cx="6305760" cy="2476085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294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0">
            <a:off x="3423889" y="960082"/>
            <a:ext cx="5344219" cy="2476085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295" name="矩形"/>
          <p:cNvSpPr>
            <a:spLocks/>
          </p:cNvSpPr>
          <p:nvPr/>
        </p:nvSpPr>
        <p:spPr>
          <a:xfrm rot="0">
            <a:off x="2140498" y="1705079"/>
            <a:ext cx="786968" cy="7581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rgbClr val="FF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a) </a:t>
            </a:r>
            <a:endParaRPr lang="zh-CN" altLang="en-US" sz="4400" b="0" i="0" u="none" strike="noStrike" kern="1200" cap="none" spc="0" baseline="0">
              <a:solidFill>
                <a:srgbClr val="FF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grpSp>
        <p:nvGrpSpPr>
          <p:cNvPr id="298" name="组合"/>
          <p:cNvGrpSpPr>
            <a:grpSpLocks/>
          </p:cNvGrpSpPr>
          <p:nvPr/>
        </p:nvGrpSpPr>
        <p:grpSpPr>
          <a:xfrm>
            <a:off x="8319976" y="2397643"/>
            <a:ext cx="3708833" cy="2665031"/>
            <a:chOff x="8319976" y="2397643"/>
            <a:chExt cx="3708833" cy="2665031"/>
          </a:xfrm>
        </p:grpSpPr>
        <p:pic>
          <p:nvPicPr>
            <p:cNvPr id="296" name="图片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0">
              <a:off x="8319976" y="2397643"/>
              <a:ext cx="3708833" cy="266503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297" name="矩形"/>
            <p:cNvSpPr>
              <a:spLocks/>
            </p:cNvSpPr>
            <p:nvPr/>
          </p:nvSpPr>
          <p:spPr>
            <a:xfrm rot="0">
              <a:off x="8672092" y="2461180"/>
              <a:ext cx="2254117" cy="1291590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3 đ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ư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ợc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lấy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5 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lần</a:t>
              </a:r>
              <a:endParaRPr lang="zh-CN" altLang="en-US" sz="40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endParaRPr>
            </a:p>
          </p:txBody>
        </p:sp>
      </p:grpSp>
      <p:sp>
        <p:nvSpPr>
          <p:cNvPr id="299" name="矩形"/>
          <p:cNvSpPr>
            <a:spLocks/>
          </p:cNvSpPr>
          <p:nvPr/>
        </p:nvSpPr>
        <p:spPr>
          <a:xfrm rot="0">
            <a:off x="3704624" y="3788160"/>
            <a:ext cx="5118785" cy="75818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3 + 3 + 3 + 3 + 3 = 15</a:t>
            </a:r>
            <a:endParaRPr lang="zh-CN" altLang="en-US" sz="4400" b="1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00" name="矩形"/>
          <p:cNvSpPr>
            <a:spLocks/>
          </p:cNvSpPr>
          <p:nvPr/>
        </p:nvSpPr>
        <p:spPr>
          <a:xfrm rot="0">
            <a:off x="4992745" y="4336984"/>
            <a:ext cx="2581275" cy="75819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3 x 5 = 15</a:t>
            </a:r>
            <a:endParaRPr lang="zh-CN" altLang="en-US" sz="4400" b="1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01" name="矩形"/>
          <p:cNvSpPr>
            <a:spLocks/>
          </p:cNvSpPr>
          <p:nvPr/>
        </p:nvSpPr>
        <p:spPr>
          <a:xfrm rot="0">
            <a:off x="3704624" y="5121235"/>
            <a:ext cx="2464485" cy="75818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15 :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5 = 3</a:t>
            </a:r>
            <a:endParaRPr lang="zh-CN" altLang="en-US" sz="4400" b="1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02" name="矩形"/>
          <p:cNvSpPr>
            <a:spLocks/>
          </p:cNvSpPr>
          <p:nvPr/>
        </p:nvSpPr>
        <p:spPr>
          <a:xfrm rot="0">
            <a:off x="6718897" y="5103209"/>
            <a:ext cx="2464486" cy="758189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15 :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3 = 5</a:t>
            </a:r>
            <a:endParaRPr lang="zh-CN" altLang="en-US" sz="4400" b="1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682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299" grpId="0"/>
      <p:bldP spid="300" grpId="0"/>
      <p:bldP spid="301" grpId="0"/>
      <p:bldP spid="302" grpId="0"/>
    </p:bldLst>
  </p:timing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0" y="4227566"/>
            <a:ext cx="12033504" cy="2630433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306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10925432" y="5182992"/>
            <a:ext cx="1103377" cy="1795324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307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rot="0">
            <a:off x="464098" y="4916785"/>
            <a:ext cx="1103377" cy="1795324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308" name="矩形"/>
          <p:cNvSpPr>
            <a:spLocks/>
          </p:cNvSpPr>
          <p:nvPr/>
        </p:nvSpPr>
        <p:spPr>
          <a:xfrm rot="0">
            <a:off x="1551352" y="112555"/>
            <a:ext cx="3610284" cy="7694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Làm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theo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mẫu</a:t>
            </a:r>
            <a:endParaRPr lang="zh-CN" altLang="en-US" sz="44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09" name="椭圆"/>
          <p:cNvSpPr>
            <a:spLocks/>
          </p:cNvSpPr>
          <p:nvPr/>
        </p:nvSpPr>
        <p:spPr>
          <a:xfrm rot="0">
            <a:off x="758383" y="190745"/>
            <a:ext cx="613063" cy="613063"/>
          </a:xfrm>
          <a:prstGeom prst="ellipse"/>
          <a:solidFill>
            <a:srgbClr val="DA0000"/>
          </a:solidFill>
          <a:ln w="12700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FFFFFF"/>
                </a:solidFill>
                <a:latin typeface="#9Slide03 AmpleSoft Bold" pitchFamily="2" charset="0"/>
                <a:ea typeface="等线" pitchFamily="0" charset="0"/>
                <a:cs typeface="等线" pitchFamily="0" charset="0"/>
              </a:rPr>
              <a:t>1</a:t>
            </a:r>
            <a:endParaRPr lang="zh-CN" altLang="en-US" sz="3600" b="0" i="0" u="none" strike="noStrike" kern="1200" cap="none" spc="0" baseline="0">
              <a:solidFill>
                <a:srgbClr val="FFFFFF"/>
              </a:solidFill>
              <a:latin typeface="#9Slide03 AmpleSoft Bold" pitchFamily="2" charset="0"/>
              <a:ea typeface="等线" pitchFamily="0" charset="0"/>
              <a:cs typeface="等线" pitchFamily="0" charset="0"/>
            </a:endParaRPr>
          </a:p>
        </p:txBody>
      </p:sp>
      <p:pic>
        <p:nvPicPr>
          <p:cNvPr id="31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2387289" y="3678742"/>
            <a:ext cx="7594911" cy="2476085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311" name="矩形"/>
          <p:cNvSpPr>
            <a:spLocks/>
          </p:cNvSpPr>
          <p:nvPr/>
        </p:nvSpPr>
        <p:spPr>
          <a:xfrm rot="0">
            <a:off x="2140498" y="1705079"/>
            <a:ext cx="909222" cy="769441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rgbClr val="FF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FF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</a:t>
            </a:r>
            <a:r>
              <a:rPr lang="en-US" altLang="zh-CN" sz="4400" b="0" i="0" u="none" strike="noStrike" kern="1200" cap="none" spc="0" baseline="0">
                <a:solidFill>
                  <a:srgbClr val="FF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) </a:t>
            </a:r>
            <a:endParaRPr lang="zh-CN" altLang="en-US" sz="4400" b="0" i="0" u="none" strike="noStrike" kern="1200" cap="none" spc="0" baseline="0">
              <a:solidFill>
                <a:srgbClr val="FF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grpSp>
        <p:nvGrpSpPr>
          <p:cNvPr id="314" name="组合"/>
          <p:cNvGrpSpPr>
            <a:grpSpLocks/>
          </p:cNvGrpSpPr>
          <p:nvPr/>
        </p:nvGrpSpPr>
        <p:grpSpPr>
          <a:xfrm>
            <a:off x="8319976" y="2397643"/>
            <a:ext cx="3708833" cy="2665031"/>
            <a:chOff x="8319976" y="2397643"/>
            <a:chExt cx="3708833" cy="2665031"/>
          </a:xfrm>
        </p:grpSpPr>
        <p:pic>
          <p:nvPicPr>
            <p:cNvPr id="312" name="图片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0">
              <a:off x="8319976" y="2397643"/>
              <a:ext cx="3708833" cy="266503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sp>
          <p:nvSpPr>
            <p:cNvPr id="313" name="矩形"/>
            <p:cNvSpPr>
              <a:spLocks/>
            </p:cNvSpPr>
            <p:nvPr/>
          </p:nvSpPr>
          <p:spPr>
            <a:xfrm rot="0">
              <a:off x="8672092" y="2461180"/>
              <a:ext cx="2254117" cy="1323438"/>
            </a:xfrm>
            <a:prstGeom prst="rect"/>
            <a:noFill/>
            <a:ln w="12700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5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đ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ư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ợc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lấy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7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 </a:t>
              </a:r>
              <a:r>
                <a:rPr lang="en-US" altLang="zh-CN" sz="4000" b="1" i="0" u="none" strike="noStrike" kern="1200" cap="none" spc="0" baseline="0">
                  <a:solidFill>
                    <a:srgbClr val="000000"/>
                  </a:solidFill>
                  <a:latin typeface="Calibri" pitchFamily="0" charset="0"/>
                  <a:ea typeface="仓耳今楷05-6763 W05" pitchFamily="18" charset="-122"/>
                  <a:cs typeface="Calibri" pitchFamily="0" charset="0"/>
                </a:rPr>
                <a:t>lần</a:t>
              </a:r>
              <a:endParaRPr lang="zh-CN" altLang="en-US" sz="40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endParaRPr>
            </a:p>
          </p:txBody>
        </p:sp>
      </p:grpSp>
      <p:sp>
        <p:nvSpPr>
          <p:cNvPr id="315" name="矩形"/>
          <p:cNvSpPr>
            <a:spLocks/>
          </p:cNvSpPr>
          <p:nvPr/>
        </p:nvSpPr>
        <p:spPr>
          <a:xfrm rot="0">
            <a:off x="2792665" y="3783012"/>
            <a:ext cx="6639958" cy="769441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5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+ 5 + 5 + 5 + 5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+ 5 + 5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= 35</a:t>
            </a:r>
            <a:endParaRPr lang="zh-CN" altLang="en-US" sz="4400" b="1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16" name="矩形"/>
          <p:cNvSpPr>
            <a:spLocks/>
          </p:cNvSpPr>
          <p:nvPr/>
        </p:nvSpPr>
        <p:spPr>
          <a:xfrm rot="0">
            <a:off x="5020369" y="4422843"/>
            <a:ext cx="2379176" cy="769441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5 x 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7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= 35</a:t>
            </a:r>
            <a:endParaRPr lang="zh-CN" altLang="en-US" sz="4400" b="1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17" name="矩形"/>
          <p:cNvSpPr>
            <a:spLocks/>
          </p:cNvSpPr>
          <p:nvPr/>
        </p:nvSpPr>
        <p:spPr>
          <a:xfrm rot="0">
            <a:off x="3351481" y="5215843"/>
            <a:ext cx="2403222" cy="7694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3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5 : 5 = 7</a:t>
            </a:r>
            <a:endParaRPr lang="zh-CN" altLang="en-US" sz="4400" b="1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18" name="矩形"/>
          <p:cNvSpPr>
            <a:spLocks/>
          </p:cNvSpPr>
          <p:nvPr/>
        </p:nvSpPr>
        <p:spPr>
          <a:xfrm rot="0">
            <a:off x="6848982" y="5182992"/>
            <a:ext cx="2403222" cy="7694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3</a:t>
            </a:r>
            <a:r>
              <a:rPr lang="en-US" altLang="zh-CN" sz="4400" b="1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5 : 7 = 5</a:t>
            </a:r>
            <a:endParaRPr lang="zh-CN" altLang="en-US" sz="4400" b="1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pic>
        <p:nvPicPr>
          <p:cNvPr id="319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0">
            <a:off x="3461131" y="1173211"/>
            <a:ext cx="5034902" cy="2332772"/>
          </a:xfrm>
          <a:prstGeom prst="rect"/>
          <a:noFill/>
          <a:ln w="12700" cmpd="sng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331271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5" grpId="0"/>
      <p:bldP spid="316" grpId="0"/>
      <p:bldP spid="317" grpId="0"/>
      <p:bldP spid="318" grpId="0"/>
    </p:bldLst>
  </p:timing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组合"/>
          <p:cNvGrpSpPr>
            <a:grpSpLocks/>
          </p:cNvGrpSpPr>
          <p:nvPr/>
        </p:nvGrpSpPr>
        <p:grpSpPr>
          <a:xfrm>
            <a:off x="-4773" y="5909701"/>
            <a:ext cx="12192000" cy="978311"/>
            <a:chOff x="-4773" y="5909701"/>
            <a:chExt cx="12192000" cy="978311"/>
          </a:xfrm>
        </p:grpSpPr>
        <p:pic>
          <p:nvPicPr>
            <p:cNvPr id="322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-4773" y="5909701"/>
              <a:ext cx="3537397" cy="97831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323" name="图片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3532624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324" name="图片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6417492" y="6090166"/>
              <a:ext cx="2884868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325" name="图片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0">
              <a:off x="9302360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327" name="矩形"/>
          <p:cNvSpPr>
            <a:spLocks/>
          </p:cNvSpPr>
          <p:nvPr/>
        </p:nvSpPr>
        <p:spPr>
          <a:xfrm rot="0">
            <a:off x="758383" y="112555"/>
            <a:ext cx="11278086" cy="7694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a)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Đọc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các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phép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nhận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,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phép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chia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trong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bảng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sau</a:t>
            </a:r>
            <a:endParaRPr lang="zh-CN" altLang="en-US" sz="44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28" name="椭圆"/>
          <p:cNvSpPr>
            <a:spLocks/>
          </p:cNvSpPr>
          <p:nvPr/>
        </p:nvSpPr>
        <p:spPr>
          <a:xfrm rot="0">
            <a:off x="155530" y="190743"/>
            <a:ext cx="613063" cy="613063"/>
          </a:xfrm>
          <a:prstGeom prst="ellipse"/>
          <a:solidFill>
            <a:srgbClr val="DA0000"/>
          </a:solidFill>
          <a:ln w="12700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FFFFFF"/>
                </a:solidFill>
                <a:latin typeface="#9Slide03 AmpleSoft Bold" pitchFamily="2" charset="0"/>
                <a:ea typeface="等线" pitchFamily="0" charset="0"/>
                <a:cs typeface="等线" pitchFamily="0" charset="0"/>
              </a:rPr>
              <a:t>2</a:t>
            </a:r>
            <a:endParaRPr lang="zh-CN" altLang="en-US" sz="3600" b="0" i="0" u="none" strike="noStrike" kern="1200" cap="none" spc="0" baseline="0">
              <a:solidFill>
                <a:srgbClr val="FFFFFF"/>
              </a:solidFill>
              <a:latin typeface="#9Slide03 AmpleSoft Bold" pitchFamily="2" charset="0"/>
              <a:ea typeface="等线" pitchFamily="0" charset="0"/>
              <a:cs typeface="等线" pitchFamily="0" charset="0"/>
            </a:endParaRPr>
          </a:p>
        </p:txBody>
      </p:sp>
      <p:pic>
        <p:nvPicPr>
          <p:cNvPr id="329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0">
            <a:off x="1999091" y="1275111"/>
            <a:ext cx="8314603" cy="1958681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330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0">
            <a:off x="758383" y="4566897"/>
            <a:ext cx="1206783" cy="514987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331" name="图片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0">
            <a:off x="2960489" y="3625447"/>
            <a:ext cx="6693482" cy="642162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332" name="图片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0">
            <a:off x="2960489" y="4566897"/>
            <a:ext cx="6365977" cy="642161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333" name="图片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0">
            <a:off x="2960489" y="5547374"/>
            <a:ext cx="6586177" cy="710738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334" name="矩形"/>
          <p:cNvSpPr>
            <a:spLocks/>
          </p:cNvSpPr>
          <p:nvPr/>
        </p:nvSpPr>
        <p:spPr>
          <a:xfrm rot="0">
            <a:off x="2895927" y="3478245"/>
            <a:ext cx="7293984" cy="10156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Ba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nhân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hai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bằng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sáu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.</a:t>
            </a:r>
            <a:endParaRPr lang="zh-CN" altLang="en-US" sz="6000" b="0" i="1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cxnSp>
        <p:nvCxnSpPr>
          <p:cNvPr id="335" name="直线连接线"/>
          <p:cNvCxnSpPr>
            <a:cxnSpLocks/>
          </p:cNvCxnSpPr>
          <p:nvPr/>
        </p:nvCxnSpPr>
        <p:spPr>
          <a:xfrm rot="0">
            <a:off x="7181850" y="2042255"/>
            <a:ext cx="1587" cy="447945"/>
          </a:xfrm>
          <a:prstGeom prst="straightConnector1"/>
          <a:noFill/>
          <a:ln w="57150" cmpd="sng" cap="flat">
            <a:solidFill>
              <a:srgbClr val="FF0000"/>
            </a:solidFill>
            <a:prstDash val="solid"/>
            <a:round/>
            <a:tailEnd type="triangle" w="med" len="med"/>
          </a:ln>
        </p:spPr>
      </p:cxnSp>
      <p:cxnSp>
        <p:nvCxnSpPr>
          <p:cNvPr id="336" name="直线连接线"/>
          <p:cNvCxnSpPr>
            <a:cxnSpLocks/>
          </p:cNvCxnSpPr>
          <p:nvPr/>
        </p:nvCxnSpPr>
        <p:spPr>
          <a:xfrm rot="0">
            <a:off x="3752849" y="2785848"/>
            <a:ext cx="3067049" cy="1587"/>
          </a:xfrm>
          <a:prstGeom prst="straightConnector1"/>
          <a:noFill/>
          <a:ln w="57150" cmpd="sng" cap="flat">
            <a:solidFill>
              <a:srgbClr val="FF0000"/>
            </a:solidFill>
            <a:prstDash val="solid"/>
            <a:round/>
            <a:tailEnd type="triangle" w="med" len="med"/>
          </a:ln>
        </p:spPr>
      </p:cxnSp>
      <p:sp>
        <p:nvSpPr>
          <p:cNvPr id="337" name="矩形"/>
          <p:cNvSpPr>
            <a:spLocks/>
          </p:cNvSpPr>
          <p:nvPr/>
        </p:nvSpPr>
        <p:spPr>
          <a:xfrm rot="0">
            <a:off x="2831366" y="4409642"/>
            <a:ext cx="6849951" cy="10156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Sáu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chia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ba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bằng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hai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.</a:t>
            </a:r>
            <a:endParaRPr lang="zh-CN" altLang="en-US" sz="6000" b="0" i="1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38" name="矩形"/>
          <p:cNvSpPr>
            <a:spLocks/>
          </p:cNvSpPr>
          <p:nvPr/>
        </p:nvSpPr>
        <p:spPr>
          <a:xfrm rot="0">
            <a:off x="2831366" y="5350398"/>
            <a:ext cx="6849951" cy="1015663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Sáu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chia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hai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bằng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ba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.</a:t>
            </a:r>
            <a:endParaRPr lang="zh-CN" altLang="en-US" sz="6000" b="0" i="1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39" name="矩形"/>
          <p:cNvSpPr>
            <a:spLocks/>
          </p:cNvSpPr>
          <p:nvPr/>
        </p:nvSpPr>
        <p:spPr>
          <a:xfrm rot="0">
            <a:off x="1827238" y="3403496"/>
            <a:ext cx="9583073" cy="10156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Bảy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nhân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hai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bằng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mười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bốn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.</a:t>
            </a:r>
            <a:endParaRPr lang="zh-CN" altLang="en-US" sz="6000" b="0" i="1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cxnSp>
        <p:nvCxnSpPr>
          <p:cNvPr id="340" name="直线连接线"/>
          <p:cNvCxnSpPr>
            <a:cxnSpLocks/>
          </p:cNvCxnSpPr>
          <p:nvPr/>
        </p:nvCxnSpPr>
        <p:spPr>
          <a:xfrm rot="0">
            <a:off x="9283309" y="2030479"/>
            <a:ext cx="1587" cy="447945"/>
          </a:xfrm>
          <a:prstGeom prst="straightConnector1"/>
          <a:noFill/>
          <a:ln w="57150" cmpd="sng" cap="flat">
            <a:solidFill>
              <a:srgbClr val="FF0000"/>
            </a:solidFill>
            <a:prstDash val="solid"/>
            <a:round/>
            <a:tailEnd type="triangle" w="med" len="med"/>
          </a:ln>
        </p:spPr>
      </p:cxnSp>
      <p:cxnSp>
        <p:nvCxnSpPr>
          <p:cNvPr id="341" name="直线连接线"/>
          <p:cNvCxnSpPr>
            <a:cxnSpLocks/>
          </p:cNvCxnSpPr>
          <p:nvPr/>
        </p:nvCxnSpPr>
        <p:spPr>
          <a:xfrm rot="0">
            <a:off x="3752849" y="2785848"/>
            <a:ext cx="5353050" cy="1587"/>
          </a:xfrm>
          <a:prstGeom prst="straightConnector1"/>
          <a:noFill/>
          <a:ln w="57150" cmpd="sng" cap="flat">
            <a:solidFill>
              <a:srgbClr val="FF0000"/>
            </a:solidFill>
            <a:prstDash val="solid"/>
            <a:round/>
            <a:tailEnd type="triangle" w="med" len="med"/>
          </a:ln>
        </p:spPr>
      </p:cxnSp>
      <p:sp>
        <p:nvSpPr>
          <p:cNvPr id="342" name="矩形"/>
          <p:cNvSpPr>
            <a:spLocks/>
          </p:cNvSpPr>
          <p:nvPr/>
        </p:nvSpPr>
        <p:spPr>
          <a:xfrm rot="0">
            <a:off x="1886035" y="4507204"/>
            <a:ext cx="9313768" cy="1015662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Mười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bốn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chia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bảy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bằng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hai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.</a:t>
            </a:r>
            <a:endParaRPr lang="zh-CN" altLang="en-US" sz="6000" b="0" i="1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43" name="矩形"/>
          <p:cNvSpPr>
            <a:spLocks/>
          </p:cNvSpPr>
          <p:nvPr/>
        </p:nvSpPr>
        <p:spPr>
          <a:xfrm rot="0">
            <a:off x="1882761" y="5461354"/>
            <a:ext cx="9276579" cy="1015663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Mười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bốn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chia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hai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bằng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bảy</a:t>
            </a:r>
            <a:r>
              <a:rPr lang="en-US" altLang="zh-CN" sz="6000" b="0" i="1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.</a:t>
            </a:r>
            <a:endParaRPr lang="zh-CN" altLang="en-US" sz="6000" b="0" i="1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2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  <p:bldP spid="335" grpId="0" animBg="1"/>
      <p:bldP spid="336" grpId="0" animBg="1"/>
      <p:bldP spid="334" grpId="0"/>
      <p:bldP spid="337" grpId="0"/>
      <p:bldP spid="338" grpId="0"/>
      <p:bldP spid="334" grpId="1"/>
      <p:bldP spid="337" grpId="1"/>
      <p:bldP spid="338" grpId="1"/>
      <p:bldP spid="340" grpId="0" animBg="1"/>
      <p:bldP spid="341" grpId="0" animBg="1"/>
      <p:bldP spid="339" grpId="0"/>
      <p:bldP spid="342" grpId="0"/>
      <p:bldP spid="343" grpId="0"/>
    </p:bldLst>
  </p:timing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组合"/>
          <p:cNvGrpSpPr>
            <a:grpSpLocks/>
          </p:cNvGrpSpPr>
          <p:nvPr/>
        </p:nvGrpSpPr>
        <p:grpSpPr>
          <a:xfrm>
            <a:off x="-4773" y="5909701"/>
            <a:ext cx="12192000" cy="978311"/>
            <a:chOff x="-4773" y="5909701"/>
            <a:chExt cx="12192000" cy="978311"/>
          </a:xfrm>
        </p:grpSpPr>
        <p:pic>
          <p:nvPicPr>
            <p:cNvPr id="377" name="图片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0">
              <a:off x="-4773" y="5909701"/>
              <a:ext cx="3537397" cy="978311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378" name="图片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0">
              <a:off x="3532624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379" name="图片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0">
              <a:off x="6417492" y="6090166"/>
              <a:ext cx="2884868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  <p:pic>
          <p:nvPicPr>
            <p:cNvPr id="380" name="图片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0">
              <a:off x="9302360" y="6090166"/>
              <a:ext cx="2884867" cy="797845"/>
            </a:xfrm>
            <a:prstGeom prst="rect"/>
            <a:noFill/>
            <a:ln w="12700" cmpd="sng" cap="flat">
              <a:noFill/>
              <a:prstDash val="solid"/>
              <a:miter/>
            </a:ln>
          </p:spPr>
        </p:pic>
      </p:grpSp>
      <p:sp>
        <p:nvSpPr>
          <p:cNvPr id="382" name="矩形"/>
          <p:cNvSpPr>
            <a:spLocks/>
          </p:cNvSpPr>
          <p:nvPr/>
        </p:nvSpPr>
        <p:spPr>
          <a:xfrm rot="0">
            <a:off x="5768533" y="246261"/>
            <a:ext cx="1728357" cy="769440"/>
          </a:xfrm>
          <a:prstGeom prst="rect"/>
          <a:noFill/>
          <a:ln w="12700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b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) 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Số</a:t>
            </a:r>
            <a:r>
              <a:rPr lang="en-US" altLang="zh-CN" sz="4400" b="0" i="0" u="none" strike="noStrike" kern="1200" cap="none" spc="0" baseline="0">
                <a:solidFill>
                  <a:srgbClr val="000000"/>
                </a:solidFill>
                <a:latin typeface="Calibri" pitchFamily="0" charset="0"/>
                <a:ea typeface="仓耳今楷05-6763 W05" pitchFamily="18" charset="-122"/>
                <a:cs typeface="Calibri" pitchFamily="0" charset="0"/>
              </a:rPr>
              <a:t>?</a:t>
            </a:r>
            <a:endParaRPr lang="zh-CN" altLang="en-US" sz="4400" b="0" i="0" u="none" strike="noStrike" kern="1200" cap="none" spc="0" baseline="0">
              <a:solidFill>
                <a:srgbClr val="000000"/>
              </a:solidFill>
              <a:latin typeface="Calibri" pitchFamily="0" charset="0"/>
              <a:ea typeface="仓耳今楷05-6763 W05" pitchFamily="18" charset="-122"/>
              <a:cs typeface="Calibri" pitchFamily="0" charset="0"/>
            </a:endParaRPr>
          </a:p>
        </p:txBody>
      </p:sp>
      <p:sp>
        <p:nvSpPr>
          <p:cNvPr id="383" name="椭圆"/>
          <p:cNvSpPr>
            <a:spLocks/>
          </p:cNvSpPr>
          <p:nvPr/>
        </p:nvSpPr>
        <p:spPr>
          <a:xfrm rot="0">
            <a:off x="5165680" y="324448"/>
            <a:ext cx="613063" cy="613063"/>
          </a:xfrm>
          <a:prstGeom prst="ellipse"/>
          <a:solidFill>
            <a:srgbClr val="DA0000"/>
          </a:solidFill>
          <a:ln w="12700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FFFFFF"/>
                </a:solidFill>
                <a:latin typeface="#9Slide03 AmpleSoft Bold" pitchFamily="2" charset="0"/>
                <a:ea typeface="等线" pitchFamily="0" charset="0"/>
                <a:cs typeface="等线" pitchFamily="0" charset="0"/>
              </a:rPr>
              <a:t>2</a:t>
            </a:r>
            <a:endParaRPr lang="zh-CN" altLang="en-US" sz="3600" b="0" i="0" u="none" strike="noStrike" kern="1200" cap="none" spc="0" baseline="0">
              <a:solidFill>
                <a:srgbClr val="FFFFFF"/>
              </a:solidFill>
              <a:latin typeface="#9Slide03 AmpleSoft Bold" pitchFamily="2" charset="0"/>
              <a:ea typeface="等线" pitchFamily="0" charset="0"/>
              <a:cs typeface="等线" pitchFamily="0" charset="0"/>
            </a:endParaRPr>
          </a:p>
        </p:txBody>
      </p:sp>
      <p:pic>
        <p:nvPicPr>
          <p:cNvPr id="384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0">
            <a:off x="6302650" y="2532979"/>
            <a:ext cx="5688582" cy="2500476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385" name="图片"/>
          <p:cNvPicPr>
            <a:picLocks noChangeAspect="1"/>
          </p:cNvPicPr>
          <p:nvPr/>
        </p:nvPicPr>
        <p:blipFill>
          <a:blip r:embed="rId7" cstate="print"/>
          <a:srcRect t="18414"/>
          <a:stretch>
            <a:fillRect/>
          </a:stretch>
        </p:blipFill>
        <p:spPr>
          <a:xfrm rot="0">
            <a:off x="155529" y="1015700"/>
            <a:ext cx="5971179" cy="2099838"/>
          </a:xfrm>
          <a:prstGeom prst="rect"/>
          <a:noFill/>
          <a:ln w="12700" cmpd="sng" cap="flat">
            <a:noFill/>
            <a:prstDash val="solid"/>
            <a:miter/>
          </a:ln>
        </p:spPr>
      </p:pic>
      <p:pic>
        <p:nvPicPr>
          <p:cNvPr id="386" name="图片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0">
            <a:off x="171168" y="4157211"/>
            <a:ext cx="5955539" cy="1752488"/>
          </a:xfrm>
          <a:prstGeom prst="rect"/>
          <a:noFill/>
          <a:ln w="12700" cmpd="sng" cap="flat">
            <a:noFill/>
            <a:prstDash val="solid"/>
            <a:miter/>
          </a:ln>
        </p:spPr>
      </p:pic>
      <p:sp>
        <p:nvSpPr>
          <p:cNvPr id="387" name="矩形"/>
          <p:cNvSpPr>
            <a:spLocks/>
          </p:cNvSpPr>
          <p:nvPr/>
        </p:nvSpPr>
        <p:spPr>
          <a:xfrm rot="0">
            <a:off x="1763925" y="2376425"/>
            <a:ext cx="1284075" cy="590549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4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88" name="矩形"/>
          <p:cNvSpPr>
            <a:spLocks/>
          </p:cNvSpPr>
          <p:nvPr/>
        </p:nvSpPr>
        <p:spPr>
          <a:xfrm rot="0">
            <a:off x="3326025" y="1475069"/>
            <a:ext cx="1284075" cy="590550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9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89" name="矩形"/>
          <p:cNvSpPr>
            <a:spLocks/>
          </p:cNvSpPr>
          <p:nvPr/>
        </p:nvSpPr>
        <p:spPr>
          <a:xfrm rot="0">
            <a:off x="4811925" y="1475069"/>
            <a:ext cx="1284075" cy="590550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6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90" name="矩形"/>
          <p:cNvSpPr>
            <a:spLocks/>
          </p:cNvSpPr>
          <p:nvPr/>
        </p:nvSpPr>
        <p:spPr>
          <a:xfrm rot="0">
            <a:off x="1814306" y="5170588"/>
            <a:ext cx="1284075" cy="590550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35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91" name="矩形"/>
          <p:cNvSpPr>
            <a:spLocks/>
          </p:cNvSpPr>
          <p:nvPr/>
        </p:nvSpPr>
        <p:spPr>
          <a:xfrm rot="0">
            <a:off x="3326023" y="4277477"/>
            <a:ext cx="1284075" cy="590550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4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92" name="矩形"/>
          <p:cNvSpPr>
            <a:spLocks/>
          </p:cNvSpPr>
          <p:nvPr/>
        </p:nvSpPr>
        <p:spPr>
          <a:xfrm rot="0">
            <a:off x="4786041" y="4277477"/>
            <a:ext cx="1284075" cy="590550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3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93" name="矩形"/>
          <p:cNvSpPr>
            <a:spLocks/>
          </p:cNvSpPr>
          <p:nvPr/>
        </p:nvSpPr>
        <p:spPr>
          <a:xfrm rot="0">
            <a:off x="7862867" y="3487942"/>
            <a:ext cx="1109684" cy="590550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10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94" name="矩形"/>
          <p:cNvSpPr>
            <a:spLocks/>
          </p:cNvSpPr>
          <p:nvPr/>
        </p:nvSpPr>
        <p:spPr>
          <a:xfrm rot="0">
            <a:off x="7862867" y="4311572"/>
            <a:ext cx="1109684" cy="590549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25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95" name="矩形"/>
          <p:cNvSpPr>
            <a:spLocks/>
          </p:cNvSpPr>
          <p:nvPr/>
        </p:nvSpPr>
        <p:spPr>
          <a:xfrm rot="0">
            <a:off x="9281563" y="3487942"/>
            <a:ext cx="1109684" cy="590550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16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96" name="矩形"/>
          <p:cNvSpPr>
            <a:spLocks/>
          </p:cNvSpPr>
          <p:nvPr/>
        </p:nvSpPr>
        <p:spPr>
          <a:xfrm rot="0">
            <a:off x="9281563" y="4311572"/>
            <a:ext cx="1109684" cy="590549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40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97" name="矩形"/>
          <p:cNvSpPr>
            <a:spLocks/>
          </p:cNvSpPr>
          <p:nvPr/>
        </p:nvSpPr>
        <p:spPr>
          <a:xfrm rot="0">
            <a:off x="10710592" y="3566662"/>
            <a:ext cx="1109684" cy="590550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20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  <p:sp>
        <p:nvSpPr>
          <p:cNvPr id="398" name="矩形"/>
          <p:cNvSpPr>
            <a:spLocks/>
          </p:cNvSpPr>
          <p:nvPr/>
        </p:nvSpPr>
        <p:spPr>
          <a:xfrm rot="0">
            <a:off x="10710592" y="4390292"/>
            <a:ext cx="1109684" cy="590550"/>
          </a:xfrm>
          <a:prstGeom prst="rect"/>
          <a:solidFill>
            <a:srgbClr val="FFFFFF"/>
          </a:solidFill>
          <a:ln w="12700" cmpd="sng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>
                <a:solidFill>
                  <a:srgbClr val="FF0000"/>
                </a:solidFill>
                <a:latin typeface="Times New Roman" pitchFamily="18" charset="0"/>
                <a:ea typeface="等线" pitchFamily="0" charset="0"/>
                <a:cs typeface="Times New Roman" pitchFamily="18" charset="0"/>
              </a:rPr>
              <a:t>50</a:t>
            </a:r>
            <a:endParaRPr lang="zh-CN" altLang="en-US" sz="5400" b="0" i="0" u="none" strike="noStrike" kern="1200" cap="none" spc="0" baseline="0">
              <a:solidFill>
                <a:srgbClr val="FF0000"/>
              </a:solidFill>
              <a:latin typeface="Times New Roman" pitchFamily="18" charset="0"/>
              <a:ea typeface="等线" pitchFamily="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​​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2.xml><?xml version="1.0" encoding="utf-8"?>
<a:theme xmlns:a="http://schemas.openxmlformats.org/drawingml/2006/main" name="1_Office 主题​​">
  <a:themeElements>
    <a:clrScheme name="1_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Office 主题​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1_Office 主题​​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3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docProps/app.xml><?xml version="1.0" encoding="utf-8"?>
<Properties xmlns="http://schemas.openxmlformats.org/officeDocument/2006/extended-properties">
  <Template>Normal.eit</Template>
  <TotalTime>61</TotalTime>
  <Application>Yozo_Office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Lan Hương 0354473852</dc:creator>
  <cp:lastModifiedBy>root</cp:lastModifiedBy>
  <cp:revision>45</cp:revision>
  <dcterms:created xsi:type="dcterms:W3CDTF">2021-09-17T08:46:07Z</dcterms:created>
  <dcterms:modified xsi:type="dcterms:W3CDTF">2025-05-09T01:32:26Z</dcterms:modified>
</cp:coreProperties>
</file>