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3" r:id="rId2"/>
    <p:sldId id="260" r:id="rId3"/>
    <p:sldId id="269" r:id="rId4"/>
    <p:sldId id="257" r:id="rId5"/>
    <p:sldId id="267" r:id="rId6"/>
    <p:sldId id="270" r:id="rId7"/>
    <p:sldId id="268" r:id="rId8"/>
    <p:sldId id="271" r:id="rId9"/>
    <p:sldId id="273" r:id="rId10"/>
    <p:sldId id="258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1E9FF-3749-40A8-9C10-6CFC942653A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06329-C439-427B-8092-C9F20A97A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73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53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759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9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5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14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8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9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7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30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8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3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81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2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0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ED64E-0277-4DF1-A3E9-02083499644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C51B-C166-4B15-8959-00F23E4F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8112223" y="836712"/>
            <a:ext cx="1920215" cy="10561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/>
        </p:blipFill>
        <p:spPr>
          <a:xfrm>
            <a:off x="3894929" y="-42272"/>
            <a:ext cx="5088565" cy="54452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8543061" y="3831455"/>
            <a:ext cx="1632183" cy="16321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815413" y="2084851"/>
            <a:ext cx="1632183" cy="1920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6480043" y="3304516"/>
            <a:ext cx="5568619" cy="26882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199459" y="3909054"/>
            <a:ext cx="2594695" cy="21622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0" y="3332989"/>
            <a:ext cx="1965736" cy="2688299"/>
          </a:xfrm>
          <a:prstGeom prst="rect">
            <a:avLst/>
          </a:prstGeom>
        </p:spPr>
      </p:pic>
      <p:sp>
        <p:nvSpPr>
          <p:cNvPr id="15" name="Rounded Rectangle 695">
            <a:extLst>
              <a:ext uri="{FF2B5EF4-FFF2-40B4-BE49-F238E27FC236}">
                <a16:creationId xmlns="" xmlns:a16="http://schemas.microsoft.com/office/drawing/2014/main" id="{7DCD27E3-E06A-445B-863A-301799F3C173}"/>
              </a:ext>
            </a:extLst>
          </p:cNvPr>
          <p:cNvSpPr/>
          <p:nvPr/>
        </p:nvSpPr>
        <p:spPr>
          <a:xfrm>
            <a:off x="1087018" y="549037"/>
            <a:ext cx="9343809" cy="4628270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</a:p>
          <a:p>
            <a:pPr algn="ctr"/>
            <a:endParaRPr lang="en-US" altLang="zh-CN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zh-CN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zh-CN" altLang="en-US" sz="4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62893" y="5944070"/>
            <a:ext cx="8976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2893" y="4297635"/>
            <a:ext cx="8577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8651" y="5359295"/>
            <a:ext cx="8667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2896" y="2424566"/>
            <a:ext cx="8577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62896" y="3594523"/>
            <a:ext cx="6284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7285" y="182262"/>
            <a:ext cx="895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ĐỂ PHÒNG TRÁNH BỊ LẠC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7134" y="1170245"/>
            <a:ext cx="8036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88651" y="1855348"/>
            <a:ext cx="8976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07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4863" y="154548"/>
            <a:ext cx="9594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ĐỂ PHÒNG TRÁNH BỊ BẮT CÓC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2028" y="4315732"/>
            <a:ext cx="10239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2028" y="3004726"/>
            <a:ext cx="8751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5639" y="3580133"/>
            <a:ext cx="8751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2029" y="811374"/>
            <a:ext cx="9265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2028" y="1625577"/>
            <a:ext cx="8751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2028" y="2422748"/>
            <a:ext cx="8751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5639" y="5253746"/>
            <a:ext cx="8751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5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F0CF265-B44E-4B61-9F14-B3EB62032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5" y="1892830"/>
            <a:ext cx="9629091" cy="32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 Toàn Giao Thông - Lời Cô Dặn - Bé Bảo An - Luật Đi Bộ Qua Đường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2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787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3944" y="1547423"/>
            <a:ext cx="11548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2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49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 - Bé MAI VY - Nhạc Thiếu Nhi Vui Nhộn 20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1788775" cy="65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ột ngày đi lạc 10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428" y="-103031"/>
            <a:ext cx="11178861" cy="581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5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0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3944" y="1547423"/>
            <a:ext cx="11548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8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3944" y="1547423"/>
            <a:ext cx="115480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7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279</Words>
  <Application>Microsoft Office PowerPoint</Application>
  <PresentationFormat>Widescreen</PresentationFormat>
  <Paragraphs>28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2022-10-11T15:06:22Z</dcterms:created>
  <dcterms:modified xsi:type="dcterms:W3CDTF">2022-10-11T22:00:49Z</dcterms:modified>
</cp:coreProperties>
</file>