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256" r:id="rId2"/>
    <p:sldId id="283" r:id="rId3"/>
    <p:sldId id="304" r:id="rId4"/>
    <p:sldId id="297" r:id="rId5"/>
    <p:sldId id="284" r:id="rId6"/>
    <p:sldId id="301" r:id="rId7"/>
    <p:sldId id="321" r:id="rId8"/>
    <p:sldId id="305" r:id="rId9"/>
    <p:sldId id="287" r:id="rId10"/>
    <p:sldId id="257" r:id="rId11"/>
    <p:sldId id="285" r:id="rId12"/>
    <p:sldId id="306" r:id="rId13"/>
    <p:sldId id="307" r:id="rId14"/>
    <p:sldId id="289" r:id="rId15"/>
    <p:sldId id="314" r:id="rId16"/>
    <p:sldId id="310" r:id="rId17"/>
    <p:sldId id="309" r:id="rId18"/>
    <p:sldId id="311" r:id="rId19"/>
    <p:sldId id="313" r:id="rId20"/>
    <p:sldId id="317" r:id="rId21"/>
    <p:sldId id="320" r:id="rId22"/>
    <p:sldId id="318" r:id="rId23"/>
    <p:sldId id="315" r:id="rId24"/>
    <p:sldId id="316" r:id="rId25"/>
    <p:sldId id="268" r:id="rId26"/>
  </p:sldIdLst>
  <p:sldSz cx="9144000" cy="5143500" type="screen16x9"/>
  <p:notesSz cx="6858000" cy="9144000"/>
  <p:defaultTextStyle>
    <a:defPPr>
      <a:defRPr lang="zh-CN"/>
    </a:defPPr>
    <a:lvl1pPr marL="0" lvl="0" indent="0" algn="l" defTabSz="497616" eaLnBrk="1" fontAlgn="base" latinLnBrk="0" hangingPunct="1">
      <a:lnSpc>
        <a:spcPct val="100000"/>
      </a:lnSpc>
      <a:spcBef>
        <a:spcPct val="0"/>
      </a:spcBef>
      <a:spcAft>
        <a:spcPct val="0"/>
      </a:spcAft>
      <a:buNone/>
      <a:defRPr sz="1600" b="0" i="0" u="none" kern="1200" baseline="0">
        <a:solidFill>
          <a:schemeClr val="tx1"/>
        </a:solidFill>
        <a:latin typeface="Arial" panose="020B0604020202020204" pitchFamily="34" charset="0"/>
        <a:ea typeface="宋体" panose="02010600030101010101" pitchFamily="2" charset="-122"/>
      </a:defRPr>
    </a:lvl1pPr>
    <a:lvl2pPr marL="248808" lvl="1" indent="0" algn="l" defTabSz="497616" eaLnBrk="1" fontAlgn="base" latinLnBrk="0" hangingPunct="1">
      <a:lnSpc>
        <a:spcPct val="100000"/>
      </a:lnSpc>
      <a:spcBef>
        <a:spcPct val="0"/>
      </a:spcBef>
      <a:spcAft>
        <a:spcPct val="0"/>
      </a:spcAft>
      <a:buNone/>
      <a:defRPr sz="1600" b="0" i="0" u="none" kern="1200" baseline="0">
        <a:solidFill>
          <a:schemeClr val="tx1"/>
        </a:solidFill>
        <a:latin typeface="Arial" panose="020B0604020202020204" pitchFamily="34" charset="0"/>
        <a:ea typeface="宋体" panose="02010600030101010101" pitchFamily="2" charset="-122"/>
      </a:defRPr>
    </a:lvl2pPr>
    <a:lvl3pPr marL="497616" lvl="2" indent="0" algn="l" defTabSz="497616" eaLnBrk="1" fontAlgn="base" latinLnBrk="0" hangingPunct="1">
      <a:lnSpc>
        <a:spcPct val="100000"/>
      </a:lnSpc>
      <a:spcBef>
        <a:spcPct val="0"/>
      </a:spcBef>
      <a:spcAft>
        <a:spcPct val="0"/>
      </a:spcAft>
      <a:buNone/>
      <a:defRPr sz="1600" b="0" i="0" u="none" kern="1200" baseline="0">
        <a:solidFill>
          <a:schemeClr val="tx1"/>
        </a:solidFill>
        <a:latin typeface="Arial" panose="020B0604020202020204" pitchFamily="34" charset="0"/>
        <a:ea typeface="宋体" panose="02010600030101010101" pitchFamily="2" charset="-122"/>
      </a:defRPr>
    </a:lvl3pPr>
    <a:lvl4pPr marL="746425" lvl="3" indent="0" algn="l" defTabSz="497616" eaLnBrk="1" fontAlgn="base" latinLnBrk="0" hangingPunct="1">
      <a:lnSpc>
        <a:spcPct val="100000"/>
      </a:lnSpc>
      <a:spcBef>
        <a:spcPct val="0"/>
      </a:spcBef>
      <a:spcAft>
        <a:spcPct val="0"/>
      </a:spcAft>
      <a:buNone/>
      <a:defRPr sz="1600" b="0" i="0" u="none" kern="1200" baseline="0">
        <a:solidFill>
          <a:schemeClr val="tx1"/>
        </a:solidFill>
        <a:latin typeface="Arial" panose="020B0604020202020204" pitchFamily="34" charset="0"/>
        <a:ea typeface="宋体" panose="02010600030101010101" pitchFamily="2" charset="-122"/>
      </a:defRPr>
    </a:lvl4pPr>
    <a:lvl5pPr marL="995233" lvl="4" indent="0" algn="l" defTabSz="497616" eaLnBrk="1" fontAlgn="base" latinLnBrk="0" hangingPunct="1">
      <a:lnSpc>
        <a:spcPct val="100000"/>
      </a:lnSpc>
      <a:spcBef>
        <a:spcPct val="0"/>
      </a:spcBef>
      <a:spcAft>
        <a:spcPct val="0"/>
      </a:spcAft>
      <a:buNone/>
      <a:defRPr sz="1600" b="0" i="0" u="none" kern="1200" baseline="0">
        <a:solidFill>
          <a:schemeClr val="tx1"/>
        </a:solidFill>
        <a:latin typeface="Arial" panose="020B0604020202020204" pitchFamily="34" charset="0"/>
        <a:ea typeface="宋体" panose="02010600030101010101" pitchFamily="2" charset="-122"/>
      </a:defRPr>
    </a:lvl5pPr>
    <a:lvl6pPr marL="1244041" lvl="5" indent="0" algn="l" defTabSz="497616" eaLnBrk="1" fontAlgn="base" latinLnBrk="0" hangingPunct="1">
      <a:lnSpc>
        <a:spcPct val="100000"/>
      </a:lnSpc>
      <a:spcBef>
        <a:spcPct val="0"/>
      </a:spcBef>
      <a:spcAft>
        <a:spcPct val="0"/>
      </a:spcAft>
      <a:buNone/>
      <a:defRPr sz="1600" b="0" i="0" u="none" kern="1200" baseline="0">
        <a:solidFill>
          <a:schemeClr val="tx1"/>
        </a:solidFill>
        <a:latin typeface="Arial" panose="020B0604020202020204" pitchFamily="34" charset="0"/>
        <a:ea typeface="宋体" panose="02010600030101010101" pitchFamily="2" charset="-122"/>
      </a:defRPr>
    </a:lvl6pPr>
    <a:lvl7pPr marL="1492849" lvl="6" indent="0" algn="l" defTabSz="497616" eaLnBrk="1" fontAlgn="base" latinLnBrk="0" hangingPunct="1">
      <a:lnSpc>
        <a:spcPct val="100000"/>
      </a:lnSpc>
      <a:spcBef>
        <a:spcPct val="0"/>
      </a:spcBef>
      <a:spcAft>
        <a:spcPct val="0"/>
      </a:spcAft>
      <a:buNone/>
      <a:defRPr sz="1600" b="0" i="0" u="none" kern="1200" baseline="0">
        <a:solidFill>
          <a:schemeClr val="tx1"/>
        </a:solidFill>
        <a:latin typeface="Arial" panose="020B0604020202020204" pitchFamily="34" charset="0"/>
        <a:ea typeface="宋体" panose="02010600030101010101" pitchFamily="2" charset="-122"/>
      </a:defRPr>
    </a:lvl7pPr>
    <a:lvl8pPr marL="1741658" lvl="7" indent="0" algn="l" defTabSz="497616" eaLnBrk="1" fontAlgn="base" latinLnBrk="0" hangingPunct="1">
      <a:lnSpc>
        <a:spcPct val="100000"/>
      </a:lnSpc>
      <a:spcBef>
        <a:spcPct val="0"/>
      </a:spcBef>
      <a:spcAft>
        <a:spcPct val="0"/>
      </a:spcAft>
      <a:buNone/>
      <a:defRPr sz="1600" b="0" i="0" u="none" kern="1200" baseline="0">
        <a:solidFill>
          <a:schemeClr val="tx1"/>
        </a:solidFill>
        <a:latin typeface="Arial" panose="020B0604020202020204" pitchFamily="34" charset="0"/>
        <a:ea typeface="宋体" panose="02010600030101010101" pitchFamily="2" charset="-122"/>
      </a:defRPr>
    </a:lvl8pPr>
    <a:lvl9pPr marL="1990466" lvl="8" indent="0" algn="l" defTabSz="497616" eaLnBrk="1" fontAlgn="base" latinLnBrk="0" hangingPunct="1">
      <a:lnSpc>
        <a:spcPct val="100000"/>
      </a:lnSpc>
      <a:spcBef>
        <a:spcPct val="0"/>
      </a:spcBef>
      <a:spcAft>
        <a:spcPct val="0"/>
      </a:spcAft>
      <a:buNone/>
      <a:defRPr sz="1600" b="0" i="0" u="none" kern="1200" baseline="0">
        <a:solidFill>
          <a:schemeClr val="tx1"/>
        </a:solidFill>
        <a:latin typeface="Arial" panose="020B0604020202020204" pitchFamily="34" charset="0"/>
        <a:ea typeface="宋体" panose="02010600030101010101" pitchFamily="2" charset="-122"/>
      </a:defRPr>
    </a:lvl9pPr>
  </p:defaultTextStyle>
  <p:extLst>
    <p:ext uri="{EFAFB233-063F-42B5-8137-9DF3F51BA10A}">
      <p15:sldGuideLst xmlns="" xmlns:p15="http://schemas.microsoft.com/office/powerpoint/2012/main">
        <p15:guide id="1" orient="horz" pos="2985">
          <p15:clr>
            <a:srgbClr val="A4A3A4"/>
          </p15:clr>
        </p15:guide>
        <p15:guide id="2" pos="528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99FF"/>
    <a:srgbClr val="FFCCFF"/>
    <a:srgbClr val="3399FF"/>
    <a:srgbClr val="FE7122"/>
    <a:srgbClr val="FF00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55"/>
    <p:restoredTop sz="94660"/>
  </p:normalViewPr>
  <p:slideViewPr>
    <p:cSldViewPr showGuides="1">
      <p:cViewPr>
        <p:scale>
          <a:sx n="100" d="100"/>
          <a:sy n="100" d="100"/>
        </p:scale>
        <p:origin x="-516" y="42"/>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0767F0-FC72-433D-8CB1-E761C944BFD2}" type="doc">
      <dgm:prSet loTypeId="urn:microsoft.com/office/officeart/2005/8/layout/pyramid2" loCatId="pyramid" qsTypeId="urn:microsoft.com/office/officeart/2005/8/quickstyle/simple1" qsCatId="simple" csTypeId="urn:microsoft.com/office/officeart/2005/8/colors/accent1_2" csCatId="accent1" phldr="1"/>
      <dgm:spPr/>
    </dgm:pt>
    <dgm:pt modelId="{77867DDF-AF51-4EDC-96A8-342E2732778F}">
      <dgm:prSet phldrT="[Text]"/>
      <dgm:spPr>
        <a:solidFill>
          <a:srgbClr val="FFFF00">
            <a:alpha val="90000"/>
          </a:srgbClr>
        </a:solidFill>
      </dgm:spPr>
      <dgm:t>
        <a:bodyPr/>
        <a:lstStyle/>
        <a:p>
          <a:pPr algn="l"/>
          <a:r>
            <a:rPr lang="en-US" dirty="0" smtClean="0"/>
            <a:t>Đây là địa hình gì? Vì sao em biết?</a:t>
          </a:r>
          <a:endParaRPr lang="en-US" dirty="0"/>
        </a:p>
      </dgm:t>
    </dgm:pt>
    <dgm:pt modelId="{CA28C65E-DA19-4C33-AE08-002847D9B047}" type="parTrans" cxnId="{FC5BA98B-DA65-42D5-944F-4CBC996983F3}">
      <dgm:prSet/>
      <dgm:spPr/>
      <dgm:t>
        <a:bodyPr/>
        <a:lstStyle/>
        <a:p>
          <a:endParaRPr lang="en-US"/>
        </a:p>
      </dgm:t>
    </dgm:pt>
    <dgm:pt modelId="{522CD374-72EF-4926-8C35-FEBF4425120F}" type="sibTrans" cxnId="{FC5BA98B-DA65-42D5-944F-4CBC996983F3}">
      <dgm:prSet/>
      <dgm:spPr/>
      <dgm:t>
        <a:bodyPr/>
        <a:lstStyle/>
        <a:p>
          <a:endParaRPr lang="en-US"/>
        </a:p>
      </dgm:t>
    </dgm:pt>
    <dgm:pt modelId="{FD14916A-E9B5-4FDB-8A35-44DDB1A29452}">
      <dgm:prSet phldrT="[Text]"/>
      <dgm:spPr>
        <a:solidFill>
          <a:srgbClr val="00B0F0">
            <a:alpha val="90000"/>
          </a:srgbClr>
        </a:solidFill>
      </dgm:spPr>
      <dgm:t>
        <a:bodyPr/>
        <a:lstStyle/>
        <a:p>
          <a:pPr algn="l"/>
          <a:r>
            <a:rPr lang="en-US" dirty="0" smtClean="0"/>
            <a:t>Địa hình này thuộc địa phương nào? </a:t>
          </a:r>
          <a:endParaRPr lang="en-US" dirty="0"/>
        </a:p>
      </dgm:t>
    </dgm:pt>
    <dgm:pt modelId="{07C8B63F-D057-435C-9083-5F7835782923}" type="parTrans" cxnId="{9AB8BB69-7B64-411C-A7BD-9CA6F4A42650}">
      <dgm:prSet/>
      <dgm:spPr/>
      <dgm:t>
        <a:bodyPr/>
        <a:lstStyle/>
        <a:p>
          <a:endParaRPr lang="en-US"/>
        </a:p>
      </dgm:t>
    </dgm:pt>
    <dgm:pt modelId="{67BC55F5-233C-43B3-A61C-B81F1EBC5510}" type="sibTrans" cxnId="{9AB8BB69-7B64-411C-A7BD-9CA6F4A42650}">
      <dgm:prSet/>
      <dgm:spPr/>
      <dgm:t>
        <a:bodyPr/>
        <a:lstStyle/>
        <a:p>
          <a:endParaRPr lang="en-US"/>
        </a:p>
      </dgm:t>
    </dgm:pt>
    <dgm:pt modelId="{494132A4-4AC3-4CEA-9F6D-8C1AE4D5B96F}">
      <dgm:prSet phldrT="[Text]"/>
      <dgm:spPr>
        <a:solidFill>
          <a:srgbClr val="FE7122">
            <a:alpha val="89804"/>
          </a:srgbClr>
        </a:solidFill>
      </dgm:spPr>
      <dgm:t>
        <a:bodyPr/>
        <a:lstStyle/>
        <a:p>
          <a:pPr algn="l"/>
          <a:r>
            <a:rPr lang="en-US" dirty="0" smtClean="0"/>
            <a:t>Em đã đến nơi này chưa?</a:t>
          </a:r>
          <a:endParaRPr lang="en-US" dirty="0"/>
        </a:p>
      </dgm:t>
    </dgm:pt>
    <dgm:pt modelId="{EE5555DE-A0C8-478E-8906-D6880214F0CB}" type="parTrans" cxnId="{165EC75C-022E-4B3F-86E8-C0AF662CD7E6}">
      <dgm:prSet/>
      <dgm:spPr/>
      <dgm:t>
        <a:bodyPr/>
        <a:lstStyle/>
        <a:p>
          <a:endParaRPr lang="en-US"/>
        </a:p>
      </dgm:t>
    </dgm:pt>
    <dgm:pt modelId="{9AA34742-78BE-4B2A-9ABE-5FC04F9E0FD7}" type="sibTrans" cxnId="{165EC75C-022E-4B3F-86E8-C0AF662CD7E6}">
      <dgm:prSet/>
      <dgm:spPr/>
      <dgm:t>
        <a:bodyPr/>
        <a:lstStyle/>
        <a:p>
          <a:endParaRPr lang="en-US"/>
        </a:p>
      </dgm:t>
    </dgm:pt>
    <dgm:pt modelId="{9FE25127-9841-4557-9445-50CBB0088385}" type="pres">
      <dgm:prSet presAssocID="{340767F0-FC72-433D-8CB1-E761C944BFD2}" presName="compositeShape" presStyleCnt="0">
        <dgm:presLayoutVars>
          <dgm:dir/>
          <dgm:resizeHandles/>
        </dgm:presLayoutVars>
      </dgm:prSet>
      <dgm:spPr/>
    </dgm:pt>
    <dgm:pt modelId="{FF8594C0-C1DB-4963-8F5A-CC16292D901C}" type="pres">
      <dgm:prSet presAssocID="{340767F0-FC72-433D-8CB1-E761C944BFD2}" presName="pyramid" presStyleLbl="node1" presStyleIdx="0" presStyleCnt="1" custScaleX="142424" custScaleY="68841" custLinFactNeighborX="-43336" custLinFactNeighborY="-15579"/>
      <dgm:spPr>
        <a:solidFill>
          <a:srgbClr val="FF0066"/>
        </a:solidFill>
      </dgm:spPr>
    </dgm:pt>
    <dgm:pt modelId="{26DAA21D-6BA0-4DEE-9EA0-0C9A790FFE6B}" type="pres">
      <dgm:prSet presAssocID="{340767F0-FC72-433D-8CB1-E761C944BFD2}" presName="theList" presStyleCnt="0"/>
      <dgm:spPr/>
    </dgm:pt>
    <dgm:pt modelId="{75C0F145-95FC-4155-938D-F7009CF92CD0}" type="pres">
      <dgm:prSet presAssocID="{77867DDF-AF51-4EDC-96A8-342E2732778F}" presName="aNode" presStyleLbl="fgAcc1" presStyleIdx="0" presStyleCnt="3" custScaleX="263403" custLinFactY="-29971" custLinFactNeighborX="36131" custLinFactNeighborY="-100000">
        <dgm:presLayoutVars>
          <dgm:bulletEnabled val="1"/>
        </dgm:presLayoutVars>
      </dgm:prSet>
      <dgm:spPr/>
      <dgm:t>
        <a:bodyPr/>
        <a:lstStyle/>
        <a:p>
          <a:endParaRPr lang="en-US"/>
        </a:p>
      </dgm:t>
    </dgm:pt>
    <dgm:pt modelId="{A9FAA205-5BA0-43EE-BAC1-985722CA11CC}" type="pres">
      <dgm:prSet presAssocID="{77867DDF-AF51-4EDC-96A8-342E2732778F}" presName="aSpace" presStyleCnt="0"/>
      <dgm:spPr/>
    </dgm:pt>
    <dgm:pt modelId="{0823D878-7A16-4436-998F-50C3754D1C1A}" type="pres">
      <dgm:prSet presAssocID="{FD14916A-E9B5-4FDB-8A35-44DDB1A29452}" presName="aNode" presStyleLbl="fgAcc1" presStyleIdx="1" presStyleCnt="3" custScaleX="270396" custLinFactY="-27259" custLinFactNeighborX="37296" custLinFactNeighborY="-100000">
        <dgm:presLayoutVars>
          <dgm:bulletEnabled val="1"/>
        </dgm:presLayoutVars>
      </dgm:prSet>
      <dgm:spPr/>
      <dgm:t>
        <a:bodyPr/>
        <a:lstStyle/>
        <a:p>
          <a:endParaRPr lang="en-US"/>
        </a:p>
      </dgm:t>
    </dgm:pt>
    <dgm:pt modelId="{9C5B8C63-275A-47A2-A47B-3D0F9E04DD22}" type="pres">
      <dgm:prSet presAssocID="{FD14916A-E9B5-4FDB-8A35-44DDB1A29452}" presName="aSpace" presStyleCnt="0"/>
      <dgm:spPr/>
    </dgm:pt>
    <dgm:pt modelId="{81A09FAF-019D-4BC6-88DC-52AEE9E839F9}" type="pres">
      <dgm:prSet presAssocID="{494132A4-4AC3-4CEA-9F6D-8C1AE4D5B96F}" presName="aNode" presStyleLbl="fgAcc1" presStyleIdx="2" presStyleCnt="3" custScaleX="275075" custLinFactY="-24548" custLinFactNeighborX="37184" custLinFactNeighborY="-100000">
        <dgm:presLayoutVars>
          <dgm:bulletEnabled val="1"/>
        </dgm:presLayoutVars>
      </dgm:prSet>
      <dgm:spPr/>
      <dgm:t>
        <a:bodyPr/>
        <a:lstStyle/>
        <a:p>
          <a:endParaRPr lang="en-US"/>
        </a:p>
      </dgm:t>
    </dgm:pt>
    <dgm:pt modelId="{F23445B9-4A9A-44BC-A096-2F48CB6A717A}" type="pres">
      <dgm:prSet presAssocID="{494132A4-4AC3-4CEA-9F6D-8C1AE4D5B96F}" presName="aSpace" presStyleCnt="0"/>
      <dgm:spPr/>
    </dgm:pt>
  </dgm:ptLst>
  <dgm:cxnLst>
    <dgm:cxn modelId="{165EC75C-022E-4B3F-86E8-C0AF662CD7E6}" srcId="{340767F0-FC72-433D-8CB1-E761C944BFD2}" destId="{494132A4-4AC3-4CEA-9F6D-8C1AE4D5B96F}" srcOrd="2" destOrd="0" parTransId="{EE5555DE-A0C8-478E-8906-D6880214F0CB}" sibTransId="{9AA34742-78BE-4B2A-9ABE-5FC04F9E0FD7}"/>
    <dgm:cxn modelId="{152B58FD-D4EA-4277-A7C8-7EAC51C753B3}" type="presOf" srcId="{FD14916A-E9B5-4FDB-8A35-44DDB1A29452}" destId="{0823D878-7A16-4436-998F-50C3754D1C1A}" srcOrd="0" destOrd="0" presId="urn:microsoft.com/office/officeart/2005/8/layout/pyramid2"/>
    <dgm:cxn modelId="{9AB8BB69-7B64-411C-A7BD-9CA6F4A42650}" srcId="{340767F0-FC72-433D-8CB1-E761C944BFD2}" destId="{FD14916A-E9B5-4FDB-8A35-44DDB1A29452}" srcOrd="1" destOrd="0" parTransId="{07C8B63F-D057-435C-9083-5F7835782923}" sibTransId="{67BC55F5-233C-43B3-A61C-B81F1EBC5510}"/>
    <dgm:cxn modelId="{2A9B911E-9F1B-4D41-88AF-2CF05527BAE2}" type="presOf" srcId="{77867DDF-AF51-4EDC-96A8-342E2732778F}" destId="{75C0F145-95FC-4155-938D-F7009CF92CD0}" srcOrd="0" destOrd="0" presId="urn:microsoft.com/office/officeart/2005/8/layout/pyramid2"/>
    <dgm:cxn modelId="{0AF1A086-1579-43C5-8567-CA4EAAB6229A}" type="presOf" srcId="{340767F0-FC72-433D-8CB1-E761C944BFD2}" destId="{9FE25127-9841-4557-9445-50CBB0088385}" srcOrd="0" destOrd="0" presId="urn:microsoft.com/office/officeart/2005/8/layout/pyramid2"/>
    <dgm:cxn modelId="{FC5BA98B-DA65-42D5-944F-4CBC996983F3}" srcId="{340767F0-FC72-433D-8CB1-E761C944BFD2}" destId="{77867DDF-AF51-4EDC-96A8-342E2732778F}" srcOrd="0" destOrd="0" parTransId="{CA28C65E-DA19-4C33-AE08-002847D9B047}" sibTransId="{522CD374-72EF-4926-8C35-FEBF4425120F}"/>
    <dgm:cxn modelId="{F493E0A2-BA68-47A1-8740-49C8FFD01C02}" type="presOf" srcId="{494132A4-4AC3-4CEA-9F6D-8C1AE4D5B96F}" destId="{81A09FAF-019D-4BC6-88DC-52AEE9E839F9}" srcOrd="0" destOrd="0" presId="urn:microsoft.com/office/officeart/2005/8/layout/pyramid2"/>
    <dgm:cxn modelId="{D1C6779E-F27B-4630-BF60-85D803B58BC8}" type="presParOf" srcId="{9FE25127-9841-4557-9445-50CBB0088385}" destId="{FF8594C0-C1DB-4963-8F5A-CC16292D901C}" srcOrd="0" destOrd="0" presId="urn:microsoft.com/office/officeart/2005/8/layout/pyramid2"/>
    <dgm:cxn modelId="{A72EB251-B25B-4D10-AD9D-4C8EA2978284}" type="presParOf" srcId="{9FE25127-9841-4557-9445-50CBB0088385}" destId="{26DAA21D-6BA0-4DEE-9EA0-0C9A790FFE6B}" srcOrd="1" destOrd="0" presId="urn:microsoft.com/office/officeart/2005/8/layout/pyramid2"/>
    <dgm:cxn modelId="{E74E9327-54FE-4590-A8BD-3DA7029482A1}" type="presParOf" srcId="{26DAA21D-6BA0-4DEE-9EA0-0C9A790FFE6B}" destId="{75C0F145-95FC-4155-938D-F7009CF92CD0}" srcOrd="0" destOrd="0" presId="urn:microsoft.com/office/officeart/2005/8/layout/pyramid2"/>
    <dgm:cxn modelId="{55DF3EEE-B6CB-4FF2-AA96-52753DDB46BC}" type="presParOf" srcId="{26DAA21D-6BA0-4DEE-9EA0-0C9A790FFE6B}" destId="{A9FAA205-5BA0-43EE-BAC1-985722CA11CC}" srcOrd="1" destOrd="0" presId="urn:microsoft.com/office/officeart/2005/8/layout/pyramid2"/>
    <dgm:cxn modelId="{C6A6B42C-6144-4AA7-AEF9-2A03637E8A2C}" type="presParOf" srcId="{26DAA21D-6BA0-4DEE-9EA0-0C9A790FFE6B}" destId="{0823D878-7A16-4436-998F-50C3754D1C1A}" srcOrd="2" destOrd="0" presId="urn:microsoft.com/office/officeart/2005/8/layout/pyramid2"/>
    <dgm:cxn modelId="{C9A5DFEA-0A1F-41F1-9678-DE79DE49FCD3}" type="presParOf" srcId="{26DAA21D-6BA0-4DEE-9EA0-0C9A790FFE6B}" destId="{9C5B8C63-275A-47A2-A47B-3D0F9E04DD22}" srcOrd="3" destOrd="0" presId="urn:microsoft.com/office/officeart/2005/8/layout/pyramid2"/>
    <dgm:cxn modelId="{4E87B381-4A32-4D9B-A99E-37F8714BDC46}" type="presParOf" srcId="{26DAA21D-6BA0-4DEE-9EA0-0C9A790FFE6B}" destId="{81A09FAF-019D-4BC6-88DC-52AEE9E839F9}" srcOrd="4" destOrd="0" presId="urn:microsoft.com/office/officeart/2005/8/layout/pyramid2"/>
    <dgm:cxn modelId="{BA2EABC0-F433-4050-875D-4468F0391CDA}" type="presParOf" srcId="{26DAA21D-6BA0-4DEE-9EA0-0C9A790FFE6B}" destId="{F23445B9-4A9A-44BC-A096-2F48CB6A717A}" srcOrd="5"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8594C0-C1DB-4963-8F5A-CC16292D901C}">
      <dsp:nvSpPr>
        <dsp:cNvPr id="0" name=""/>
        <dsp:cNvSpPr/>
      </dsp:nvSpPr>
      <dsp:spPr>
        <a:xfrm>
          <a:off x="0" y="11"/>
          <a:ext cx="3384370" cy="1635843"/>
        </a:xfrm>
        <a:prstGeom prst="triangle">
          <a:avLst/>
        </a:prstGeom>
        <a:solidFill>
          <a:srgbClr val="FF00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C0F145-95FC-4155-938D-F7009CF92CD0}">
      <dsp:nvSpPr>
        <dsp:cNvPr id="0" name=""/>
        <dsp:cNvSpPr/>
      </dsp:nvSpPr>
      <dsp:spPr>
        <a:xfrm>
          <a:off x="1946090" y="0"/>
          <a:ext cx="4068447" cy="562506"/>
        </a:xfrm>
        <a:prstGeom prst="roundRect">
          <a:avLst/>
        </a:prstGeom>
        <a:solidFill>
          <a:srgbClr val="FFFF0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kern="1200" dirty="0" smtClean="0"/>
            <a:t>Đây là địa hình gì? Vì sao em biết?</a:t>
          </a:r>
          <a:endParaRPr lang="en-US" sz="1700" kern="1200" dirty="0"/>
        </a:p>
      </dsp:txBody>
      <dsp:txXfrm>
        <a:off x="1973549" y="27459"/>
        <a:ext cx="4013529" cy="507588"/>
      </dsp:txXfrm>
    </dsp:sp>
    <dsp:sp modelId="{0823D878-7A16-4436-998F-50C3754D1C1A}">
      <dsp:nvSpPr>
        <dsp:cNvPr id="0" name=""/>
        <dsp:cNvSpPr/>
      </dsp:nvSpPr>
      <dsp:spPr>
        <a:xfrm>
          <a:off x="1910078" y="648075"/>
          <a:ext cx="4176459" cy="562506"/>
        </a:xfrm>
        <a:prstGeom prst="roundRect">
          <a:avLst/>
        </a:prstGeom>
        <a:solidFill>
          <a:srgbClr val="00B0F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Địa hình này thuộc địa phương nào? </a:t>
          </a:r>
          <a:endParaRPr lang="en-US" sz="1600" kern="1200" dirty="0"/>
        </a:p>
      </dsp:txBody>
      <dsp:txXfrm>
        <a:off x="1937537" y="675534"/>
        <a:ext cx="4121541" cy="507588"/>
      </dsp:txXfrm>
    </dsp:sp>
    <dsp:sp modelId="{81A09FAF-019D-4BC6-88DC-52AEE9E839F9}">
      <dsp:nvSpPr>
        <dsp:cNvPr id="0" name=""/>
        <dsp:cNvSpPr/>
      </dsp:nvSpPr>
      <dsp:spPr>
        <a:xfrm>
          <a:off x="1872213" y="1296144"/>
          <a:ext cx="4248730" cy="562506"/>
        </a:xfrm>
        <a:prstGeom prst="roundRect">
          <a:avLst/>
        </a:prstGeom>
        <a:solidFill>
          <a:srgbClr val="FE7122">
            <a:alpha val="89804"/>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n-US" sz="1500" kern="1200" dirty="0" smtClean="0"/>
            <a:t>Em đã đến nơi này chưa?</a:t>
          </a:r>
          <a:endParaRPr lang="en-US" sz="1500" kern="1200" dirty="0"/>
        </a:p>
      </dsp:txBody>
      <dsp:txXfrm>
        <a:off x="1899672" y="1323603"/>
        <a:ext cx="4193812" cy="507588"/>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页眉占位符 16385"/>
          <p:cNvSpPr>
            <a:spLocks noGrp="1"/>
          </p:cNvSpPr>
          <p:nvPr>
            <p:ph type="hdr" sz="quarter"/>
          </p:nvPr>
        </p:nvSpPr>
        <p:spPr>
          <a:xfrm>
            <a:off x="0" y="0"/>
            <a:ext cx="2971800" cy="457200"/>
          </a:xfrm>
          <a:prstGeom prst="rect">
            <a:avLst/>
          </a:prstGeom>
          <a:noFill/>
          <a:ln w="9525">
            <a:noFill/>
          </a:ln>
        </p:spPr>
        <p:txBody>
          <a:bodyPr/>
          <a:lstStyle/>
          <a:p>
            <a:pPr lvl="0"/>
            <a:endParaRPr lang="zh-CN" sz="1200" dirty="0"/>
          </a:p>
        </p:txBody>
      </p:sp>
      <p:sp>
        <p:nvSpPr>
          <p:cNvPr id="16387" name="日期占位符 16386"/>
          <p:cNvSpPr>
            <a:spLocks noGrp="1"/>
          </p:cNvSpPr>
          <p:nvPr>
            <p:ph type="dt" idx="1"/>
          </p:nvPr>
        </p:nvSpPr>
        <p:spPr>
          <a:xfrm>
            <a:off x="3884613" y="0"/>
            <a:ext cx="2971800" cy="457200"/>
          </a:xfrm>
          <a:prstGeom prst="rect">
            <a:avLst/>
          </a:prstGeom>
          <a:noFill/>
          <a:ln w="9525">
            <a:noFill/>
          </a:ln>
        </p:spPr>
        <p:txBody>
          <a:bodyPr/>
          <a:lstStyle/>
          <a:p>
            <a:pPr lvl="0" algn="r"/>
            <a:endParaRPr lang="zh-CN" altLang="en-US" sz="1200" dirty="0"/>
          </a:p>
        </p:txBody>
      </p:sp>
      <p:sp>
        <p:nvSpPr>
          <p:cNvPr id="16388" name="幻灯片图像占位符 16387"/>
          <p:cNvSpPr>
            <a:spLocks noGrp="1" noRot="1" noChangeAspect="1" noTextEdit="1"/>
          </p:cNvSpPr>
          <p:nvPr>
            <p:ph type="sldImg" idx="2"/>
          </p:nvPr>
        </p:nvSpPr>
        <p:spPr>
          <a:xfrm>
            <a:off x="381000" y="685800"/>
            <a:ext cx="6096000" cy="3429000"/>
          </a:xfrm>
          <a:prstGeom prst="rect">
            <a:avLst/>
          </a:prstGeom>
          <a:ln w="9525" cap="flat" cmpd="sng">
            <a:solidFill>
              <a:srgbClr val="000000"/>
            </a:solidFill>
            <a:prstDash val="solid"/>
            <a:miter/>
            <a:headEnd type="none" w="med" len="med"/>
            <a:tailEnd type="none" w="med" len="med"/>
          </a:ln>
        </p:spPr>
      </p:sp>
      <p:sp>
        <p:nvSpPr>
          <p:cNvPr id="16389" name="文本占位符 16388"/>
          <p:cNvSpPr>
            <a:spLocks noGrp="1"/>
          </p:cNvSpPr>
          <p:nvPr>
            <p:ph type="body" sz="quarter" idx="3"/>
          </p:nvPr>
        </p:nvSpPr>
        <p:spPr>
          <a:xfrm>
            <a:off x="685800" y="4343400"/>
            <a:ext cx="5486400" cy="4114800"/>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6390" name="页脚占位符 16389"/>
          <p:cNvSpPr>
            <a:spLocks noGrp="1"/>
          </p:cNvSpPr>
          <p:nvPr>
            <p:ph type="ftr" sz="quarter" idx="4"/>
          </p:nvPr>
        </p:nvSpPr>
        <p:spPr>
          <a:xfrm>
            <a:off x="0" y="8685213"/>
            <a:ext cx="2971800" cy="457200"/>
          </a:xfrm>
          <a:prstGeom prst="rect">
            <a:avLst/>
          </a:prstGeom>
          <a:noFill/>
          <a:ln w="9525">
            <a:noFill/>
          </a:ln>
        </p:spPr>
        <p:txBody>
          <a:bodyPr anchor="b"/>
          <a:lstStyle/>
          <a:p>
            <a:pPr lvl="0"/>
            <a:endParaRPr lang="zh-CN" sz="1200" dirty="0"/>
          </a:p>
        </p:txBody>
      </p:sp>
      <p:sp>
        <p:nvSpPr>
          <p:cNvPr id="16391" name="灯片编号占位符 16390"/>
          <p:cNvSpPr>
            <a:spLocks noGrp="1"/>
          </p:cNvSpPr>
          <p:nvPr>
            <p:ph type="sldNum" sz="quarter" idx="5"/>
          </p:nvPr>
        </p:nvSpPr>
        <p:spPr>
          <a:xfrm>
            <a:off x="3884613" y="8685213"/>
            <a:ext cx="2971800" cy="457200"/>
          </a:xfrm>
          <a:prstGeom prst="rect">
            <a:avLst/>
          </a:prstGeom>
          <a:noFill/>
          <a:ln w="9525">
            <a:noFill/>
          </a:ln>
        </p:spPr>
        <p:txBody>
          <a:bodyPr anchor="b"/>
          <a:lstStyle/>
          <a:p>
            <a:pPr lvl="0" algn="r"/>
            <a:fld id="{9A0DB2DC-4C9A-4742-B13C-FB6460FD3503}" type="slidenum">
              <a:rPr lang="en-US" altLang="zh-CN" sz="1200" dirty="0"/>
              <a:t>‹#›</a:t>
            </a:fld>
            <a:endParaRPr lang="zh-CN" sz="1200" dirty="0"/>
          </a:p>
        </p:txBody>
      </p:sp>
    </p:spTree>
    <p:extLst>
      <p:ext uri="{BB962C8B-B14F-4D97-AF65-F5344CB8AC3E}">
        <p14:creationId xmlns:p14="http://schemas.microsoft.com/office/powerpoint/2010/main" val="2947591287"/>
      </p:ext>
    </p:extLst>
  </p:cSld>
  <p:clrMap bg1="lt1" tx1="dk1" bg2="lt2" tx2="dk2" accent1="accent1" accent2="accent2" accent3="accent3" accent4="accent4" accent5="accent5" accent6="accent6" hlink="hlink" folHlink="folHlink"/>
  <p:hf hdr="0" ftr="0" dt="0"/>
  <p:notesStyle>
    <a:lvl1pPr marL="0" lvl="0" indent="0" algn="l" defTabSz="497616" eaLnBrk="1" fontAlgn="base" latinLnBrk="0" hangingPunct="1">
      <a:lnSpc>
        <a:spcPct val="100000"/>
      </a:lnSpc>
      <a:spcBef>
        <a:spcPct val="30000"/>
      </a:spcBef>
      <a:spcAft>
        <a:spcPct val="0"/>
      </a:spcAft>
      <a:buNone/>
      <a:defRPr sz="700" b="0" i="0" u="none" kern="1200" baseline="0">
        <a:solidFill>
          <a:schemeClr val="tx1"/>
        </a:solidFill>
        <a:latin typeface="Arial" panose="020B0604020202020204" pitchFamily="34" charset="0"/>
        <a:ea typeface="宋体" panose="02010600030101010101" pitchFamily="2" charset="-122"/>
      </a:defRPr>
    </a:lvl1pPr>
    <a:lvl2pPr marL="248808" lvl="1" indent="0" algn="l" defTabSz="497616" eaLnBrk="1" fontAlgn="base" latinLnBrk="0" hangingPunct="1">
      <a:lnSpc>
        <a:spcPct val="100000"/>
      </a:lnSpc>
      <a:spcBef>
        <a:spcPct val="30000"/>
      </a:spcBef>
      <a:spcAft>
        <a:spcPct val="0"/>
      </a:spcAft>
      <a:buNone/>
      <a:defRPr sz="700" b="0" i="0" u="none" kern="1200" baseline="0">
        <a:solidFill>
          <a:schemeClr val="tx1"/>
        </a:solidFill>
        <a:latin typeface="Arial" panose="020B0604020202020204" pitchFamily="34" charset="0"/>
        <a:ea typeface="宋体" panose="02010600030101010101" pitchFamily="2" charset="-122"/>
      </a:defRPr>
    </a:lvl2pPr>
    <a:lvl3pPr marL="497616" lvl="2" indent="0" algn="l" defTabSz="497616" eaLnBrk="1" fontAlgn="base" latinLnBrk="0" hangingPunct="1">
      <a:lnSpc>
        <a:spcPct val="100000"/>
      </a:lnSpc>
      <a:spcBef>
        <a:spcPct val="30000"/>
      </a:spcBef>
      <a:spcAft>
        <a:spcPct val="0"/>
      </a:spcAft>
      <a:buNone/>
      <a:defRPr sz="700" b="0" i="0" u="none" kern="1200" baseline="0">
        <a:solidFill>
          <a:schemeClr val="tx1"/>
        </a:solidFill>
        <a:latin typeface="Arial" panose="020B0604020202020204" pitchFamily="34" charset="0"/>
        <a:ea typeface="宋体" panose="02010600030101010101" pitchFamily="2" charset="-122"/>
      </a:defRPr>
    </a:lvl3pPr>
    <a:lvl4pPr marL="746425" lvl="3" indent="0" algn="l" defTabSz="497616" eaLnBrk="1" fontAlgn="base" latinLnBrk="0" hangingPunct="1">
      <a:lnSpc>
        <a:spcPct val="100000"/>
      </a:lnSpc>
      <a:spcBef>
        <a:spcPct val="30000"/>
      </a:spcBef>
      <a:spcAft>
        <a:spcPct val="0"/>
      </a:spcAft>
      <a:buNone/>
      <a:defRPr sz="700" b="0" i="0" u="none" kern="1200" baseline="0">
        <a:solidFill>
          <a:schemeClr val="tx1"/>
        </a:solidFill>
        <a:latin typeface="Arial" panose="020B0604020202020204" pitchFamily="34" charset="0"/>
        <a:ea typeface="宋体" panose="02010600030101010101" pitchFamily="2" charset="-122"/>
      </a:defRPr>
    </a:lvl4pPr>
    <a:lvl5pPr marL="995233" lvl="4" indent="0" algn="l" defTabSz="497616" eaLnBrk="1" fontAlgn="base" latinLnBrk="0" hangingPunct="1">
      <a:lnSpc>
        <a:spcPct val="100000"/>
      </a:lnSpc>
      <a:spcBef>
        <a:spcPct val="30000"/>
      </a:spcBef>
      <a:spcAft>
        <a:spcPct val="0"/>
      </a:spcAft>
      <a:buNone/>
      <a:defRPr sz="700" b="0" i="0" u="none" kern="1200" baseline="0">
        <a:solidFill>
          <a:schemeClr val="tx1"/>
        </a:solidFill>
        <a:latin typeface="Arial" panose="020B0604020202020204" pitchFamily="34" charset="0"/>
        <a:ea typeface="宋体" panose="02010600030101010101" pitchFamily="2" charset="-122"/>
      </a:defRPr>
    </a:lvl5pPr>
    <a:lvl6pPr marL="1244041" lvl="5" indent="0" algn="l" defTabSz="497616" eaLnBrk="1" fontAlgn="base" latinLnBrk="0" hangingPunct="1">
      <a:lnSpc>
        <a:spcPct val="100000"/>
      </a:lnSpc>
      <a:spcBef>
        <a:spcPct val="30000"/>
      </a:spcBef>
      <a:spcAft>
        <a:spcPct val="0"/>
      </a:spcAft>
      <a:buNone/>
      <a:defRPr sz="700" b="0" i="0" u="none" kern="1200" baseline="0">
        <a:solidFill>
          <a:schemeClr val="tx1"/>
        </a:solidFill>
        <a:latin typeface="Arial" panose="020B0604020202020204" pitchFamily="34" charset="0"/>
        <a:ea typeface="宋体" panose="02010600030101010101" pitchFamily="2" charset="-122"/>
      </a:defRPr>
    </a:lvl6pPr>
    <a:lvl7pPr marL="1492849" lvl="6" indent="0" algn="l" defTabSz="497616" eaLnBrk="1" fontAlgn="base" latinLnBrk="0" hangingPunct="1">
      <a:lnSpc>
        <a:spcPct val="100000"/>
      </a:lnSpc>
      <a:spcBef>
        <a:spcPct val="30000"/>
      </a:spcBef>
      <a:spcAft>
        <a:spcPct val="0"/>
      </a:spcAft>
      <a:buNone/>
      <a:defRPr sz="700" b="0" i="0" u="none" kern="1200" baseline="0">
        <a:solidFill>
          <a:schemeClr val="tx1"/>
        </a:solidFill>
        <a:latin typeface="Arial" panose="020B0604020202020204" pitchFamily="34" charset="0"/>
        <a:ea typeface="宋体" panose="02010600030101010101" pitchFamily="2" charset="-122"/>
      </a:defRPr>
    </a:lvl7pPr>
    <a:lvl8pPr marL="1741658" lvl="7" indent="0" algn="l" defTabSz="497616" eaLnBrk="1" fontAlgn="base" latinLnBrk="0" hangingPunct="1">
      <a:lnSpc>
        <a:spcPct val="100000"/>
      </a:lnSpc>
      <a:spcBef>
        <a:spcPct val="30000"/>
      </a:spcBef>
      <a:spcAft>
        <a:spcPct val="0"/>
      </a:spcAft>
      <a:buNone/>
      <a:defRPr sz="700" b="0" i="0" u="none" kern="1200" baseline="0">
        <a:solidFill>
          <a:schemeClr val="tx1"/>
        </a:solidFill>
        <a:latin typeface="Arial" panose="020B0604020202020204" pitchFamily="34" charset="0"/>
        <a:ea typeface="宋体" panose="02010600030101010101" pitchFamily="2" charset="-122"/>
      </a:defRPr>
    </a:lvl8pPr>
    <a:lvl9pPr marL="1990466" lvl="8" indent="0" algn="l" defTabSz="497616" eaLnBrk="1" fontAlgn="base" latinLnBrk="0" hangingPunct="1">
      <a:lnSpc>
        <a:spcPct val="100000"/>
      </a:lnSpc>
      <a:spcBef>
        <a:spcPct val="30000"/>
      </a:spcBef>
      <a:spcAft>
        <a:spcPct val="0"/>
      </a:spcAft>
      <a:buNone/>
      <a:defRPr sz="700" b="0" i="0" u="none" kern="1200" baseline="0">
        <a:solidFill>
          <a:schemeClr val="tx1"/>
        </a:solidFill>
        <a:latin typeface="Arial" panose="020B0604020202020204" pitchFamily="34" charset="0"/>
        <a:ea typeface="宋体"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xfrm>
            <a:off x="381000" y="685800"/>
            <a:ext cx="6096000" cy="3429000"/>
          </a:xfrm>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a:t>
            </a:fld>
            <a:endParaRPr lang="zh-CN" sz="1200" dirty="0"/>
          </a:p>
        </p:txBody>
      </p:sp>
    </p:spTree>
    <p:extLst>
      <p:ext uri="{BB962C8B-B14F-4D97-AF65-F5344CB8AC3E}">
        <p14:creationId xmlns:p14="http://schemas.microsoft.com/office/powerpoint/2010/main" val="1069806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xfrm>
            <a:off x="381000" y="685800"/>
            <a:ext cx="6096000" cy="3429000"/>
          </a:xfrm>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10</a:t>
            </a:fld>
            <a:endParaRPr lang="zh-CN" sz="1200" dirty="0"/>
          </a:p>
        </p:txBody>
      </p:sp>
    </p:spTree>
    <p:extLst>
      <p:ext uri="{BB962C8B-B14F-4D97-AF65-F5344CB8AC3E}">
        <p14:creationId xmlns:p14="http://schemas.microsoft.com/office/powerpoint/2010/main" val="1800600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56321"/>
          <p:cNvSpPr>
            <a:spLocks noGrp="1" noRot="1" noChangeAspect="1" noTextEdit="1"/>
          </p:cNvSpPr>
          <p:nvPr>
            <p:ph type="sldImg"/>
          </p:nvPr>
        </p:nvSpPr>
        <p:spPr>
          <a:xfrm>
            <a:off x="381000" y="685800"/>
            <a:ext cx="6096000" cy="3429000"/>
          </a:xfrm>
          <a:ln/>
        </p:spPr>
      </p:sp>
      <p:sp>
        <p:nvSpPr>
          <p:cNvPr id="56323" name="文本占位符 5632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11</a:t>
            </a:fld>
            <a:endParaRPr lang="zh-CN" altLang="en-US" dirty="0">
              <a:solidFill>
                <a:prstClr val="black"/>
              </a:solidFill>
            </a:endParaRPr>
          </a:p>
        </p:txBody>
      </p:sp>
    </p:spTree>
    <p:extLst>
      <p:ext uri="{BB962C8B-B14F-4D97-AF65-F5344CB8AC3E}">
        <p14:creationId xmlns:p14="http://schemas.microsoft.com/office/powerpoint/2010/main" val="26606613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56321"/>
          <p:cNvSpPr>
            <a:spLocks noGrp="1" noRot="1" noChangeAspect="1" noTextEdit="1"/>
          </p:cNvSpPr>
          <p:nvPr>
            <p:ph type="sldImg"/>
          </p:nvPr>
        </p:nvSpPr>
        <p:spPr>
          <a:xfrm>
            <a:off x="381000" y="685800"/>
            <a:ext cx="6096000" cy="3429000"/>
          </a:xfrm>
          <a:ln/>
        </p:spPr>
      </p:sp>
      <p:sp>
        <p:nvSpPr>
          <p:cNvPr id="56323" name="文本占位符 5632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12</a:t>
            </a:fld>
            <a:endParaRPr lang="zh-CN" altLang="en-US" dirty="0">
              <a:solidFill>
                <a:prstClr val="black"/>
              </a:solidFill>
            </a:endParaRPr>
          </a:p>
        </p:txBody>
      </p:sp>
    </p:spTree>
    <p:extLst>
      <p:ext uri="{BB962C8B-B14F-4D97-AF65-F5344CB8AC3E}">
        <p14:creationId xmlns:p14="http://schemas.microsoft.com/office/powerpoint/2010/main" val="2660661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56321"/>
          <p:cNvSpPr>
            <a:spLocks noGrp="1" noRot="1" noChangeAspect="1" noTextEdit="1"/>
          </p:cNvSpPr>
          <p:nvPr>
            <p:ph type="sldImg"/>
          </p:nvPr>
        </p:nvSpPr>
        <p:spPr>
          <a:xfrm>
            <a:off x="381000" y="685800"/>
            <a:ext cx="6096000" cy="3429000"/>
          </a:xfrm>
          <a:ln/>
        </p:spPr>
      </p:sp>
      <p:sp>
        <p:nvSpPr>
          <p:cNvPr id="56323" name="文本占位符 5632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13</a:t>
            </a:fld>
            <a:endParaRPr lang="zh-CN" altLang="en-US" dirty="0">
              <a:solidFill>
                <a:prstClr val="black"/>
              </a:solidFill>
            </a:endParaRPr>
          </a:p>
        </p:txBody>
      </p:sp>
    </p:spTree>
    <p:extLst>
      <p:ext uri="{BB962C8B-B14F-4D97-AF65-F5344CB8AC3E}">
        <p14:creationId xmlns:p14="http://schemas.microsoft.com/office/powerpoint/2010/main" val="2660661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xfrm>
            <a:off x="381000" y="685800"/>
            <a:ext cx="6096000" cy="3429000"/>
          </a:xfrm>
          <a:ln/>
        </p:spPr>
      </p:sp>
      <p:sp>
        <p:nvSpPr>
          <p:cNvPr id="57347" name="文本占位符 573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14</a:t>
            </a:fld>
            <a:endParaRPr lang="zh-CN" altLang="en-US" dirty="0">
              <a:solidFill>
                <a:prstClr val="black"/>
              </a:solidFill>
            </a:endParaRPr>
          </a:p>
        </p:txBody>
      </p:sp>
    </p:spTree>
    <p:extLst>
      <p:ext uri="{BB962C8B-B14F-4D97-AF65-F5344CB8AC3E}">
        <p14:creationId xmlns:p14="http://schemas.microsoft.com/office/powerpoint/2010/main" val="2759880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24577"/>
          <p:cNvSpPr>
            <a:spLocks noGrp="1" noRot="1" noChangeAspect="1" noTextEdit="1"/>
          </p:cNvSpPr>
          <p:nvPr>
            <p:ph type="sldImg"/>
          </p:nvPr>
        </p:nvSpPr>
        <p:spPr>
          <a:xfrm>
            <a:off x="381000" y="685800"/>
            <a:ext cx="6096000" cy="3429000"/>
          </a:xfrm>
          <a:ln/>
        </p:spPr>
      </p:sp>
      <p:sp>
        <p:nvSpPr>
          <p:cNvPr id="24579" name="文本占位符 2457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15</a:t>
            </a:fld>
            <a:endParaRPr lang="zh-CN" altLang="en-US" dirty="0">
              <a:solidFill>
                <a:prstClr val="black"/>
              </a:solidFill>
            </a:endParaRPr>
          </a:p>
        </p:txBody>
      </p:sp>
    </p:spTree>
    <p:extLst>
      <p:ext uri="{BB962C8B-B14F-4D97-AF65-F5344CB8AC3E}">
        <p14:creationId xmlns:p14="http://schemas.microsoft.com/office/powerpoint/2010/main" val="4145808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xfrm>
            <a:off x="381000" y="685800"/>
            <a:ext cx="6096000" cy="3429000"/>
          </a:xfrm>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16</a:t>
            </a:fld>
            <a:endParaRPr lang="zh-CN" altLang="en-US" dirty="0">
              <a:solidFill>
                <a:prstClr val="black"/>
              </a:solidFill>
            </a:endParaRPr>
          </a:p>
        </p:txBody>
      </p:sp>
    </p:spTree>
    <p:extLst>
      <p:ext uri="{BB962C8B-B14F-4D97-AF65-F5344CB8AC3E}">
        <p14:creationId xmlns:p14="http://schemas.microsoft.com/office/powerpoint/2010/main" val="1800600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xfrm>
            <a:off x="381000" y="685800"/>
            <a:ext cx="6096000" cy="3429000"/>
          </a:xfrm>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17</a:t>
            </a:fld>
            <a:endParaRPr lang="zh-CN" altLang="en-US" dirty="0">
              <a:solidFill>
                <a:prstClr val="black"/>
              </a:solidFill>
            </a:endParaRPr>
          </a:p>
        </p:txBody>
      </p:sp>
    </p:spTree>
    <p:extLst>
      <p:ext uri="{BB962C8B-B14F-4D97-AF65-F5344CB8AC3E}">
        <p14:creationId xmlns:p14="http://schemas.microsoft.com/office/powerpoint/2010/main" val="1800600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xfrm>
            <a:off x="381000" y="685800"/>
            <a:ext cx="6096000" cy="3429000"/>
          </a:xfrm>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18</a:t>
            </a:fld>
            <a:endParaRPr lang="zh-CN" altLang="en-US" dirty="0">
              <a:solidFill>
                <a:prstClr val="black"/>
              </a:solidFill>
            </a:endParaRPr>
          </a:p>
        </p:txBody>
      </p:sp>
    </p:spTree>
    <p:extLst>
      <p:ext uri="{BB962C8B-B14F-4D97-AF65-F5344CB8AC3E}">
        <p14:creationId xmlns:p14="http://schemas.microsoft.com/office/powerpoint/2010/main" val="18006004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xfrm>
            <a:off x="381000" y="685800"/>
            <a:ext cx="6096000" cy="3429000"/>
          </a:xfrm>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19</a:t>
            </a:fld>
            <a:endParaRPr lang="zh-CN" altLang="en-US" dirty="0">
              <a:solidFill>
                <a:prstClr val="black"/>
              </a:solidFill>
            </a:endParaRPr>
          </a:p>
        </p:txBody>
      </p:sp>
    </p:spTree>
    <p:extLst>
      <p:ext uri="{BB962C8B-B14F-4D97-AF65-F5344CB8AC3E}">
        <p14:creationId xmlns:p14="http://schemas.microsoft.com/office/powerpoint/2010/main" val="1800600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56321"/>
          <p:cNvSpPr>
            <a:spLocks noGrp="1" noRot="1" noChangeAspect="1" noTextEdit="1"/>
          </p:cNvSpPr>
          <p:nvPr>
            <p:ph type="sldImg"/>
          </p:nvPr>
        </p:nvSpPr>
        <p:spPr>
          <a:xfrm>
            <a:off x="381000" y="685800"/>
            <a:ext cx="6096000" cy="3429000"/>
          </a:xfrm>
          <a:ln/>
        </p:spPr>
      </p:sp>
      <p:sp>
        <p:nvSpPr>
          <p:cNvPr id="56323" name="文本占位符 5632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2</a:t>
            </a:fld>
            <a:endParaRPr lang="zh-CN" altLang="en-US" dirty="0">
              <a:solidFill>
                <a:prstClr val="black"/>
              </a:solidFill>
            </a:endParaRPr>
          </a:p>
        </p:txBody>
      </p:sp>
    </p:spTree>
    <p:extLst>
      <p:ext uri="{BB962C8B-B14F-4D97-AF65-F5344CB8AC3E}">
        <p14:creationId xmlns:p14="http://schemas.microsoft.com/office/powerpoint/2010/main" val="26606613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381000" y="685800"/>
            <a:ext cx="6096000" cy="34290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20</a:t>
            </a:fld>
            <a:endParaRPr lang="zh-CN" altLang="en-US" dirty="0">
              <a:solidFill>
                <a:prstClr val="black"/>
              </a:solidFill>
            </a:endParaRPr>
          </a:p>
        </p:txBody>
      </p:sp>
    </p:spTree>
    <p:extLst>
      <p:ext uri="{BB962C8B-B14F-4D97-AF65-F5344CB8AC3E}">
        <p14:creationId xmlns:p14="http://schemas.microsoft.com/office/powerpoint/2010/main" val="34513607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xfrm>
            <a:off x="381000" y="685800"/>
            <a:ext cx="6096000" cy="3429000"/>
          </a:xfrm>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21</a:t>
            </a:fld>
            <a:endParaRPr lang="zh-CN" altLang="en-US" dirty="0">
              <a:solidFill>
                <a:prstClr val="black"/>
              </a:solidFill>
            </a:endParaRPr>
          </a:p>
        </p:txBody>
      </p:sp>
    </p:spTree>
    <p:extLst>
      <p:ext uri="{BB962C8B-B14F-4D97-AF65-F5344CB8AC3E}">
        <p14:creationId xmlns:p14="http://schemas.microsoft.com/office/powerpoint/2010/main" val="18006004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53249"/>
          <p:cNvSpPr>
            <a:spLocks noGrp="1" noRot="1" noChangeAspect="1" noTextEdit="1"/>
          </p:cNvSpPr>
          <p:nvPr>
            <p:ph type="sldImg"/>
          </p:nvPr>
        </p:nvSpPr>
        <p:spPr>
          <a:xfrm>
            <a:off x="381000" y="685800"/>
            <a:ext cx="6096000" cy="3429000"/>
          </a:xfrm>
          <a:ln/>
        </p:spPr>
      </p:sp>
      <p:sp>
        <p:nvSpPr>
          <p:cNvPr id="53251" name="文本占位符 5325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22</a:t>
            </a:fld>
            <a:endParaRPr lang="zh-CN" altLang="en-US" dirty="0">
              <a:solidFill>
                <a:prstClr val="black"/>
              </a:solidFill>
            </a:endParaRPr>
          </a:p>
        </p:txBody>
      </p:sp>
    </p:spTree>
    <p:extLst>
      <p:ext uri="{BB962C8B-B14F-4D97-AF65-F5344CB8AC3E}">
        <p14:creationId xmlns:p14="http://schemas.microsoft.com/office/powerpoint/2010/main" val="19179728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xfrm>
            <a:off x="381000" y="685800"/>
            <a:ext cx="6096000" cy="3429000"/>
          </a:xfrm>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23</a:t>
            </a:fld>
            <a:endParaRPr lang="zh-CN" altLang="en-US" dirty="0">
              <a:solidFill>
                <a:prstClr val="black"/>
              </a:solidFill>
            </a:endParaRPr>
          </a:p>
        </p:txBody>
      </p:sp>
    </p:spTree>
    <p:extLst>
      <p:ext uri="{BB962C8B-B14F-4D97-AF65-F5344CB8AC3E}">
        <p14:creationId xmlns:p14="http://schemas.microsoft.com/office/powerpoint/2010/main" val="18006004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xfrm>
            <a:off x="381000" y="685800"/>
            <a:ext cx="6096000" cy="3429000"/>
          </a:xfrm>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24</a:t>
            </a:fld>
            <a:endParaRPr lang="zh-CN" altLang="en-US" dirty="0">
              <a:solidFill>
                <a:prstClr val="black"/>
              </a:solidFill>
            </a:endParaRPr>
          </a:p>
        </p:txBody>
      </p:sp>
    </p:spTree>
    <p:extLst>
      <p:ext uri="{BB962C8B-B14F-4D97-AF65-F5344CB8AC3E}">
        <p14:creationId xmlns:p14="http://schemas.microsoft.com/office/powerpoint/2010/main" val="18006004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28673"/>
          <p:cNvSpPr>
            <a:spLocks noGrp="1" noRot="1" noChangeAspect="1" noTextEdit="1"/>
          </p:cNvSpPr>
          <p:nvPr>
            <p:ph type="sldImg"/>
          </p:nvPr>
        </p:nvSpPr>
        <p:spPr>
          <a:xfrm>
            <a:off x="381000" y="685800"/>
            <a:ext cx="6096000" cy="3429000"/>
          </a:xfrm>
          <a:ln/>
        </p:spPr>
      </p:sp>
      <p:sp>
        <p:nvSpPr>
          <p:cNvPr id="28675" name="文本占位符 286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25</a:t>
            </a:fld>
            <a:endParaRPr lang="zh-CN" sz="1200" dirty="0"/>
          </a:p>
        </p:txBody>
      </p:sp>
    </p:spTree>
    <p:extLst>
      <p:ext uri="{BB962C8B-B14F-4D97-AF65-F5344CB8AC3E}">
        <p14:creationId xmlns:p14="http://schemas.microsoft.com/office/powerpoint/2010/main" val="3426392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56321"/>
          <p:cNvSpPr>
            <a:spLocks noGrp="1" noRot="1" noChangeAspect="1" noTextEdit="1"/>
          </p:cNvSpPr>
          <p:nvPr>
            <p:ph type="sldImg"/>
          </p:nvPr>
        </p:nvSpPr>
        <p:spPr>
          <a:xfrm>
            <a:off x="381000" y="685800"/>
            <a:ext cx="6096000" cy="3429000"/>
          </a:xfrm>
          <a:ln/>
        </p:spPr>
      </p:sp>
      <p:sp>
        <p:nvSpPr>
          <p:cNvPr id="56323" name="文本占位符 5632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3</a:t>
            </a:fld>
            <a:endParaRPr lang="zh-CN" altLang="en-US" dirty="0">
              <a:solidFill>
                <a:prstClr val="black"/>
              </a:solidFill>
            </a:endParaRPr>
          </a:p>
        </p:txBody>
      </p:sp>
    </p:spTree>
    <p:extLst>
      <p:ext uri="{BB962C8B-B14F-4D97-AF65-F5344CB8AC3E}">
        <p14:creationId xmlns:p14="http://schemas.microsoft.com/office/powerpoint/2010/main" val="2660661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56321"/>
          <p:cNvSpPr>
            <a:spLocks noGrp="1" noRot="1" noChangeAspect="1" noTextEdit="1"/>
          </p:cNvSpPr>
          <p:nvPr>
            <p:ph type="sldImg"/>
          </p:nvPr>
        </p:nvSpPr>
        <p:spPr>
          <a:xfrm>
            <a:off x="381000" y="685800"/>
            <a:ext cx="6096000" cy="3429000"/>
          </a:xfrm>
          <a:ln/>
        </p:spPr>
      </p:sp>
      <p:sp>
        <p:nvSpPr>
          <p:cNvPr id="56323" name="文本占位符 5632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4</a:t>
            </a:fld>
            <a:endParaRPr lang="zh-CN" altLang="en-US" dirty="0">
              <a:solidFill>
                <a:prstClr val="black"/>
              </a:solidFill>
            </a:endParaRPr>
          </a:p>
        </p:txBody>
      </p:sp>
    </p:spTree>
    <p:extLst>
      <p:ext uri="{BB962C8B-B14F-4D97-AF65-F5344CB8AC3E}">
        <p14:creationId xmlns:p14="http://schemas.microsoft.com/office/powerpoint/2010/main" val="2660661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53249"/>
          <p:cNvSpPr>
            <a:spLocks noGrp="1" noRot="1" noChangeAspect="1" noTextEdit="1"/>
          </p:cNvSpPr>
          <p:nvPr>
            <p:ph type="sldImg"/>
          </p:nvPr>
        </p:nvSpPr>
        <p:spPr>
          <a:xfrm>
            <a:off x="381000" y="685800"/>
            <a:ext cx="6096000" cy="3429000"/>
          </a:xfrm>
          <a:ln/>
        </p:spPr>
      </p:sp>
      <p:sp>
        <p:nvSpPr>
          <p:cNvPr id="53251" name="文本占位符 5325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5</a:t>
            </a:fld>
            <a:endParaRPr lang="zh-CN" altLang="en-US" dirty="0">
              <a:solidFill>
                <a:prstClr val="black"/>
              </a:solidFill>
            </a:endParaRPr>
          </a:p>
        </p:txBody>
      </p:sp>
    </p:spTree>
    <p:extLst>
      <p:ext uri="{BB962C8B-B14F-4D97-AF65-F5344CB8AC3E}">
        <p14:creationId xmlns:p14="http://schemas.microsoft.com/office/powerpoint/2010/main" val="1917972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30721"/>
          <p:cNvSpPr>
            <a:spLocks noGrp="1" noRot="1" noChangeAspect="1" noTextEdit="1"/>
          </p:cNvSpPr>
          <p:nvPr>
            <p:ph type="sldImg"/>
          </p:nvPr>
        </p:nvSpPr>
        <p:spPr>
          <a:xfrm>
            <a:off x="381000" y="685800"/>
            <a:ext cx="6096000" cy="3429000"/>
          </a:xfrm>
          <a:ln/>
        </p:spPr>
      </p:sp>
      <p:sp>
        <p:nvSpPr>
          <p:cNvPr id="30723" name="文本占位符 3072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6</a:t>
            </a:fld>
            <a:endParaRPr lang="zh-CN" altLang="en-US" dirty="0">
              <a:solidFill>
                <a:prstClr val="black"/>
              </a:solidFill>
            </a:endParaRPr>
          </a:p>
        </p:txBody>
      </p:sp>
    </p:spTree>
    <p:extLst>
      <p:ext uri="{BB962C8B-B14F-4D97-AF65-F5344CB8AC3E}">
        <p14:creationId xmlns:p14="http://schemas.microsoft.com/office/powerpoint/2010/main" val="2769668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60417"/>
          <p:cNvSpPr>
            <a:spLocks noGrp="1" noRot="1" noChangeAspect="1" noTextEdit="1"/>
          </p:cNvSpPr>
          <p:nvPr>
            <p:ph type="sldImg"/>
          </p:nvPr>
        </p:nvSpPr>
        <p:spPr>
          <a:xfrm>
            <a:off x="381000" y="685800"/>
            <a:ext cx="6096000" cy="3429000"/>
          </a:xfrm>
          <a:ln/>
        </p:spPr>
      </p:sp>
      <p:sp>
        <p:nvSpPr>
          <p:cNvPr id="60419" name="文本占位符 6041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7</a:t>
            </a:fld>
            <a:endParaRPr lang="zh-CN" altLang="en-US" dirty="0">
              <a:solidFill>
                <a:prstClr val="black"/>
              </a:solidFill>
            </a:endParaRPr>
          </a:p>
        </p:txBody>
      </p:sp>
    </p:spTree>
    <p:extLst>
      <p:ext uri="{BB962C8B-B14F-4D97-AF65-F5344CB8AC3E}">
        <p14:creationId xmlns:p14="http://schemas.microsoft.com/office/powerpoint/2010/main" val="2351805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29697"/>
          <p:cNvSpPr>
            <a:spLocks noGrp="1" noRot="1" noChangeAspect="1" noTextEdit="1"/>
          </p:cNvSpPr>
          <p:nvPr>
            <p:ph type="sldImg"/>
          </p:nvPr>
        </p:nvSpPr>
        <p:spPr>
          <a:xfrm>
            <a:off x="381000" y="685800"/>
            <a:ext cx="6096000" cy="3429000"/>
          </a:xfrm>
          <a:ln/>
        </p:spPr>
      </p:sp>
      <p:sp>
        <p:nvSpPr>
          <p:cNvPr id="29699" name="文本占位符 2969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8</a:t>
            </a:fld>
            <a:endParaRPr lang="zh-CN" altLang="en-US" dirty="0">
              <a:solidFill>
                <a:prstClr val="black"/>
              </a:solidFill>
            </a:endParaRPr>
          </a:p>
        </p:txBody>
      </p:sp>
    </p:spTree>
    <p:extLst>
      <p:ext uri="{BB962C8B-B14F-4D97-AF65-F5344CB8AC3E}">
        <p14:creationId xmlns:p14="http://schemas.microsoft.com/office/powerpoint/2010/main" val="2549684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60417"/>
          <p:cNvSpPr>
            <a:spLocks noGrp="1" noRot="1" noChangeAspect="1" noTextEdit="1"/>
          </p:cNvSpPr>
          <p:nvPr>
            <p:ph type="sldImg"/>
          </p:nvPr>
        </p:nvSpPr>
        <p:spPr>
          <a:xfrm>
            <a:off x="381000" y="685800"/>
            <a:ext cx="6096000" cy="3429000"/>
          </a:xfrm>
          <a:ln/>
        </p:spPr>
      </p:sp>
      <p:sp>
        <p:nvSpPr>
          <p:cNvPr id="60419" name="文本占位符 6041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9</a:t>
            </a:fld>
            <a:endParaRPr lang="zh-CN" altLang="en-US" dirty="0">
              <a:solidFill>
                <a:prstClr val="black"/>
              </a:solidFill>
            </a:endParaRPr>
          </a:p>
        </p:txBody>
      </p:sp>
    </p:spTree>
    <p:extLst>
      <p:ext uri="{BB962C8B-B14F-4D97-AF65-F5344CB8AC3E}">
        <p14:creationId xmlns:p14="http://schemas.microsoft.com/office/powerpoint/2010/main" val="2351805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22" y="841800"/>
            <a:ext cx="6858130" cy="1790760"/>
          </a:xfrm>
          <a:prstGeom prst="rect">
            <a:avLst/>
          </a:prstGeom>
        </p:spPr>
        <p:txBody>
          <a:bodyPr lIns="49762" tIns="24881" rIns="49762" bIns="24881"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22" y="2701619"/>
            <a:ext cx="6858130" cy="1241863"/>
          </a:xfrm>
          <a:prstGeom prst="rect">
            <a:avLst/>
          </a:prstGeom>
        </p:spPr>
        <p:txBody>
          <a:bodyPr lIns="49762" tIns="24881" rIns="49762" bIns="24881"/>
          <a:lstStyle>
            <a:lvl1pPr marL="0" indent="0" algn="ctr">
              <a:buNone/>
              <a:defRPr sz="1800"/>
            </a:lvl1pPr>
            <a:lvl2pPr marL="342457" indent="0" algn="ctr">
              <a:buNone/>
              <a:defRPr sz="1500"/>
            </a:lvl2pPr>
            <a:lvl3pPr marL="684914" indent="0" algn="ctr">
              <a:buNone/>
              <a:defRPr sz="1300"/>
            </a:lvl3pPr>
            <a:lvl4pPr marL="1027371" indent="0" algn="ctr">
              <a:buNone/>
              <a:defRPr sz="1200"/>
            </a:lvl4pPr>
            <a:lvl5pPr marL="1369482" indent="0" algn="ctr">
              <a:buNone/>
              <a:defRPr sz="1200"/>
            </a:lvl5pPr>
            <a:lvl6pPr marL="1711939" indent="0" algn="ctr">
              <a:buNone/>
              <a:defRPr sz="1200"/>
            </a:lvl6pPr>
            <a:lvl7pPr marL="2054396" indent="0" algn="ctr">
              <a:buNone/>
              <a:defRPr sz="1200"/>
            </a:lvl7pPr>
            <a:lvl8pPr marL="2396853" indent="0" algn="ctr">
              <a:buNone/>
              <a:defRPr sz="1200"/>
            </a:lvl8pPr>
            <a:lvl9pPr marL="2739310" indent="0" algn="ctr">
              <a:buNone/>
              <a:defRPr sz="1200"/>
            </a:lvl9pPr>
          </a:lstStyle>
          <a:p>
            <a:r>
              <a:rPr lang="zh-CN" altLang="en-US"/>
              <a:t>单击此处编辑母版副标题样式</a:t>
            </a:r>
          </a:p>
        </p:txBody>
      </p:sp>
    </p:spTree>
  </p:cSld>
  <p:clrMapOvr>
    <a:masterClrMapping/>
  </p:clrMapOvr>
  <p:transition advClick="0" advTm="300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5"/>
          </a:xfrm>
          <a:prstGeom prst="rect">
            <a:avLst/>
          </a:prstGeom>
        </p:spPr>
        <p:txBody>
          <a:bodyPr lIns="49762" tIns="24881" rIns="49762" bIns="24881"/>
          <a:lstStyle/>
          <a:p>
            <a:r>
              <a:rPr lang="zh-CN" altLang="en-US"/>
              <a:t>单击此处编辑母版标题样式</a:t>
            </a:r>
          </a:p>
        </p:txBody>
      </p:sp>
      <p:sp>
        <p:nvSpPr>
          <p:cNvPr id="3" name="竖排文字占位符 2"/>
          <p:cNvSpPr>
            <a:spLocks noGrp="1"/>
          </p:cNvSpPr>
          <p:nvPr>
            <p:ph type="body" orient="vert" idx="1"/>
          </p:nvPr>
        </p:nvSpPr>
        <p:spPr>
          <a:xfrm>
            <a:off x="249170" y="868596"/>
            <a:ext cx="4485050" cy="2456885"/>
          </a:xfrm>
          <a:prstGeom prst="rect">
            <a:avLst/>
          </a:prstGeom>
        </p:spPr>
        <p:txBody>
          <a:bodyPr vert="eaVert"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799" y="273853"/>
            <a:ext cx="1971712" cy="4359024"/>
          </a:xfrm>
          <a:prstGeom prst="rect">
            <a:avLst/>
          </a:prstGeom>
        </p:spPr>
        <p:txBody>
          <a:bodyPr vert="eaVert" lIns="49762" tIns="24881" rIns="49762" bIns="24881"/>
          <a:lstStyle/>
          <a:p>
            <a:r>
              <a:rPr lang="zh-CN" altLang="en-US"/>
              <a:t>单击此处编辑母版标题样式</a:t>
            </a:r>
          </a:p>
        </p:txBody>
      </p:sp>
      <p:sp>
        <p:nvSpPr>
          <p:cNvPr id="3" name="竖排文字占位符 2"/>
          <p:cNvSpPr>
            <a:spLocks noGrp="1"/>
          </p:cNvSpPr>
          <p:nvPr>
            <p:ph type="body" orient="vert" idx="1"/>
          </p:nvPr>
        </p:nvSpPr>
        <p:spPr>
          <a:xfrm>
            <a:off x="628662" y="273853"/>
            <a:ext cx="5800835" cy="4359024"/>
          </a:xfrm>
          <a:prstGeom prst="rect">
            <a:avLst/>
          </a:prstGeom>
        </p:spPr>
        <p:txBody>
          <a:bodyPr vert="eaVert"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49762" tIns="24881" rIns="49762" bIns="24881"/>
          <a:lstStyle/>
          <a:p>
            <a:r>
              <a:rPr lang="zh-CN" altLang="en-US"/>
              <a:t>单击此处编辑母版标题样式</a:t>
            </a:r>
          </a:p>
        </p:txBody>
      </p:sp>
      <p:sp>
        <p:nvSpPr>
          <p:cNvPr id="3" name="内容占位符 2"/>
          <p:cNvSpPr>
            <a:spLocks noGrp="1"/>
          </p:cNvSpPr>
          <p:nvPr>
            <p:ph sz="half" idx="1"/>
          </p:nvPr>
        </p:nvSpPr>
        <p:spPr>
          <a:xfrm>
            <a:off x="628662" y="1369264"/>
            <a:ext cx="3886273" cy="3263613"/>
          </a:xfrm>
        </p:spPr>
        <p:txBody>
          <a:bodyPr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29238" y="1369264"/>
            <a:ext cx="3886273" cy="1574059"/>
          </a:xfrm>
        </p:spPr>
        <p:txBody>
          <a:bodyPr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29238" y="3057627"/>
            <a:ext cx="3886273" cy="1575250"/>
          </a:xfrm>
        </p:spPr>
        <p:txBody>
          <a:bodyPr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5"/>
          </a:xfrm>
          <a:prstGeom prst="rect">
            <a:avLst/>
          </a:prstGeom>
        </p:spPr>
        <p:txBody>
          <a:bodyPr lIns="49762" tIns="24881" rIns="49762" bIns="24881"/>
          <a:lstStyle/>
          <a:p>
            <a:r>
              <a:rPr lang="zh-CN" altLang="en-US"/>
              <a:t>单击此处编辑母版标题样式</a:t>
            </a:r>
          </a:p>
        </p:txBody>
      </p:sp>
      <p:sp>
        <p:nvSpPr>
          <p:cNvPr id="3" name="内容占位符 2"/>
          <p:cNvSpPr>
            <a:spLocks noGrp="1"/>
          </p:cNvSpPr>
          <p:nvPr>
            <p:ph idx="1"/>
          </p:nvPr>
        </p:nvSpPr>
        <p:spPr>
          <a:xfrm>
            <a:off x="249170" y="868596"/>
            <a:ext cx="4485050" cy="2456885"/>
          </a:xfrm>
          <a:prstGeom prst="rect">
            <a:avLst/>
          </a:prstGeom>
        </p:spPr>
        <p:txBody>
          <a:bodyPr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99" y="1282346"/>
            <a:ext cx="7886849" cy="2139624"/>
          </a:xfrm>
          <a:prstGeom prst="rect">
            <a:avLst/>
          </a:prstGeom>
        </p:spPr>
        <p:txBody>
          <a:bodyPr lIns="49762" tIns="24881" rIns="49762" bIns="24881"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99" y="3442213"/>
            <a:ext cx="7886849" cy="1125178"/>
          </a:xfrm>
          <a:prstGeom prst="rect">
            <a:avLst/>
          </a:prstGeom>
        </p:spPr>
        <p:txBody>
          <a:bodyPr lIns="49762" tIns="24881" rIns="49762" bIns="24881"/>
          <a:lstStyle>
            <a:lvl1pPr marL="0" indent="0">
              <a:buNone/>
              <a:defRPr sz="1800">
                <a:solidFill>
                  <a:schemeClr val="tx1">
                    <a:tint val="75000"/>
                  </a:schemeClr>
                </a:solidFill>
              </a:defRPr>
            </a:lvl1pPr>
            <a:lvl2pPr marL="342457" indent="0">
              <a:buNone/>
              <a:defRPr sz="1500">
                <a:solidFill>
                  <a:schemeClr val="tx1">
                    <a:tint val="75000"/>
                  </a:schemeClr>
                </a:solidFill>
              </a:defRPr>
            </a:lvl2pPr>
            <a:lvl3pPr marL="684914" indent="0">
              <a:buNone/>
              <a:defRPr sz="1300">
                <a:solidFill>
                  <a:schemeClr val="tx1">
                    <a:tint val="75000"/>
                  </a:schemeClr>
                </a:solidFill>
              </a:defRPr>
            </a:lvl3pPr>
            <a:lvl4pPr marL="1027371" indent="0">
              <a:buNone/>
              <a:defRPr sz="1200">
                <a:solidFill>
                  <a:schemeClr val="tx1">
                    <a:tint val="75000"/>
                  </a:schemeClr>
                </a:solidFill>
              </a:defRPr>
            </a:lvl4pPr>
            <a:lvl5pPr marL="1369482" indent="0">
              <a:buNone/>
              <a:defRPr sz="1200">
                <a:solidFill>
                  <a:schemeClr val="tx1">
                    <a:tint val="75000"/>
                  </a:schemeClr>
                </a:solidFill>
              </a:defRPr>
            </a:lvl5pPr>
            <a:lvl6pPr marL="1711939" indent="0">
              <a:buNone/>
              <a:defRPr sz="1200">
                <a:solidFill>
                  <a:schemeClr val="tx1">
                    <a:tint val="75000"/>
                  </a:schemeClr>
                </a:solidFill>
              </a:defRPr>
            </a:lvl6pPr>
            <a:lvl7pPr marL="2054396" indent="0">
              <a:buNone/>
              <a:defRPr sz="1200">
                <a:solidFill>
                  <a:schemeClr val="tx1">
                    <a:tint val="75000"/>
                  </a:schemeClr>
                </a:solidFill>
              </a:defRPr>
            </a:lvl7pPr>
            <a:lvl8pPr marL="2396853" indent="0">
              <a:buNone/>
              <a:defRPr sz="1200">
                <a:solidFill>
                  <a:schemeClr val="tx1">
                    <a:tint val="75000"/>
                  </a:schemeClr>
                </a:solidFill>
              </a:defRPr>
            </a:lvl8pPr>
            <a:lvl9pPr marL="2739310" indent="0">
              <a:buNone/>
              <a:defRPr sz="1200">
                <a:solidFill>
                  <a:schemeClr val="tx1">
                    <a:tint val="75000"/>
                  </a:schemeClr>
                </a:solidFill>
              </a:defRPr>
            </a:lvl9pPr>
          </a:lstStyle>
          <a:p>
            <a:pPr lvl="0"/>
            <a:r>
              <a:rPr lang="zh-CN" altLang="en-US"/>
              <a:t>单击此处编辑母版文本样式</a:t>
            </a:r>
          </a:p>
        </p:txBody>
      </p:sp>
    </p:spTree>
  </p:cSld>
  <p:clrMapOvr>
    <a:masterClrMapping/>
  </p:clrMapOvr>
  <p:transition advClick="0" advTm="3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5"/>
          </a:xfrm>
          <a:prstGeom prst="rect">
            <a:avLst/>
          </a:prstGeom>
        </p:spPr>
        <p:txBody>
          <a:bodyPr lIns="49762" tIns="24881" rIns="49762" bIns="24881"/>
          <a:lstStyle/>
          <a:p>
            <a:r>
              <a:rPr lang="zh-CN" altLang="en-US"/>
              <a:t>单击此处编辑母版标题样式</a:t>
            </a:r>
          </a:p>
        </p:txBody>
      </p:sp>
      <p:sp>
        <p:nvSpPr>
          <p:cNvPr id="3" name="内容占位符 2"/>
          <p:cNvSpPr>
            <a:spLocks noGrp="1"/>
          </p:cNvSpPr>
          <p:nvPr>
            <p:ph sz="half" idx="1"/>
          </p:nvPr>
        </p:nvSpPr>
        <p:spPr>
          <a:xfrm>
            <a:off x="628662" y="1369264"/>
            <a:ext cx="3886273" cy="3263613"/>
          </a:xfrm>
          <a:prstGeom prst="rect">
            <a:avLst/>
          </a:prstGeom>
        </p:spPr>
        <p:txBody>
          <a:bodyPr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238" y="1369264"/>
            <a:ext cx="3886273" cy="3263613"/>
          </a:xfrm>
          <a:prstGeom prst="rect">
            <a:avLst/>
          </a:prstGeom>
        </p:spPr>
        <p:txBody>
          <a:bodyPr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53" y="273853"/>
            <a:ext cx="7886849" cy="994206"/>
          </a:xfrm>
          <a:prstGeom prst="rect">
            <a:avLst/>
          </a:prstGeom>
        </p:spPr>
        <p:txBody>
          <a:bodyPr lIns="49762" tIns="24881" rIns="49762" bIns="24881"/>
          <a:lstStyle/>
          <a:p>
            <a:r>
              <a:rPr lang="zh-CN" altLang="en-US"/>
              <a:t>单击此处编辑母版标题样式</a:t>
            </a:r>
          </a:p>
        </p:txBody>
      </p:sp>
      <p:sp>
        <p:nvSpPr>
          <p:cNvPr id="3" name="文本占位符 2"/>
          <p:cNvSpPr>
            <a:spLocks noGrp="1"/>
          </p:cNvSpPr>
          <p:nvPr>
            <p:ph type="body" idx="1"/>
          </p:nvPr>
        </p:nvSpPr>
        <p:spPr>
          <a:xfrm>
            <a:off x="890098" y="1333873"/>
            <a:ext cx="3655249" cy="617955"/>
          </a:xfrm>
          <a:prstGeom prst="rect">
            <a:avLst/>
          </a:prstGeom>
        </p:spPr>
        <p:txBody>
          <a:bodyPr lIns="49762" tIns="24881" rIns="49762" bIns="24881" anchor="ctr" anchorCtr="0"/>
          <a:lstStyle>
            <a:lvl1pPr marL="0" indent="0">
              <a:buNone/>
              <a:defRPr sz="2100"/>
            </a:lvl1pPr>
            <a:lvl2pPr marL="342457" indent="0">
              <a:buNone/>
              <a:defRPr sz="1800"/>
            </a:lvl2pPr>
            <a:lvl3pPr marL="684914" indent="0">
              <a:buNone/>
              <a:defRPr sz="1500"/>
            </a:lvl3pPr>
            <a:lvl4pPr marL="1027371" indent="0">
              <a:buNone/>
              <a:defRPr sz="1300"/>
            </a:lvl4pPr>
            <a:lvl5pPr marL="1369482" indent="0">
              <a:buNone/>
              <a:defRPr sz="1300"/>
            </a:lvl5pPr>
            <a:lvl6pPr marL="1711939" indent="0">
              <a:buNone/>
              <a:defRPr sz="1300"/>
            </a:lvl6pPr>
            <a:lvl7pPr marL="2054396" indent="0">
              <a:buNone/>
              <a:defRPr sz="1300"/>
            </a:lvl7pPr>
            <a:lvl8pPr marL="2396853" indent="0">
              <a:buNone/>
              <a:defRPr sz="1300"/>
            </a:lvl8pPr>
            <a:lvl9pPr marL="2739310" indent="0">
              <a:buNone/>
              <a:defRPr sz="1300"/>
            </a:lvl9pPr>
          </a:lstStyle>
          <a:p>
            <a:pPr lvl="0"/>
            <a:r>
              <a:rPr lang="zh-CN" altLang="en-US"/>
              <a:t>单击此处编辑母版文本样式</a:t>
            </a:r>
          </a:p>
        </p:txBody>
      </p:sp>
      <p:sp>
        <p:nvSpPr>
          <p:cNvPr id="4" name="内容占位符 3"/>
          <p:cNvSpPr>
            <a:spLocks noGrp="1"/>
          </p:cNvSpPr>
          <p:nvPr>
            <p:ph sz="half" idx="2"/>
          </p:nvPr>
        </p:nvSpPr>
        <p:spPr>
          <a:xfrm>
            <a:off x="890098" y="1999101"/>
            <a:ext cx="3655249" cy="2643301"/>
          </a:xfrm>
          <a:prstGeom prst="rect">
            <a:avLst/>
          </a:prstGeom>
        </p:spPr>
        <p:txBody>
          <a:bodyPr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792" y="1333873"/>
            <a:ext cx="3673251" cy="617955"/>
          </a:xfrm>
          <a:prstGeom prst="rect">
            <a:avLst/>
          </a:prstGeom>
        </p:spPr>
        <p:txBody>
          <a:bodyPr lIns="49762" tIns="24881" rIns="49762" bIns="24881" anchor="ctr" anchorCtr="0"/>
          <a:lstStyle>
            <a:lvl1pPr marL="0" indent="0">
              <a:buNone/>
              <a:defRPr sz="2100"/>
            </a:lvl1pPr>
            <a:lvl2pPr marL="342457" indent="0">
              <a:buNone/>
              <a:defRPr sz="1800"/>
            </a:lvl2pPr>
            <a:lvl3pPr marL="684914" indent="0">
              <a:buNone/>
              <a:defRPr sz="1500"/>
            </a:lvl3pPr>
            <a:lvl4pPr marL="1027371" indent="0">
              <a:buNone/>
              <a:defRPr sz="1300"/>
            </a:lvl4pPr>
            <a:lvl5pPr marL="1369482" indent="0">
              <a:buNone/>
              <a:defRPr sz="1300"/>
            </a:lvl5pPr>
            <a:lvl6pPr marL="1711939" indent="0">
              <a:buNone/>
              <a:defRPr sz="1300"/>
            </a:lvl6pPr>
            <a:lvl7pPr marL="2054396" indent="0">
              <a:buNone/>
              <a:defRPr sz="1300"/>
            </a:lvl7pPr>
            <a:lvl8pPr marL="2396853" indent="0">
              <a:buNone/>
              <a:defRPr sz="1300"/>
            </a:lvl8pPr>
            <a:lvl9pPr marL="2739310" indent="0">
              <a:buNone/>
              <a:defRPr sz="1300"/>
            </a:lvl9pPr>
          </a:lstStyle>
          <a:p>
            <a:pPr lvl="0"/>
            <a:r>
              <a:rPr lang="zh-CN" altLang="en-US"/>
              <a:t>单击此处编辑母版文本样式</a:t>
            </a:r>
          </a:p>
        </p:txBody>
      </p:sp>
      <p:sp>
        <p:nvSpPr>
          <p:cNvPr id="6" name="内容占位符 5"/>
          <p:cNvSpPr>
            <a:spLocks noGrp="1"/>
          </p:cNvSpPr>
          <p:nvPr>
            <p:ph sz="quarter" idx="4"/>
          </p:nvPr>
        </p:nvSpPr>
        <p:spPr>
          <a:xfrm>
            <a:off x="4692792" y="1999101"/>
            <a:ext cx="3673251" cy="2643301"/>
          </a:xfrm>
          <a:prstGeom prst="rect">
            <a:avLst/>
          </a:prstGeom>
        </p:spPr>
        <p:txBody>
          <a:bodyPr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5"/>
          </a:xfrm>
          <a:prstGeom prst="rect">
            <a:avLst/>
          </a:prstGeom>
        </p:spPr>
        <p:txBody>
          <a:bodyPr lIns="49762" tIns="24881" rIns="49762" bIns="24881"/>
          <a:lstStyle/>
          <a:p>
            <a:r>
              <a:rPr lang="zh-CN" altLang="en-US"/>
              <a:t>单击此处编辑母版标题样式</a:t>
            </a:r>
          </a:p>
        </p:txBody>
      </p:sp>
    </p:spTree>
  </p:cSld>
  <p:clrMapOvr>
    <a:masterClrMapping/>
  </p:clrMapOvr>
  <p:transition advClick="0" advTm="3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advClick="0" advTm="300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53" y="342912"/>
            <a:ext cx="2949233" cy="1200190"/>
          </a:xfrm>
          <a:prstGeom prst="rect">
            <a:avLst/>
          </a:prstGeom>
        </p:spPr>
        <p:txBody>
          <a:bodyPr lIns="49762" tIns="24881" rIns="49762" bIns="24881"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465" y="740594"/>
            <a:ext cx="4629238" cy="3655341"/>
          </a:xfrm>
          <a:prstGeom prst="rect">
            <a:avLst/>
          </a:prstGeom>
        </p:spPr>
        <p:txBody>
          <a:bodyPr lIns="49762" tIns="24881" rIns="49762" bIns="24881"/>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53" y="1543102"/>
            <a:ext cx="2949233" cy="2858787"/>
          </a:xfrm>
          <a:prstGeom prst="rect">
            <a:avLst/>
          </a:prstGeom>
        </p:spPr>
        <p:txBody>
          <a:bodyPr lIns="49762" tIns="24881" rIns="49762" bIns="24881"/>
          <a:lstStyle>
            <a:lvl1pPr marL="0" indent="0">
              <a:buNone/>
              <a:defRPr sz="1200"/>
            </a:lvl1pPr>
            <a:lvl2pPr marL="342457" indent="0">
              <a:buNone/>
              <a:defRPr sz="1000"/>
            </a:lvl2pPr>
            <a:lvl3pPr marL="684914" indent="0">
              <a:buNone/>
              <a:defRPr sz="900"/>
            </a:lvl3pPr>
            <a:lvl4pPr marL="1027371" indent="0">
              <a:buNone/>
              <a:defRPr sz="700"/>
            </a:lvl4pPr>
            <a:lvl5pPr marL="1369482" indent="0">
              <a:buNone/>
              <a:defRPr sz="700"/>
            </a:lvl5pPr>
            <a:lvl6pPr marL="1711939" indent="0">
              <a:buNone/>
              <a:defRPr sz="700"/>
            </a:lvl6pPr>
            <a:lvl7pPr marL="2054396" indent="0">
              <a:buNone/>
              <a:defRPr sz="700"/>
            </a:lvl7pPr>
            <a:lvl8pPr marL="2396853" indent="0">
              <a:buNone/>
              <a:defRPr sz="700"/>
            </a:lvl8pPr>
            <a:lvl9pPr marL="2739310" indent="0">
              <a:buNone/>
              <a:defRPr sz="700"/>
            </a:lvl9pPr>
          </a:lstStyle>
          <a:p>
            <a:pPr lvl="0"/>
            <a:r>
              <a:rPr lang="zh-CN" altLang="en-US"/>
              <a:t>单击此处编辑母版文本样式</a:t>
            </a:r>
          </a:p>
        </p:txBody>
      </p:sp>
    </p:spTree>
  </p:cSld>
  <p:clrMapOvr>
    <a:masterClrMapping/>
  </p:clrMapOvr>
  <p:transition advClick="0" advTm="300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53" y="342912"/>
            <a:ext cx="3124071" cy="1200190"/>
          </a:xfrm>
          <a:prstGeom prst="rect">
            <a:avLst/>
          </a:prstGeom>
        </p:spPr>
        <p:txBody>
          <a:bodyPr lIns="49762" tIns="24881" rIns="49762" bIns="24881"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465" y="342912"/>
            <a:ext cx="4629238" cy="4053023"/>
          </a:xfrm>
          <a:prstGeom prst="rect">
            <a:avLst/>
          </a:prstGeom>
        </p:spPr>
        <p:txBody>
          <a:bodyPr lIns="49762" tIns="24881" rIns="49762" bIns="24881"/>
          <a:lstStyle>
            <a:lvl1pPr marL="0" indent="0">
              <a:buNone/>
              <a:defRPr sz="2400"/>
            </a:lvl1pPr>
            <a:lvl2pPr marL="342457" indent="0">
              <a:buNone/>
              <a:defRPr sz="2100"/>
            </a:lvl2pPr>
            <a:lvl3pPr marL="684914" indent="0">
              <a:buNone/>
              <a:defRPr sz="1800"/>
            </a:lvl3pPr>
            <a:lvl4pPr marL="1027371" indent="0">
              <a:buNone/>
              <a:defRPr sz="1500"/>
            </a:lvl4pPr>
            <a:lvl5pPr marL="1369482" indent="0">
              <a:buNone/>
              <a:defRPr sz="1500"/>
            </a:lvl5pPr>
            <a:lvl6pPr marL="1711939" indent="0">
              <a:buNone/>
              <a:defRPr sz="1500"/>
            </a:lvl6pPr>
            <a:lvl7pPr marL="2054396" indent="0">
              <a:buNone/>
              <a:defRPr sz="1500"/>
            </a:lvl7pPr>
            <a:lvl8pPr marL="2396853" indent="0">
              <a:buNone/>
              <a:defRPr sz="1500"/>
            </a:lvl8pPr>
            <a:lvl9pPr marL="2739310" indent="0">
              <a:buNone/>
              <a:defRPr sz="1500"/>
            </a:lvl9pPr>
          </a:lstStyle>
          <a:p>
            <a:endParaRPr lang="zh-CN" altLang="en-US"/>
          </a:p>
        </p:txBody>
      </p:sp>
      <p:sp>
        <p:nvSpPr>
          <p:cNvPr id="4" name="文本占位符 3"/>
          <p:cNvSpPr>
            <a:spLocks noGrp="1"/>
          </p:cNvSpPr>
          <p:nvPr>
            <p:ph type="body" sz="half" idx="2"/>
          </p:nvPr>
        </p:nvSpPr>
        <p:spPr>
          <a:xfrm>
            <a:off x="629853" y="1543102"/>
            <a:ext cx="3124071" cy="2858787"/>
          </a:xfrm>
          <a:prstGeom prst="rect">
            <a:avLst/>
          </a:prstGeom>
        </p:spPr>
        <p:txBody>
          <a:bodyPr lIns="49762" tIns="24881" rIns="49762" bIns="24881"/>
          <a:lstStyle>
            <a:lvl1pPr marL="0" indent="0">
              <a:buNone/>
              <a:defRPr sz="1500"/>
            </a:lvl1pPr>
            <a:lvl2pPr marL="342457" indent="0">
              <a:buNone/>
              <a:defRPr sz="1300"/>
            </a:lvl2pPr>
            <a:lvl3pPr marL="684914" indent="0">
              <a:buNone/>
              <a:defRPr sz="1200"/>
            </a:lvl3pPr>
            <a:lvl4pPr marL="1027371" indent="0">
              <a:buNone/>
              <a:defRPr sz="1000"/>
            </a:lvl4pPr>
            <a:lvl5pPr marL="1369482" indent="0">
              <a:buNone/>
              <a:defRPr sz="1000"/>
            </a:lvl5pPr>
            <a:lvl6pPr marL="1711939" indent="0">
              <a:buNone/>
              <a:defRPr sz="1000"/>
            </a:lvl6pPr>
            <a:lvl7pPr marL="2054396" indent="0">
              <a:buNone/>
              <a:defRPr sz="1000"/>
            </a:lvl7pPr>
            <a:lvl8pPr marL="2396853" indent="0">
              <a:buNone/>
              <a:defRPr sz="1000"/>
            </a:lvl8pPr>
            <a:lvl9pPr marL="2739310" indent="0">
              <a:buNone/>
              <a:defRPr sz="1000"/>
            </a:lvl9pPr>
          </a:lstStyle>
          <a:p>
            <a:pPr lvl="0"/>
            <a:r>
              <a:rPr lang="zh-CN" altLang="en-US"/>
              <a:t>单击此处编辑母版文本样式</a:t>
            </a:r>
          </a:p>
        </p:txBody>
      </p:sp>
    </p:spTree>
  </p:cSld>
  <p:clrMapOvr>
    <a:masterClrMapping/>
  </p:clrMapOvr>
  <p:transition advClick="0" advTm="3000">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2" name="图片 1031" descr="背景2"/>
          <p:cNvPicPr>
            <a:picLocks noChangeAspect="1"/>
          </p:cNvPicPr>
          <p:nvPr userDrawn="1"/>
        </p:nvPicPr>
        <p:blipFill>
          <a:blip r:embed="rId14"/>
          <a:stretch>
            <a:fillRect/>
          </a:stretch>
        </p:blipFill>
        <p:spPr>
          <a:xfrm>
            <a:off x="0" y="0"/>
            <a:ext cx="9143135" cy="51426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advClick="0" advTm="3000">
    <p:random/>
  </p:transition>
  <p:hf sldNum="0" hdr="0"/>
  <p:txStyles>
    <p:titleStyle>
      <a:lvl1pPr marL="0" lvl="0" indent="0" algn="ctr" defTabSz="816575" eaLnBrk="1" fontAlgn="base" latinLnBrk="0" hangingPunct="1">
        <a:lnSpc>
          <a:spcPct val="100000"/>
        </a:lnSpc>
        <a:spcBef>
          <a:spcPct val="0"/>
        </a:spcBef>
        <a:spcAft>
          <a:spcPct val="0"/>
        </a:spcAft>
        <a:buClr>
          <a:srgbClr val="000000"/>
        </a:buClr>
        <a:buNone/>
        <a:defRPr sz="3900" b="0" i="0" u="none" kern="1200" baseline="0">
          <a:solidFill>
            <a:schemeClr val="tx2"/>
          </a:solidFill>
          <a:latin typeface="+mj-lt"/>
          <a:ea typeface="+mj-ea"/>
          <a:cs typeface="+mj-cs"/>
        </a:defRPr>
      </a:lvl1pPr>
    </p:titleStyle>
    <p:bodyStyle>
      <a:lvl1pPr marL="305827" lvl="0" indent="-305827" algn="l" defTabSz="816575"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1pPr>
      <a:lvl2pPr marL="663489" lvl="1" indent="-255720" algn="l" defTabSz="816575" eaLnBrk="1" fontAlgn="base" latinLnBrk="0" hangingPunct="1">
        <a:lnSpc>
          <a:spcPct val="100000"/>
        </a:lnSpc>
        <a:spcBef>
          <a:spcPct val="20000"/>
        </a:spcBef>
        <a:spcAft>
          <a:spcPct val="0"/>
        </a:spcAft>
        <a:buChar char="–"/>
        <a:defRPr sz="2500" b="0" i="0" u="none" kern="1200" baseline="0">
          <a:solidFill>
            <a:schemeClr val="tx1"/>
          </a:solidFill>
          <a:latin typeface="+mn-lt"/>
          <a:ea typeface="+mn-ea"/>
          <a:cs typeface="+mn-cs"/>
        </a:defRPr>
      </a:lvl2pPr>
      <a:lvl3pPr marL="1020459" lvl="2" indent="-203885" algn="l" defTabSz="816575" eaLnBrk="1" fontAlgn="base" latinLnBrk="0" hangingPunct="1">
        <a:lnSpc>
          <a:spcPct val="100000"/>
        </a:lnSpc>
        <a:spcBef>
          <a:spcPct val="20000"/>
        </a:spcBef>
        <a:spcAft>
          <a:spcPct val="0"/>
        </a:spcAft>
        <a:buChar char="•"/>
        <a:defRPr sz="2100" b="0" i="0" u="none" kern="1200" baseline="0">
          <a:solidFill>
            <a:schemeClr val="tx1"/>
          </a:solidFill>
          <a:latin typeface="+mn-lt"/>
          <a:ea typeface="+mn-ea"/>
          <a:cs typeface="+mn-cs"/>
        </a:defRPr>
      </a:lvl3pPr>
      <a:lvl4pPr marL="1428920" lvl="3" indent="-204576" algn="l" defTabSz="816575"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4pPr>
      <a:lvl5pPr marL="1836689" lvl="4" indent="-203885" algn="l" defTabSz="816575"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5pPr>
      <a:lvl6pPr marL="1368445" lvl="5" indent="-124404" algn="l" defTabSz="816575"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6pPr>
      <a:lvl7pPr marL="1617254" lvl="6" indent="-124404" algn="l" defTabSz="816575"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7pPr>
      <a:lvl8pPr marL="1866062" lvl="7" indent="-124404" algn="l" defTabSz="816575"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8pPr>
      <a:lvl9pPr marL="2114870" lvl="8" indent="-124404" algn="l" defTabSz="816575"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9pPr>
    </p:bodyStyle>
    <p:otherStyle>
      <a:lvl1pPr marL="0" lvl="0" indent="0" algn="l" defTabSz="497616" eaLnBrk="1" fontAlgn="base" latinLnBrk="0" hangingPunct="1">
        <a:lnSpc>
          <a:spcPct val="100000"/>
        </a:lnSpc>
        <a:spcBef>
          <a:spcPct val="0"/>
        </a:spcBef>
        <a:spcAft>
          <a:spcPct val="0"/>
        </a:spcAft>
        <a:buNone/>
        <a:defRPr sz="1000" b="0" i="0" u="none" kern="1200" baseline="0">
          <a:solidFill>
            <a:schemeClr val="tx1"/>
          </a:solidFill>
          <a:latin typeface="+mn-lt"/>
          <a:ea typeface="+mn-ea"/>
          <a:cs typeface="+mn-cs"/>
        </a:defRPr>
      </a:lvl1pPr>
      <a:lvl2pPr marL="248808" lvl="1" indent="0" algn="l" defTabSz="497616"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2pPr>
      <a:lvl3pPr marL="497616" lvl="2" indent="0" algn="l" defTabSz="497616"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3pPr>
      <a:lvl4pPr marL="746425" lvl="3" indent="0" algn="l" defTabSz="497616"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4pPr>
      <a:lvl5pPr marL="995233" lvl="4" indent="0" algn="l" defTabSz="497616"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5pPr>
      <a:lvl6pPr marL="1244041" lvl="5" indent="0" algn="l" defTabSz="497616"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6pPr>
      <a:lvl7pPr marL="1492849" lvl="6" indent="0" algn="l" defTabSz="497616"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7pPr>
      <a:lvl8pPr marL="1741658" lvl="7" indent="0" algn="l" defTabSz="497616"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8pPr>
      <a:lvl9pPr marL="1990466" lvl="8" indent="0" algn="l" defTabSz="497616"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4.png"/><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4.png"/><Relationship Id="rId7"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7" Type="http://schemas.microsoft.com/office/2007/relationships/hdphoto" Target="../media/hdphoto2.wdp"/><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6.png"/><Relationship Id="rId5" Type="http://schemas.microsoft.com/office/2007/relationships/hdphoto" Target="../media/hdphoto1.wdp"/><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notesSlide" Target="../notesSlides/notesSlide3.xml"/><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9" name="图片 2068" descr="2"/>
          <p:cNvPicPr>
            <a:picLocks noChangeAspect="1"/>
          </p:cNvPicPr>
          <p:nvPr/>
        </p:nvPicPr>
        <p:blipFill>
          <a:blip r:embed="rId3"/>
          <a:stretch>
            <a:fillRect/>
          </a:stretch>
        </p:blipFill>
        <p:spPr>
          <a:xfrm>
            <a:off x="725880" y="523915"/>
            <a:ext cx="7338386" cy="4578223"/>
          </a:xfrm>
          <a:prstGeom prst="rect">
            <a:avLst/>
          </a:prstGeom>
          <a:noFill/>
          <a:ln w="9525">
            <a:noFill/>
          </a:ln>
        </p:spPr>
      </p:pic>
      <p:pic>
        <p:nvPicPr>
          <p:cNvPr id="2071" name="图片 2070" descr="4"/>
          <p:cNvPicPr>
            <a:picLocks noChangeAspect="1"/>
          </p:cNvPicPr>
          <p:nvPr/>
        </p:nvPicPr>
        <p:blipFill>
          <a:blip r:embed="rId4"/>
          <a:stretch>
            <a:fillRect/>
          </a:stretch>
        </p:blipFill>
        <p:spPr>
          <a:xfrm>
            <a:off x="0" y="2486011"/>
            <a:ext cx="9144000" cy="2657489"/>
          </a:xfrm>
          <a:prstGeom prst="rect">
            <a:avLst/>
          </a:prstGeom>
          <a:noFill/>
          <a:ln w="9525">
            <a:noFill/>
          </a:ln>
        </p:spPr>
      </p:pic>
      <p:sp>
        <p:nvSpPr>
          <p:cNvPr id="2056" name="文本框 2055"/>
          <p:cNvSpPr txBox="1"/>
          <p:nvPr/>
        </p:nvSpPr>
        <p:spPr>
          <a:xfrm>
            <a:off x="2531492" y="891000"/>
            <a:ext cx="5219581" cy="670404"/>
          </a:xfrm>
          <a:prstGeom prst="rect">
            <a:avLst/>
          </a:prstGeom>
          <a:noFill/>
          <a:ln w="9525">
            <a:noFill/>
          </a:ln>
        </p:spPr>
        <p:txBody>
          <a:bodyPr lIns="49762" tIns="24881" rIns="49762" bIns="24881">
            <a:spAutoFit/>
          </a:bodyPr>
          <a:lstStyle/>
          <a:p>
            <a:pPr defTabSz="816575">
              <a:spcBef>
                <a:spcPct val="50000"/>
              </a:spcBef>
            </a:pPr>
            <a:endParaRPr lang="en-US" altLang="zh-CN" sz="3900" b="1" dirty="0">
              <a:solidFill>
                <a:srgbClr val="FF0066"/>
              </a:solidFill>
              <a:latin typeface="黑体" panose="02010609060101010101" pitchFamily="2" charset="-122"/>
              <a:ea typeface="黑体" panose="02010609060101010101" pitchFamily="2" charset="-122"/>
            </a:endParaRPr>
          </a:p>
        </p:txBody>
      </p:sp>
      <p:pic>
        <p:nvPicPr>
          <p:cNvPr id="2070" name="图片 2069" descr="3"/>
          <p:cNvPicPr>
            <a:picLocks noChangeAspect="1"/>
          </p:cNvPicPr>
          <p:nvPr/>
        </p:nvPicPr>
        <p:blipFill>
          <a:blip r:embed="rId5"/>
          <a:stretch>
            <a:fillRect/>
          </a:stretch>
        </p:blipFill>
        <p:spPr>
          <a:xfrm>
            <a:off x="1118667" y="2219745"/>
            <a:ext cx="6948194" cy="2658351"/>
          </a:xfrm>
          <a:prstGeom prst="rect">
            <a:avLst/>
          </a:prstGeom>
          <a:noFill/>
          <a:ln w="9525">
            <a:noFill/>
          </a:ln>
        </p:spPr>
      </p:pic>
      <p:pic>
        <p:nvPicPr>
          <p:cNvPr id="8" name="Picture 7">
            <a:extLst>
              <a:ext uri="{FF2B5EF4-FFF2-40B4-BE49-F238E27FC236}">
                <a16:creationId xmlns="" xmlns:a16="http://schemas.microsoft.com/office/drawing/2014/main" id="{9040AF8B-2E71-44F9-82CE-20606F37F4FB}"/>
              </a:ext>
            </a:extLst>
          </p:cNvPr>
          <p:cNvPicPr>
            <a:picLocks noChangeAspect="1"/>
          </p:cNvPicPr>
          <p:nvPr/>
        </p:nvPicPr>
        <p:blipFill>
          <a:blip r:embed="rId6"/>
          <a:stretch>
            <a:fillRect/>
          </a:stretch>
        </p:blipFill>
        <p:spPr>
          <a:xfrm>
            <a:off x="1334123" y="773782"/>
            <a:ext cx="6121900" cy="1831711"/>
          </a:xfrm>
          <a:prstGeom prst="rect">
            <a:avLst/>
          </a:prstGeom>
        </p:spPr>
      </p:pic>
    </p:spTree>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71"/>
                                        </p:tgtEl>
                                        <p:attrNameLst>
                                          <p:attrName>style.visibility</p:attrName>
                                        </p:attrNameLst>
                                      </p:cBhvr>
                                      <p:to>
                                        <p:strVal val="visible"/>
                                      </p:to>
                                    </p:set>
                                    <p:animEffect transition="in" filter="fade">
                                      <p:cBhvr>
                                        <p:cTn id="7" dur="1000"/>
                                        <p:tgtEl>
                                          <p:spTgt spid="2071"/>
                                        </p:tgtEl>
                                      </p:cBhvr>
                                    </p:animEffect>
                                    <p:anim calcmode="lin" valueType="num">
                                      <p:cBhvr>
                                        <p:cTn id="8" dur="1000" fill="hold"/>
                                        <p:tgtEl>
                                          <p:spTgt spid="2071"/>
                                        </p:tgtEl>
                                        <p:attrNameLst>
                                          <p:attrName>ppt_x</p:attrName>
                                        </p:attrNameLst>
                                      </p:cBhvr>
                                      <p:tavLst>
                                        <p:tav tm="0">
                                          <p:val>
                                            <p:strVal val="#ppt_x"/>
                                          </p:val>
                                        </p:tav>
                                        <p:tav tm="100000">
                                          <p:val>
                                            <p:strVal val="#ppt_x"/>
                                          </p:val>
                                        </p:tav>
                                      </p:tavLst>
                                    </p:anim>
                                    <p:anim calcmode="lin" valueType="num">
                                      <p:cBhvr>
                                        <p:cTn id="9" dur="1000" fill="hold"/>
                                        <p:tgtEl>
                                          <p:spTgt spid="207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070"/>
                                        </p:tgtEl>
                                        <p:attrNameLst>
                                          <p:attrName>style.visibility</p:attrName>
                                        </p:attrNameLst>
                                      </p:cBhvr>
                                      <p:to>
                                        <p:strVal val="visible"/>
                                      </p:to>
                                    </p:set>
                                    <p:animEffect transition="in" filter="fade">
                                      <p:cBhvr>
                                        <p:cTn id="13" dur="1000"/>
                                        <p:tgtEl>
                                          <p:spTgt spid="2070"/>
                                        </p:tgtEl>
                                      </p:cBhvr>
                                    </p:animEffect>
                                    <p:anim calcmode="lin" valueType="num">
                                      <p:cBhvr>
                                        <p:cTn id="14" dur="1000" fill="hold"/>
                                        <p:tgtEl>
                                          <p:spTgt spid="2070"/>
                                        </p:tgtEl>
                                        <p:attrNameLst>
                                          <p:attrName>ppt_x</p:attrName>
                                        </p:attrNameLst>
                                      </p:cBhvr>
                                      <p:tavLst>
                                        <p:tav tm="0">
                                          <p:val>
                                            <p:strVal val="#ppt_x"/>
                                          </p:val>
                                        </p:tav>
                                        <p:tav tm="100000">
                                          <p:val>
                                            <p:strVal val="#ppt_x"/>
                                          </p:val>
                                        </p:tav>
                                      </p:tavLst>
                                    </p:anim>
                                    <p:anim calcmode="lin" valueType="num">
                                      <p:cBhvr>
                                        <p:cTn id="15" dur="1000" fill="hold"/>
                                        <p:tgtEl>
                                          <p:spTgt spid="207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7" presetClass="entr" presetSubtype="0" fill="hold" grpId="0" nodeType="afterEffect" nodePh="1">
                                  <p:stCondLst>
                                    <p:cond delay="0"/>
                                  </p:stCondLst>
                                  <p:endCondLst>
                                    <p:cond evt="begin" delay="0">
                                      <p:tn val="17"/>
                                    </p:cond>
                                  </p:endCondLst>
                                  <p:iterate type="lt">
                                    <p:tmPct val="50000"/>
                                  </p:iterate>
                                  <p:childTnLst>
                                    <p:set>
                                      <p:cBhvr>
                                        <p:cTn id="18" dur="1" fill="hold">
                                          <p:stCondLst>
                                            <p:cond delay="0"/>
                                          </p:stCondLst>
                                        </p:cTn>
                                        <p:tgtEl>
                                          <p:spTgt spid="2056"/>
                                        </p:tgtEl>
                                        <p:attrNameLst>
                                          <p:attrName>style.visibility</p:attrName>
                                        </p:attrNameLst>
                                      </p:cBhvr>
                                      <p:to>
                                        <p:strVal val="visible"/>
                                      </p:to>
                                    </p:set>
                                    <p:anim calcmode="discrete" valueType="clr">
                                      <p:cBhvr override="childStyle">
                                        <p:cTn id="19" dur="500"/>
                                        <p:tgtEl>
                                          <p:spTgt spid="2056"/>
                                        </p:tgtEl>
                                        <p:attrNameLst>
                                          <p:attrName>style.color</p:attrName>
                                        </p:attrNameLst>
                                      </p:cBhvr>
                                      <p:tavLst>
                                        <p:tav tm="0">
                                          <p:val>
                                            <p:clrVal>
                                              <a:schemeClr val="accent2"/>
                                            </p:clrVal>
                                          </p:val>
                                        </p:tav>
                                        <p:tav tm="50000">
                                          <p:val>
                                            <p:clrVal>
                                              <a:schemeClr val="hlink"/>
                                            </p:clrVal>
                                          </p:val>
                                        </p:tav>
                                      </p:tavLst>
                                    </p:anim>
                                    <p:anim calcmode="discrete" valueType="clr">
                                      <p:cBhvr>
                                        <p:cTn id="20" dur="500"/>
                                        <p:tgtEl>
                                          <p:spTgt spid="2056"/>
                                        </p:tgtEl>
                                        <p:attrNameLst>
                                          <p:attrName>fillcolor</p:attrName>
                                        </p:attrNameLst>
                                      </p:cBhvr>
                                      <p:tavLst>
                                        <p:tav tm="0">
                                          <p:val>
                                            <p:clrVal>
                                              <a:schemeClr val="accent2"/>
                                            </p:clrVal>
                                          </p:val>
                                        </p:tav>
                                        <p:tav tm="50000">
                                          <p:val>
                                            <p:clrVal>
                                              <a:schemeClr val="hlink"/>
                                            </p:clrVal>
                                          </p:val>
                                        </p:tav>
                                      </p:tavLst>
                                    </p:anim>
                                    <p:set>
                                      <p:cBhvr>
                                        <p:cTn id="21" dur="500"/>
                                        <p:tgtEl>
                                          <p:spTgt spid="2056"/>
                                        </p:tgtEl>
                                        <p:attrNameLst>
                                          <p:attrName>fill.type</p:attrName>
                                        </p:attrNameLst>
                                      </p:cBhvr>
                                      <p:to>
                                        <p:strVal val="solid"/>
                                      </p:to>
                                    </p:set>
                                  </p:childTnLst>
                                </p:cTn>
                              </p:par>
                              <p:par>
                                <p:cTn id="22" presetID="53" presetClass="entr" presetSubtype="16"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0" y="267494"/>
            <a:ext cx="9396535" cy="5049574"/>
          </a:xfrm>
          <a:prstGeom prst="rect">
            <a:avLst/>
          </a:prstGeom>
          <a:noFill/>
          <a:ln w="9525">
            <a:noFill/>
          </a:ln>
        </p:spPr>
      </p:pic>
      <p:sp>
        <p:nvSpPr>
          <p:cNvPr id="3083" name="文本框 3082"/>
          <p:cNvSpPr txBox="1"/>
          <p:nvPr/>
        </p:nvSpPr>
        <p:spPr>
          <a:xfrm>
            <a:off x="4022184" y="929777"/>
            <a:ext cx="1491556" cy="314521"/>
          </a:xfrm>
          <a:prstGeom prst="rect">
            <a:avLst/>
          </a:prstGeom>
          <a:noFill/>
          <a:ln w="9525">
            <a:noFill/>
          </a:ln>
        </p:spPr>
        <p:txBody>
          <a:bodyPr lIns="49762" tIns="24881" rIns="49762" bIns="24881">
            <a:spAutoFit/>
          </a:bodyPr>
          <a:lstStyle/>
          <a:p>
            <a:pPr defTabSz="816575">
              <a:spcBef>
                <a:spcPct val="50000"/>
              </a:spcBef>
            </a:pPr>
            <a:r>
              <a:rPr lang="zh-CN" altLang="en-US" sz="1700" dirty="0">
                <a:solidFill>
                  <a:schemeClr val="bg1"/>
                </a:solidFill>
                <a:latin typeface="黑体" panose="02010609060101010101" pitchFamily="2" charset="-122"/>
                <a:ea typeface="黑体" panose="02010609060101010101" pitchFamily="2" charset="-122"/>
              </a:rPr>
              <a:t>在此输入文字</a:t>
            </a:r>
          </a:p>
        </p:txBody>
      </p:sp>
      <p:sp>
        <p:nvSpPr>
          <p:cNvPr id="3085" name="文本框 3084"/>
          <p:cNvSpPr txBox="1"/>
          <p:nvPr/>
        </p:nvSpPr>
        <p:spPr>
          <a:xfrm>
            <a:off x="3983251" y="1868170"/>
            <a:ext cx="1491556" cy="314522"/>
          </a:xfrm>
          <a:prstGeom prst="rect">
            <a:avLst/>
          </a:prstGeom>
          <a:noFill/>
          <a:ln w="9525">
            <a:noFill/>
          </a:ln>
        </p:spPr>
        <p:txBody>
          <a:bodyPr lIns="49762" tIns="24881" rIns="49762" bIns="24881">
            <a:spAutoFit/>
          </a:bodyPr>
          <a:lstStyle/>
          <a:p>
            <a:pPr defTabSz="816575">
              <a:spcBef>
                <a:spcPct val="50000"/>
              </a:spcBef>
            </a:pPr>
            <a:r>
              <a:rPr lang="zh-CN" altLang="en-US" sz="1700" dirty="0">
                <a:solidFill>
                  <a:schemeClr val="bg1"/>
                </a:solidFill>
                <a:latin typeface="黑体" panose="02010609060101010101" pitchFamily="2" charset="-122"/>
                <a:ea typeface="黑体" panose="02010609060101010101" pitchFamily="2" charset="-122"/>
              </a:rPr>
              <a:t>在此输入文字</a:t>
            </a:r>
          </a:p>
        </p:txBody>
      </p:sp>
      <p:sp>
        <p:nvSpPr>
          <p:cNvPr id="3086" name="文本框 3085"/>
          <p:cNvSpPr txBox="1"/>
          <p:nvPr/>
        </p:nvSpPr>
        <p:spPr>
          <a:xfrm>
            <a:off x="4022184" y="2845340"/>
            <a:ext cx="1491556" cy="314522"/>
          </a:xfrm>
          <a:prstGeom prst="rect">
            <a:avLst/>
          </a:prstGeom>
          <a:noFill/>
          <a:ln w="9525">
            <a:noFill/>
          </a:ln>
        </p:spPr>
        <p:txBody>
          <a:bodyPr lIns="49762" tIns="24881" rIns="49762" bIns="24881">
            <a:spAutoFit/>
          </a:bodyPr>
          <a:lstStyle/>
          <a:p>
            <a:pPr defTabSz="816575">
              <a:spcBef>
                <a:spcPct val="50000"/>
              </a:spcBef>
            </a:pPr>
            <a:r>
              <a:rPr lang="zh-CN" altLang="en-US" sz="1700" dirty="0">
                <a:solidFill>
                  <a:schemeClr val="bg1"/>
                </a:solidFill>
                <a:latin typeface="黑体" panose="02010609060101010101" pitchFamily="2" charset="-122"/>
                <a:ea typeface="黑体" panose="02010609060101010101" pitchFamily="2" charset="-122"/>
              </a:rPr>
              <a:t>在此输入文字</a:t>
            </a:r>
          </a:p>
        </p:txBody>
      </p:sp>
      <p:sp>
        <p:nvSpPr>
          <p:cNvPr id="15" name="TextBox 14"/>
          <p:cNvSpPr txBox="1"/>
          <p:nvPr/>
        </p:nvSpPr>
        <p:spPr>
          <a:xfrm>
            <a:off x="1043607" y="660633"/>
            <a:ext cx="8208913" cy="830997"/>
          </a:xfrm>
          <a:prstGeom prst="rect">
            <a:avLst/>
          </a:prstGeom>
          <a:noFill/>
        </p:spPr>
        <p:txBody>
          <a:bodyPr wrap="square" rtlCol="0">
            <a:spAutoFit/>
          </a:bodyPr>
          <a:lstStyle/>
          <a:p>
            <a:r>
              <a:rPr lang="en-US" sz="2400" dirty="0" smtClean="0">
                <a:solidFill>
                  <a:srgbClr val="00B0F0"/>
                </a:solidFill>
                <a:sym typeface="Wingdings 2"/>
              </a:rPr>
              <a:t>3. </a:t>
            </a:r>
            <a:r>
              <a:rPr lang="en-US" sz="2400" dirty="0">
                <a:sym typeface="Wingdings 2"/>
              </a:rPr>
              <a:t>G</a:t>
            </a:r>
            <a:r>
              <a:rPr lang="en-US" sz="2400" dirty="0" smtClean="0">
                <a:sym typeface="Wingdings 2"/>
              </a:rPr>
              <a:t>iới thiệu với bạn về một số đồng bằng, cao nguyên, núi, sông, hồ , biển  nổi tiếng của Việt Nam.</a:t>
            </a:r>
            <a:endParaRPr lang="en-US" sz="2200" dirty="0"/>
          </a:p>
        </p:txBody>
      </p:sp>
      <p:sp>
        <p:nvSpPr>
          <p:cNvPr id="2" name="Up Ribbon 1"/>
          <p:cNvSpPr/>
          <p:nvPr/>
        </p:nvSpPr>
        <p:spPr>
          <a:xfrm>
            <a:off x="2195736" y="1491630"/>
            <a:ext cx="5112568" cy="1008112"/>
          </a:xfrm>
          <a:prstGeom prst="ribbon2">
            <a:avLst>
              <a:gd name="adj1" fmla="val 4384"/>
              <a:gd name="adj2" fmla="val 50000"/>
            </a:avLst>
          </a:prstGeom>
          <a:solidFill>
            <a:srgbClr val="FF99FF"/>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0000"/>
                </a:solidFill>
              </a:rPr>
              <a:t>Trình bày tranh ảnh sưu tầm theo gợi ý:</a:t>
            </a:r>
            <a:endParaRPr lang="en-US" sz="2000" dirty="0">
              <a:solidFill>
                <a:srgbClr val="FF0000"/>
              </a:solidFill>
            </a:endParaRPr>
          </a:p>
        </p:txBody>
      </p:sp>
      <p:graphicFrame>
        <p:nvGraphicFramePr>
          <p:cNvPr id="4" name="Diagram 3"/>
          <p:cNvGraphicFramePr/>
          <p:nvPr>
            <p:extLst>
              <p:ext uri="{D42A27DB-BD31-4B8C-83A1-F6EECF244321}">
                <p14:modId xmlns:p14="http://schemas.microsoft.com/office/powerpoint/2010/main" val="735442720"/>
              </p:ext>
            </p:extLst>
          </p:nvPr>
        </p:nvGraphicFramePr>
        <p:xfrm>
          <a:off x="1907704" y="2643758"/>
          <a:ext cx="6504384" cy="2376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Graphic spid="4"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4" name="图片 41993" descr="1-26"/>
          <p:cNvPicPr>
            <a:picLocks noChangeAspect="1"/>
          </p:cNvPicPr>
          <p:nvPr/>
        </p:nvPicPr>
        <p:blipFill>
          <a:blip r:embed="rId3"/>
          <a:stretch>
            <a:fillRect/>
          </a:stretch>
        </p:blipFill>
        <p:spPr>
          <a:xfrm>
            <a:off x="0" y="1555372"/>
            <a:ext cx="3551530" cy="2647149"/>
          </a:xfrm>
          <a:prstGeom prst="rect">
            <a:avLst/>
          </a:prstGeom>
          <a:noFill/>
          <a:ln w="9525">
            <a:noFill/>
          </a:ln>
        </p:spPr>
      </p:pic>
      <p:pic>
        <p:nvPicPr>
          <p:cNvPr id="41992" name="图片 41991" descr="1-17"/>
          <p:cNvPicPr>
            <a:picLocks noChangeAspect="1"/>
          </p:cNvPicPr>
          <p:nvPr/>
        </p:nvPicPr>
        <p:blipFill>
          <a:blip r:embed="rId4"/>
          <a:stretch>
            <a:fillRect/>
          </a:stretch>
        </p:blipFill>
        <p:spPr>
          <a:xfrm>
            <a:off x="-52086" y="3144695"/>
            <a:ext cx="9202832" cy="2091351"/>
          </a:xfrm>
          <a:prstGeom prst="rect">
            <a:avLst/>
          </a:prstGeom>
          <a:noFill/>
          <a:ln w="9525">
            <a:noFill/>
          </a:ln>
        </p:spPr>
      </p:pic>
      <p:pic>
        <p:nvPicPr>
          <p:cNvPr id="41995" name="图片 41994" descr="1-37"/>
          <p:cNvPicPr>
            <a:picLocks noChangeAspect="1"/>
          </p:cNvPicPr>
          <p:nvPr/>
        </p:nvPicPr>
        <p:blipFill>
          <a:blip r:embed="rId5"/>
          <a:stretch>
            <a:fillRect/>
          </a:stretch>
        </p:blipFill>
        <p:spPr>
          <a:xfrm>
            <a:off x="3707904" y="4021657"/>
            <a:ext cx="1656184" cy="1304088"/>
          </a:xfrm>
          <a:prstGeom prst="rect">
            <a:avLst/>
          </a:prstGeom>
          <a:noFill/>
          <a:ln w="9525">
            <a:noFill/>
          </a:ln>
        </p:spPr>
      </p:pic>
      <p:sp>
        <p:nvSpPr>
          <p:cNvPr id="10" name="Google Shape;2667;p65">
            <a:extLst>
              <a:ext uri="{FF2B5EF4-FFF2-40B4-BE49-F238E27FC236}">
                <a16:creationId xmlns="" xmlns:a16="http://schemas.microsoft.com/office/drawing/2014/main" id="{4404F65A-1514-4B7E-81D5-2A4478B708FF}"/>
              </a:ext>
            </a:extLst>
          </p:cNvPr>
          <p:cNvSpPr/>
          <p:nvPr/>
        </p:nvSpPr>
        <p:spPr>
          <a:xfrm flipH="1">
            <a:off x="3033409" y="377669"/>
            <a:ext cx="2618711" cy="969945"/>
          </a:xfrm>
          <a:prstGeom prst="roundRect">
            <a:avLst>
              <a:gd name="adj" fmla="val 16667"/>
            </a:avLst>
          </a:prstGeom>
          <a:solidFill>
            <a:srgbClr val="FFC000"/>
          </a:solidFill>
          <a:ln w="38100" cap="flat" cmpd="sng">
            <a:solidFill>
              <a:srgbClr val="FFFFFF"/>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altLang="en-GB" sz="3200" b="0" i="0" u="none" strike="noStrike" kern="0" cap="none" spc="0" normalizeH="0" baseline="0" noProof="0" dirty="0">
                <a:ln>
                  <a:noFill/>
                </a:ln>
                <a:solidFill>
                  <a:srgbClr val="FF0000"/>
                </a:solidFill>
                <a:effectLst/>
                <a:uLnTx/>
                <a:uFillTx/>
                <a:latin typeface="iCiel Cadena" panose="02000503000000020004" charset="0"/>
                <a:ea typeface="Fredoka One" panose="02000000000000000000"/>
                <a:cs typeface="iCiel Cadena" panose="02000503000000020004" charset="0"/>
                <a:sym typeface="Fredoka One" panose="02000000000000000000"/>
              </a:rPr>
              <a:t>Chia </a:t>
            </a:r>
            <a:r>
              <a:rPr kumimoji="0" lang="en-US" altLang="en-GB" sz="3200" b="0" i="0" u="none" strike="noStrike" kern="0" cap="none" spc="0" normalizeH="0" baseline="0" noProof="0" dirty="0" err="1">
                <a:ln>
                  <a:noFill/>
                </a:ln>
                <a:solidFill>
                  <a:srgbClr val="FF0000"/>
                </a:solidFill>
                <a:effectLst/>
                <a:uLnTx/>
                <a:uFillTx/>
                <a:latin typeface="iCiel Cadena" panose="02000503000000020004" charset="0"/>
                <a:ea typeface="Fredoka One" panose="02000000000000000000"/>
                <a:cs typeface="iCiel Cadena" panose="02000503000000020004" charset="0"/>
                <a:sym typeface="Fredoka One" panose="02000000000000000000"/>
              </a:rPr>
              <a:t>sẻ</a:t>
            </a:r>
            <a:r>
              <a:rPr kumimoji="0" lang="en-US" altLang="en-GB" sz="3200" b="0" i="0" u="none" strike="noStrike" kern="0" cap="none" spc="0" normalizeH="0" baseline="0" noProof="0" dirty="0">
                <a:ln>
                  <a:noFill/>
                </a:ln>
                <a:solidFill>
                  <a:srgbClr val="FF0000"/>
                </a:solidFill>
                <a:effectLst/>
                <a:uLnTx/>
                <a:uFillTx/>
                <a:latin typeface="iCiel Cadena" panose="02000503000000020004" charset="0"/>
                <a:ea typeface="Fredoka One" panose="02000000000000000000"/>
                <a:cs typeface="iCiel Cadena" panose="02000503000000020004" charset="0"/>
                <a:sym typeface="Fredoka One" panose="02000000000000000000"/>
              </a:rPr>
              <a:t> tr</a:t>
            </a:r>
            <a:r>
              <a:rPr kumimoji="0" lang="vi-VN" altLang="en-GB" sz="3200" b="0" i="0" u="none" strike="noStrike" kern="0" cap="none" spc="0" normalizeH="0" baseline="0" noProof="0" dirty="0">
                <a:ln>
                  <a:noFill/>
                </a:ln>
                <a:solidFill>
                  <a:srgbClr val="FF0000"/>
                </a:solidFill>
                <a:effectLst/>
                <a:uLnTx/>
                <a:uFillTx/>
                <a:latin typeface="iCiel Cadena" panose="02000503000000020004" charset="0"/>
                <a:ea typeface="Fredoka One" panose="02000000000000000000"/>
                <a:cs typeface="iCiel Cadena" panose="02000503000000020004" charset="0"/>
                <a:sym typeface="Fredoka One" panose="02000000000000000000"/>
              </a:rPr>
              <a:t>ư</a:t>
            </a:r>
            <a:r>
              <a:rPr kumimoji="0" lang="en-US" altLang="en-GB" sz="3200" b="0" i="0" u="none" strike="noStrike" kern="0" cap="none" spc="0" normalizeH="0" baseline="0" noProof="0" dirty="0" err="1">
                <a:ln>
                  <a:noFill/>
                </a:ln>
                <a:solidFill>
                  <a:srgbClr val="FF0000"/>
                </a:solidFill>
                <a:effectLst/>
                <a:uLnTx/>
                <a:uFillTx/>
                <a:latin typeface="iCiel Cadena" panose="02000503000000020004" charset="0"/>
                <a:ea typeface="Fredoka One" panose="02000000000000000000"/>
                <a:cs typeface="iCiel Cadena" panose="02000503000000020004" charset="0"/>
                <a:sym typeface="Fredoka One" panose="02000000000000000000"/>
              </a:rPr>
              <a:t>ớc</a:t>
            </a:r>
            <a:r>
              <a:rPr kumimoji="0" lang="en-US" altLang="en-GB" sz="3200" b="0" i="0" u="none" strike="noStrike" kern="0" cap="none" spc="0" normalizeH="0" baseline="0" noProof="0" dirty="0">
                <a:ln>
                  <a:noFill/>
                </a:ln>
                <a:solidFill>
                  <a:srgbClr val="FF0000"/>
                </a:solidFill>
                <a:effectLst/>
                <a:uLnTx/>
                <a:uFillTx/>
                <a:latin typeface="iCiel Cadena" panose="02000503000000020004" charset="0"/>
                <a:ea typeface="Fredoka One" panose="02000000000000000000"/>
                <a:cs typeface="iCiel Cadena" panose="02000503000000020004" charset="0"/>
                <a:sym typeface="Fredoka One" panose="02000000000000000000"/>
              </a:rPr>
              <a:t> </a:t>
            </a:r>
            <a:r>
              <a:rPr kumimoji="0" lang="en-US" altLang="en-GB" sz="3200" b="0" i="0" u="none" strike="noStrike" kern="0" cap="none" spc="0" normalizeH="0" baseline="0" noProof="0" dirty="0" err="1">
                <a:ln>
                  <a:noFill/>
                </a:ln>
                <a:solidFill>
                  <a:srgbClr val="FF0000"/>
                </a:solidFill>
                <a:effectLst/>
                <a:uLnTx/>
                <a:uFillTx/>
                <a:latin typeface="iCiel Cadena" panose="02000503000000020004" charset="0"/>
                <a:ea typeface="Fredoka One" panose="02000000000000000000"/>
                <a:cs typeface="iCiel Cadena" panose="02000503000000020004" charset="0"/>
                <a:sym typeface="Fredoka One" panose="02000000000000000000"/>
              </a:rPr>
              <a:t>lớp</a:t>
            </a:r>
            <a:endParaRPr kumimoji="0" lang="en-US" altLang="en-GB" sz="3200" b="0" i="0" u="none" strike="noStrike" kern="0" cap="none" spc="0" normalizeH="0" baseline="0" noProof="0" dirty="0">
              <a:ln>
                <a:noFill/>
              </a:ln>
              <a:solidFill>
                <a:srgbClr val="FF0000"/>
              </a:solidFill>
              <a:effectLst/>
              <a:uLnTx/>
              <a:uFillTx/>
              <a:latin typeface="iCiel Cadena" panose="02000503000000020004" charset="0"/>
              <a:ea typeface="Fredoka One" panose="02000000000000000000"/>
              <a:cs typeface="iCiel Cadena" panose="02000503000000020004" charset="0"/>
              <a:sym typeface="Fredoka One" panose="02000000000000000000"/>
            </a:endParaRPr>
          </a:p>
        </p:txBody>
      </p:sp>
      <p:cxnSp>
        <p:nvCxnSpPr>
          <p:cNvPr id="11" name="Google Shape;2696;p65">
            <a:extLst>
              <a:ext uri="{FF2B5EF4-FFF2-40B4-BE49-F238E27FC236}">
                <a16:creationId xmlns="" xmlns:a16="http://schemas.microsoft.com/office/drawing/2014/main" id="{40EC6871-31CB-4D14-86DF-0974EEEF7092}"/>
              </a:ext>
            </a:extLst>
          </p:cNvPr>
          <p:cNvCxnSpPr>
            <a:cxnSpLocks/>
          </p:cNvCxnSpPr>
          <p:nvPr/>
        </p:nvCxnSpPr>
        <p:spPr>
          <a:xfrm flipH="1">
            <a:off x="2303749" y="1058381"/>
            <a:ext cx="729660" cy="496991"/>
          </a:xfrm>
          <a:prstGeom prst="straightConnector1">
            <a:avLst/>
          </a:prstGeom>
          <a:noFill/>
          <a:ln w="9525" cap="flat" cmpd="sng">
            <a:solidFill>
              <a:srgbClr val="FF0066"/>
            </a:solidFill>
            <a:prstDash val="dash"/>
            <a:round/>
            <a:headEnd type="oval" w="med" len="med"/>
            <a:tailEnd type="oval" w="med" len="med"/>
          </a:ln>
        </p:spPr>
      </p:cxnSp>
      <p:cxnSp>
        <p:nvCxnSpPr>
          <p:cNvPr id="12" name="Google Shape;2696;p65">
            <a:extLst>
              <a:ext uri="{FF2B5EF4-FFF2-40B4-BE49-F238E27FC236}">
                <a16:creationId xmlns="" xmlns:a16="http://schemas.microsoft.com/office/drawing/2014/main" id="{DC4693D0-8D59-4306-8E60-A6B594D9E880}"/>
              </a:ext>
            </a:extLst>
          </p:cNvPr>
          <p:cNvCxnSpPr>
            <a:cxnSpLocks/>
          </p:cNvCxnSpPr>
          <p:nvPr/>
        </p:nvCxnSpPr>
        <p:spPr>
          <a:xfrm>
            <a:off x="5652120" y="1129273"/>
            <a:ext cx="936104" cy="426099"/>
          </a:xfrm>
          <a:prstGeom prst="straightConnector1">
            <a:avLst/>
          </a:prstGeom>
          <a:noFill/>
          <a:ln w="9525" cap="flat" cmpd="sng">
            <a:solidFill>
              <a:srgbClr val="FF0066"/>
            </a:solidFill>
            <a:prstDash val="dash"/>
            <a:round/>
            <a:headEnd type="oval" w="med" len="med"/>
            <a:tailEnd type="oval" w="med" len="med"/>
          </a:ln>
        </p:spPr>
      </p:cxnSp>
      <p:sp>
        <p:nvSpPr>
          <p:cNvPr id="14" name="Rectangle 13"/>
          <p:cNvSpPr/>
          <p:nvPr/>
        </p:nvSpPr>
        <p:spPr>
          <a:xfrm>
            <a:off x="2286000" y="2156252"/>
            <a:ext cx="4572000" cy="338554"/>
          </a:xfrm>
          <a:prstGeom prst="rect">
            <a:avLst/>
          </a:prstGeom>
        </p:spPr>
        <p:txBody>
          <a:bodyPr>
            <a:spAutoFit/>
          </a:bodyPr>
          <a:lstStyle/>
          <a:p>
            <a:endParaRPr lang="en-US" dirty="0"/>
          </a:p>
        </p:txBody>
      </p:sp>
      <p:sp>
        <p:nvSpPr>
          <p:cNvPr id="4" name="TextBox 3"/>
          <p:cNvSpPr txBox="1"/>
          <p:nvPr/>
        </p:nvSpPr>
        <p:spPr>
          <a:xfrm>
            <a:off x="539552" y="4105404"/>
            <a:ext cx="3456384" cy="338554"/>
          </a:xfrm>
          <a:prstGeom prst="rect">
            <a:avLst/>
          </a:prstGeom>
          <a:solidFill>
            <a:srgbClr val="FFCCFF"/>
          </a:solidFill>
        </p:spPr>
        <p:txBody>
          <a:bodyPr wrap="square" rtlCol="0">
            <a:spAutoFit/>
          </a:bodyPr>
          <a:lstStyle/>
          <a:p>
            <a:pPr algn="ctr"/>
            <a:r>
              <a:rPr lang="en-US" dirty="0" smtClean="0"/>
              <a:t>Núi Bà Đen (Tây Ninh) ở Miền Nam  </a:t>
            </a:r>
            <a:endParaRPr lang="en-US" dirty="0"/>
          </a:p>
        </p:txBody>
      </p:sp>
      <p:grpSp>
        <p:nvGrpSpPr>
          <p:cNvPr id="13" name="Group 12"/>
          <p:cNvGrpSpPr/>
          <p:nvPr/>
        </p:nvGrpSpPr>
        <p:grpSpPr>
          <a:xfrm>
            <a:off x="4708698" y="1605022"/>
            <a:ext cx="3895750" cy="2480820"/>
            <a:chOff x="4708698" y="1605022"/>
            <a:chExt cx="3895750" cy="2480820"/>
          </a:xfrm>
        </p:grpSpPr>
        <p:grpSp>
          <p:nvGrpSpPr>
            <p:cNvPr id="16" name="Group 15"/>
            <p:cNvGrpSpPr/>
            <p:nvPr/>
          </p:nvGrpSpPr>
          <p:grpSpPr>
            <a:xfrm>
              <a:off x="4708698" y="1605022"/>
              <a:ext cx="3895750" cy="2480820"/>
              <a:chOff x="4570782" y="1721701"/>
              <a:chExt cx="4322917" cy="2218201"/>
            </a:xfrm>
          </p:grpSpPr>
          <p:grpSp>
            <p:nvGrpSpPr>
              <p:cNvPr id="18" name="Group 17"/>
              <p:cNvGrpSpPr/>
              <p:nvPr/>
            </p:nvGrpSpPr>
            <p:grpSpPr>
              <a:xfrm>
                <a:off x="4570782" y="1721701"/>
                <a:ext cx="4322917" cy="2218201"/>
                <a:chOff x="-252535" y="2032420"/>
                <a:chExt cx="4322917" cy="2218201"/>
              </a:xfrm>
            </p:grpSpPr>
            <p:sp>
              <p:nvSpPr>
                <p:cNvPr id="19" name="Google Shape;2653;p65">
                  <a:extLst>
                    <a:ext uri="{FF2B5EF4-FFF2-40B4-BE49-F238E27FC236}">
                      <a16:creationId xmlns="" xmlns:a16="http://schemas.microsoft.com/office/drawing/2014/main" id="{9EE04AA0-A40B-4469-814C-258954CC7907}"/>
                    </a:ext>
                  </a:extLst>
                </p:cNvPr>
                <p:cNvSpPr/>
                <p:nvPr/>
              </p:nvSpPr>
              <p:spPr>
                <a:xfrm>
                  <a:off x="-251317" y="2032420"/>
                  <a:ext cx="4321699" cy="2218201"/>
                </a:xfrm>
                <a:prstGeom prst="roundRect">
                  <a:avLst>
                    <a:gd name="adj" fmla="val 3350"/>
                  </a:avLst>
                </a:prstGeom>
                <a:solidFill>
                  <a:schemeClr val="bg1"/>
                </a:solidFill>
                <a:ln w="38100" cap="flat" cmpd="sng">
                  <a:solidFill>
                    <a:srgbClr val="FF0066"/>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133" b="0" i="0" u="none" strike="noStrike" kern="0" cap="none" spc="0" normalizeH="0" baseline="0" noProof="0" dirty="0">
                    <a:ln>
                      <a:noFill/>
                    </a:ln>
                    <a:solidFill>
                      <a:srgbClr val="78302E"/>
                    </a:solidFill>
                    <a:effectLst/>
                    <a:uLnTx/>
                    <a:uFillTx/>
                    <a:latin typeface="Quicksand Medium"/>
                    <a:ea typeface="Quicksand Medium"/>
                    <a:cs typeface="Quicksand Medium"/>
                    <a:sym typeface="Quicksand Medium"/>
                  </a:endParaRPr>
                </a:p>
              </p:txBody>
            </p:sp>
            <p:sp>
              <p:nvSpPr>
                <p:cNvPr id="20" name="Rectangle 19"/>
                <p:cNvSpPr/>
                <p:nvPr/>
              </p:nvSpPr>
              <p:spPr>
                <a:xfrm>
                  <a:off x="-252535" y="2162389"/>
                  <a:ext cx="4249690" cy="461665"/>
                </a:xfrm>
                <a:prstGeom prst="rect">
                  <a:avLst/>
                </a:prstGeom>
                <a:ln>
                  <a:solidFill>
                    <a:srgbClr val="FF0066"/>
                  </a:solidFill>
                </a:ln>
              </p:spPr>
              <p:txBody>
                <a:bodyPr wrap="square">
                  <a:spAutoFit/>
                </a:bodyPr>
                <a:lstStyle/>
                <a:p>
                  <a:pPr algn="just"/>
                  <a:r>
                    <a:rPr lang="nl-NL" sz="2400" dirty="0" smtClean="0"/>
                    <a:t> </a:t>
                  </a:r>
                  <a:endParaRPr lang="en-US" sz="2400" dirty="0"/>
                </a:p>
              </p:txBody>
            </p:sp>
          </p:grpSp>
          <p:sp>
            <p:nvSpPr>
              <p:cNvPr id="15" name="Rectangle 14"/>
              <p:cNvSpPr/>
              <p:nvPr/>
            </p:nvSpPr>
            <p:spPr>
              <a:xfrm>
                <a:off x="4644008" y="1830477"/>
                <a:ext cx="4176464" cy="302715"/>
              </a:xfrm>
              <a:prstGeom prst="rect">
                <a:avLst/>
              </a:prstGeom>
              <a:ln>
                <a:solidFill>
                  <a:srgbClr val="FF0066"/>
                </a:solidFill>
              </a:ln>
            </p:spPr>
            <p:txBody>
              <a:bodyPr wrap="square">
                <a:spAutoFit/>
              </a:bodyPr>
              <a:lstStyle/>
              <a:p>
                <a:pPr algn="just"/>
                <a:r>
                  <a:rPr lang="nl-NL" dirty="0" smtClean="0"/>
                  <a:t> </a:t>
                </a:r>
                <a:endParaRPr lang="en-US" sz="2400" dirty="0">
                  <a:solidFill>
                    <a:srgbClr val="0070C0"/>
                  </a:solidFill>
                </a:endParaRPr>
              </a:p>
            </p:txBody>
          </p:sp>
        </p:grpSp>
        <p:grpSp>
          <p:nvGrpSpPr>
            <p:cNvPr id="6" name="Group 5"/>
            <p:cNvGrpSpPr/>
            <p:nvPr/>
          </p:nvGrpSpPr>
          <p:grpSpPr>
            <a:xfrm>
              <a:off x="4708698" y="1635646"/>
              <a:ext cx="3895750" cy="2438544"/>
              <a:chOff x="4708698" y="1491630"/>
              <a:chExt cx="3895750" cy="2438544"/>
            </a:xfrm>
          </p:grpSpPr>
          <p:pic>
            <p:nvPicPr>
              <p:cNvPr id="102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1" t="2994" r="1694"/>
              <a:stretch/>
            </p:blipFill>
            <p:spPr bwMode="auto">
              <a:xfrm>
                <a:off x="4708698" y="1491630"/>
                <a:ext cx="3895750" cy="2419572"/>
              </a:xfrm>
              <a:prstGeom prst="rect">
                <a:avLst/>
              </a:prstGeom>
              <a:noFill/>
              <a:ln w="38100">
                <a:solidFill>
                  <a:srgbClr val="FF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4716016" y="3579862"/>
                <a:ext cx="360040" cy="350312"/>
              </a:xfrm>
              <a:prstGeom prst="ellipse">
                <a:avLst/>
              </a:prstGeom>
              <a:solidFill>
                <a:srgbClr val="FFFF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3</a:t>
                </a:r>
                <a:endParaRPr lang="en-US" dirty="0">
                  <a:solidFill>
                    <a:schemeClr val="tx1"/>
                  </a:solidFill>
                </a:endParaRPr>
              </a:p>
            </p:txBody>
          </p:sp>
        </p:grpSp>
      </p:grpSp>
      <p:grpSp>
        <p:nvGrpSpPr>
          <p:cNvPr id="8" name="Group 7"/>
          <p:cNvGrpSpPr/>
          <p:nvPr/>
        </p:nvGrpSpPr>
        <p:grpSpPr>
          <a:xfrm>
            <a:off x="467544" y="1635646"/>
            <a:ext cx="3672408" cy="2419572"/>
            <a:chOff x="323528" y="1635646"/>
            <a:chExt cx="3672408" cy="2419572"/>
          </a:xfrm>
        </p:grpSpPr>
        <p:grpSp>
          <p:nvGrpSpPr>
            <p:cNvPr id="2" name="Group 1"/>
            <p:cNvGrpSpPr/>
            <p:nvPr/>
          </p:nvGrpSpPr>
          <p:grpSpPr>
            <a:xfrm>
              <a:off x="323528" y="1635646"/>
              <a:ext cx="3672408" cy="2419572"/>
              <a:chOff x="251518" y="2082502"/>
              <a:chExt cx="3672408" cy="2419572"/>
            </a:xfrm>
          </p:grpSpPr>
          <p:sp>
            <p:nvSpPr>
              <p:cNvPr id="9" name="Google Shape;2653;p65">
                <a:extLst>
                  <a:ext uri="{FF2B5EF4-FFF2-40B4-BE49-F238E27FC236}">
                    <a16:creationId xmlns="" xmlns:a16="http://schemas.microsoft.com/office/drawing/2014/main" id="{9EE04AA0-A40B-4469-814C-258954CC7907}"/>
                  </a:ext>
                </a:extLst>
              </p:cNvPr>
              <p:cNvSpPr/>
              <p:nvPr/>
            </p:nvSpPr>
            <p:spPr>
              <a:xfrm>
                <a:off x="251518" y="2082502"/>
                <a:ext cx="3672408" cy="2419572"/>
              </a:xfrm>
              <a:prstGeom prst="roundRect">
                <a:avLst>
                  <a:gd name="adj" fmla="val 1328"/>
                </a:avLst>
              </a:prstGeom>
              <a:solidFill>
                <a:schemeClr val="bg1"/>
              </a:solidFill>
              <a:ln w="38100" cap="flat" cmpd="sng">
                <a:solidFill>
                  <a:srgbClr val="FF0066"/>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133" b="0" i="0" u="none" strike="noStrike" kern="0" cap="none" spc="0" normalizeH="0" baseline="0" noProof="0" dirty="0">
                  <a:ln>
                    <a:noFill/>
                  </a:ln>
                  <a:solidFill>
                    <a:srgbClr val="78302E"/>
                  </a:solidFill>
                  <a:effectLst/>
                  <a:uLnTx/>
                  <a:uFillTx/>
                  <a:latin typeface="Quicksand Medium"/>
                  <a:ea typeface="Quicksand Medium"/>
                  <a:cs typeface="Quicksand Medium"/>
                  <a:sym typeface="Quicksand Medium"/>
                </a:endParaRPr>
              </a:p>
            </p:txBody>
          </p:sp>
          <p:pic>
            <p:nvPicPr>
              <p:cNvPr id="102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3963" t="2359" r="929" b="5872"/>
              <a:stretch/>
            </p:blipFill>
            <p:spPr bwMode="auto">
              <a:xfrm>
                <a:off x="251520" y="2082502"/>
                <a:ext cx="3672405" cy="2404506"/>
              </a:xfrm>
              <a:prstGeom prst="roundRect">
                <a:avLst>
                  <a:gd name="adj" fmla="val 0"/>
                </a:avLst>
              </a:prstGeom>
              <a:ln w="38100">
                <a:solidFill>
                  <a:srgbClr val="FF0066"/>
                </a:solidFill>
                <a:miter lim="800000"/>
                <a:headEnd/>
                <a:tailEnd/>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Lst>
            </p:spPr>
          </p:pic>
        </p:grpSp>
        <p:sp>
          <p:nvSpPr>
            <p:cNvPr id="24" name="Oval 23"/>
            <p:cNvSpPr/>
            <p:nvPr/>
          </p:nvSpPr>
          <p:spPr>
            <a:xfrm>
              <a:off x="323530" y="3689840"/>
              <a:ext cx="367358" cy="350312"/>
            </a:xfrm>
            <a:prstGeom prst="ellipse">
              <a:avLst/>
            </a:prstGeom>
            <a:solidFill>
              <a:srgbClr val="FFFF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grpSp>
      <p:sp>
        <p:nvSpPr>
          <p:cNvPr id="25" name="TextBox 24"/>
          <p:cNvSpPr txBox="1"/>
          <p:nvPr/>
        </p:nvSpPr>
        <p:spPr>
          <a:xfrm>
            <a:off x="5004048" y="4105404"/>
            <a:ext cx="3456384" cy="338554"/>
          </a:xfrm>
          <a:prstGeom prst="rect">
            <a:avLst/>
          </a:prstGeom>
          <a:solidFill>
            <a:srgbClr val="FFCCFF"/>
          </a:solidFill>
        </p:spPr>
        <p:txBody>
          <a:bodyPr wrap="square" rtlCol="0">
            <a:spAutoFit/>
          </a:bodyPr>
          <a:lstStyle/>
          <a:p>
            <a:pPr algn="ctr"/>
            <a:r>
              <a:rPr lang="en-US" dirty="0" smtClean="0"/>
              <a:t>Sông Hàn (Đà Nẵng) ở Miền Trung  </a:t>
            </a:r>
            <a:endParaRPr lang="en-US" dirty="0"/>
          </a:p>
        </p:txBody>
      </p:sp>
    </p:spTree>
    <p:extLst>
      <p:ext uri="{BB962C8B-B14F-4D97-AF65-F5344CB8AC3E}">
        <p14:creationId xmlns:p14="http://schemas.microsoft.com/office/powerpoint/2010/main" val="474941367"/>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4" name="图片 41993" descr="1-26"/>
          <p:cNvPicPr>
            <a:picLocks noChangeAspect="1"/>
          </p:cNvPicPr>
          <p:nvPr/>
        </p:nvPicPr>
        <p:blipFill>
          <a:blip r:embed="rId3"/>
          <a:stretch>
            <a:fillRect/>
          </a:stretch>
        </p:blipFill>
        <p:spPr>
          <a:xfrm>
            <a:off x="-131658" y="1652793"/>
            <a:ext cx="3551530" cy="2647149"/>
          </a:xfrm>
          <a:prstGeom prst="rect">
            <a:avLst/>
          </a:prstGeom>
          <a:noFill/>
          <a:ln w="9525">
            <a:noFill/>
          </a:ln>
        </p:spPr>
      </p:pic>
      <p:pic>
        <p:nvPicPr>
          <p:cNvPr id="41992" name="图片 41991" descr="1-17"/>
          <p:cNvPicPr>
            <a:picLocks noChangeAspect="1"/>
          </p:cNvPicPr>
          <p:nvPr/>
        </p:nvPicPr>
        <p:blipFill>
          <a:blip r:embed="rId4"/>
          <a:stretch>
            <a:fillRect/>
          </a:stretch>
        </p:blipFill>
        <p:spPr>
          <a:xfrm>
            <a:off x="-52086" y="3144695"/>
            <a:ext cx="9202832" cy="2091351"/>
          </a:xfrm>
          <a:prstGeom prst="rect">
            <a:avLst/>
          </a:prstGeom>
          <a:noFill/>
          <a:ln w="9525">
            <a:noFill/>
          </a:ln>
        </p:spPr>
      </p:pic>
      <p:pic>
        <p:nvPicPr>
          <p:cNvPr id="41995" name="图片 41994" descr="1-37"/>
          <p:cNvPicPr>
            <a:picLocks noChangeAspect="1"/>
          </p:cNvPicPr>
          <p:nvPr/>
        </p:nvPicPr>
        <p:blipFill>
          <a:blip r:embed="rId5"/>
          <a:stretch>
            <a:fillRect/>
          </a:stretch>
        </p:blipFill>
        <p:spPr>
          <a:xfrm>
            <a:off x="3491880" y="3927083"/>
            <a:ext cx="1987441" cy="1462847"/>
          </a:xfrm>
          <a:prstGeom prst="rect">
            <a:avLst/>
          </a:prstGeom>
          <a:noFill/>
          <a:ln w="9525">
            <a:noFill/>
          </a:ln>
        </p:spPr>
      </p:pic>
      <p:sp>
        <p:nvSpPr>
          <p:cNvPr id="10" name="Google Shape;2667;p65">
            <a:extLst>
              <a:ext uri="{FF2B5EF4-FFF2-40B4-BE49-F238E27FC236}">
                <a16:creationId xmlns="" xmlns:a16="http://schemas.microsoft.com/office/drawing/2014/main" id="{4404F65A-1514-4B7E-81D5-2A4478B708FF}"/>
              </a:ext>
            </a:extLst>
          </p:cNvPr>
          <p:cNvSpPr/>
          <p:nvPr/>
        </p:nvSpPr>
        <p:spPr>
          <a:xfrm flipH="1">
            <a:off x="3033409" y="377669"/>
            <a:ext cx="2618711" cy="969945"/>
          </a:xfrm>
          <a:prstGeom prst="roundRect">
            <a:avLst>
              <a:gd name="adj" fmla="val 16667"/>
            </a:avLst>
          </a:prstGeom>
          <a:solidFill>
            <a:srgbClr val="FFC000"/>
          </a:solidFill>
          <a:ln w="38100" cap="flat" cmpd="sng">
            <a:solidFill>
              <a:srgbClr val="FFFFFF"/>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defRPr/>
            </a:pPr>
            <a:r>
              <a:rPr lang="en-US" altLang="en-GB" sz="3200" kern="0" dirty="0">
                <a:solidFill>
                  <a:srgbClr val="FF0000"/>
                </a:solidFill>
                <a:latin typeface="iCiel Cadena" panose="02000503000000020004" charset="0"/>
                <a:ea typeface="Fredoka One" panose="02000000000000000000"/>
                <a:cs typeface="iCiel Cadena" panose="02000503000000020004" charset="0"/>
                <a:sym typeface="Fredoka One" panose="02000000000000000000"/>
              </a:rPr>
              <a:t>Chia </a:t>
            </a:r>
            <a:r>
              <a:rPr lang="en-US" altLang="en-GB" sz="3200" kern="0" dirty="0" err="1">
                <a:solidFill>
                  <a:srgbClr val="FF0000"/>
                </a:solidFill>
                <a:latin typeface="iCiel Cadena" panose="02000503000000020004" charset="0"/>
                <a:ea typeface="Fredoka One" panose="02000000000000000000"/>
                <a:cs typeface="iCiel Cadena" panose="02000503000000020004" charset="0"/>
                <a:sym typeface="Fredoka One" panose="02000000000000000000"/>
              </a:rPr>
              <a:t>sẻ</a:t>
            </a:r>
            <a:r>
              <a:rPr lang="en-US" altLang="en-GB" sz="3200" kern="0" dirty="0">
                <a:solidFill>
                  <a:srgbClr val="FF0000"/>
                </a:solidFill>
                <a:latin typeface="iCiel Cadena" panose="02000503000000020004" charset="0"/>
                <a:ea typeface="Fredoka One" panose="02000000000000000000"/>
                <a:cs typeface="iCiel Cadena" panose="02000503000000020004" charset="0"/>
                <a:sym typeface="Fredoka One" panose="02000000000000000000"/>
              </a:rPr>
              <a:t> tr</a:t>
            </a:r>
            <a:r>
              <a:rPr lang="vi-VN" altLang="en-GB" sz="3200" kern="0" dirty="0">
                <a:solidFill>
                  <a:srgbClr val="FF0000"/>
                </a:solidFill>
                <a:latin typeface="iCiel Cadena" panose="02000503000000020004" charset="0"/>
                <a:ea typeface="Fredoka One" panose="02000000000000000000"/>
                <a:cs typeface="iCiel Cadena" panose="02000503000000020004" charset="0"/>
                <a:sym typeface="Fredoka One" panose="02000000000000000000"/>
              </a:rPr>
              <a:t>ư</a:t>
            </a:r>
            <a:r>
              <a:rPr lang="en-US" altLang="en-GB" sz="3200" kern="0" dirty="0" err="1">
                <a:solidFill>
                  <a:srgbClr val="FF0000"/>
                </a:solidFill>
                <a:latin typeface="iCiel Cadena" panose="02000503000000020004" charset="0"/>
                <a:ea typeface="Fredoka One" panose="02000000000000000000"/>
                <a:cs typeface="iCiel Cadena" panose="02000503000000020004" charset="0"/>
                <a:sym typeface="Fredoka One" panose="02000000000000000000"/>
              </a:rPr>
              <a:t>ớc</a:t>
            </a:r>
            <a:r>
              <a:rPr lang="en-US" altLang="en-GB" sz="3200" kern="0" dirty="0">
                <a:solidFill>
                  <a:srgbClr val="FF0000"/>
                </a:solidFill>
                <a:latin typeface="iCiel Cadena" panose="02000503000000020004" charset="0"/>
                <a:ea typeface="Fredoka One" panose="02000000000000000000"/>
                <a:cs typeface="iCiel Cadena" panose="02000503000000020004" charset="0"/>
                <a:sym typeface="Fredoka One" panose="02000000000000000000"/>
              </a:rPr>
              <a:t> </a:t>
            </a:r>
            <a:r>
              <a:rPr lang="en-US" altLang="en-GB" sz="3200" kern="0" dirty="0" err="1">
                <a:solidFill>
                  <a:srgbClr val="FF0000"/>
                </a:solidFill>
                <a:latin typeface="iCiel Cadena" panose="02000503000000020004" charset="0"/>
                <a:ea typeface="Fredoka One" panose="02000000000000000000"/>
                <a:cs typeface="iCiel Cadena" panose="02000503000000020004" charset="0"/>
                <a:sym typeface="Fredoka One" panose="02000000000000000000"/>
              </a:rPr>
              <a:t>lớp</a:t>
            </a:r>
            <a:endParaRPr lang="en-US" altLang="en-GB" sz="3200" kern="0" dirty="0">
              <a:solidFill>
                <a:srgbClr val="FF0000"/>
              </a:solidFill>
              <a:latin typeface="iCiel Cadena" panose="02000503000000020004" charset="0"/>
              <a:ea typeface="Fredoka One" panose="02000000000000000000"/>
              <a:cs typeface="iCiel Cadena" panose="02000503000000020004" charset="0"/>
              <a:sym typeface="Fredoka One" panose="02000000000000000000"/>
            </a:endParaRPr>
          </a:p>
        </p:txBody>
      </p:sp>
      <p:cxnSp>
        <p:nvCxnSpPr>
          <p:cNvPr id="11" name="Google Shape;2696;p65">
            <a:extLst>
              <a:ext uri="{FF2B5EF4-FFF2-40B4-BE49-F238E27FC236}">
                <a16:creationId xmlns="" xmlns:a16="http://schemas.microsoft.com/office/drawing/2014/main" id="{40EC6871-31CB-4D14-86DF-0974EEEF7092}"/>
              </a:ext>
            </a:extLst>
          </p:cNvPr>
          <p:cNvCxnSpPr>
            <a:cxnSpLocks/>
          </p:cNvCxnSpPr>
          <p:nvPr/>
        </p:nvCxnSpPr>
        <p:spPr>
          <a:xfrm flipH="1">
            <a:off x="2502347" y="1058381"/>
            <a:ext cx="531062" cy="505257"/>
          </a:xfrm>
          <a:prstGeom prst="straightConnector1">
            <a:avLst/>
          </a:prstGeom>
          <a:noFill/>
          <a:ln w="9525" cap="flat" cmpd="sng">
            <a:solidFill>
              <a:srgbClr val="FF0066"/>
            </a:solidFill>
            <a:prstDash val="dash"/>
            <a:round/>
            <a:headEnd type="oval" w="med" len="med"/>
            <a:tailEnd type="oval" w="med" len="med"/>
          </a:ln>
        </p:spPr>
      </p:cxnSp>
      <p:cxnSp>
        <p:nvCxnSpPr>
          <p:cNvPr id="12" name="Google Shape;2696;p65">
            <a:extLst>
              <a:ext uri="{FF2B5EF4-FFF2-40B4-BE49-F238E27FC236}">
                <a16:creationId xmlns="" xmlns:a16="http://schemas.microsoft.com/office/drawing/2014/main" id="{DC4693D0-8D59-4306-8E60-A6B594D9E880}"/>
              </a:ext>
            </a:extLst>
          </p:cNvPr>
          <p:cNvCxnSpPr>
            <a:cxnSpLocks/>
          </p:cNvCxnSpPr>
          <p:nvPr/>
        </p:nvCxnSpPr>
        <p:spPr>
          <a:xfrm>
            <a:off x="5652120" y="1129273"/>
            <a:ext cx="792088" cy="506373"/>
          </a:xfrm>
          <a:prstGeom prst="straightConnector1">
            <a:avLst/>
          </a:prstGeom>
          <a:noFill/>
          <a:ln w="9525" cap="flat" cmpd="sng">
            <a:solidFill>
              <a:srgbClr val="FF0066"/>
            </a:solidFill>
            <a:prstDash val="dash"/>
            <a:round/>
            <a:headEnd type="oval" w="med" len="med"/>
            <a:tailEnd type="oval" w="med" len="med"/>
          </a:ln>
        </p:spPr>
      </p:cxnSp>
      <p:sp>
        <p:nvSpPr>
          <p:cNvPr id="4" name="TextBox 3"/>
          <p:cNvSpPr txBox="1"/>
          <p:nvPr/>
        </p:nvSpPr>
        <p:spPr>
          <a:xfrm>
            <a:off x="467544" y="4147215"/>
            <a:ext cx="3456384" cy="584775"/>
          </a:xfrm>
          <a:prstGeom prst="rect">
            <a:avLst/>
          </a:prstGeom>
          <a:solidFill>
            <a:srgbClr val="FFCCFF"/>
          </a:solidFill>
        </p:spPr>
        <p:txBody>
          <a:bodyPr wrap="square" rtlCol="0">
            <a:spAutoFit/>
          </a:bodyPr>
          <a:lstStyle/>
          <a:p>
            <a:pPr algn="ctr"/>
            <a:r>
              <a:rPr lang="en-US" dirty="0" smtClean="0">
                <a:solidFill>
                  <a:srgbClr val="000000"/>
                </a:solidFill>
              </a:rPr>
              <a:t>Cao nguyên ( Mộc Châu)</a:t>
            </a:r>
          </a:p>
          <a:p>
            <a:pPr algn="ctr"/>
            <a:r>
              <a:rPr lang="en-US" dirty="0" smtClean="0">
                <a:solidFill>
                  <a:srgbClr val="000000"/>
                </a:solidFill>
              </a:rPr>
              <a:t>ở Miền Bắc  </a:t>
            </a:r>
            <a:endParaRPr lang="en-US" dirty="0">
              <a:solidFill>
                <a:srgbClr val="000000"/>
              </a:solidFill>
            </a:endParaRPr>
          </a:p>
        </p:txBody>
      </p:sp>
      <p:sp>
        <p:nvSpPr>
          <p:cNvPr id="25" name="TextBox 24"/>
          <p:cNvSpPr txBox="1"/>
          <p:nvPr/>
        </p:nvSpPr>
        <p:spPr>
          <a:xfrm>
            <a:off x="5076056" y="4219223"/>
            <a:ext cx="3456384" cy="584775"/>
          </a:xfrm>
          <a:prstGeom prst="rect">
            <a:avLst/>
          </a:prstGeom>
          <a:solidFill>
            <a:srgbClr val="FFCCFF"/>
          </a:solidFill>
        </p:spPr>
        <p:txBody>
          <a:bodyPr wrap="square" rtlCol="0">
            <a:spAutoFit/>
          </a:bodyPr>
          <a:lstStyle/>
          <a:p>
            <a:pPr algn="ctr"/>
            <a:r>
              <a:rPr lang="en-US" dirty="0" smtClean="0">
                <a:solidFill>
                  <a:srgbClr val="000000"/>
                </a:solidFill>
              </a:rPr>
              <a:t>Hồ Hoàn Kiếm( Hà Nội) </a:t>
            </a:r>
          </a:p>
          <a:p>
            <a:pPr algn="ctr"/>
            <a:r>
              <a:rPr lang="en-US" dirty="0" smtClean="0">
                <a:solidFill>
                  <a:srgbClr val="000000"/>
                </a:solidFill>
              </a:rPr>
              <a:t>ở Miền Bắc  </a:t>
            </a:r>
            <a:endParaRPr lang="en-US" dirty="0">
              <a:solidFill>
                <a:srgbClr val="000000"/>
              </a:solidFill>
            </a:endParaRPr>
          </a:p>
        </p:txBody>
      </p:sp>
      <p:grpSp>
        <p:nvGrpSpPr>
          <p:cNvPr id="8" name="Group 7"/>
          <p:cNvGrpSpPr/>
          <p:nvPr/>
        </p:nvGrpSpPr>
        <p:grpSpPr>
          <a:xfrm>
            <a:off x="395536" y="1635646"/>
            <a:ext cx="3744416" cy="2438544"/>
            <a:chOff x="251520" y="1635646"/>
            <a:chExt cx="3744416" cy="2438544"/>
          </a:xfrm>
        </p:grpSpPr>
        <p:sp>
          <p:nvSpPr>
            <p:cNvPr id="9" name="Google Shape;2653;p65">
              <a:extLst>
                <a:ext uri="{FF2B5EF4-FFF2-40B4-BE49-F238E27FC236}">
                  <a16:creationId xmlns="" xmlns:a16="http://schemas.microsoft.com/office/drawing/2014/main" id="{9EE04AA0-A40B-4469-814C-258954CC7907}"/>
                </a:ext>
              </a:extLst>
            </p:cNvPr>
            <p:cNvSpPr/>
            <p:nvPr/>
          </p:nvSpPr>
          <p:spPr>
            <a:xfrm>
              <a:off x="323528" y="1635646"/>
              <a:ext cx="3672408" cy="2419572"/>
            </a:xfrm>
            <a:prstGeom prst="roundRect">
              <a:avLst>
                <a:gd name="adj" fmla="val 1328"/>
              </a:avLst>
            </a:prstGeom>
            <a:solidFill>
              <a:schemeClr val="bg1"/>
            </a:solidFill>
            <a:ln w="38100" cap="flat" cmpd="sng">
              <a:solidFill>
                <a:srgbClr val="FF0066"/>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defTabSz="1219170" fontAlgn="auto">
                <a:spcBef>
                  <a:spcPts val="0"/>
                </a:spcBef>
                <a:spcAft>
                  <a:spcPts val="0"/>
                </a:spcAft>
                <a:buClr>
                  <a:srgbClr val="000000"/>
                </a:buClr>
                <a:defRPr/>
              </a:pPr>
              <a:endParaRPr sz="2133" kern="0" dirty="0">
                <a:solidFill>
                  <a:srgbClr val="78302E"/>
                </a:solidFill>
                <a:latin typeface="Quicksand Medium"/>
                <a:ea typeface="Quicksand Medium"/>
                <a:cs typeface="Quicksand Medium"/>
                <a:sym typeface="Quicksand Medium"/>
              </a:endParaRPr>
            </a:p>
          </p:txBody>
        </p:sp>
        <p:grpSp>
          <p:nvGrpSpPr>
            <p:cNvPr id="3" name="Group 2"/>
            <p:cNvGrpSpPr/>
            <p:nvPr/>
          </p:nvGrpSpPr>
          <p:grpSpPr>
            <a:xfrm>
              <a:off x="251520" y="1635646"/>
              <a:ext cx="3744416" cy="2438544"/>
              <a:chOff x="251520" y="1481902"/>
              <a:chExt cx="3744416" cy="2438544"/>
            </a:xfrm>
          </p:grpSpPr>
          <p:pic>
            <p:nvPicPr>
              <p:cNvPr id="205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084" t="2994" r="1961" b="4707"/>
              <a:stretch/>
            </p:blipFill>
            <p:spPr bwMode="auto">
              <a:xfrm>
                <a:off x="316210" y="1481902"/>
                <a:ext cx="3679726" cy="2404636"/>
              </a:xfrm>
              <a:prstGeom prst="rect">
                <a:avLst/>
              </a:prstGeom>
              <a:noFill/>
              <a:ln w="28575">
                <a:solidFill>
                  <a:srgbClr val="FF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Oval 25"/>
              <p:cNvSpPr/>
              <p:nvPr/>
            </p:nvSpPr>
            <p:spPr>
              <a:xfrm>
                <a:off x="251520" y="3570134"/>
                <a:ext cx="367358" cy="350312"/>
              </a:xfrm>
              <a:prstGeom prst="ellipse">
                <a:avLst/>
              </a:prstGeom>
              <a:solidFill>
                <a:srgbClr val="FFFF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00"/>
                    </a:solidFill>
                  </a:rPr>
                  <a:t>4</a:t>
                </a:r>
                <a:endParaRPr lang="en-US" dirty="0">
                  <a:solidFill>
                    <a:srgbClr val="000000"/>
                  </a:solidFill>
                </a:endParaRPr>
              </a:p>
            </p:txBody>
          </p:sp>
        </p:grpSp>
      </p:grpSp>
      <p:grpSp>
        <p:nvGrpSpPr>
          <p:cNvPr id="13" name="Group 12"/>
          <p:cNvGrpSpPr/>
          <p:nvPr/>
        </p:nvGrpSpPr>
        <p:grpSpPr>
          <a:xfrm>
            <a:off x="4716016" y="1672072"/>
            <a:ext cx="3888432" cy="2383146"/>
            <a:chOff x="4716016" y="1672072"/>
            <a:chExt cx="3888432" cy="2483854"/>
          </a:xfrm>
        </p:grpSpPr>
        <p:pic>
          <p:nvPicPr>
            <p:cNvPr id="2051"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1720" t="4186" r="1786" b="537"/>
            <a:stretch/>
          </p:blipFill>
          <p:spPr bwMode="auto">
            <a:xfrm>
              <a:off x="4716016" y="1672072"/>
              <a:ext cx="3888432" cy="2483854"/>
            </a:xfrm>
            <a:prstGeom prst="rect">
              <a:avLst/>
            </a:prstGeom>
            <a:noFill/>
            <a:ln w="38100">
              <a:solidFill>
                <a:srgbClr val="FF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Oval 27"/>
            <p:cNvSpPr/>
            <p:nvPr/>
          </p:nvSpPr>
          <p:spPr>
            <a:xfrm>
              <a:off x="4716016" y="3803615"/>
              <a:ext cx="360040" cy="352311"/>
            </a:xfrm>
            <a:prstGeom prst="ellipse">
              <a:avLst/>
            </a:prstGeom>
            <a:solidFill>
              <a:srgbClr val="FFFF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00"/>
                  </a:solidFill>
                </a:rPr>
                <a:t>5</a:t>
              </a:r>
            </a:p>
          </p:txBody>
        </p:sp>
      </p:grpSp>
    </p:spTree>
    <p:extLst>
      <p:ext uri="{BB962C8B-B14F-4D97-AF65-F5344CB8AC3E}">
        <p14:creationId xmlns:p14="http://schemas.microsoft.com/office/powerpoint/2010/main" val="1460216273"/>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inVertical)">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4" name="图片 41993" descr="1-26"/>
          <p:cNvPicPr>
            <a:picLocks noChangeAspect="1"/>
          </p:cNvPicPr>
          <p:nvPr/>
        </p:nvPicPr>
        <p:blipFill>
          <a:blip r:embed="rId3"/>
          <a:stretch>
            <a:fillRect/>
          </a:stretch>
        </p:blipFill>
        <p:spPr>
          <a:xfrm>
            <a:off x="0" y="1555372"/>
            <a:ext cx="3551530" cy="2647149"/>
          </a:xfrm>
          <a:prstGeom prst="rect">
            <a:avLst/>
          </a:prstGeom>
          <a:noFill/>
          <a:ln w="9525">
            <a:noFill/>
          </a:ln>
        </p:spPr>
      </p:pic>
      <p:pic>
        <p:nvPicPr>
          <p:cNvPr id="41992" name="图片 41991" descr="1-17"/>
          <p:cNvPicPr>
            <a:picLocks noChangeAspect="1"/>
          </p:cNvPicPr>
          <p:nvPr/>
        </p:nvPicPr>
        <p:blipFill>
          <a:blip r:embed="rId4"/>
          <a:stretch>
            <a:fillRect/>
          </a:stretch>
        </p:blipFill>
        <p:spPr>
          <a:xfrm>
            <a:off x="-52086" y="3144695"/>
            <a:ext cx="9202832" cy="2091351"/>
          </a:xfrm>
          <a:prstGeom prst="rect">
            <a:avLst/>
          </a:prstGeom>
          <a:noFill/>
          <a:ln w="9525">
            <a:noFill/>
          </a:ln>
        </p:spPr>
      </p:pic>
      <p:pic>
        <p:nvPicPr>
          <p:cNvPr id="41995" name="图片 41994" descr="1-37"/>
          <p:cNvPicPr>
            <a:picLocks noChangeAspect="1"/>
          </p:cNvPicPr>
          <p:nvPr/>
        </p:nvPicPr>
        <p:blipFill>
          <a:blip r:embed="rId5"/>
          <a:stretch>
            <a:fillRect/>
          </a:stretch>
        </p:blipFill>
        <p:spPr>
          <a:xfrm>
            <a:off x="3677842" y="3958609"/>
            <a:ext cx="1627401" cy="1306012"/>
          </a:xfrm>
          <a:prstGeom prst="rect">
            <a:avLst/>
          </a:prstGeom>
          <a:noFill/>
          <a:ln w="9525">
            <a:noFill/>
          </a:ln>
        </p:spPr>
      </p:pic>
      <p:sp>
        <p:nvSpPr>
          <p:cNvPr id="10" name="Google Shape;2667;p65">
            <a:extLst>
              <a:ext uri="{FF2B5EF4-FFF2-40B4-BE49-F238E27FC236}">
                <a16:creationId xmlns="" xmlns:a16="http://schemas.microsoft.com/office/drawing/2014/main" id="{4404F65A-1514-4B7E-81D5-2A4478B708FF}"/>
              </a:ext>
            </a:extLst>
          </p:cNvPr>
          <p:cNvSpPr/>
          <p:nvPr/>
        </p:nvSpPr>
        <p:spPr>
          <a:xfrm flipH="1">
            <a:off x="3033409" y="377669"/>
            <a:ext cx="2618711" cy="969945"/>
          </a:xfrm>
          <a:prstGeom prst="roundRect">
            <a:avLst>
              <a:gd name="adj" fmla="val 16667"/>
            </a:avLst>
          </a:prstGeom>
          <a:solidFill>
            <a:srgbClr val="FFC000"/>
          </a:solidFill>
          <a:ln w="38100" cap="flat" cmpd="sng">
            <a:solidFill>
              <a:srgbClr val="FFFFFF"/>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algn="ctr" defTabSz="1219170" fontAlgn="auto">
              <a:spcBef>
                <a:spcPts val="0"/>
              </a:spcBef>
              <a:spcAft>
                <a:spcPts val="0"/>
              </a:spcAft>
              <a:buClr>
                <a:srgbClr val="000000"/>
              </a:buClr>
              <a:defRPr/>
            </a:pPr>
            <a:r>
              <a:rPr lang="en-US" altLang="en-GB" sz="3200" kern="0" dirty="0">
                <a:solidFill>
                  <a:srgbClr val="FF0000"/>
                </a:solidFill>
                <a:latin typeface="iCiel Cadena" panose="02000503000000020004" charset="0"/>
                <a:ea typeface="Fredoka One" panose="02000000000000000000"/>
                <a:cs typeface="iCiel Cadena" panose="02000503000000020004" charset="0"/>
                <a:sym typeface="Fredoka One" panose="02000000000000000000"/>
              </a:rPr>
              <a:t>Chia </a:t>
            </a:r>
            <a:r>
              <a:rPr lang="en-US" altLang="en-GB" sz="3200" kern="0" dirty="0" err="1">
                <a:solidFill>
                  <a:srgbClr val="FF0000"/>
                </a:solidFill>
                <a:latin typeface="iCiel Cadena" panose="02000503000000020004" charset="0"/>
                <a:ea typeface="Fredoka One" panose="02000000000000000000"/>
                <a:cs typeface="iCiel Cadena" panose="02000503000000020004" charset="0"/>
                <a:sym typeface="Fredoka One" panose="02000000000000000000"/>
              </a:rPr>
              <a:t>sẻ</a:t>
            </a:r>
            <a:r>
              <a:rPr lang="en-US" altLang="en-GB" sz="3200" kern="0" dirty="0">
                <a:solidFill>
                  <a:srgbClr val="FF0000"/>
                </a:solidFill>
                <a:latin typeface="iCiel Cadena" panose="02000503000000020004" charset="0"/>
                <a:ea typeface="Fredoka One" panose="02000000000000000000"/>
                <a:cs typeface="iCiel Cadena" panose="02000503000000020004" charset="0"/>
                <a:sym typeface="Fredoka One" panose="02000000000000000000"/>
              </a:rPr>
              <a:t> tr</a:t>
            </a:r>
            <a:r>
              <a:rPr lang="vi-VN" altLang="en-GB" sz="3200" kern="0" dirty="0">
                <a:solidFill>
                  <a:srgbClr val="FF0000"/>
                </a:solidFill>
                <a:latin typeface="iCiel Cadena" panose="02000503000000020004" charset="0"/>
                <a:ea typeface="Fredoka One" panose="02000000000000000000"/>
                <a:cs typeface="iCiel Cadena" panose="02000503000000020004" charset="0"/>
                <a:sym typeface="Fredoka One" panose="02000000000000000000"/>
              </a:rPr>
              <a:t>ư</a:t>
            </a:r>
            <a:r>
              <a:rPr lang="en-US" altLang="en-GB" sz="3200" kern="0" dirty="0" err="1">
                <a:solidFill>
                  <a:srgbClr val="FF0000"/>
                </a:solidFill>
                <a:latin typeface="iCiel Cadena" panose="02000503000000020004" charset="0"/>
                <a:ea typeface="Fredoka One" panose="02000000000000000000"/>
                <a:cs typeface="iCiel Cadena" panose="02000503000000020004" charset="0"/>
                <a:sym typeface="Fredoka One" panose="02000000000000000000"/>
              </a:rPr>
              <a:t>ớc</a:t>
            </a:r>
            <a:r>
              <a:rPr lang="en-US" altLang="en-GB" sz="3200" kern="0" dirty="0">
                <a:solidFill>
                  <a:srgbClr val="FF0000"/>
                </a:solidFill>
                <a:latin typeface="iCiel Cadena" panose="02000503000000020004" charset="0"/>
                <a:ea typeface="Fredoka One" panose="02000000000000000000"/>
                <a:cs typeface="iCiel Cadena" panose="02000503000000020004" charset="0"/>
                <a:sym typeface="Fredoka One" panose="02000000000000000000"/>
              </a:rPr>
              <a:t> </a:t>
            </a:r>
            <a:r>
              <a:rPr lang="en-US" altLang="en-GB" sz="3200" kern="0" dirty="0" err="1">
                <a:solidFill>
                  <a:srgbClr val="FF0000"/>
                </a:solidFill>
                <a:latin typeface="iCiel Cadena" panose="02000503000000020004" charset="0"/>
                <a:ea typeface="Fredoka One" panose="02000000000000000000"/>
                <a:cs typeface="iCiel Cadena" panose="02000503000000020004" charset="0"/>
                <a:sym typeface="Fredoka One" panose="02000000000000000000"/>
              </a:rPr>
              <a:t>lớp</a:t>
            </a:r>
            <a:endParaRPr lang="en-US" altLang="en-GB" sz="3200" kern="0" dirty="0">
              <a:solidFill>
                <a:srgbClr val="FF0000"/>
              </a:solidFill>
              <a:latin typeface="iCiel Cadena" panose="02000503000000020004" charset="0"/>
              <a:ea typeface="Fredoka One" panose="02000000000000000000"/>
              <a:cs typeface="iCiel Cadena" panose="02000503000000020004" charset="0"/>
              <a:sym typeface="Fredoka One" panose="02000000000000000000"/>
            </a:endParaRPr>
          </a:p>
        </p:txBody>
      </p:sp>
      <p:cxnSp>
        <p:nvCxnSpPr>
          <p:cNvPr id="11" name="Google Shape;2696;p65">
            <a:extLst>
              <a:ext uri="{FF2B5EF4-FFF2-40B4-BE49-F238E27FC236}">
                <a16:creationId xmlns="" xmlns:a16="http://schemas.microsoft.com/office/drawing/2014/main" id="{40EC6871-31CB-4D14-86DF-0974EEEF7092}"/>
              </a:ext>
            </a:extLst>
          </p:cNvPr>
          <p:cNvCxnSpPr>
            <a:cxnSpLocks/>
          </p:cNvCxnSpPr>
          <p:nvPr/>
        </p:nvCxnSpPr>
        <p:spPr>
          <a:xfrm flipH="1">
            <a:off x="2502347" y="1063740"/>
            <a:ext cx="531062" cy="663320"/>
          </a:xfrm>
          <a:prstGeom prst="straightConnector1">
            <a:avLst/>
          </a:prstGeom>
          <a:noFill/>
          <a:ln w="9525" cap="flat" cmpd="sng">
            <a:solidFill>
              <a:srgbClr val="FF0066"/>
            </a:solidFill>
            <a:prstDash val="dash"/>
            <a:round/>
            <a:headEnd type="oval" w="med" len="med"/>
            <a:tailEnd type="oval" w="med" len="med"/>
          </a:ln>
        </p:spPr>
      </p:cxnSp>
      <p:cxnSp>
        <p:nvCxnSpPr>
          <p:cNvPr id="12" name="Google Shape;2696;p65">
            <a:extLst>
              <a:ext uri="{FF2B5EF4-FFF2-40B4-BE49-F238E27FC236}">
                <a16:creationId xmlns="" xmlns:a16="http://schemas.microsoft.com/office/drawing/2014/main" id="{DC4693D0-8D59-4306-8E60-A6B594D9E880}"/>
              </a:ext>
            </a:extLst>
          </p:cNvPr>
          <p:cNvCxnSpPr>
            <a:cxnSpLocks/>
          </p:cNvCxnSpPr>
          <p:nvPr/>
        </p:nvCxnSpPr>
        <p:spPr>
          <a:xfrm>
            <a:off x="5652120" y="1134632"/>
            <a:ext cx="936104" cy="578381"/>
          </a:xfrm>
          <a:prstGeom prst="straightConnector1">
            <a:avLst/>
          </a:prstGeom>
          <a:noFill/>
          <a:ln w="9525" cap="flat" cmpd="sng">
            <a:solidFill>
              <a:srgbClr val="FF0066"/>
            </a:solidFill>
            <a:prstDash val="dash"/>
            <a:round/>
            <a:headEnd type="oval" w="med" len="med"/>
            <a:tailEnd type="oval" w="med" len="med"/>
          </a:ln>
        </p:spPr>
      </p:cxnSp>
      <p:sp>
        <p:nvSpPr>
          <p:cNvPr id="4" name="TextBox 3"/>
          <p:cNvSpPr txBox="1"/>
          <p:nvPr/>
        </p:nvSpPr>
        <p:spPr>
          <a:xfrm>
            <a:off x="467544" y="4291231"/>
            <a:ext cx="3456384" cy="584775"/>
          </a:xfrm>
          <a:prstGeom prst="rect">
            <a:avLst/>
          </a:prstGeom>
          <a:solidFill>
            <a:srgbClr val="FFCCFF"/>
          </a:solidFill>
        </p:spPr>
        <p:txBody>
          <a:bodyPr wrap="square" rtlCol="0">
            <a:spAutoFit/>
          </a:bodyPr>
          <a:lstStyle/>
          <a:p>
            <a:pPr algn="ctr"/>
            <a:r>
              <a:rPr lang="en-US" dirty="0" smtClean="0">
                <a:solidFill>
                  <a:srgbClr val="000000"/>
                </a:solidFill>
              </a:rPr>
              <a:t>Biển Lăng Cô (Thừa Thiên Huế)</a:t>
            </a:r>
          </a:p>
          <a:p>
            <a:pPr algn="ctr"/>
            <a:r>
              <a:rPr lang="en-US" dirty="0" smtClean="0">
                <a:solidFill>
                  <a:srgbClr val="000000"/>
                </a:solidFill>
              </a:rPr>
              <a:t>ở Miền Trung  </a:t>
            </a:r>
            <a:endParaRPr lang="en-US" dirty="0">
              <a:solidFill>
                <a:srgbClr val="000000"/>
              </a:solidFill>
            </a:endParaRPr>
          </a:p>
        </p:txBody>
      </p:sp>
      <p:sp>
        <p:nvSpPr>
          <p:cNvPr id="25" name="TextBox 24"/>
          <p:cNvSpPr txBox="1"/>
          <p:nvPr/>
        </p:nvSpPr>
        <p:spPr>
          <a:xfrm>
            <a:off x="5004048" y="4299942"/>
            <a:ext cx="3456384" cy="584775"/>
          </a:xfrm>
          <a:prstGeom prst="rect">
            <a:avLst/>
          </a:prstGeom>
          <a:solidFill>
            <a:srgbClr val="FFCCFF"/>
          </a:solidFill>
        </p:spPr>
        <p:txBody>
          <a:bodyPr wrap="square" rtlCol="0">
            <a:spAutoFit/>
          </a:bodyPr>
          <a:lstStyle/>
          <a:p>
            <a:pPr algn="ctr"/>
            <a:r>
              <a:rPr lang="en-US" dirty="0" smtClean="0">
                <a:solidFill>
                  <a:srgbClr val="000000"/>
                </a:solidFill>
              </a:rPr>
              <a:t>Đồng bằng Sông Cửu Long </a:t>
            </a:r>
          </a:p>
          <a:p>
            <a:pPr algn="ctr"/>
            <a:r>
              <a:rPr lang="en-US" dirty="0" smtClean="0">
                <a:solidFill>
                  <a:srgbClr val="000000"/>
                </a:solidFill>
              </a:rPr>
              <a:t>ở Miền Nam </a:t>
            </a:r>
            <a:endParaRPr lang="en-US" dirty="0">
              <a:solidFill>
                <a:srgbClr val="000000"/>
              </a:solidFill>
            </a:endParaRPr>
          </a:p>
        </p:txBody>
      </p:sp>
      <p:grpSp>
        <p:nvGrpSpPr>
          <p:cNvPr id="6" name="Group 5"/>
          <p:cNvGrpSpPr/>
          <p:nvPr/>
        </p:nvGrpSpPr>
        <p:grpSpPr>
          <a:xfrm>
            <a:off x="316210" y="1779662"/>
            <a:ext cx="3679726" cy="2520280"/>
            <a:chOff x="316210" y="1779662"/>
            <a:chExt cx="3679726" cy="2520280"/>
          </a:xfrm>
        </p:grpSpPr>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1779662"/>
              <a:ext cx="3672408" cy="2450353"/>
            </a:xfrm>
            <a:prstGeom prst="rect">
              <a:avLst/>
            </a:prstGeom>
            <a:noFill/>
            <a:ln w="38100">
              <a:solidFill>
                <a:srgbClr val="FF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Oval 28"/>
            <p:cNvSpPr/>
            <p:nvPr/>
          </p:nvSpPr>
          <p:spPr>
            <a:xfrm>
              <a:off x="316210" y="3949630"/>
              <a:ext cx="367358" cy="35031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00"/>
                  </a:solidFill>
                </a:rPr>
                <a:t>6</a:t>
              </a:r>
              <a:endParaRPr lang="en-US" dirty="0">
                <a:solidFill>
                  <a:srgbClr val="000000"/>
                </a:solidFill>
              </a:endParaRPr>
            </a:p>
          </p:txBody>
        </p:sp>
      </p:grpSp>
      <p:grpSp>
        <p:nvGrpSpPr>
          <p:cNvPr id="8" name="Group 7"/>
          <p:cNvGrpSpPr/>
          <p:nvPr/>
        </p:nvGrpSpPr>
        <p:grpSpPr>
          <a:xfrm>
            <a:off x="4644008" y="1779662"/>
            <a:ext cx="3929044" cy="2448272"/>
            <a:chOff x="4644008" y="1779662"/>
            <a:chExt cx="3929044" cy="2448272"/>
          </a:xfrm>
        </p:grpSpPr>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7302" y="1779662"/>
              <a:ext cx="3895750" cy="2442913"/>
            </a:xfrm>
            <a:prstGeom prst="rect">
              <a:avLst/>
            </a:prstGeom>
            <a:noFill/>
            <a:ln w="38100">
              <a:solidFill>
                <a:srgbClr val="FF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Oval 29"/>
            <p:cNvSpPr/>
            <p:nvPr/>
          </p:nvSpPr>
          <p:spPr>
            <a:xfrm>
              <a:off x="4644008" y="3877622"/>
              <a:ext cx="367358" cy="35031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00"/>
                  </a:solidFill>
                </a:rPr>
                <a:t>7</a:t>
              </a:r>
              <a:endParaRPr lang="en-US" dirty="0">
                <a:solidFill>
                  <a:srgbClr val="000000"/>
                </a:solidFill>
              </a:endParaRPr>
            </a:p>
          </p:txBody>
        </p:sp>
      </p:grpSp>
    </p:spTree>
    <p:extLst>
      <p:ext uri="{BB962C8B-B14F-4D97-AF65-F5344CB8AC3E}">
        <p14:creationId xmlns:p14="http://schemas.microsoft.com/office/powerpoint/2010/main" val="2508856561"/>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图片 40963" descr="1-17"/>
          <p:cNvPicPr>
            <a:picLocks noChangeAspect="1"/>
          </p:cNvPicPr>
          <p:nvPr/>
        </p:nvPicPr>
        <p:blipFill>
          <a:blip r:embed="rId3"/>
          <a:stretch>
            <a:fillRect/>
          </a:stretch>
        </p:blipFill>
        <p:spPr>
          <a:xfrm>
            <a:off x="-58832" y="3052149"/>
            <a:ext cx="9202832" cy="2091351"/>
          </a:xfrm>
          <a:prstGeom prst="rect">
            <a:avLst/>
          </a:prstGeom>
          <a:noFill/>
          <a:ln w="9525">
            <a:noFill/>
          </a:ln>
        </p:spPr>
      </p:pic>
      <p:pic>
        <p:nvPicPr>
          <p:cNvPr id="40965" name="图片 40964" descr="1-40"/>
          <p:cNvPicPr>
            <a:picLocks noChangeAspect="1"/>
          </p:cNvPicPr>
          <p:nvPr/>
        </p:nvPicPr>
        <p:blipFill>
          <a:blip r:embed="rId4"/>
          <a:stretch>
            <a:fillRect/>
          </a:stretch>
        </p:blipFill>
        <p:spPr>
          <a:xfrm>
            <a:off x="5945460" y="3145213"/>
            <a:ext cx="2727021" cy="1998287"/>
          </a:xfrm>
          <a:prstGeom prst="rect">
            <a:avLst/>
          </a:prstGeom>
          <a:noFill/>
          <a:ln w="9525">
            <a:noFill/>
          </a:ln>
        </p:spPr>
      </p:pic>
      <p:pic>
        <p:nvPicPr>
          <p:cNvPr id="40966" name="图片 40965" descr="1-38"/>
          <p:cNvPicPr>
            <a:picLocks noChangeAspect="1"/>
          </p:cNvPicPr>
          <p:nvPr/>
        </p:nvPicPr>
        <p:blipFill>
          <a:blip r:embed="rId5"/>
          <a:stretch>
            <a:fillRect/>
          </a:stretch>
        </p:blipFill>
        <p:spPr>
          <a:xfrm>
            <a:off x="-19899" y="-398968"/>
            <a:ext cx="2245986" cy="5532127"/>
          </a:xfrm>
          <a:prstGeom prst="rect">
            <a:avLst/>
          </a:prstGeom>
          <a:noFill/>
          <a:ln w="9525">
            <a:noFill/>
          </a:ln>
        </p:spPr>
      </p:pic>
      <p:grpSp>
        <p:nvGrpSpPr>
          <p:cNvPr id="2" name="Group 1"/>
          <p:cNvGrpSpPr/>
          <p:nvPr/>
        </p:nvGrpSpPr>
        <p:grpSpPr>
          <a:xfrm>
            <a:off x="1691680" y="915566"/>
            <a:ext cx="7056784" cy="2548476"/>
            <a:chOff x="1691680" y="915566"/>
            <a:chExt cx="7056784" cy="2548476"/>
          </a:xfrm>
        </p:grpSpPr>
        <p:pic>
          <p:nvPicPr>
            <p:cNvPr id="40967" name="图片 40966" descr="1-39"/>
            <p:cNvPicPr>
              <a:picLocks noChangeAspect="1"/>
            </p:cNvPicPr>
            <p:nvPr/>
          </p:nvPicPr>
          <p:blipFill rotWithShape="1">
            <a:blip r:embed="rId6"/>
            <a:srcRect l="34196" t="8849" r="32651" b="-8849"/>
            <a:stretch/>
          </p:blipFill>
          <p:spPr>
            <a:xfrm>
              <a:off x="1691680" y="915566"/>
              <a:ext cx="7056784" cy="2548476"/>
            </a:xfrm>
            <a:prstGeom prst="rect">
              <a:avLst/>
            </a:prstGeom>
            <a:noFill/>
            <a:ln w="9525">
              <a:noFill/>
            </a:ln>
          </p:spPr>
        </p:pic>
        <p:sp>
          <p:nvSpPr>
            <p:cNvPr id="7" name="矩形 6"/>
            <p:cNvSpPr/>
            <p:nvPr/>
          </p:nvSpPr>
          <p:spPr>
            <a:xfrm>
              <a:off x="2411760" y="1059582"/>
              <a:ext cx="5688632" cy="1773797"/>
            </a:xfrm>
            <a:prstGeom prst="rect">
              <a:avLst/>
            </a:prstGeom>
          </p:spPr>
          <p:txBody>
            <a:bodyPr wrap="square" lIns="49762" tIns="24881" rIns="49762" bIns="24881">
              <a:spAutoFit/>
            </a:bodyPr>
            <a:lstStyle/>
            <a:p>
              <a:pPr algn="just"/>
              <a:r>
                <a:rPr lang="en-US" altLang="zh-CN" sz="2800" dirty="0" smtClean="0">
                  <a:solidFill>
                    <a:srgbClr val="000000"/>
                  </a:solidFill>
                </a:rPr>
                <a:t>	Nước ta có hầu hết các địa hình. Nước ta có rất nhiều nơi có địa hình đẹp và là điểm du lịch nổi tiếng.</a:t>
              </a:r>
              <a:endParaRPr lang="zh-CN" altLang="en-US" sz="2800" dirty="0">
                <a:solidFill>
                  <a:srgbClr val="000000"/>
                </a:solidFill>
              </a:endParaRPr>
            </a:p>
          </p:txBody>
        </p:sp>
      </p:grpSp>
    </p:spTree>
    <p:extLst>
      <p:ext uri="{BB962C8B-B14F-4D97-AF65-F5344CB8AC3E}">
        <p14:creationId xmlns:p14="http://schemas.microsoft.com/office/powerpoint/2010/main" val="1780278462"/>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fade">
                                      <p:cBhvr>
                                        <p:cTn id="7" dur="1000"/>
                                        <p:tgtEl>
                                          <p:spTgt spid="40964"/>
                                        </p:tgtEl>
                                      </p:cBhvr>
                                    </p:animEffect>
                                    <p:anim calcmode="lin" valueType="num">
                                      <p:cBhvr>
                                        <p:cTn id="8" dur="1000" fill="hold"/>
                                        <p:tgtEl>
                                          <p:spTgt spid="40964"/>
                                        </p:tgtEl>
                                        <p:attrNameLst>
                                          <p:attrName>ppt_x</p:attrName>
                                        </p:attrNameLst>
                                      </p:cBhvr>
                                      <p:tavLst>
                                        <p:tav tm="0">
                                          <p:val>
                                            <p:strVal val="#ppt_x"/>
                                          </p:val>
                                        </p:tav>
                                        <p:tav tm="100000">
                                          <p:val>
                                            <p:strVal val="#ppt_x"/>
                                          </p:val>
                                        </p:tav>
                                      </p:tavLst>
                                    </p:anim>
                                    <p:anim calcmode="lin" valueType="num">
                                      <p:cBhvr>
                                        <p:cTn id="9" dur="1000" fill="hold"/>
                                        <p:tgtEl>
                                          <p:spTgt spid="4096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40966"/>
                                        </p:tgtEl>
                                        <p:attrNameLst>
                                          <p:attrName>style.visibility</p:attrName>
                                        </p:attrNameLst>
                                      </p:cBhvr>
                                      <p:to>
                                        <p:strVal val="visible"/>
                                      </p:to>
                                    </p:set>
                                    <p:anim calcmode="lin" valueType="num">
                                      <p:cBhvr additive="base">
                                        <p:cTn id="13" dur="500" fill="hold"/>
                                        <p:tgtEl>
                                          <p:spTgt spid="40966"/>
                                        </p:tgtEl>
                                        <p:attrNameLst>
                                          <p:attrName>ppt_x</p:attrName>
                                        </p:attrNameLst>
                                      </p:cBhvr>
                                      <p:tavLst>
                                        <p:tav tm="0">
                                          <p:val>
                                            <p:strVal val="0-#ppt_w/2"/>
                                          </p:val>
                                        </p:tav>
                                        <p:tav tm="100000">
                                          <p:val>
                                            <p:strVal val="#ppt_x"/>
                                          </p:val>
                                        </p:tav>
                                      </p:tavLst>
                                    </p:anim>
                                    <p:anim calcmode="lin" valueType="num">
                                      <p:cBhvr additive="base">
                                        <p:cTn id="14" dur="500" fill="hold"/>
                                        <p:tgtEl>
                                          <p:spTgt spid="40966"/>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15" presetClass="entr" presetSubtype="0" fill="hold" nodeType="afterEffect">
                                  <p:stCondLst>
                                    <p:cond delay="0"/>
                                  </p:stCondLst>
                                  <p:childTnLst>
                                    <p:set>
                                      <p:cBhvr>
                                        <p:cTn id="17" dur="1" fill="hold">
                                          <p:stCondLst>
                                            <p:cond delay="0"/>
                                          </p:stCondLst>
                                        </p:cTn>
                                        <p:tgtEl>
                                          <p:spTgt spid="40965"/>
                                        </p:tgtEl>
                                        <p:attrNameLst>
                                          <p:attrName>style.visibility</p:attrName>
                                        </p:attrNameLst>
                                      </p:cBhvr>
                                      <p:to>
                                        <p:strVal val="visible"/>
                                      </p:to>
                                    </p:set>
                                    <p:anim calcmode="lin" valueType="num">
                                      <p:cBhvr>
                                        <p:cTn id="18" dur="1000" fill="hold"/>
                                        <p:tgtEl>
                                          <p:spTgt spid="40965"/>
                                        </p:tgtEl>
                                        <p:attrNameLst>
                                          <p:attrName>ppt_w</p:attrName>
                                        </p:attrNameLst>
                                      </p:cBhvr>
                                      <p:tavLst>
                                        <p:tav tm="0">
                                          <p:val>
                                            <p:fltVal val="0"/>
                                          </p:val>
                                        </p:tav>
                                        <p:tav tm="100000">
                                          <p:val>
                                            <p:strVal val="#ppt_w"/>
                                          </p:val>
                                        </p:tav>
                                      </p:tavLst>
                                    </p:anim>
                                    <p:anim calcmode="lin" valueType="num">
                                      <p:cBhvr>
                                        <p:cTn id="19" dur="1000" fill="hold"/>
                                        <p:tgtEl>
                                          <p:spTgt spid="40965"/>
                                        </p:tgtEl>
                                        <p:attrNameLst>
                                          <p:attrName>ppt_h</p:attrName>
                                        </p:attrNameLst>
                                      </p:cBhvr>
                                      <p:tavLst>
                                        <p:tav tm="0">
                                          <p:val>
                                            <p:fltVal val="0"/>
                                          </p:val>
                                        </p:tav>
                                        <p:tav tm="100000">
                                          <p:val>
                                            <p:strVal val="#ppt_h"/>
                                          </p:val>
                                        </p:tav>
                                      </p:tavLst>
                                    </p:anim>
                                    <p:anim calcmode="lin" valueType="num">
                                      <p:cBhvr>
                                        <p:cTn id="20" dur="1000" fill="hold"/>
                                        <p:tgtEl>
                                          <p:spTgt spid="40965"/>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4096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heel(1)">
                                      <p:cBhvr>
                                        <p:cTn id="2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图片 9219" descr="12"/>
          <p:cNvPicPr>
            <a:picLocks noChangeAspect="1"/>
          </p:cNvPicPr>
          <p:nvPr/>
        </p:nvPicPr>
        <p:blipFill>
          <a:blip r:embed="rId3"/>
          <a:stretch>
            <a:fillRect/>
          </a:stretch>
        </p:blipFill>
        <p:spPr>
          <a:xfrm>
            <a:off x="0" y="4336947"/>
            <a:ext cx="9144000" cy="806553"/>
          </a:xfrm>
          <a:prstGeom prst="rect">
            <a:avLst/>
          </a:prstGeom>
          <a:noFill/>
          <a:ln w="9525">
            <a:noFill/>
          </a:ln>
        </p:spPr>
      </p:pic>
      <p:pic>
        <p:nvPicPr>
          <p:cNvPr id="9221" name="图片 9220" descr="21"/>
          <p:cNvPicPr>
            <a:picLocks noChangeAspect="1"/>
          </p:cNvPicPr>
          <p:nvPr/>
        </p:nvPicPr>
        <p:blipFill>
          <a:blip r:embed="rId4"/>
          <a:stretch>
            <a:fillRect/>
          </a:stretch>
        </p:blipFill>
        <p:spPr>
          <a:xfrm>
            <a:off x="0" y="0"/>
            <a:ext cx="9324528" cy="5077149"/>
          </a:xfrm>
          <a:prstGeom prst="rect">
            <a:avLst/>
          </a:prstGeom>
          <a:noFill/>
          <a:ln w="9525">
            <a:noFill/>
          </a:ln>
        </p:spPr>
      </p:pic>
      <p:grpSp>
        <p:nvGrpSpPr>
          <p:cNvPr id="2" name="Group 1"/>
          <p:cNvGrpSpPr/>
          <p:nvPr/>
        </p:nvGrpSpPr>
        <p:grpSpPr>
          <a:xfrm>
            <a:off x="2627784" y="686222"/>
            <a:ext cx="4392488" cy="1484915"/>
            <a:chOff x="2622902" y="699542"/>
            <a:chExt cx="4541386" cy="1484915"/>
          </a:xfrm>
        </p:grpSpPr>
        <p:sp>
          <p:nvSpPr>
            <p:cNvPr id="9222" name="文本框 9221"/>
            <p:cNvSpPr txBox="1"/>
            <p:nvPr/>
          </p:nvSpPr>
          <p:spPr>
            <a:xfrm>
              <a:off x="2622902" y="699542"/>
              <a:ext cx="3945794" cy="973578"/>
            </a:xfrm>
            <a:prstGeom prst="rect">
              <a:avLst/>
            </a:prstGeom>
            <a:noFill/>
            <a:ln w="9525">
              <a:noFill/>
            </a:ln>
          </p:spPr>
          <p:txBody>
            <a:bodyPr wrap="square" lIns="49762" tIns="24881" rIns="49762" bIns="24881">
              <a:spAutoFit/>
            </a:bodyPr>
            <a:lstStyle/>
            <a:p>
              <a:pPr defTabSz="816575">
                <a:lnSpc>
                  <a:spcPct val="150000"/>
                </a:lnSpc>
                <a:spcBef>
                  <a:spcPct val="50000"/>
                </a:spcBef>
              </a:pPr>
              <a:r>
                <a:rPr lang="en-US" altLang="zh-CN" sz="4000" b="1" dirty="0" smtClean="0">
                  <a:solidFill>
                    <a:srgbClr val="FF0000"/>
                  </a:solidFill>
                </a:rPr>
                <a:t>Liên hệ thực tế</a:t>
              </a:r>
              <a:endParaRPr lang="zh-CN" altLang="en-US" sz="4000" b="1" dirty="0">
                <a:solidFill>
                  <a:srgbClr val="FF0000"/>
                </a:solidFill>
              </a:endParaRPr>
            </a:p>
          </p:txBody>
        </p:sp>
        <p:sp>
          <p:nvSpPr>
            <p:cNvPr id="5" name="文本框 9221"/>
            <p:cNvSpPr txBox="1"/>
            <p:nvPr/>
          </p:nvSpPr>
          <p:spPr>
            <a:xfrm>
              <a:off x="3578210" y="1324949"/>
              <a:ext cx="3586078" cy="859508"/>
            </a:xfrm>
            <a:prstGeom prst="rect">
              <a:avLst/>
            </a:prstGeom>
            <a:noFill/>
            <a:ln w="9525">
              <a:noFill/>
            </a:ln>
          </p:spPr>
          <p:txBody>
            <a:bodyPr wrap="square" lIns="49762" tIns="24881" rIns="49762" bIns="24881">
              <a:spAutoFit/>
            </a:bodyPr>
            <a:lstStyle/>
            <a:p>
              <a:pPr defTabSz="816575">
                <a:lnSpc>
                  <a:spcPct val="150000"/>
                </a:lnSpc>
                <a:spcBef>
                  <a:spcPct val="50000"/>
                </a:spcBef>
              </a:pPr>
              <a:endParaRPr lang="zh-CN" altLang="en-US" sz="4000" b="1" dirty="0">
                <a:solidFill>
                  <a:srgbClr val="FF0000"/>
                </a:solidFill>
              </a:endParaRPr>
            </a:p>
          </p:txBody>
        </p:sp>
      </p:grpSp>
    </p:spTree>
    <p:extLst>
      <p:ext uri="{BB962C8B-B14F-4D97-AF65-F5344CB8AC3E}">
        <p14:creationId xmlns:p14="http://schemas.microsoft.com/office/powerpoint/2010/main" val="1067773087"/>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0" y="267494"/>
            <a:ext cx="9396535" cy="5049574"/>
          </a:xfrm>
          <a:prstGeom prst="rect">
            <a:avLst/>
          </a:prstGeom>
          <a:noFill/>
          <a:ln w="9525">
            <a:noFill/>
          </a:ln>
        </p:spPr>
      </p:pic>
      <p:sp>
        <p:nvSpPr>
          <p:cNvPr id="3083" name="文本框 3082"/>
          <p:cNvSpPr txBox="1"/>
          <p:nvPr/>
        </p:nvSpPr>
        <p:spPr>
          <a:xfrm>
            <a:off x="4022184" y="929777"/>
            <a:ext cx="1491556" cy="314521"/>
          </a:xfrm>
          <a:prstGeom prst="rect">
            <a:avLst/>
          </a:prstGeom>
          <a:noFill/>
          <a:ln w="9525">
            <a:noFill/>
          </a:ln>
        </p:spPr>
        <p:txBody>
          <a:bodyPr lIns="49762" tIns="24881" rIns="49762" bIns="24881">
            <a:spAutoFit/>
          </a:bodyPr>
          <a:lstStyle/>
          <a:p>
            <a:pPr defTabSz="816575">
              <a:spcBef>
                <a:spcPct val="50000"/>
              </a:spcBef>
            </a:pPr>
            <a:r>
              <a:rPr lang="zh-CN" altLang="en-US" sz="1700" dirty="0">
                <a:solidFill>
                  <a:srgbClr val="FFFFFF"/>
                </a:solidFill>
                <a:latin typeface="黑体" panose="02010609060101010101" pitchFamily="2" charset="-122"/>
                <a:ea typeface="黑体" panose="02010609060101010101" pitchFamily="2" charset="-122"/>
              </a:rPr>
              <a:t>在此输入文字</a:t>
            </a:r>
          </a:p>
        </p:txBody>
      </p:sp>
      <p:sp>
        <p:nvSpPr>
          <p:cNvPr id="3085" name="文本框 3084"/>
          <p:cNvSpPr txBox="1"/>
          <p:nvPr/>
        </p:nvSpPr>
        <p:spPr>
          <a:xfrm>
            <a:off x="3983251" y="1868170"/>
            <a:ext cx="1491556" cy="314522"/>
          </a:xfrm>
          <a:prstGeom prst="rect">
            <a:avLst/>
          </a:prstGeom>
          <a:noFill/>
          <a:ln w="9525">
            <a:noFill/>
          </a:ln>
        </p:spPr>
        <p:txBody>
          <a:bodyPr lIns="49762" tIns="24881" rIns="49762" bIns="24881">
            <a:spAutoFit/>
          </a:bodyPr>
          <a:lstStyle/>
          <a:p>
            <a:pPr defTabSz="816575">
              <a:spcBef>
                <a:spcPct val="50000"/>
              </a:spcBef>
            </a:pPr>
            <a:r>
              <a:rPr lang="zh-CN" altLang="en-US" sz="1700" dirty="0">
                <a:solidFill>
                  <a:srgbClr val="FFFFFF"/>
                </a:solidFill>
                <a:latin typeface="黑体" panose="02010609060101010101" pitchFamily="2" charset="-122"/>
                <a:ea typeface="黑体" panose="02010609060101010101" pitchFamily="2" charset="-122"/>
              </a:rPr>
              <a:t>在此输入文字</a:t>
            </a:r>
          </a:p>
        </p:txBody>
      </p:sp>
      <p:sp>
        <p:nvSpPr>
          <p:cNvPr id="3086" name="文本框 3085"/>
          <p:cNvSpPr txBox="1"/>
          <p:nvPr/>
        </p:nvSpPr>
        <p:spPr>
          <a:xfrm>
            <a:off x="4022184" y="2845340"/>
            <a:ext cx="1491556" cy="314522"/>
          </a:xfrm>
          <a:prstGeom prst="rect">
            <a:avLst/>
          </a:prstGeom>
          <a:noFill/>
          <a:ln w="9525">
            <a:noFill/>
          </a:ln>
        </p:spPr>
        <p:txBody>
          <a:bodyPr lIns="49762" tIns="24881" rIns="49762" bIns="24881">
            <a:spAutoFit/>
          </a:bodyPr>
          <a:lstStyle/>
          <a:p>
            <a:pPr defTabSz="816575">
              <a:spcBef>
                <a:spcPct val="50000"/>
              </a:spcBef>
            </a:pPr>
            <a:r>
              <a:rPr lang="zh-CN" altLang="en-US" sz="1700" dirty="0">
                <a:solidFill>
                  <a:srgbClr val="FFFFFF"/>
                </a:solidFill>
                <a:latin typeface="黑体" panose="02010609060101010101" pitchFamily="2" charset="-122"/>
                <a:ea typeface="黑体" panose="02010609060101010101" pitchFamily="2" charset="-122"/>
              </a:rPr>
              <a:t>在此输入文字</a:t>
            </a:r>
          </a:p>
        </p:txBody>
      </p:sp>
      <p:sp>
        <p:nvSpPr>
          <p:cNvPr id="15" name="TextBox 14"/>
          <p:cNvSpPr txBox="1"/>
          <p:nvPr/>
        </p:nvSpPr>
        <p:spPr>
          <a:xfrm>
            <a:off x="1043607" y="660633"/>
            <a:ext cx="8208913" cy="830997"/>
          </a:xfrm>
          <a:prstGeom prst="rect">
            <a:avLst/>
          </a:prstGeom>
          <a:noFill/>
        </p:spPr>
        <p:txBody>
          <a:bodyPr wrap="square" rtlCol="0">
            <a:spAutoFit/>
          </a:bodyPr>
          <a:lstStyle/>
          <a:p>
            <a:r>
              <a:rPr lang="en-US" sz="2400" dirty="0" smtClean="0">
                <a:solidFill>
                  <a:srgbClr val="00B0F0"/>
                </a:solidFill>
                <a:sym typeface="Wingdings 2"/>
              </a:rPr>
              <a:t> </a:t>
            </a:r>
            <a:r>
              <a:rPr lang="en-US" sz="2400" dirty="0">
                <a:solidFill>
                  <a:srgbClr val="000000"/>
                </a:solidFill>
                <a:sym typeface="Wingdings 2"/>
              </a:rPr>
              <a:t>G</a:t>
            </a:r>
            <a:r>
              <a:rPr lang="en-US" sz="2400" dirty="0" smtClean="0">
                <a:solidFill>
                  <a:srgbClr val="000000"/>
                </a:solidFill>
                <a:sym typeface="Wingdings 2"/>
              </a:rPr>
              <a:t>iới thiệu với bạn về núi, sông , hồ, suối nổi tiếng ở tỉnh Bình Phước.</a:t>
            </a:r>
            <a:r>
              <a:rPr lang="en-US" sz="2000" dirty="0">
                <a:solidFill>
                  <a:srgbClr val="000000"/>
                </a:solidFill>
                <a:sym typeface="Wingdings 2"/>
              </a:rPr>
              <a:t> </a:t>
            </a:r>
            <a:endParaRPr lang="en-US" sz="2200" dirty="0">
              <a:solidFill>
                <a:srgbClr val="000000"/>
              </a:solidFill>
            </a:endParaRPr>
          </a:p>
        </p:txBody>
      </p:sp>
      <p:sp>
        <p:nvSpPr>
          <p:cNvPr id="10" name="TextBox 9"/>
          <p:cNvSpPr txBox="1"/>
          <p:nvPr/>
        </p:nvSpPr>
        <p:spPr>
          <a:xfrm>
            <a:off x="1344325" y="4011910"/>
            <a:ext cx="3083659" cy="338554"/>
          </a:xfrm>
          <a:prstGeom prst="rect">
            <a:avLst/>
          </a:prstGeom>
          <a:solidFill>
            <a:srgbClr val="FFCCFF"/>
          </a:solidFill>
        </p:spPr>
        <p:txBody>
          <a:bodyPr wrap="square" rtlCol="0">
            <a:spAutoFit/>
          </a:bodyPr>
          <a:lstStyle/>
          <a:p>
            <a:pPr algn="ctr"/>
            <a:r>
              <a:rPr lang="en-US" dirty="0" smtClean="0">
                <a:solidFill>
                  <a:srgbClr val="000000"/>
                </a:solidFill>
              </a:rPr>
              <a:t>Núi Bà Rá ( Phước Long)</a:t>
            </a:r>
            <a:endParaRPr lang="en-US" dirty="0">
              <a:solidFill>
                <a:srgbClr val="000000"/>
              </a:solidFill>
            </a:endParaRPr>
          </a:p>
        </p:txBody>
      </p:sp>
      <p:sp>
        <p:nvSpPr>
          <p:cNvPr id="13" name="TextBox 12"/>
          <p:cNvSpPr txBox="1"/>
          <p:nvPr/>
        </p:nvSpPr>
        <p:spPr>
          <a:xfrm>
            <a:off x="5232757" y="4033396"/>
            <a:ext cx="3083659" cy="338554"/>
          </a:xfrm>
          <a:prstGeom prst="rect">
            <a:avLst/>
          </a:prstGeom>
          <a:solidFill>
            <a:srgbClr val="FFCCFF"/>
          </a:solidFill>
        </p:spPr>
        <p:txBody>
          <a:bodyPr wrap="square" rtlCol="0">
            <a:spAutoFit/>
          </a:bodyPr>
          <a:lstStyle/>
          <a:p>
            <a:pPr algn="ctr"/>
            <a:r>
              <a:rPr lang="en-US" dirty="0" smtClean="0">
                <a:solidFill>
                  <a:srgbClr val="000000"/>
                </a:solidFill>
              </a:rPr>
              <a:t>Sông Bé.</a:t>
            </a:r>
            <a:endParaRPr lang="en-US" dirty="0">
              <a:solidFill>
                <a:srgbClr val="000000"/>
              </a:solidFill>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1" y="1563639"/>
            <a:ext cx="3312369" cy="2381707"/>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063" y="1563638"/>
            <a:ext cx="3456385" cy="2381708"/>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5" descr="Hồ Thác Mơ ở Bình Phước - TripHunt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935398237"/>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barn(inVertical)">
                                      <p:cBhvr>
                                        <p:cTn id="14" dur="500"/>
                                        <p:tgtEl>
                                          <p:spTgt spid="5122"/>
                                        </p:tgtEl>
                                      </p:cBhvr>
                                    </p:animEffect>
                                  </p:childTnLst>
                                </p:cTn>
                              </p:par>
                              <p:par>
                                <p:cTn id="15" presetID="16" presetClass="entr" presetSubtype="21" fill="hold" nodeType="withEffect">
                                  <p:stCondLst>
                                    <p:cond delay="0"/>
                                  </p:stCondLst>
                                  <p:childTnLst>
                                    <p:set>
                                      <p:cBhvr>
                                        <p:cTn id="16" dur="1" fill="hold">
                                          <p:stCondLst>
                                            <p:cond delay="0"/>
                                          </p:stCondLst>
                                        </p:cTn>
                                        <p:tgtEl>
                                          <p:spTgt spid="5123"/>
                                        </p:tgtEl>
                                        <p:attrNameLst>
                                          <p:attrName>style.visibility</p:attrName>
                                        </p:attrNameLst>
                                      </p:cBhvr>
                                      <p:to>
                                        <p:strVal val="visible"/>
                                      </p:to>
                                    </p:set>
                                    <p:animEffect transition="in" filter="barn(inVertical)">
                                      <p:cBhvr>
                                        <p:cTn id="17" dur="500"/>
                                        <p:tgtEl>
                                          <p:spTgt spid="51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0" y="267494"/>
            <a:ext cx="9396535" cy="5049574"/>
          </a:xfrm>
          <a:prstGeom prst="rect">
            <a:avLst/>
          </a:prstGeom>
          <a:noFill/>
          <a:ln w="9525">
            <a:noFill/>
          </a:ln>
        </p:spPr>
      </p:pic>
      <p:sp>
        <p:nvSpPr>
          <p:cNvPr id="3083" name="文本框 3082"/>
          <p:cNvSpPr txBox="1"/>
          <p:nvPr/>
        </p:nvSpPr>
        <p:spPr>
          <a:xfrm>
            <a:off x="4022184" y="929777"/>
            <a:ext cx="1491556" cy="314521"/>
          </a:xfrm>
          <a:prstGeom prst="rect">
            <a:avLst/>
          </a:prstGeom>
          <a:noFill/>
          <a:ln w="9525">
            <a:noFill/>
          </a:ln>
        </p:spPr>
        <p:txBody>
          <a:bodyPr lIns="49762" tIns="24881" rIns="49762" bIns="24881">
            <a:spAutoFit/>
          </a:bodyPr>
          <a:lstStyle/>
          <a:p>
            <a:pPr defTabSz="816575">
              <a:spcBef>
                <a:spcPct val="50000"/>
              </a:spcBef>
            </a:pPr>
            <a:r>
              <a:rPr lang="zh-CN" altLang="en-US" sz="1700" dirty="0">
                <a:solidFill>
                  <a:srgbClr val="FFFFFF"/>
                </a:solidFill>
                <a:latin typeface="黑体" panose="02010609060101010101" pitchFamily="2" charset="-122"/>
                <a:ea typeface="黑体" panose="02010609060101010101" pitchFamily="2" charset="-122"/>
              </a:rPr>
              <a:t>在此输入文字</a:t>
            </a:r>
          </a:p>
        </p:txBody>
      </p:sp>
      <p:sp>
        <p:nvSpPr>
          <p:cNvPr id="3085" name="文本框 3084"/>
          <p:cNvSpPr txBox="1"/>
          <p:nvPr/>
        </p:nvSpPr>
        <p:spPr>
          <a:xfrm>
            <a:off x="3983251" y="1868170"/>
            <a:ext cx="1491556" cy="314522"/>
          </a:xfrm>
          <a:prstGeom prst="rect">
            <a:avLst/>
          </a:prstGeom>
          <a:noFill/>
          <a:ln w="9525">
            <a:noFill/>
          </a:ln>
        </p:spPr>
        <p:txBody>
          <a:bodyPr lIns="49762" tIns="24881" rIns="49762" bIns="24881">
            <a:spAutoFit/>
          </a:bodyPr>
          <a:lstStyle/>
          <a:p>
            <a:pPr defTabSz="816575">
              <a:spcBef>
                <a:spcPct val="50000"/>
              </a:spcBef>
            </a:pPr>
            <a:r>
              <a:rPr lang="zh-CN" altLang="en-US" sz="1700" dirty="0">
                <a:solidFill>
                  <a:srgbClr val="FFFFFF"/>
                </a:solidFill>
                <a:latin typeface="黑体" panose="02010609060101010101" pitchFamily="2" charset="-122"/>
                <a:ea typeface="黑体" panose="02010609060101010101" pitchFamily="2" charset="-122"/>
              </a:rPr>
              <a:t>在此输入文字</a:t>
            </a:r>
          </a:p>
        </p:txBody>
      </p:sp>
      <p:sp>
        <p:nvSpPr>
          <p:cNvPr id="3086" name="文本框 3085"/>
          <p:cNvSpPr txBox="1"/>
          <p:nvPr/>
        </p:nvSpPr>
        <p:spPr>
          <a:xfrm>
            <a:off x="4022184" y="2845340"/>
            <a:ext cx="1491556" cy="314522"/>
          </a:xfrm>
          <a:prstGeom prst="rect">
            <a:avLst/>
          </a:prstGeom>
          <a:noFill/>
          <a:ln w="9525">
            <a:noFill/>
          </a:ln>
        </p:spPr>
        <p:txBody>
          <a:bodyPr lIns="49762" tIns="24881" rIns="49762" bIns="24881">
            <a:spAutoFit/>
          </a:bodyPr>
          <a:lstStyle/>
          <a:p>
            <a:pPr defTabSz="816575">
              <a:spcBef>
                <a:spcPct val="50000"/>
              </a:spcBef>
            </a:pPr>
            <a:r>
              <a:rPr lang="zh-CN" altLang="en-US" sz="1700" dirty="0">
                <a:solidFill>
                  <a:srgbClr val="FFFFFF"/>
                </a:solidFill>
                <a:latin typeface="黑体" panose="02010609060101010101" pitchFamily="2" charset="-122"/>
                <a:ea typeface="黑体" panose="02010609060101010101" pitchFamily="2" charset="-122"/>
              </a:rPr>
              <a:t>在此输入文字</a:t>
            </a:r>
          </a:p>
        </p:txBody>
      </p:sp>
      <p:sp>
        <p:nvSpPr>
          <p:cNvPr id="15" name="TextBox 14"/>
          <p:cNvSpPr txBox="1"/>
          <p:nvPr/>
        </p:nvSpPr>
        <p:spPr>
          <a:xfrm>
            <a:off x="1043607" y="660633"/>
            <a:ext cx="8208913" cy="830997"/>
          </a:xfrm>
          <a:prstGeom prst="rect">
            <a:avLst/>
          </a:prstGeom>
          <a:noFill/>
        </p:spPr>
        <p:txBody>
          <a:bodyPr wrap="square" rtlCol="0">
            <a:spAutoFit/>
          </a:bodyPr>
          <a:lstStyle/>
          <a:p>
            <a:r>
              <a:rPr lang="en-US" sz="2400" dirty="0" smtClean="0">
                <a:solidFill>
                  <a:srgbClr val="00B0F0"/>
                </a:solidFill>
                <a:sym typeface="Wingdings 2"/>
              </a:rPr>
              <a:t> </a:t>
            </a:r>
            <a:r>
              <a:rPr lang="en-US" sz="2400" dirty="0">
                <a:solidFill>
                  <a:srgbClr val="000000"/>
                </a:solidFill>
                <a:sym typeface="Wingdings 2"/>
              </a:rPr>
              <a:t>G</a:t>
            </a:r>
            <a:r>
              <a:rPr lang="en-US" sz="2400" dirty="0" smtClean="0">
                <a:solidFill>
                  <a:srgbClr val="000000"/>
                </a:solidFill>
                <a:sym typeface="Wingdings 2"/>
              </a:rPr>
              <a:t>iới thiệu với bạn về núi, sông, hồ …nổi tiếng ở tỉnh Bình Phước.</a:t>
            </a:r>
            <a:endParaRPr lang="en-US" sz="2200" dirty="0">
              <a:solidFill>
                <a:srgbClr val="000000"/>
              </a:solidFill>
            </a:endParaRPr>
          </a:p>
        </p:txBody>
      </p:sp>
      <p:sp>
        <p:nvSpPr>
          <p:cNvPr id="10" name="TextBox 9"/>
          <p:cNvSpPr txBox="1"/>
          <p:nvPr/>
        </p:nvSpPr>
        <p:spPr>
          <a:xfrm>
            <a:off x="1488341" y="3787175"/>
            <a:ext cx="3083659" cy="338554"/>
          </a:xfrm>
          <a:prstGeom prst="rect">
            <a:avLst/>
          </a:prstGeom>
          <a:solidFill>
            <a:srgbClr val="FFCCFF"/>
          </a:solidFill>
        </p:spPr>
        <p:txBody>
          <a:bodyPr wrap="square" rtlCol="0">
            <a:spAutoFit/>
          </a:bodyPr>
          <a:lstStyle/>
          <a:p>
            <a:pPr algn="ctr"/>
            <a:r>
              <a:rPr lang="en-US" dirty="0" smtClean="0">
                <a:solidFill>
                  <a:srgbClr val="000000"/>
                </a:solidFill>
              </a:rPr>
              <a:t>Hồ thủy điện Thác Mơ </a:t>
            </a:r>
            <a:endParaRPr lang="en-US" dirty="0">
              <a:solidFill>
                <a:srgbClr val="000000"/>
              </a:solidFill>
            </a:endParaRPr>
          </a:p>
        </p:txBody>
      </p:sp>
      <p:sp>
        <p:nvSpPr>
          <p:cNvPr id="13" name="TextBox 12"/>
          <p:cNvSpPr txBox="1"/>
          <p:nvPr/>
        </p:nvSpPr>
        <p:spPr>
          <a:xfrm>
            <a:off x="5736813" y="3723878"/>
            <a:ext cx="3083659" cy="338554"/>
          </a:xfrm>
          <a:prstGeom prst="rect">
            <a:avLst/>
          </a:prstGeom>
          <a:solidFill>
            <a:srgbClr val="FFCCFF"/>
          </a:solidFill>
        </p:spPr>
        <p:txBody>
          <a:bodyPr wrap="square" rtlCol="0">
            <a:spAutoFit/>
          </a:bodyPr>
          <a:lstStyle/>
          <a:p>
            <a:pPr algn="ctr"/>
            <a:r>
              <a:rPr lang="en-US" dirty="0" smtClean="0">
                <a:solidFill>
                  <a:srgbClr val="000000"/>
                </a:solidFill>
              </a:rPr>
              <a:t>Hồ Suối Lam </a:t>
            </a:r>
            <a:endParaRPr lang="en-US" dirty="0">
              <a:solidFill>
                <a:srgbClr val="000000"/>
              </a:solidFill>
            </a:endParaRPr>
          </a:p>
        </p:txBody>
      </p:sp>
      <p:sp>
        <p:nvSpPr>
          <p:cNvPr id="3" name="AutoShape 6" descr="Hồ Thác Mơ ở Bình Phước - TripHunt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8341" y="1563640"/>
            <a:ext cx="3240688" cy="208823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4806" y="1563640"/>
            <a:ext cx="3345665" cy="2073371"/>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8474344"/>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103"/>
                                        </p:tgtEl>
                                        <p:attrNameLst>
                                          <p:attrName>style.visibility</p:attrName>
                                        </p:attrNameLst>
                                      </p:cBhvr>
                                      <p:to>
                                        <p:strVal val="visible"/>
                                      </p:to>
                                    </p:set>
                                    <p:animEffect transition="in" filter="barn(inVertical)">
                                      <p:cBhvr>
                                        <p:cTn id="7" dur="500"/>
                                        <p:tgtEl>
                                          <p:spTgt spid="4103"/>
                                        </p:tgtEl>
                                      </p:cBhvr>
                                    </p:animEffect>
                                  </p:childTnLst>
                                </p:cTn>
                              </p:par>
                              <p:par>
                                <p:cTn id="8" presetID="16" presetClass="entr" presetSubtype="21" fill="hold" nodeType="withEffect">
                                  <p:stCondLst>
                                    <p:cond delay="0"/>
                                  </p:stCondLst>
                                  <p:childTnLst>
                                    <p:set>
                                      <p:cBhvr>
                                        <p:cTn id="9" dur="1" fill="hold">
                                          <p:stCondLst>
                                            <p:cond delay="0"/>
                                          </p:stCondLst>
                                        </p:cTn>
                                        <p:tgtEl>
                                          <p:spTgt spid="4104"/>
                                        </p:tgtEl>
                                        <p:attrNameLst>
                                          <p:attrName>style.visibility</p:attrName>
                                        </p:attrNameLst>
                                      </p:cBhvr>
                                      <p:to>
                                        <p:strVal val="visible"/>
                                      </p:to>
                                    </p:set>
                                    <p:animEffect transition="in" filter="barn(inVertical)">
                                      <p:cBhvr>
                                        <p:cTn id="10" dur="500"/>
                                        <p:tgtEl>
                                          <p:spTgt spid="410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0" y="267494"/>
            <a:ext cx="9396535" cy="5049574"/>
          </a:xfrm>
          <a:prstGeom prst="rect">
            <a:avLst/>
          </a:prstGeom>
          <a:noFill/>
          <a:ln w="9525">
            <a:noFill/>
          </a:ln>
        </p:spPr>
      </p:pic>
      <p:sp>
        <p:nvSpPr>
          <p:cNvPr id="3083" name="文本框 3082"/>
          <p:cNvSpPr txBox="1"/>
          <p:nvPr/>
        </p:nvSpPr>
        <p:spPr>
          <a:xfrm>
            <a:off x="4022184" y="929777"/>
            <a:ext cx="1491556" cy="314521"/>
          </a:xfrm>
          <a:prstGeom prst="rect">
            <a:avLst/>
          </a:prstGeom>
          <a:noFill/>
          <a:ln w="9525">
            <a:noFill/>
          </a:ln>
        </p:spPr>
        <p:txBody>
          <a:bodyPr lIns="49762" tIns="24881" rIns="49762" bIns="24881">
            <a:spAutoFit/>
          </a:bodyPr>
          <a:lstStyle/>
          <a:p>
            <a:pPr defTabSz="816575">
              <a:spcBef>
                <a:spcPct val="50000"/>
              </a:spcBef>
            </a:pPr>
            <a:r>
              <a:rPr lang="zh-CN" altLang="en-US" sz="1700" dirty="0">
                <a:solidFill>
                  <a:srgbClr val="FFFFFF"/>
                </a:solidFill>
                <a:latin typeface="黑体" panose="02010609060101010101" pitchFamily="2" charset="-122"/>
                <a:ea typeface="黑体" panose="02010609060101010101" pitchFamily="2" charset="-122"/>
              </a:rPr>
              <a:t>在此输入文字</a:t>
            </a:r>
          </a:p>
        </p:txBody>
      </p:sp>
      <p:sp>
        <p:nvSpPr>
          <p:cNvPr id="3085" name="文本框 3084"/>
          <p:cNvSpPr txBox="1"/>
          <p:nvPr/>
        </p:nvSpPr>
        <p:spPr>
          <a:xfrm>
            <a:off x="3983251" y="1868170"/>
            <a:ext cx="1491556" cy="314522"/>
          </a:xfrm>
          <a:prstGeom prst="rect">
            <a:avLst/>
          </a:prstGeom>
          <a:noFill/>
          <a:ln w="9525">
            <a:noFill/>
          </a:ln>
        </p:spPr>
        <p:txBody>
          <a:bodyPr lIns="49762" tIns="24881" rIns="49762" bIns="24881">
            <a:spAutoFit/>
          </a:bodyPr>
          <a:lstStyle/>
          <a:p>
            <a:pPr defTabSz="816575">
              <a:spcBef>
                <a:spcPct val="50000"/>
              </a:spcBef>
            </a:pPr>
            <a:r>
              <a:rPr lang="zh-CN" altLang="en-US" sz="1700" dirty="0">
                <a:solidFill>
                  <a:srgbClr val="FFFFFF"/>
                </a:solidFill>
                <a:latin typeface="黑体" panose="02010609060101010101" pitchFamily="2" charset="-122"/>
                <a:ea typeface="黑体" panose="02010609060101010101" pitchFamily="2" charset="-122"/>
              </a:rPr>
              <a:t>在此输入文字</a:t>
            </a:r>
          </a:p>
        </p:txBody>
      </p:sp>
      <p:sp>
        <p:nvSpPr>
          <p:cNvPr id="3086" name="文本框 3085"/>
          <p:cNvSpPr txBox="1"/>
          <p:nvPr/>
        </p:nvSpPr>
        <p:spPr>
          <a:xfrm>
            <a:off x="4022184" y="2845340"/>
            <a:ext cx="1491556" cy="314522"/>
          </a:xfrm>
          <a:prstGeom prst="rect">
            <a:avLst/>
          </a:prstGeom>
          <a:noFill/>
          <a:ln w="9525">
            <a:noFill/>
          </a:ln>
        </p:spPr>
        <p:txBody>
          <a:bodyPr lIns="49762" tIns="24881" rIns="49762" bIns="24881">
            <a:spAutoFit/>
          </a:bodyPr>
          <a:lstStyle/>
          <a:p>
            <a:pPr defTabSz="816575">
              <a:spcBef>
                <a:spcPct val="50000"/>
              </a:spcBef>
            </a:pPr>
            <a:r>
              <a:rPr lang="zh-CN" altLang="en-US" sz="1700" dirty="0">
                <a:solidFill>
                  <a:srgbClr val="FFFFFF"/>
                </a:solidFill>
                <a:latin typeface="黑体" panose="02010609060101010101" pitchFamily="2" charset="-122"/>
                <a:ea typeface="黑体" panose="02010609060101010101" pitchFamily="2" charset="-122"/>
              </a:rPr>
              <a:t>在此输入文字</a:t>
            </a:r>
          </a:p>
        </p:txBody>
      </p:sp>
      <p:sp>
        <p:nvSpPr>
          <p:cNvPr id="15" name="TextBox 14"/>
          <p:cNvSpPr txBox="1"/>
          <p:nvPr/>
        </p:nvSpPr>
        <p:spPr>
          <a:xfrm>
            <a:off x="1043607" y="660633"/>
            <a:ext cx="8208913" cy="830997"/>
          </a:xfrm>
          <a:prstGeom prst="rect">
            <a:avLst/>
          </a:prstGeom>
          <a:noFill/>
        </p:spPr>
        <p:txBody>
          <a:bodyPr wrap="square" rtlCol="0">
            <a:spAutoFit/>
          </a:bodyPr>
          <a:lstStyle/>
          <a:p>
            <a:r>
              <a:rPr lang="en-US" sz="2400" dirty="0" smtClean="0">
                <a:solidFill>
                  <a:srgbClr val="00B0F0"/>
                </a:solidFill>
                <a:sym typeface="Wingdings 2"/>
              </a:rPr>
              <a:t> </a:t>
            </a:r>
            <a:r>
              <a:rPr lang="en-US" sz="2400" dirty="0">
                <a:solidFill>
                  <a:srgbClr val="000000"/>
                </a:solidFill>
                <a:sym typeface="Wingdings 2"/>
              </a:rPr>
              <a:t>G</a:t>
            </a:r>
            <a:r>
              <a:rPr lang="en-US" sz="2400" dirty="0" smtClean="0">
                <a:solidFill>
                  <a:srgbClr val="000000"/>
                </a:solidFill>
                <a:sym typeface="Wingdings 2"/>
              </a:rPr>
              <a:t>iới thiệu với bạn về núi, sông, hồ …nổi tiếng ở tỉnh Bình Phước.</a:t>
            </a:r>
            <a:endParaRPr lang="en-US" sz="2200" dirty="0">
              <a:solidFill>
                <a:srgbClr val="000000"/>
              </a:solidFill>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1563638"/>
            <a:ext cx="3042618" cy="216024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344325" y="3787175"/>
            <a:ext cx="3083659" cy="338554"/>
          </a:xfrm>
          <a:prstGeom prst="rect">
            <a:avLst/>
          </a:prstGeom>
          <a:solidFill>
            <a:srgbClr val="FFCCFF"/>
          </a:solidFill>
        </p:spPr>
        <p:txBody>
          <a:bodyPr wrap="square" rtlCol="0">
            <a:spAutoFit/>
          </a:bodyPr>
          <a:lstStyle/>
          <a:p>
            <a:pPr algn="ctr"/>
            <a:r>
              <a:rPr lang="en-US" dirty="0" smtClean="0">
                <a:solidFill>
                  <a:srgbClr val="000000"/>
                </a:solidFill>
              </a:rPr>
              <a:t>Vườn quốc gia Bù Gia Mập</a:t>
            </a:r>
            <a:endParaRPr lang="en-US" dirty="0">
              <a:solidFill>
                <a:srgbClr val="000000"/>
              </a:solidFill>
            </a:endParaRPr>
          </a:p>
        </p:txBody>
      </p:sp>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1563639"/>
            <a:ext cx="3240360" cy="2223536"/>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5016733" y="3867894"/>
            <a:ext cx="3083659" cy="338554"/>
          </a:xfrm>
          <a:prstGeom prst="rect">
            <a:avLst/>
          </a:prstGeom>
          <a:solidFill>
            <a:srgbClr val="FFCCFF"/>
          </a:solidFill>
        </p:spPr>
        <p:txBody>
          <a:bodyPr wrap="square" rtlCol="0">
            <a:spAutoFit/>
          </a:bodyPr>
          <a:lstStyle/>
          <a:p>
            <a:pPr algn="ctr"/>
            <a:r>
              <a:rPr lang="en-US" dirty="0" smtClean="0">
                <a:solidFill>
                  <a:srgbClr val="000000"/>
                </a:solidFill>
              </a:rPr>
              <a:t>Thác Số 4 ở Bình Long</a:t>
            </a:r>
            <a:endParaRPr lang="en-US" dirty="0">
              <a:solidFill>
                <a:srgbClr val="000000"/>
              </a:solidFill>
            </a:endParaRPr>
          </a:p>
        </p:txBody>
      </p:sp>
      <p:sp>
        <p:nvSpPr>
          <p:cNvPr id="3" name="AutoShape 6" descr="Hồ Thác Mơ ở Bình Phước - TripHunt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Tree>
    <p:extLst>
      <p:ext uri="{BB962C8B-B14F-4D97-AF65-F5344CB8AC3E}">
        <p14:creationId xmlns:p14="http://schemas.microsoft.com/office/powerpoint/2010/main" val="577783547"/>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par>
                                <p:cTn id="8" presetID="16" presetClass="entr" presetSubtype="21" fill="hold"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barn(inVertical)">
                                      <p:cBhvr>
                                        <p:cTn id="10" dur="500"/>
                                        <p:tgtEl>
                                          <p:spTgt spid="410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252536" y="267494"/>
            <a:ext cx="9396535" cy="5049574"/>
          </a:xfrm>
          <a:prstGeom prst="rect">
            <a:avLst/>
          </a:prstGeom>
          <a:noFill/>
          <a:ln w="9525">
            <a:noFill/>
          </a:ln>
        </p:spPr>
      </p:pic>
      <p:sp>
        <p:nvSpPr>
          <p:cNvPr id="3083" name="文本框 3082"/>
          <p:cNvSpPr txBox="1"/>
          <p:nvPr/>
        </p:nvSpPr>
        <p:spPr>
          <a:xfrm>
            <a:off x="4022184" y="929777"/>
            <a:ext cx="1491556" cy="314521"/>
          </a:xfrm>
          <a:prstGeom prst="rect">
            <a:avLst/>
          </a:prstGeom>
          <a:noFill/>
          <a:ln w="9525">
            <a:noFill/>
          </a:ln>
        </p:spPr>
        <p:txBody>
          <a:bodyPr lIns="49762" tIns="24881" rIns="49762" bIns="24881">
            <a:spAutoFit/>
          </a:bodyPr>
          <a:lstStyle/>
          <a:p>
            <a:pPr defTabSz="816575">
              <a:spcBef>
                <a:spcPct val="50000"/>
              </a:spcBef>
            </a:pPr>
            <a:r>
              <a:rPr lang="zh-CN" altLang="en-US" sz="1700" dirty="0">
                <a:solidFill>
                  <a:srgbClr val="FFFFFF"/>
                </a:solidFill>
                <a:latin typeface="黑体" panose="02010609060101010101" pitchFamily="2" charset="-122"/>
                <a:ea typeface="黑体" panose="02010609060101010101" pitchFamily="2" charset="-122"/>
              </a:rPr>
              <a:t>在此输入文字</a:t>
            </a:r>
          </a:p>
        </p:txBody>
      </p:sp>
      <p:sp>
        <p:nvSpPr>
          <p:cNvPr id="3085" name="文本框 3084"/>
          <p:cNvSpPr txBox="1"/>
          <p:nvPr/>
        </p:nvSpPr>
        <p:spPr>
          <a:xfrm>
            <a:off x="3983251" y="1868170"/>
            <a:ext cx="1491556" cy="314522"/>
          </a:xfrm>
          <a:prstGeom prst="rect">
            <a:avLst/>
          </a:prstGeom>
          <a:noFill/>
          <a:ln w="9525">
            <a:noFill/>
          </a:ln>
        </p:spPr>
        <p:txBody>
          <a:bodyPr lIns="49762" tIns="24881" rIns="49762" bIns="24881">
            <a:spAutoFit/>
          </a:bodyPr>
          <a:lstStyle/>
          <a:p>
            <a:pPr defTabSz="816575">
              <a:spcBef>
                <a:spcPct val="50000"/>
              </a:spcBef>
            </a:pPr>
            <a:r>
              <a:rPr lang="zh-CN" altLang="en-US" sz="1700" dirty="0">
                <a:solidFill>
                  <a:srgbClr val="FFFFFF"/>
                </a:solidFill>
                <a:latin typeface="黑体" panose="02010609060101010101" pitchFamily="2" charset="-122"/>
                <a:ea typeface="黑体" panose="02010609060101010101" pitchFamily="2" charset="-122"/>
              </a:rPr>
              <a:t>在此输入文字</a:t>
            </a:r>
          </a:p>
        </p:txBody>
      </p:sp>
      <p:sp>
        <p:nvSpPr>
          <p:cNvPr id="3086" name="文本框 3085"/>
          <p:cNvSpPr txBox="1"/>
          <p:nvPr/>
        </p:nvSpPr>
        <p:spPr>
          <a:xfrm>
            <a:off x="4022184" y="2845340"/>
            <a:ext cx="1491556" cy="314522"/>
          </a:xfrm>
          <a:prstGeom prst="rect">
            <a:avLst/>
          </a:prstGeom>
          <a:noFill/>
          <a:ln w="9525">
            <a:noFill/>
          </a:ln>
        </p:spPr>
        <p:txBody>
          <a:bodyPr lIns="49762" tIns="24881" rIns="49762" bIns="24881">
            <a:spAutoFit/>
          </a:bodyPr>
          <a:lstStyle/>
          <a:p>
            <a:pPr defTabSz="816575">
              <a:spcBef>
                <a:spcPct val="50000"/>
              </a:spcBef>
            </a:pPr>
            <a:r>
              <a:rPr lang="zh-CN" altLang="en-US" sz="1700" dirty="0">
                <a:solidFill>
                  <a:srgbClr val="FFFFFF"/>
                </a:solidFill>
                <a:latin typeface="黑体" panose="02010609060101010101" pitchFamily="2" charset="-122"/>
                <a:ea typeface="黑体" panose="02010609060101010101" pitchFamily="2" charset="-122"/>
              </a:rPr>
              <a:t>在此输入文字</a:t>
            </a:r>
          </a:p>
        </p:txBody>
      </p:sp>
      <p:sp>
        <p:nvSpPr>
          <p:cNvPr id="15" name="TextBox 14"/>
          <p:cNvSpPr txBox="1"/>
          <p:nvPr/>
        </p:nvSpPr>
        <p:spPr>
          <a:xfrm>
            <a:off x="899591" y="844719"/>
            <a:ext cx="8208913" cy="430887"/>
          </a:xfrm>
          <a:prstGeom prst="rect">
            <a:avLst/>
          </a:prstGeom>
          <a:noFill/>
        </p:spPr>
        <p:txBody>
          <a:bodyPr wrap="square" rtlCol="0">
            <a:spAutoFit/>
          </a:bodyPr>
          <a:lstStyle/>
          <a:p>
            <a:r>
              <a:rPr lang="en-US" sz="2200" dirty="0" smtClean="0">
                <a:solidFill>
                  <a:srgbClr val="000000"/>
                </a:solidFill>
              </a:rPr>
              <a:t>Mọi người cần phải làm gì để bảo vệ Trái Đất và Bầu Trời? </a:t>
            </a:r>
            <a:endParaRPr lang="en-US" sz="2200" dirty="0">
              <a:solidFill>
                <a:srgbClr val="000000"/>
              </a:solidFill>
            </a:endParaRPr>
          </a:p>
        </p:txBody>
      </p:sp>
      <p:sp>
        <p:nvSpPr>
          <p:cNvPr id="2" name="Rounded Rectangle 1"/>
          <p:cNvSpPr/>
          <p:nvPr/>
        </p:nvSpPr>
        <p:spPr>
          <a:xfrm>
            <a:off x="1493403" y="1491630"/>
            <a:ext cx="5904656" cy="1873405"/>
          </a:xfrm>
          <a:prstGeom prst="roundRect">
            <a:avLst/>
          </a:prstGeom>
          <a:solidFill>
            <a:schemeClr val="bg1"/>
          </a:solidFill>
          <a:ln w="5715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dirty="0" smtClean="0">
                <a:solidFill>
                  <a:srgbClr val="0070C0"/>
                </a:solidFill>
              </a:rPr>
              <a:t>Bảo vệ môi trường bằng các việc làm thiết thực như: giữ vệ sinh nơi công cộng, trồng nhiều cây xanh, bỏ rác đúng nơi quy định,sử dụng các năng lượng sạch từ gió, Mặt Trời,… </a:t>
            </a:r>
            <a:endParaRPr lang="en-US" sz="2000" b="1" dirty="0">
              <a:solidFill>
                <a:srgbClr val="0070C0"/>
              </a:solidFill>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5649" y="2792281"/>
            <a:ext cx="2086135" cy="2519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3381375"/>
            <a:ext cx="1800200" cy="1747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4299850"/>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4" name="图片 41993" descr="1-26"/>
          <p:cNvPicPr>
            <a:picLocks noChangeAspect="1"/>
          </p:cNvPicPr>
          <p:nvPr/>
        </p:nvPicPr>
        <p:blipFill>
          <a:blip r:embed="rId3"/>
          <a:stretch>
            <a:fillRect/>
          </a:stretch>
        </p:blipFill>
        <p:spPr>
          <a:xfrm>
            <a:off x="0" y="1555372"/>
            <a:ext cx="3551530" cy="2647149"/>
          </a:xfrm>
          <a:prstGeom prst="rect">
            <a:avLst/>
          </a:prstGeom>
          <a:noFill/>
          <a:ln w="9525">
            <a:noFill/>
          </a:ln>
        </p:spPr>
      </p:pic>
      <p:pic>
        <p:nvPicPr>
          <p:cNvPr id="41993" name="图片 41992" descr="1-31"/>
          <p:cNvPicPr>
            <a:picLocks noChangeAspect="1"/>
          </p:cNvPicPr>
          <p:nvPr/>
        </p:nvPicPr>
        <p:blipFill>
          <a:blip r:embed="rId4"/>
          <a:stretch>
            <a:fillRect/>
          </a:stretch>
        </p:blipFill>
        <p:spPr>
          <a:xfrm>
            <a:off x="107504" y="187851"/>
            <a:ext cx="7560840" cy="4652330"/>
          </a:xfrm>
          <a:prstGeom prst="rect">
            <a:avLst/>
          </a:prstGeom>
          <a:noFill/>
          <a:ln w="9525">
            <a:noFill/>
          </a:ln>
        </p:spPr>
      </p:pic>
      <p:pic>
        <p:nvPicPr>
          <p:cNvPr id="41992" name="图片 41991" descr="1-17"/>
          <p:cNvPicPr>
            <a:picLocks noChangeAspect="1"/>
          </p:cNvPicPr>
          <p:nvPr/>
        </p:nvPicPr>
        <p:blipFill>
          <a:blip r:embed="rId5"/>
          <a:stretch>
            <a:fillRect/>
          </a:stretch>
        </p:blipFill>
        <p:spPr>
          <a:xfrm>
            <a:off x="-58832" y="3052149"/>
            <a:ext cx="9202832" cy="2091351"/>
          </a:xfrm>
          <a:prstGeom prst="rect">
            <a:avLst/>
          </a:prstGeom>
          <a:noFill/>
          <a:ln w="9525">
            <a:noFill/>
          </a:ln>
        </p:spPr>
      </p:pic>
      <p:pic>
        <p:nvPicPr>
          <p:cNvPr id="41995" name="图片 41994" descr="1-37"/>
          <p:cNvPicPr>
            <a:picLocks noChangeAspect="1"/>
          </p:cNvPicPr>
          <p:nvPr/>
        </p:nvPicPr>
        <p:blipFill>
          <a:blip r:embed="rId6"/>
          <a:stretch>
            <a:fillRect/>
          </a:stretch>
        </p:blipFill>
        <p:spPr>
          <a:xfrm>
            <a:off x="7219950" y="1775288"/>
            <a:ext cx="2361251" cy="3408032"/>
          </a:xfrm>
          <a:prstGeom prst="rect">
            <a:avLst/>
          </a:prstGeom>
          <a:noFill/>
          <a:ln w="9525">
            <a:noFill/>
          </a:ln>
        </p:spPr>
      </p:pic>
      <p:pic>
        <p:nvPicPr>
          <p:cNvPr id="9"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3070" t="4983" r="65208" b="8281"/>
          <a:stretch/>
        </p:blipFill>
        <p:spPr bwMode="auto">
          <a:xfrm>
            <a:off x="395536" y="915566"/>
            <a:ext cx="7128792"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899592" y="1419622"/>
            <a:ext cx="6192688" cy="1508105"/>
          </a:xfrm>
          <a:prstGeom prst="rect">
            <a:avLst/>
          </a:prstGeom>
        </p:spPr>
        <p:txBody>
          <a:bodyPr wrap="square">
            <a:spAutoFit/>
          </a:bodyPr>
          <a:lstStyle/>
          <a:p>
            <a:pPr algn="just"/>
            <a:endParaRPr lang="en-US" sz="3200" dirty="0">
              <a:solidFill>
                <a:srgbClr val="C00000"/>
              </a:solidFill>
            </a:endParaRPr>
          </a:p>
          <a:p>
            <a:pPr algn="just"/>
            <a:r>
              <a:rPr lang="en-US" sz="3000" dirty="0" smtClean="0"/>
              <a:t>Cùng nhau hát một bài hát về Trái đất.</a:t>
            </a:r>
            <a:endParaRPr lang="en-US" sz="3000" dirty="0"/>
          </a:p>
        </p:txBody>
      </p:sp>
      <p:sp>
        <p:nvSpPr>
          <p:cNvPr id="11" name="矩形 5"/>
          <p:cNvSpPr/>
          <p:nvPr/>
        </p:nvSpPr>
        <p:spPr>
          <a:xfrm>
            <a:off x="1775765" y="1339757"/>
            <a:ext cx="4489717" cy="511913"/>
          </a:xfrm>
          <a:prstGeom prst="rect">
            <a:avLst/>
          </a:prstGeom>
        </p:spPr>
        <p:txBody>
          <a:bodyPr wrap="square" lIns="49762" tIns="24881" rIns="49762" bIns="24881">
            <a:spAutoFit/>
          </a:bodyPr>
          <a:lstStyle/>
          <a:p>
            <a:r>
              <a:rPr lang="en-US" altLang="zh-CN" sz="3000" b="1" dirty="0">
                <a:solidFill>
                  <a:srgbClr val="FF0000"/>
                </a:solidFill>
              </a:rPr>
              <a:t>Trò chơi: </a:t>
            </a:r>
            <a:r>
              <a:rPr lang="en-US" altLang="zh-CN" sz="3000" b="1" i="1" dirty="0">
                <a:solidFill>
                  <a:srgbClr val="FF0000"/>
                </a:solidFill>
              </a:rPr>
              <a:t>“ Ca sĩ tí hon” </a:t>
            </a:r>
            <a:endParaRPr lang="zh-CN" altLang="en-US" sz="3000" b="1" i="1" dirty="0">
              <a:solidFill>
                <a:srgbClr val="FF0000"/>
              </a:solidFill>
            </a:endParaRPr>
          </a:p>
        </p:txBody>
      </p:sp>
    </p:spTree>
    <p:extLst>
      <p:ext uri="{BB962C8B-B14F-4D97-AF65-F5344CB8AC3E}">
        <p14:creationId xmlns:p14="http://schemas.microsoft.com/office/powerpoint/2010/main" val="2731678329"/>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58832" y="3052149"/>
            <a:ext cx="9202832" cy="2091351"/>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4493702" y="1595011"/>
            <a:ext cx="3669193" cy="2647149"/>
          </a:xfrm>
          <a:prstGeom prst="rect">
            <a:avLst/>
          </a:prstGeom>
          <a:noFill/>
          <a:ln w="9525">
            <a:noFill/>
          </a:ln>
        </p:spPr>
      </p:pic>
      <p:pic>
        <p:nvPicPr>
          <p:cNvPr id="47109" name="图片 47108" descr="1-43"/>
          <p:cNvPicPr>
            <a:picLocks noChangeAspect="1"/>
          </p:cNvPicPr>
          <p:nvPr/>
        </p:nvPicPr>
        <p:blipFill>
          <a:blip r:embed="rId5"/>
          <a:stretch>
            <a:fillRect/>
          </a:stretch>
        </p:blipFill>
        <p:spPr>
          <a:xfrm>
            <a:off x="5513740" y="2376574"/>
            <a:ext cx="2843819" cy="2557532"/>
          </a:xfrm>
          <a:prstGeom prst="rect">
            <a:avLst/>
          </a:prstGeom>
          <a:noFill/>
          <a:ln w="9525">
            <a:noFill/>
          </a:ln>
        </p:spPr>
      </p:pic>
      <p:pic>
        <p:nvPicPr>
          <p:cNvPr id="47110" name="图片 47109" descr="1-42"/>
          <p:cNvPicPr>
            <a:picLocks noChangeAspect="1"/>
          </p:cNvPicPr>
          <p:nvPr/>
        </p:nvPicPr>
        <p:blipFill>
          <a:blip r:embed="rId6"/>
          <a:stretch>
            <a:fillRect/>
          </a:stretch>
        </p:blipFill>
        <p:spPr>
          <a:xfrm>
            <a:off x="0" y="-246447"/>
            <a:ext cx="6368529" cy="5389947"/>
          </a:xfrm>
          <a:prstGeom prst="rect">
            <a:avLst/>
          </a:prstGeom>
          <a:noFill/>
          <a:ln w="9525">
            <a:noFill/>
          </a:ln>
        </p:spPr>
      </p:pic>
      <p:sp>
        <p:nvSpPr>
          <p:cNvPr id="6" name="矩形 5"/>
          <p:cNvSpPr/>
          <p:nvPr/>
        </p:nvSpPr>
        <p:spPr>
          <a:xfrm rot="21413628">
            <a:off x="1063467" y="2155612"/>
            <a:ext cx="3199233" cy="819689"/>
          </a:xfrm>
          <a:prstGeom prst="rect">
            <a:avLst/>
          </a:prstGeom>
        </p:spPr>
        <p:txBody>
          <a:bodyPr wrap="square" lIns="49762" tIns="24881" rIns="49762" bIns="24881">
            <a:spAutoFit/>
          </a:bodyPr>
          <a:lstStyle/>
          <a:p>
            <a:r>
              <a:rPr lang="en-US" altLang="zh-CN" sz="5000" dirty="0" smtClean="0">
                <a:solidFill>
                  <a:srgbClr val="FF0000"/>
                </a:solidFill>
              </a:rPr>
              <a:t>CỦNG CỐ </a:t>
            </a:r>
            <a:endParaRPr lang="zh-CN" altLang="en-US" sz="5000" dirty="0">
              <a:solidFill>
                <a:srgbClr val="FF0000"/>
              </a:solidFill>
            </a:endParaRPr>
          </a:p>
        </p:txBody>
      </p:sp>
    </p:spTree>
    <p:extLst>
      <p:ext uri="{BB962C8B-B14F-4D97-AF65-F5344CB8AC3E}">
        <p14:creationId xmlns:p14="http://schemas.microsoft.com/office/powerpoint/2010/main" val="3926736894"/>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7110"/>
                                        </p:tgtEl>
                                        <p:attrNameLst>
                                          <p:attrName>style.visibility</p:attrName>
                                        </p:attrNameLst>
                                      </p:cBhvr>
                                      <p:to>
                                        <p:strVal val="visible"/>
                                      </p:to>
                                    </p:set>
                                    <p:anim calcmode="lin" valueType="num">
                                      <p:cBhvr>
                                        <p:cTn id="7" dur="1000" fill="hold"/>
                                        <p:tgtEl>
                                          <p:spTgt spid="47110"/>
                                        </p:tgtEl>
                                        <p:attrNameLst>
                                          <p:attrName>ppt_w</p:attrName>
                                        </p:attrNameLst>
                                      </p:cBhvr>
                                      <p:tavLst>
                                        <p:tav tm="0">
                                          <p:val>
                                            <p:fltVal val="0"/>
                                          </p:val>
                                        </p:tav>
                                        <p:tav tm="100000">
                                          <p:val>
                                            <p:strVal val="#ppt_w"/>
                                          </p:val>
                                        </p:tav>
                                      </p:tavLst>
                                    </p:anim>
                                    <p:anim calcmode="lin" valueType="num">
                                      <p:cBhvr>
                                        <p:cTn id="8" dur="1000" fill="hold"/>
                                        <p:tgtEl>
                                          <p:spTgt spid="47110"/>
                                        </p:tgtEl>
                                        <p:attrNameLst>
                                          <p:attrName>ppt_h</p:attrName>
                                        </p:attrNameLst>
                                      </p:cBhvr>
                                      <p:tavLst>
                                        <p:tav tm="0">
                                          <p:val>
                                            <p:fltVal val="0"/>
                                          </p:val>
                                        </p:tav>
                                        <p:tav tm="100000">
                                          <p:val>
                                            <p:strVal val="#ppt_h"/>
                                          </p:val>
                                        </p:tav>
                                      </p:tavLst>
                                    </p:anim>
                                    <p:anim calcmode="lin" valueType="num">
                                      <p:cBhvr>
                                        <p:cTn id="9" dur="1000" fill="hold"/>
                                        <p:tgtEl>
                                          <p:spTgt spid="47110"/>
                                        </p:tgtEl>
                                        <p:attrNameLst>
                                          <p:attrName>style.rotation</p:attrName>
                                        </p:attrNameLst>
                                      </p:cBhvr>
                                      <p:tavLst>
                                        <p:tav tm="0">
                                          <p:val>
                                            <p:fltVal val="90"/>
                                          </p:val>
                                        </p:tav>
                                        <p:tav tm="100000">
                                          <p:val>
                                            <p:fltVal val="0"/>
                                          </p:val>
                                        </p:tav>
                                      </p:tavLst>
                                    </p:anim>
                                    <p:animEffect transition="in" filter="fade">
                                      <p:cBhvr>
                                        <p:cTn id="10" dur="1000"/>
                                        <p:tgtEl>
                                          <p:spTgt spid="47110"/>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47109"/>
                                        </p:tgtEl>
                                        <p:attrNameLst>
                                          <p:attrName>style.visibility</p:attrName>
                                        </p:attrNameLst>
                                      </p:cBhvr>
                                      <p:to>
                                        <p:strVal val="visible"/>
                                      </p:to>
                                    </p:set>
                                    <p:animEffect transition="in" filter="fade">
                                      <p:cBhvr>
                                        <p:cTn id="15" dur="1000"/>
                                        <p:tgtEl>
                                          <p:spTgt spid="47109"/>
                                        </p:tgtEl>
                                      </p:cBhvr>
                                    </p:animEffect>
                                    <p:anim calcmode="lin" valueType="num">
                                      <p:cBhvr>
                                        <p:cTn id="16" dur="1000" fill="hold"/>
                                        <p:tgtEl>
                                          <p:spTgt spid="47109"/>
                                        </p:tgtEl>
                                        <p:attrNameLst>
                                          <p:attrName>ppt_x</p:attrName>
                                        </p:attrNameLst>
                                      </p:cBhvr>
                                      <p:tavLst>
                                        <p:tav tm="0">
                                          <p:val>
                                            <p:strVal val="#ppt_x"/>
                                          </p:val>
                                        </p:tav>
                                        <p:tav tm="100000">
                                          <p:val>
                                            <p:strVal val="#ppt_x"/>
                                          </p:val>
                                        </p:tav>
                                      </p:tavLst>
                                    </p:anim>
                                    <p:anim calcmode="lin" valueType="num">
                                      <p:cBhvr>
                                        <p:cTn id="17" dur="1000" fill="hold"/>
                                        <p:tgtEl>
                                          <p:spTgt spid="47109"/>
                                        </p:tgtEl>
                                        <p:attrNameLst>
                                          <p:attrName>ppt_y</p:attrName>
                                        </p:attrNameLst>
                                      </p:cBhvr>
                                      <p:tavLst>
                                        <p:tav tm="0">
                                          <p:val>
                                            <p:strVal val="#ppt_y-.1"/>
                                          </p:val>
                                        </p:tav>
                                        <p:tav tm="100000">
                                          <p:val>
                                            <p:strVal val="#ppt_y"/>
                                          </p:val>
                                        </p:tav>
                                      </p:tavLst>
                                    </p:anim>
                                  </p:childTnLst>
                                </p:cTn>
                              </p:par>
                              <p:par>
                                <p:cTn id="18" presetID="31"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 calcmode="lin" valueType="num">
                                      <p:cBhvr>
                                        <p:cTn id="22" dur="1000" fill="hold"/>
                                        <p:tgtEl>
                                          <p:spTgt spid="6"/>
                                        </p:tgtEl>
                                        <p:attrNameLst>
                                          <p:attrName>style.rotation</p:attrName>
                                        </p:attrNameLst>
                                      </p:cBhvr>
                                      <p:tavLst>
                                        <p:tav tm="0">
                                          <p:val>
                                            <p:fltVal val="90"/>
                                          </p:val>
                                        </p:tav>
                                        <p:tav tm="100000">
                                          <p:val>
                                            <p:fltVal val="0"/>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252536" y="267494"/>
            <a:ext cx="9396535" cy="5049574"/>
          </a:xfrm>
          <a:prstGeom prst="rect">
            <a:avLst/>
          </a:prstGeom>
          <a:noFill/>
          <a:ln w="9525">
            <a:noFill/>
          </a:ln>
        </p:spPr>
      </p:pic>
      <p:sp>
        <p:nvSpPr>
          <p:cNvPr id="3083" name="文本框 3082"/>
          <p:cNvSpPr txBox="1"/>
          <p:nvPr/>
        </p:nvSpPr>
        <p:spPr>
          <a:xfrm>
            <a:off x="4022184" y="929777"/>
            <a:ext cx="1491556" cy="314521"/>
          </a:xfrm>
          <a:prstGeom prst="rect">
            <a:avLst/>
          </a:prstGeom>
          <a:noFill/>
          <a:ln w="9525">
            <a:noFill/>
          </a:ln>
        </p:spPr>
        <p:txBody>
          <a:bodyPr lIns="49762" tIns="24881" rIns="49762" bIns="24881">
            <a:spAutoFit/>
          </a:bodyPr>
          <a:lstStyle/>
          <a:p>
            <a:pPr defTabSz="816575">
              <a:spcBef>
                <a:spcPct val="50000"/>
              </a:spcBef>
            </a:pPr>
            <a:r>
              <a:rPr lang="zh-CN" altLang="en-US" sz="1700" dirty="0">
                <a:solidFill>
                  <a:srgbClr val="FFFFFF"/>
                </a:solidFill>
                <a:latin typeface="黑体" panose="02010609060101010101" pitchFamily="2" charset="-122"/>
                <a:ea typeface="黑体" panose="02010609060101010101" pitchFamily="2" charset="-122"/>
              </a:rPr>
              <a:t>在此输入文字</a:t>
            </a:r>
          </a:p>
        </p:txBody>
      </p:sp>
      <p:sp>
        <p:nvSpPr>
          <p:cNvPr id="3086" name="文本框 3085"/>
          <p:cNvSpPr txBox="1"/>
          <p:nvPr/>
        </p:nvSpPr>
        <p:spPr>
          <a:xfrm>
            <a:off x="4022184" y="2845340"/>
            <a:ext cx="1491556" cy="314522"/>
          </a:xfrm>
          <a:prstGeom prst="rect">
            <a:avLst/>
          </a:prstGeom>
          <a:noFill/>
          <a:ln w="9525">
            <a:noFill/>
          </a:ln>
        </p:spPr>
        <p:txBody>
          <a:bodyPr lIns="49762" tIns="24881" rIns="49762" bIns="24881">
            <a:spAutoFit/>
          </a:bodyPr>
          <a:lstStyle/>
          <a:p>
            <a:pPr defTabSz="816575">
              <a:spcBef>
                <a:spcPct val="50000"/>
              </a:spcBef>
            </a:pPr>
            <a:r>
              <a:rPr lang="zh-CN" altLang="en-US" sz="1700" dirty="0">
                <a:solidFill>
                  <a:srgbClr val="FFFFFF"/>
                </a:solidFill>
                <a:latin typeface="黑体" panose="02010609060101010101" pitchFamily="2" charset="-122"/>
                <a:ea typeface="黑体" panose="02010609060101010101" pitchFamily="2" charset="-122"/>
              </a:rPr>
              <a:t>在此输入文字</a:t>
            </a:r>
          </a:p>
        </p:txBody>
      </p:sp>
      <p:sp>
        <p:nvSpPr>
          <p:cNvPr id="15" name="TextBox 14"/>
          <p:cNvSpPr txBox="1"/>
          <p:nvPr/>
        </p:nvSpPr>
        <p:spPr>
          <a:xfrm>
            <a:off x="899591" y="627534"/>
            <a:ext cx="8208913" cy="430887"/>
          </a:xfrm>
          <a:prstGeom prst="rect">
            <a:avLst/>
          </a:prstGeom>
          <a:noFill/>
        </p:spPr>
        <p:txBody>
          <a:bodyPr wrap="square" rtlCol="0">
            <a:spAutoFit/>
          </a:bodyPr>
          <a:lstStyle/>
          <a:p>
            <a:r>
              <a:rPr lang="en-US" sz="2200" dirty="0" smtClean="0">
                <a:solidFill>
                  <a:srgbClr val="000000"/>
                </a:solidFill>
              </a:rPr>
              <a:t>Nối hình ở cột A sao cho  phù hợp với tên gọi ở cột B </a:t>
            </a:r>
            <a:endParaRPr lang="en-US" sz="2200" dirty="0">
              <a:solidFill>
                <a:srgbClr val="000000"/>
              </a:solidFill>
            </a:endParaRPr>
          </a:p>
        </p:txBody>
      </p:sp>
      <p:sp>
        <p:nvSpPr>
          <p:cNvPr id="3" name="Rounded Rectangle 2"/>
          <p:cNvSpPr/>
          <p:nvPr/>
        </p:nvSpPr>
        <p:spPr>
          <a:xfrm>
            <a:off x="1619672" y="1059582"/>
            <a:ext cx="720080" cy="288032"/>
          </a:xfrm>
          <a:prstGeom prst="round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A</a:t>
            </a:r>
            <a:endParaRPr lang="en-US" dirty="0">
              <a:solidFill>
                <a:srgbClr val="FF0000"/>
              </a:solidFill>
            </a:endParaRPr>
          </a:p>
        </p:txBody>
      </p:sp>
      <p:sp>
        <p:nvSpPr>
          <p:cNvPr id="11" name="Rounded Rectangle 10"/>
          <p:cNvSpPr/>
          <p:nvPr/>
        </p:nvSpPr>
        <p:spPr>
          <a:xfrm>
            <a:off x="6660232" y="1059582"/>
            <a:ext cx="720080" cy="288032"/>
          </a:xfrm>
          <a:prstGeom prst="round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A</a:t>
            </a:r>
            <a:endParaRPr lang="en-US" dirty="0">
              <a:solidFill>
                <a:srgbClr val="FF0000"/>
              </a:solidFill>
            </a:endParaRPr>
          </a:p>
        </p:txBody>
      </p:sp>
      <p:sp>
        <p:nvSpPr>
          <p:cNvPr id="12" name="Rounded Rectangle 11"/>
          <p:cNvSpPr/>
          <p:nvPr/>
        </p:nvSpPr>
        <p:spPr>
          <a:xfrm>
            <a:off x="4067944" y="1059582"/>
            <a:ext cx="720080" cy="288032"/>
          </a:xfrm>
          <a:prstGeom prst="round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B</a:t>
            </a:r>
          </a:p>
        </p:txBody>
      </p:sp>
      <p:pic>
        <p:nvPicPr>
          <p:cNvPr id="102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0109" y="1491630"/>
            <a:ext cx="2147715" cy="108012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184" y="1419622"/>
            <a:ext cx="2361684" cy="1148333"/>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28184" y="2643758"/>
            <a:ext cx="2361684" cy="1072741"/>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8185" y="3795886"/>
            <a:ext cx="2339582" cy="1152128"/>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ounded Rectangle 24"/>
          <p:cNvSpPr/>
          <p:nvPr/>
        </p:nvSpPr>
        <p:spPr>
          <a:xfrm>
            <a:off x="3707904" y="1707654"/>
            <a:ext cx="1728192" cy="432048"/>
          </a:xfrm>
          <a:prstGeom prst="roundRect">
            <a:avLst>
              <a:gd name="adj" fmla="val 5000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Suối </a:t>
            </a:r>
            <a:endParaRPr lang="en-US" dirty="0">
              <a:solidFill>
                <a:schemeClr val="tx1"/>
              </a:solidFill>
            </a:endParaRPr>
          </a:p>
        </p:txBody>
      </p:sp>
      <p:sp>
        <p:nvSpPr>
          <p:cNvPr id="26" name="Rounded Rectangle 25"/>
          <p:cNvSpPr/>
          <p:nvPr/>
        </p:nvSpPr>
        <p:spPr>
          <a:xfrm>
            <a:off x="3707904" y="2355726"/>
            <a:ext cx="1728192" cy="432048"/>
          </a:xfrm>
          <a:prstGeom prst="roundRect">
            <a:avLst>
              <a:gd name="adj" fmla="val 5000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Biển </a:t>
            </a:r>
            <a:endParaRPr lang="en-US" dirty="0">
              <a:solidFill>
                <a:schemeClr val="tx1"/>
              </a:solidFill>
            </a:endParaRPr>
          </a:p>
        </p:txBody>
      </p:sp>
      <p:sp>
        <p:nvSpPr>
          <p:cNvPr id="27" name="Rounded Rectangle 26"/>
          <p:cNvSpPr/>
          <p:nvPr/>
        </p:nvSpPr>
        <p:spPr>
          <a:xfrm>
            <a:off x="3707904" y="3003798"/>
            <a:ext cx="1728192" cy="432048"/>
          </a:xfrm>
          <a:prstGeom prst="roundRect">
            <a:avLst>
              <a:gd name="adj" fmla="val 5000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Đồng bằng</a:t>
            </a:r>
            <a:endParaRPr lang="en-US" dirty="0">
              <a:solidFill>
                <a:schemeClr val="tx1"/>
              </a:solidFill>
            </a:endParaRPr>
          </a:p>
        </p:txBody>
      </p:sp>
      <p:sp>
        <p:nvSpPr>
          <p:cNvPr id="28" name="Rounded Rectangle 27"/>
          <p:cNvSpPr/>
          <p:nvPr/>
        </p:nvSpPr>
        <p:spPr>
          <a:xfrm>
            <a:off x="3707904" y="3651870"/>
            <a:ext cx="1728192" cy="432048"/>
          </a:xfrm>
          <a:prstGeom prst="roundRect">
            <a:avLst>
              <a:gd name="adj" fmla="val 5000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Núi </a:t>
            </a:r>
            <a:endParaRPr lang="en-US" dirty="0">
              <a:solidFill>
                <a:schemeClr val="tx1"/>
              </a:solidFill>
            </a:endParaRPr>
          </a:p>
        </p:txBody>
      </p:sp>
      <p:sp>
        <p:nvSpPr>
          <p:cNvPr id="29" name="Rounded Rectangle 28"/>
          <p:cNvSpPr/>
          <p:nvPr/>
        </p:nvSpPr>
        <p:spPr>
          <a:xfrm>
            <a:off x="3707904" y="4299942"/>
            <a:ext cx="1728192" cy="432048"/>
          </a:xfrm>
          <a:prstGeom prst="roundRect">
            <a:avLst>
              <a:gd name="adj" fmla="val 5000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Cao nguyên </a:t>
            </a:r>
            <a:endParaRPr lang="en-US" dirty="0">
              <a:solidFill>
                <a:schemeClr val="tx1"/>
              </a:solidFill>
            </a:endParaRPr>
          </a:p>
        </p:txBody>
      </p:sp>
      <p:cxnSp>
        <p:nvCxnSpPr>
          <p:cNvPr id="5" name="Straight Arrow Connector 4"/>
          <p:cNvCxnSpPr/>
          <p:nvPr/>
        </p:nvCxnSpPr>
        <p:spPr>
          <a:xfrm flipH="1">
            <a:off x="2987826" y="2031690"/>
            <a:ext cx="792086" cy="2052228"/>
          </a:xfrm>
          <a:prstGeom prst="straightConnector1">
            <a:avLst/>
          </a:prstGeom>
          <a:ln w="28575">
            <a:solidFill>
              <a:srgbClr val="FF0066"/>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5400090" y="2511177"/>
            <a:ext cx="828095" cy="2004789"/>
          </a:xfrm>
          <a:prstGeom prst="straightConnector1">
            <a:avLst/>
          </a:prstGeom>
          <a:ln w="28575">
            <a:solidFill>
              <a:srgbClr val="FF0066"/>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5220072" y="1923679"/>
            <a:ext cx="1008112" cy="1368151"/>
          </a:xfrm>
          <a:prstGeom prst="straightConnector1">
            <a:avLst/>
          </a:prstGeom>
          <a:ln w="28575">
            <a:solidFill>
              <a:srgbClr val="FF0066"/>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flipV="1">
            <a:off x="2843808" y="1923679"/>
            <a:ext cx="936104" cy="1953015"/>
          </a:xfrm>
          <a:prstGeom prst="straightConnector1">
            <a:avLst/>
          </a:prstGeom>
          <a:ln w="28575">
            <a:solidFill>
              <a:srgbClr val="FF0066"/>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2987826" y="3291830"/>
            <a:ext cx="864096" cy="1309530"/>
          </a:xfrm>
          <a:prstGeom prst="straightConnector1">
            <a:avLst/>
          </a:prstGeom>
          <a:ln w="28575">
            <a:solidFill>
              <a:srgbClr val="FF0066"/>
            </a:solidFill>
            <a:tailEnd type="arrow"/>
          </a:ln>
        </p:spPr>
        <p:style>
          <a:lnRef idx="1">
            <a:schemeClr val="accent1"/>
          </a:lnRef>
          <a:fillRef idx="0">
            <a:schemeClr val="accent1"/>
          </a:fillRef>
          <a:effectRef idx="0">
            <a:schemeClr val="accent1"/>
          </a:effectRef>
          <a:fontRef idx="minor">
            <a:schemeClr val="tx1"/>
          </a:fontRef>
        </p:style>
      </p:cxnSp>
      <p:pic>
        <p:nvPicPr>
          <p:cNvPr id="10249"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0109" y="3747556"/>
            <a:ext cx="2147715" cy="112845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0"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0108" y="2679762"/>
            <a:ext cx="2147717" cy="972108"/>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6778766"/>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down)">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down)">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down)">
                                      <p:cBhvr>
                                        <p:cTn id="2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图片 38915" descr="1-17"/>
          <p:cNvPicPr>
            <a:picLocks noChangeAspect="1"/>
          </p:cNvPicPr>
          <p:nvPr/>
        </p:nvPicPr>
        <p:blipFill>
          <a:blip r:embed="rId3"/>
          <a:stretch>
            <a:fillRect/>
          </a:stretch>
        </p:blipFill>
        <p:spPr>
          <a:xfrm>
            <a:off x="-58832" y="3052149"/>
            <a:ext cx="9202832" cy="2091351"/>
          </a:xfrm>
          <a:prstGeom prst="rect">
            <a:avLst/>
          </a:prstGeom>
          <a:noFill/>
          <a:ln w="9525">
            <a:noFill/>
          </a:ln>
        </p:spPr>
      </p:pic>
      <p:pic>
        <p:nvPicPr>
          <p:cNvPr id="38918" name="图片 38917" descr="1-31"/>
          <p:cNvPicPr>
            <a:picLocks noChangeAspect="1"/>
          </p:cNvPicPr>
          <p:nvPr/>
        </p:nvPicPr>
        <p:blipFill>
          <a:blip r:embed="rId4"/>
          <a:stretch>
            <a:fillRect/>
          </a:stretch>
        </p:blipFill>
        <p:spPr>
          <a:xfrm>
            <a:off x="1668052" y="187851"/>
            <a:ext cx="5730032" cy="4652330"/>
          </a:xfrm>
          <a:prstGeom prst="rect">
            <a:avLst/>
          </a:prstGeom>
          <a:noFill/>
          <a:ln w="9525">
            <a:noFill/>
          </a:ln>
        </p:spPr>
      </p:pic>
      <p:pic>
        <p:nvPicPr>
          <p:cNvPr id="38919" name="图片 38918" descr="1-32"/>
          <p:cNvPicPr>
            <a:picLocks noChangeAspect="1"/>
          </p:cNvPicPr>
          <p:nvPr/>
        </p:nvPicPr>
        <p:blipFill>
          <a:blip r:embed="rId5"/>
          <a:stretch>
            <a:fillRect/>
          </a:stretch>
        </p:blipFill>
        <p:spPr>
          <a:xfrm>
            <a:off x="7024329" y="1712202"/>
            <a:ext cx="2119671" cy="3143489"/>
          </a:xfrm>
          <a:prstGeom prst="rect">
            <a:avLst/>
          </a:prstGeom>
          <a:noFill/>
          <a:ln w="9525">
            <a:noFill/>
          </a:ln>
        </p:spPr>
      </p:pic>
      <p:pic>
        <p:nvPicPr>
          <p:cNvPr id="38917" name="图片 38916" descr="1-30"/>
          <p:cNvPicPr>
            <a:picLocks noChangeAspect="1"/>
          </p:cNvPicPr>
          <p:nvPr/>
        </p:nvPicPr>
        <p:blipFill>
          <a:blip r:embed="rId6"/>
          <a:stretch>
            <a:fillRect/>
          </a:stretch>
        </p:blipFill>
        <p:spPr>
          <a:xfrm>
            <a:off x="-137562" y="1137447"/>
            <a:ext cx="2554852" cy="4053447"/>
          </a:xfrm>
          <a:prstGeom prst="rect">
            <a:avLst/>
          </a:prstGeom>
          <a:noFill/>
          <a:ln w="9525">
            <a:noFill/>
          </a:ln>
        </p:spPr>
      </p:pic>
      <p:sp>
        <p:nvSpPr>
          <p:cNvPr id="6" name="文本框 5"/>
          <p:cNvSpPr txBox="1"/>
          <p:nvPr/>
        </p:nvSpPr>
        <p:spPr>
          <a:xfrm>
            <a:off x="2417290" y="1131590"/>
            <a:ext cx="4386958" cy="1912296"/>
          </a:xfrm>
          <a:prstGeom prst="rect">
            <a:avLst/>
          </a:prstGeom>
          <a:noFill/>
          <a:ln w="9525">
            <a:noFill/>
          </a:ln>
        </p:spPr>
        <p:txBody>
          <a:bodyPr wrap="square" lIns="49762" tIns="24881" rIns="49762" bIns="24881">
            <a:spAutoFit/>
          </a:bodyPr>
          <a:lstStyle/>
          <a:p>
            <a:pPr algn="ctr" defTabSz="816575">
              <a:spcBef>
                <a:spcPct val="50000"/>
              </a:spcBef>
            </a:pPr>
            <a:r>
              <a:rPr lang="en-US" altLang="zh-CN" sz="2200" dirty="0" smtClean="0">
                <a:solidFill>
                  <a:srgbClr val="FF0000"/>
                </a:solidFill>
              </a:rPr>
              <a:t>Dặn dò</a:t>
            </a:r>
            <a:endParaRPr lang="en-US" altLang="zh-CN" sz="2200" dirty="0">
              <a:solidFill>
                <a:srgbClr val="000000"/>
              </a:solidFill>
            </a:endParaRPr>
          </a:p>
          <a:p>
            <a:pPr algn="just" defTabSz="816575">
              <a:spcBef>
                <a:spcPct val="50000"/>
              </a:spcBef>
            </a:pPr>
            <a:r>
              <a:rPr lang="en-US" altLang="zh-CN" sz="2200" dirty="0" smtClean="0">
                <a:solidFill>
                  <a:srgbClr val="000000"/>
                </a:solidFill>
              </a:rPr>
              <a:t> Tìm hiểu thêm về các địa điểm có địa hình nổi tiếng Việt Nam. Đọc cho người thân nghe mục “ Bạn có biết”.</a:t>
            </a:r>
            <a:endParaRPr lang="zh-CN" altLang="en-US" sz="2200" dirty="0">
              <a:solidFill>
                <a:srgbClr val="000000"/>
              </a:solidFill>
            </a:endParaRPr>
          </a:p>
        </p:txBody>
      </p:sp>
    </p:spTree>
    <p:extLst>
      <p:ext uri="{BB962C8B-B14F-4D97-AF65-F5344CB8AC3E}">
        <p14:creationId xmlns:p14="http://schemas.microsoft.com/office/powerpoint/2010/main" val="3240054041"/>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8916"/>
                                        </p:tgtEl>
                                        <p:attrNameLst>
                                          <p:attrName>style.visibility</p:attrName>
                                        </p:attrNameLst>
                                      </p:cBhvr>
                                      <p:to>
                                        <p:strVal val="visible"/>
                                      </p:to>
                                    </p:set>
                                    <p:animEffect transition="in" filter="fade">
                                      <p:cBhvr>
                                        <p:cTn id="7" dur="1000"/>
                                        <p:tgtEl>
                                          <p:spTgt spid="38916"/>
                                        </p:tgtEl>
                                      </p:cBhvr>
                                    </p:animEffect>
                                    <p:anim calcmode="lin" valueType="num">
                                      <p:cBhvr>
                                        <p:cTn id="8" dur="1000" fill="hold"/>
                                        <p:tgtEl>
                                          <p:spTgt spid="38916"/>
                                        </p:tgtEl>
                                        <p:attrNameLst>
                                          <p:attrName>ppt_x</p:attrName>
                                        </p:attrNameLst>
                                      </p:cBhvr>
                                      <p:tavLst>
                                        <p:tav tm="0">
                                          <p:val>
                                            <p:strVal val="#ppt_x"/>
                                          </p:val>
                                        </p:tav>
                                        <p:tav tm="100000">
                                          <p:val>
                                            <p:strVal val="#ppt_x"/>
                                          </p:val>
                                        </p:tav>
                                      </p:tavLst>
                                    </p:anim>
                                    <p:anim calcmode="lin" valueType="num">
                                      <p:cBhvr>
                                        <p:cTn id="9" dur="1000" fill="hold"/>
                                        <p:tgtEl>
                                          <p:spTgt spid="389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5" presetClass="entr" presetSubtype="0" fill="hold" nodeType="afterEffect">
                                  <p:stCondLst>
                                    <p:cond delay="0"/>
                                  </p:stCondLst>
                                  <p:childTnLst>
                                    <p:set>
                                      <p:cBhvr>
                                        <p:cTn id="12" dur="1" fill="hold">
                                          <p:stCondLst>
                                            <p:cond delay="0"/>
                                          </p:stCondLst>
                                        </p:cTn>
                                        <p:tgtEl>
                                          <p:spTgt spid="38918"/>
                                        </p:tgtEl>
                                        <p:attrNameLst>
                                          <p:attrName>style.visibility</p:attrName>
                                        </p:attrNameLst>
                                      </p:cBhvr>
                                      <p:to>
                                        <p:strVal val="visible"/>
                                      </p:to>
                                    </p:set>
                                    <p:anim calcmode="lin" valueType="num">
                                      <p:cBhvr>
                                        <p:cTn id="13" dur="1000" fill="hold"/>
                                        <p:tgtEl>
                                          <p:spTgt spid="38918"/>
                                        </p:tgtEl>
                                        <p:attrNameLst>
                                          <p:attrName>ppt_w</p:attrName>
                                        </p:attrNameLst>
                                      </p:cBhvr>
                                      <p:tavLst>
                                        <p:tav tm="0">
                                          <p:val>
                                            <p:fltVal val="0"/>
                                          </p:val>
                                        </p:tav>
                                        <p:tav tm="100000">
                                          <p:val>
                                            <p:strVal val="#ppt_w"/>
                                          </p:val>
                                        </p:tav>
                                      </p:tavLst>
                                    </p:anim>
                                    <p:anim calcmode="lin" valueType="num">
                                      <p:cBhvr>
                                        <p:cTn id="14" dur="1000" fill="hold"/>
                                        <p:tgtEl>
                                          <p:spTgt spid="38918"/>
                                        </p:tgtEl>
                                        <p:attrNameLst>
                                          <p:attrName>ppt_h</p:attrName>
                                        </p:attrNameLst>
                                      </p:cBhvr>
                                      <p:tavLst>
                                        <p:tav tm="0">
                                          <p:val>
                                            <p:fltVal val="0"/>
                                          </p:val>
                                        </p:tav>
                                        <p:tav tm="100000">
                                          <p:val>
                                            <p:strVal val="#ppt_h"/>
                                          </p:val>
                                        </p:tav>
                                      </p:tavLst>
                                    </p:anim>
                                    <p:anim calcmode="lin" valueType="num">
                                      <p:cBhvr>
                                        <p:cTn id="15" dur="1000" fill="hold"/>
                                        <p:tgtEl>
                                          <p:spTgt spid="3891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8918"/>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2000"/>
                            </p:stCondLst>
                            <p:childTnLst>
                              <p:par>
                                <p:cTn id="18" presetID="42" presetClass="entr" presetSubtype="0" fill="hold" nodeType="afterEffect">
                                  <p:stCondLst>
                                    <p:cond delay="0"/>
                                  </p:stCondLst>
                                  <p:childTnLst>
                                    <p:set>
                                      <p:cBhvr>
                                        <p:cTn id="19" dur="1" fill="hold">
                                          <p:stCondLst>
                                            <p:cond delay="0"/>
                                          </p:stCondLst>
                                        </p:cTn>
                                        <p:tgtEl>
                                          <p:spTgt spid="38919"/>
                                        </p:tgtEl>
                                        <p:attrNameLst>
                                          <p:attrName>style.visibility</p:attrName>
                                        </p:attrNameLst>
                                      </p:cBhvr>
                                      <p:to>
                                        <p:strVal val="visible"/>
                                      </p:to>
                                    </p:set>
                                    <p:animEffect transition="in" filter="fade">
                                      <p:cBhvr>
                                        <p:cTn id="20" dur="1000"/>
                                        <p:tgtEl>
                                          <p:spTgt spid="38919"/>
                                        </p:tgtEl>
                                      </p:cBhvr>
                                    </p:animEffect>
                                    <p:anim calcmode="lin" valueType="num">
                                      <p:cBhvr>
                                        <p:cTn id="21" dur="1000" fill="hold"/>
                                        <p:tgtEl>
                                          <p:spTgt spid="38919"/>
                                        </p:tgtEl>
                                        <p:attrNameLst>
                                          <p:attrName>ppt_x</p:attrName>
                                        </p:attrNameLst>
                                      </p:cBhvr>
                                      <p:tavLst>
                                        <p:tav tm="0">
                                          <p:val>
                                            <p:strVal val="#ppt_x"/>
                                          </p:val>
                                        </p:tav>
                                        <p:tav tm="100000">
                                          <p:val>
                                            <p:strVal val="#ppt_x"/>
                                          </p:val>
                                        </p:tav>
                                      </p:tavLst>
                                    </p:anim>
                                    <p:anim calcmode="lin" valueType="num">
                                      <p:cBhvr>
                                        <p:cTn id="22" dur="1000" fill="hold"/>
                                        <p:tgtEl>
                                          <p:spTgt spid="38919"/>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42" presetClass="entr" presetSubtype="0" fill="hold" nodeType="afterEffect">
                                  <p:stCondLst>
                                    <p:cond delay="0"/>
                                  </p:stCondLst>
                                  <p:childTnLst>
                                    <p:set>
                                      <p:cBhvr>
                                        <p:cTn id="25" dur="1" fill="hold">
                                          <p:stCondLst>
                                            <p:cond delay="0"/>
                                          </p:stCondLst>
                                        </p:cTn>
                                        <p:tgtEl>
                                          <p:spTgt spid="38917"/>
                                        </p:tgtEl>
                                        <p:attrNameLst>
                                          <p:attrName>style.visibility</p:attrName>
                                        </p:attrNameLst>
                                      </p:cBhvr>
                                      <p:to>
                                        <p:strVal val="visible"/>
                                      </p:to>
                                    </p:set>
                                    <p:animEffect transition="in" filter="fade">
                                      <p:cBhvr>
                                        <p:cTn id="26" dur="1000"/>
                                        <p:tgtEl>
                                          <p:spTgt spid="38917"/>
                                        </p:tgtEl>
                                      </p:cBhvr>
                                    </p:animEffect>
                                    <p:anim calcmode="lin" valueType="num">
                                      <p:cBhvr>
                                        <p:cTn id="27" dur="1000" fill="hold"/>
                                        <p:tgtEl>
                                          <p:spTgt spid="38917"/>
                                        </p:tgtEl>
                                        <p:attrNameLst>
                                          <p:attrName>ppt_x</p:attrName>
                                        </p:attrNameLst>
                                      </p:cBhvr>
                                      <p:tavLst>
                                        <p:tav tm="0">
                                          <p:val>
                                            <p:strVal val="#ppt_x"/>
                                          </p:val>
                                        </p:tav>
                                        <p:tav tm="100000">
                                          <p:val>
                                            <p:strVal val="#ppt_x"/>
                                          </p:val>
                                        </p:tav>
                                      </p:tavLst>
                                    </p:anim>
                                    <p:anim calcmode="lin" valueType="num">
                                      <p:cBhvr>
                                        <p:cTn id="28" dur="1000" fill="hold"/>
                                        <p:tgtEl>
                                          <p:spTgt spid="38917"/>
                                        </p:tgtEl>
                                        <p:attrNameLst>
                                          <p:attrName>ppt_y</p:attrName>
                                        </p:attrNameLst>
                                      </p:cBhvr>
                                      <p:tavLst>
                                        <p:tav tm="0">
                                          <p:val>
                                            <p:strVal val="#ppt_y+.1"/>
                                          </p:val>
                                        </p:tav>
                                        <p:tav tm="100000">
                                          <p:val>
                                            <p:strVal val="#ppt_y"/>
                                          </p:val>
                                        </p:tav>
                                      </p:tavLst>
                                    </p:anim>
                                  </p:childTnLst>
                                </p:cTn>
                              </p:par>
                            </p:childTnLst>
                          </p:cTn>
                        </p:par>
                        <p:par>
                          <p:cTn id="29" fill="hold">
                            <p:stCondLst>
                              <p:cond delay="4000"/>
                            </p:stCondLst>
                            <p:childTnLst>
                              <p:par>
                                <p:cTn id="30" presetID="27" presetClass="entr" presetSubtype="0" fill="hold" grpId="0" nodeType="afterEffect">
                                  <p:stCondLst>
                                    <p:cond delay="0"/>
                                  </p:stCondLst>
                                  <p:iterate type="lt">
                                    <p:tmPct val="50000"/>
                                  </p:iterate>
                                  <p:childTnLst>
                                    <p:set>
                                      <p:cBhvr>
                                        <p:cTn id="31" dur="1" fill="hold">
                                          <p:stCondLst>
                                            <p:cond delay="0"/>
                                          </p:stCondLst>
                                        </p:cTn>
                                        <p:tgtEl>
                                          <p:spTgt spid="6">
                                            <p:txEl>
                                              <p:pRg st="0" end="0"/>
                                            </p:txEl>
                                          </p:spTgt>
                                        </p:tgtEl>
                                        <p:attrNameLst>
                                          <p:attrName>style.visibility</p:attrName>
                                        </p:attrNameLst>
                                      </p:cBhvr>
                                      <p:to>
                                        <p:strVal val="visible"/>
                                      </p:to>
                                    </p:set>
                                    <p:anim calcmode="discrete" valueType="clr">
                                      <p:cBhvr override="childStyle">
                                        <p:cTn id="32" dur="80"/>
                                        <p:tgtEl>
                                          <p:spTgt spid="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6">
                                            <p:txEl>
                                              <p:pRg st="0" end="0"/>
                                            </p:txEl>
                                          </p:spTgt>
                                        </p:tgtEl>
                                        <p:attrNameLst>
                                          <p:attrName>fillcolor</p:attrName>
                                        </p:attrNameLst>
                                      </p:cBhvr>
                                      <p:tavLst>
                                        <p:tav tm="0">
                                          <p:val>
                                            <p:clrVal>
                                              <a:schemeClr val="accent2"/>
                                            </p:clrVal>
                                          </p:val>
                                        </p:tav>
                                        <p:tav tm="50000">
                                          <p:val>
                                            <p:clrVal>
                                              <a:schemeClr val="hlink"/>
                                            </p:clrVal>
                                          </p:val>
                                        </p:tav>
                                      </p:tavLst>
                                    </p:anim>
                                    <p:set>
                                      <p:cBhvr>
                                        <p:cTn id="34" dur="80"/>
                                        <p:tgtEl>
                                          <p:spTgt spid="6">
                                            <p:txEl>
                                              <p:pRg st="0" end="0"/>
                                            </p:txEl>
                                          </p:spTgt>
                                        </p:tgtEl>
                                        <p:attrNameLst>
                                          <p:attrName>fill.type</p:attrName>
                                        </p:attrNameLst>
                                      </p:cBhvr>
                                      <p:to>
                                        <p:strVal val="solid"/>
                                      </p:to>
                                    </p:set>
                                  </p:childTnLst>
                                </p:cTn>
                              </p:par>
                            </p:childTnLst>
                          </p:cTn>
                        </p:par>
                        <p:par>
                          <p:cTn id="35" fill="hold">
                            <p:stCondLst>
                              <p:cond delay="4240"/>
                            </p:stCondLst>
                            <p:childTnLst>
                              <p:par>
                                <p:cTn id="36" presetID="27" presetClass="entr" presetSubtype="0" fill="hold" grpId="0" nodeType="afterEffect">
                                  <p:stCondLst>
                                    <p:cond delay="0"/>
                                  </p:stCondLst>
                                  <p:iterate type="lt">
                                    <p:tmPct val="50000"/>
                                  </p:iterate>
                                  <p:childTnLst>
                                    <p:set>
                                      <p:cBhvr>
                                        <p:cTn id="37" dur="1" fill="hold">
                                          <p:stCondLst>
                                            <p:cond delay="0"/>
                                          </p:stCondLst>
                                        </p:cTn>
                                        <p:tgtEl>
                                          <p:spTgt spid="6">
                                            <p:txEl>
                                              <p:pRg st="1" end="1"/>
                                            </p:txEl>
                                          </p:spTgt>
                                        </p:tgtEl>
                                        <p:attrNameLst>
                                          <p:attrName>style.visibility</p:attrName>
                                        </p:attrNameLst>
                                      </p:cBhvr>
                                      <p:to>
                                        <p:strVal val="visible"/>
                                      </p:to>
                                    </p:set>
                                    <p:anim calcmode="discrete" valueType="clr">
                                      <p:cBhvr override="childStyle">
                                        <p:cTn id="38" dur="80"/>
                                        <p:tgtEl>
                                          <p:spTgt spid="6">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9" dur="80"/>
                                        <p:tgtEl>
                                          <p:spTgt spid="6">
                                            <p:txEl>
                                              <p:pRg st="1" end="1"/>
                                            </p:txEl>
                                          </p:spTgt>
                                        </p:tgtEl>
                                        <p:attrNameLst>
                                          <p:attrName>fillcolor</p:attrName>
                                        </p:attrNameLst>
                                      </p:cBhvr>
                                      <p:tavLst>
                                        <p:tav tm="0">
                                          <p:val>
                                            <p:clrVal>
                                              <a:schemeClr val="accent2"/>
                                            </p:clrVal>
                                          </p:val>
                                        </p:tav>
                                        <p:tav tm="50000">
                                          <p:val>
                                            <p:clrVal>
                                              <a:schemeClr val="hlink"/>
                                            </p:clrVal>
                                          </p:val>
                                        </p:tav>
                                      </p:tavLst>
                                    </p:anim>
                                    <p:set>
                                      <p:cBhvr>
                                        <p:cTn id="40" dur="80"/>
                                        <p:tgtEl>
                                          <p:spTgt spid="6">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252535" y="114163"/>
            <a:ext cx="9396535" cy="5049574"/>
          </a:xfrm>
          <a:prstGeom prst="rect">
            <a:avLst/>
          </a:prstGeom>
          <a:noFill/>
          <a:ln w="9525">
            <a:noFill/>
          </a:ln>
        </p:spPr>
      </p:pic>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2320" y="3758883"/>
            <a:ext cx="1595448" cy="1244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300118" y="4996"/>
            <a:ext cx="3575391" cy="957044"/>
            <a:chOff x="300118" y="4996"/>
            <a:chExt cx="3575391" cy="957044"/>
          </a:xfrm>
        </p:grpSpPr>
        <p:pic>
          <p:nvPicPr>
            <p:cNvPr id="8194"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140" b="98837" l="0" r="96875">
                          <a14:foregroundMark x1="34375" y1="51163" x2="34375" y2="51163"/>
                          <a14:foregroundMark x1="42188" y1="51163" x2="42188" y2="51163"/>
                          <a14:foregroundMark x1="42188" y1="51163" x2="42188" y2="51163"/>
                          <a14:foregroundMark x1="42188" y1="51163" x2="42188" y2="51163"/>
                          <a14:foregroundMark x1="50000" y1="48837" x2="50000" y2="48837"/>
                          <a14:foregroundMark x1="54688" y1="48837" x2="54688" y2="48837"/>
                          <a14:foregroundMark x1="54688" y1="48837" x2="54688" y2="48837"/>
                          <a14:foregroundMark x1="54688" y1="48837" x2="54688" y2="48837"/>
                          <a14:foregroundMark x1="54688" y1="48837" x2="54688" y2="48837"/>
                          <a14:foregroundMark x1="54688" y1="48837" x2="54688" y2="48837"/>
                          <a14:foregroundMark x1="56250" y1="50000" x2="56250" y2="50000"/>
                          <a14:foregroundMark x1="57813" y1="51163" x2="57813" y2="51163"/>
                          <a14:foregroundMark x1="57813" y1="51163" x2="57813" y2="51163"/>
                          <a14:foregroundMark x1="56250" y1="52326" x2="56250" y2="52326"/>
                          <a14:foregroundMark x1="50000" y1="54651" x2="50000" y2="54651"/>
                          <a14:foregroundMark x1="50000" y1="54651" x2="50000" y2="54651"/>
                          <a14:foregroundMark x1="50000" y1="56977" x2="50000" y2="56977"/>
                        </a14:backgroundRemoval>
                      </a14:imgEffect>
                    </a14:imgLayer>
                  </a14:imgProps>
                </a:ext>
                <a:ext uri="{28A0092B-C50C-407E-A947-70E740481C1C}">
                  <a14:useLocalDpi xmlns:a14="http://schemas.microsoft.com/office/drawing/2010/main" val="0"/>
                </a:ext>
              </a:extLst>
            </a:blip>
            <a:srcRect/>
            <a:stretch>
              <a:fillRect/>
            </a:stretch>
          </p:blipFill>
          <p:spPr bwMode="auto">
            <a:xfrm>
              <a:off x="300118" y="4996"/>
              <a:ext cx="783692" cy="957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971600" y="195486"/>
              <a:ext cx="2903909" cy="432048"/>
            </a:xfrm>
            <a:prstGeom prst="roundRect">
              <a:avLst>
                <a:gd name="adj" fmla="val 50000"/>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0070C0"/>
                  </a:solidFill>
                </a:rPr>
                <a:t>Bạn có biết</a:t>
              </a:r>
              <a:endParaRPr lang="en-US" sz="3200" dirty="0">
                <a:solidFill>
                  <a:srgbClr val="0070C0"/>
                </a:solidFill>
              </a:endParaRPr>
            </a:p>
          </p:txBody>
        </p:sp>
      </p:grpSp>
      <p:sp>
        <p:nvSpPr>
          <p:cNvPr id="4" name="TextBox 3"/>
          <p:cNvSpPr txBox="1"/>
          <p:nvPr/>
        </p:nvSpPr>
        <p:spPr>
          <a:xfrm>
            <a:off x="755576" y="937052"/>
            <a:ext cx="7740860" cy="707886"/>
          </a:xfrm>
          <a:prstGeom prst="rect">
            <a:avLst/>
          </a:prstGeom>
          <a:noFill/>
        </p:spPr>
        <p:txBody>
          <a:bodyPr wrap="square" rtlCol="0">
            <a:spAutoFit/>
          </a:bodyPr>
          <a:lstStyle/>
          <a:p>
            <a:r>
              <a:rPr lang="en-US" sz="2000" i="1" dirty="0" smtClean="0"/>
              <a:t>Chúng ta có thể nhận thấy Trái Đất có dạng hình cầu bằng nhiều cách khác nhau.</a:t>
            </a:r>
            <a:endParaRPr lang="en-US" sz="2000" i="1" dirty="0"/>
          </a:p>
        </p:txBody>
      </p:sp>
      <p:grpSp>
        <p:nvGrpSpPr>
          <p:cNvPr id="7" name="Group 6"/>
          <p:cNvGrpSpPr/>
          <p:nvPr/>
        </p:nvGrpSpPr>
        <p:grpSpPr>
          <a:xfrm>
            <a:off x="923276" y="1707654"/>
            <a:ext cx="7393140" cy="2112133"/>
            <a:chOff x="755576" y="1563638"/>
            <a:chExt cx="7393140" cy="1728192"/>
          </a:xfrm>
        </p:grpSpPr>
        <p:sp>
          <p:nvSpPr>
            <p:cNvPr id="5" name="Rounded Rectangle 4"/>
            <p:cNvSpPr/>
            <p:nvPr/>
          </p:nvSpPr>
          <p:spPr>
            <a:xfrm>
              <a:off x="755576" y="1563638"/>
              <a:ext cx="7393140" cy="17281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592" y="1688098"/>
              <a:ext cx="3024336"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283968" y="1668387"/>
              <a:ext cx="3744416" cy="1334696"/>
            </a:xfrm>
            <a:prstGeom prst="rect">
              <a:avLst/>
            </a:prstGeom>
            <a:noFill/>
          </p:spPr>
          <p:txBody>
            <a:bodyPr wrap="square" rtlCol="0">
              <a:spAutoFit/>
            </a:bodyPr>
            <a:lstStyle/>
            <a:p>
              <a:pPr algn="just"/>
              <a:r>
                <a:rPr lang="en-US" sz="2000" dirty="0" smtClean="0"/>
                <a:t>Các phi hành gia đã đặt chân lên Mặt Trăng từ năm 1969.Từ Mặt Trăng, tàu vũ trụ có thể chụp ảnh Trái Đất và nhận thấy Trái Đất có dạng hình cầu.</a:t>
              </a:r>
              <a:endParaRPr lang="en-US" sz="2000" dirty="0"/>
            </a:p>
          </p:txBody>
        </p:sp>
      </p:grpSp>
    </p:spTree>
    <p:extLst>
      <p:ext uri="{BB962C8B-B14F-4D97-AF65-F5344CB8AC3E}">
        <p14:creationId xmlns:p14="http://schemas.microsoft.com/office/powerpoint/2010/main" val="1085375997"/>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252535" y="114163"/>
            <a:ext cx="9396535" cy="5049574"/>
          </a:xfrm>
          <a:prstGeom prst="rect">
            <a:avLst/>
          </a:prstGeom>
          <a:noFill/>
          <a:ln w="9525">
            <a:noFill/>
          </a:ln>
        </p:spPr>
      </p:pic>
      <p:pic>
        <p:nvPicPr>
          <p:cNvPr id="8194"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140" b="98837" l="0" r="96875">
                        <a14:foregroundMark x1="34375" y1="51163" x2="34375" y2="51163"/>
                        <a14:foregroundMark x1="42188" y1="51163" x2="42188" y2="51163"/>
                        <a14:foregroundMark x1="42188" y1="51163" x2="42188" y2="51163"/>
                        <a14:foregroundMark x1="42188" y1="51163" x2="42188" y2="51163"/>
                        <a14:foregroundMark x1="50000" y1="48837" x2="50000" y2="48837"/>
                        <a14:foregroundMark x1="54688" y1="48837" x2="54688" y2="48837"/>
                        <a14:foregroundMark x1="54688" y1="48837" x2="54688" y2="48837"/>
                        <a14:foregroundMark x1="54688" y1="48837" x2="54688" y2="48837"/>
                        <a14:foregroundMark x1="54688" y1="48837" x2="54688" y2="48837"/>
                        <a14:foregroundMark x1="54688" y1="48837" x2="54688" y2="48837"/>
                        <a14:foregroundMark x1="56250" y1="50000" x2="56250" y2="50000"/>
                        <a14:foregroundMark x1="57813" y1="51163" x2="57813" y2="51163"/>
                        <a14:foregroundMark x1="57813" y1="51163" x2="57813" y2="51163"/>
                        <a14:foregroundMark x1="56250" y1="52326" x2="56250" y2="52326"/>
                        <a14:foregroundMark x1="50000" y1="54651" x2="50000" y2="54651"/>
                        <a14:foregroundMark x1="50000" y1="54651" x2="50000" y2="54651"/>
                        <a14:foregroundMark x1="50000" y1="56977" x2="50000" y2="56977"/>
                      </a14:backgroundRemoval>
                    </a14:imgEffect>
                  </a14:imgLayer>
                </a14:imgProps>
              </a:ext>
              <a:ext uri="{28A0092B-C50C-407E-A947-70E740481C1C}">
                <a14:useLocalDpi xmlns:a14="http://schemas.microsoft.com/office/drawing/2010/main" val="0"/>
              </a:ext>
            </a:extLst>
          </a:blip>
          <a:srcRect/>
          <a:stretch>
            <a:fillRect/>
          </a:stretch>
        </p:blipFill>
        <p:spPr bwMode="auto">
          <a:xfrm>
            <a:off x="300118" y="4996"/>
            <a:ext cx="783692" cy="957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971600" y="267494"/>
            <a:ext cx="2903909" cy="432048"/>
          </a:xfrm>
          <a:prstGeom prst="roundRect">
            <a:avLst>
              <a:gd name="adj" fmla="val 50000"/>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0070C0"/>
                </a:solidFill>
              </a:rPr>
              <a:t>Bạn có biết</a:t>
            </a:r>
            <a:endParaRPr lang="en-US" sz="3200" dirty="0">
              <a:solidFill>
                <a:srgbClr val="0070C0"/>
              </a:solidFill>
            </a:endParaRPr>
          </a:p>
        </p:txBody>
      </p:sp>
      <p:pic>
        <p:nvPicPr>
          <p:cNvPr id="9219" name="Picture 3"/>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615" b="98974" l="204" r="100000">
                        <a14:foregroundMark x1="816" y1="92821" x2="816" y2="92821"/>
                        <a14:foregroundMark x1="1429" y1="95385" x2="1429" y2="95385"/>
                        <a14:foregroundMark x1="1837" y1="95897" x2="1837" y2="95897"/>
                        <a14:foregroundMark x1="2857" y1="95897" x2="2857" y2="95897"/>
                        <a14:foregroundMark x1="46327" y1="31282" x2="46327" y2="31282"/>
                        <a14:foregroundMark x1="22449" y1="70769" x2="22449" y2="70769"/>
                        <a14:foregroundMark x1="23265" y1="78974" x2="23265" y2="78974"/>
                        <a14:foregroundMark x1="23061" y1="60513" x2="23061" y2="60513"/>
                        <a14:foregroundMark x1="11633" y1="72308" x2="11633" y2="72308"/>
                        <a14:foregroundMark x1="9388" y1="87692" x2="9388" y2="87692"/>
                        <a14:foregroundMark x1="50612" y1="45128" x2="50612" y2="45128"/>
                        <a14:foregroundMark x1="56122" y1="70769" x2="56122" y2="70769"/>
                        <a14:foregroundMark x1="83469" y1="36410" x2="83469" y2="36410"/>
                        <a14:foregroundMark x1="69796" y1="96410" x2="69796" y2="96410"/>
                        <a14:foregroundMark x1="69796" y1="96410" x2="69796" y2="96410"/>
                        <a14:foregroundMark x1="68163" y1="96410" x2="68163" y2="96410"/>
                        <a14:foregroundMark x1="68163" y1="94359" x2="68163" y2="94359"/>
                        <a14:foregroundMark x1="68163" y1="92821" x2="68163" y2="92821"/>
                        <a14:foregroundMark x1="70408" y1="97436" x2="70408" y2="97436"/>
                        <a14:foregroundMark x1="70408" y1="96923" x2="70408" y2="96923"/>
                        <a14:foregroundMark x1="70408" y1="96923" x2="70408" y2="96923"/>
                        <a14:foregroundMark x1="70408" y1="96923" x2="70408" y2="96923"/>
                        <a14:foregroundMark x1="71837" y1="96923" x2="71837" y2="96923"/>
                        <a14:foregroundMark x1="72449" y1="96923" x2="72449" y2="96923"/>
                        <a14:foregroundMark x1="72653" y1="96923" x2="72653" y2="96923"/>
                        <a14:foregroundMark x1="73673" y1="96923" x2="74694" y2="96923"/>
                        <a14:foregroundMark x1="75306" y1="96923" x2="75306" y2="96923"/>
                        <a14:foregroundMark x1="75510" y1="96923" x2="78571" y2="97436"/>
                        <a14:foregroundMark x1="67551" y1="92821" x2="67551" y2="92821"/>
                        <a14:foregroundMark x1="67551" y1="92821" x2="67551" y2="92821"/>
                        <a14:foregroundMark x1="67551" y1="90769" x2="67551" y2="90769"/>
                        <a14:foregroundMark x1="67551" y1="89231" x2="67551" y2="89231"/>
                        <a14:foregroundMark x1="66939" y1="11795" x2="66939" y2="11795"/>
                        <a14:foregroundMark x1="66939" y1="9744" x2="66939" y2="9744"/>
                        <a14:foregroundMark x1="66735" y1="7179" x2="66735" y2="7179"/>
                        <a14:foregroundMark x1="82449" y1="37436" x2="82449" y2="37436"/>
                        <a14:foregroundMark x1="85306" y1="34359" x2="85306" y2="34359"/>
                        <a14:foregroundMark x1="85306" y1="34359" x2="85306" y2="34359"/>
                        <a14:foregroundMark x1="91429" y1="74872" x2="91429" y2="74872"/>
                        <a14:foregroundMark x1="76735" y1="79487" x2="76735" y2="79487"/>
                        <a14:foregroundMark x1="42857" y1="62564" x2="42857" y2="62564"/>
                        <a14:foregroundMark x1="55714" y1="57949" x2="55714" y2="57949"/>
                        <a14:foregroundMark x1="81224" y1="95897" x2="81224" y2="95897"/>
                        <a14:foregroundMark x1="83878" y1="96923" x2="83878" y2="96923"/>
                        <a14:foregroundMark x1="88776" y1="96923" x2="88776" y2="96923"/>
                        <a14:foregroundMark x1="91020" y1="96923" x2="91020" y2="96923"/>
                        <a14:foregroundMark x1="95510" y1="96923" x2="95510" y2="96923"/>
                        <a14:foregroundMark x1="96531" y1="96923" x2="96531" y2="96923"/>
                        <a14:foregroundMark x1="98163" y1="96923" x2="98163" y2="96923"/>
                        <a14:foregroundMark x1="98571" y1="96923" x2="98571" y2="96923"/>
                        <a14:foregroundMark x1="98776" y1="6667" x2="98776" y2="10256"/>
                        <a14:foregroundMark x1="33469" y1="8718" x2="33469" y2="8718"/>
                        <a14:foregroundMark x1="33061" y1="6667" x2="33061" y2="6667"/>
                        <a14:foregroundMark x1="33061" y1="5128" x2="33061" y2="5128"/>
                        <a14:foregroundMark x1="1020" y1="8718" x2="1020" y2="8718"/>
                        <a14:foregroundMark x1="33061" y1="56923" x2="33061" y2="56923"/>
                        <a14:foregroundMark x1="32857" y1="69744" x2="32857" y2="69744"/>
                        <a14:foregroundMark x1="32857" y1="76923" x2="32857" y2="76923"/>
                        <a14:foregroundMark x1="33878" y1="85641" x2="33878" y2="85641"/>
                        <a14:foregroundMark x1="76735" y1="65128" x2="76735" y2="65128"/>
                      </a14:backgroundRemoval>
                    </a14:imgEffect>
                  </a14:imgLayer>
                </a14:imgProps>
              </a:ext>
              <a:ext uri="{28A0092B-C50C-407E-A947-70E740481C1C}">
                <a14:useLocalDpi xmlns:a14="http://schemas.microsoft.com/office/drawing/2010/main" val="0"/>
              </a:ext>
            </a:extLst>
          </a:blip>
          <a:srcRect/>
          <a:stretch>
            <a:fillRect/>
          </a:stretch>
        </p:blipFill>
        <p:spPr bwMode="auto">
          <a:xfrm>
            <a:off x="2195736" y="771550"/>
            <a:ext cx="4536504"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27584" y="3408551"/>
            <a:ext cx="7848872" cy="1323439"/>
          </a:xfrm>
          <a:prstGeom prst="rect">
            <a:avLst/>
          </a:prstGeom>
          <a:noFill/>
        </p:spPr>
        <p:txBody>
          <a:bodyPr wrap="square" rtlCol="0">
            <a:spAutoFit/>
          </a:bodyPr>
          <a:lstStyle/>
          <a:p>
            <a:pPr algn="just"/>
            <a:r>
              <a:rPr lang="en-US" dirty="0" smtClean="0"/>
              <a:t>Nếu một ngày nào đó đứng trên bờ biển, em hãy quan sát những con tàu từ xa tiến về phía mình. Em sẽ thấy một hiện tượng thú vị rằng những con tàu tiến vào bờ như đang dần “nổi lên” từ dưới mặt biển. Em nhìn thấy đỉnh cánh buồm đầu tiên, sau đó toàn bộ cột buồm hiện ra, rồi đến phần thân tàu phía trên và cuối cùng là cả con tàu. Hiện tượng này xảy ra là do Trái Đất hình cầu chứ không bằng phẳng.</a:t>
            </a:r>
            <a:endParaRPr lang="en-US" dirty="0"/>
          </a:p>
        </p:txBody>
      </p:sp>
    </p:spTree>
    <p:extLst>
      <p:ext uri="{BB962C8B-B14F-4D97-AF65-F5344CB8AC3E}">
        <p14:creationId xmlns:p14="http://schemas.microsoft.com/office/powerpoint/2010/main" val="1406149238"/>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wipe(down)">
                                      <p:cBhvr>
                                        <p:cTn id="7" dur="500"/>
                                        <p:tgtEl>
                                          <p:spTgt spid="92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图片 14339" descr="12"/>
          <p:cNvPicPr>
            <a:picLocks noChangeAspect="1"/>
          </p:cNvPicPr>
          <p:nvPr/>
        </p:nvPicPr>
        <p:blipFill>
          <a:blip r:embed="rId3"/>
          <a:stretch>
            <a:fillRect/>
          </a:stretch>
        </p:blipFill>
        <p:spPr>
          <a:xfrm>
            <a:off x="0" y="4336947"/>
            <a:ext cx="9144000" cy="806553"/>
          </a:xfrm>
          <a:prstGeom prst="rect">
            <a:avLst/>
          </a:prstGeom>
          <a:noFill/>
          <a:ln w="9525">
            <a:noFill/>
          </a:ln>
        </p:spPr>
      </p:pic>
      <p:pic>
        <p:nvPicPr>
          <p:cNvPr id="14342" name="图片 14341" descr="30"/>
          <p:cNvPicPr>
            <a:picLocks noChangeAspect="1"/>
          </p:cNvPicPr>
          <p:nvPr/>
        </p:nvPicPr>
        <p:blipFill>
          <a:blip r:embed="rId4"/>
          <a:stretch>
            <a:fillRect/>
          </a:stretch>
        </p:blipFill>
        <p:spPr>
          <a:xfrm>
            <a:off x="2413829" y="404139"/>
            <a:ext cx="6436013" cy="4739361"/>
          </a:xfrm>
          <a:prstGeom prst="rect">
            <a:avLst/>
          </a:prstGeom>
          <a:noFill/>
          <a:ln w="9525">
            <a:noFill/>
          </a:ln>
        </p:spPr>
      </p:pic>
      <p:pic>
        <p:nvPicPr>
          <p:cNvPr id="14341" name="图片 14340" descr="28"/>
          <p:cNvPicPr>
            <a:picLocks noChangeAspect="1"/>
          </p:cNvPicPr>
          <p:nvPr/>
        </p:nvPicPr>
        <p:blipFill>
          <a:blip r:embed="rId5"/>
          <a:stretch>
            <a:fillRect/>
          </a:stretch>
        </p:blipFill>
        <p:spPr>
          <a:xfrm>
            <a:off x="333956" y="2978043"/>
            <a:ext cx="2550526" cy="1989670"/>
          </a:xfrm>
          <a:prstGeom prst="rect">
            <a:avLst/>
          </a:prstGeom>
          <a:noFill/>
          <a:ln w="9525">
            <a:noFill/>
          </a:ln>
        </p:spPr>
      </p:pic>
      <p:sp>
        <p:nvSpPr>
          <p:cNvPr id="14343" name="矩形 14342"/>
          <p:cNvSpPr/>
          <p:nvPr/>
        </p:nvSpPr>
        <p:spPr>
          <a:xfrm>
            <a:off x="2771800" y="2291434"/>
            <a:ext cx="5894967" cy="819689"/>
          </a:xfrm>
          <a:prstGeom prst="rect">
            <a:avLst/>
          </a:prstGeom>
          <a:noFill/>
          <a:ln w="9525">
            <a:noFill/>
          </a:ln>
        </p:spPr>
        <p:txBody>
          <a:bodyPr wrap="none" lIns="49762" tIns="24881" rIns="49762" bIns="24881" anchor="t">
            <a:spAutoFit/>
          </a:bodyPr>
          <a:lstStyle/>
          <a:p>
            <a:pPr defTabSz="816575"/>
            <a:r>
              <a:rPr lang="en-US" altLang="zh-CN" sz="5000" dirty="0" smtClean="0">
                <a:solidFill>
                  <a:srgbClr val="FF0000"/>
                </a:solidFill>
              </a:rPr>
              <a:t>TẠM BIỆT CÁC EM </a:t>
            </a:r>
            <a:endParaRPr lang="zh-CN" altLang="en-US" sz="5000" dirty="0">
              <a:solidFill>
                <a:srgbClr val="FF0000"/>
              </a:solidFill>
            </a:endParaRPr>
          </a:p>
        </p:txBody>
      </p:sp>
    </p:spTree>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340"/>
                                        </p:tgtEl>
                                        <p:attrNameLst>
                                          <p:attrName>style.visibility</p:attrName>
                                        </p:attrNameLst>
                                      </p:cBhvr>
                                      <p:to>
                                        <p:strVal val="visible"/>
                                      </p:to>
                                    </p:set>
                                    <p:anim calcmode="lin" valueType="num">
                                      <p:cBhvr additive="base">
                                        <p:cTn id="7" dur="500" fill="hold"/>
                                        <p:tgtEl>
                                          <p:spTgt spid="14340"/>
                                        </p:tgtEl>
                                        <p:attrNameLst>
                                          <p:attrName>ppt_x</p:attrName>
                                        </p:attrNameLst>
                                      </p:cBhvr>
                                      <p:tavLst>
                                        <p:tav tm="0">
                                          <p:val>
                                            <p:strVal val="#ppt_x"/>
                                          </p:val>
                                        </p:tav>
                                        <p:tav tm="100000">
                                          <p:val>
                                            <p:strVal val="#ppt_x"/>
                                          </p:val>
                                        </p:tav>
                                      </p:tavLst>
                                    </p:anim>
                                    <p:anim calcmode="lin" valueType="num">
                                      <p:cBhvr additive="base">
                                        <p:cTn id="8" dur="500" fill="hold"/>
                                        <p:tgtEl>
                                          <p:spTgt spid="1434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4341"/>
                                        </p:tgtEl>
                                        <p:attrNameLst>
                                          <p:attrName>style.visibility</p:attrName>
                                        </p:attrNameLst>
                                      </p:cBhvr>
                                      <p:to>
                                        <p:strVal val="visible"/>
                                      </p:to>
                                    </p:set>
                                    <p:anim calcmode="lin" valueType="num">
                                      <p:cBhvr additive="base">
                                        <p:cTn id="12" dur="1000" fill="hold"/>
                                        <p:tgtEl>
                                          <p:spTgt spid="14341"/>
                                        </p:tgtEl>
                                        <p:attrNameLst>
                                          <p:attrName>ppt_x</p:attrName>
                                        </p:attrNameLst>
                                      </p:cBhvr>
                                      <p:tavLst>
                                        <p:tav tm="0">
                                          <p:val>
                                            <p:strVal val="1+#ppt_w/2"/>
                                          </p:val>
                                        </p:tav>
                                        <p:tav tm="100000">
                                          <p:val>
                                            <p:strVal val="#ppt_x"/>
                                          </p:val>
                                        </p:tav>
                                      </p:tavLst>
                                    </p:anim>
                                    <p:anim calcmode="lin" valueType="num">
                                      <p:cBhvr additive="base">
                                        <p:cTn id="13" dur="1000" fill="hold"/>
                                        <p:tgtEl>
                                          <p:spTgt spid="14341"/>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9" presetClass="entr" presetSubtype="0" fill="hold" nodeType="afterEffect">
                                  <p:stCondLst>
                                    <p:cond delay="0"/>
                                  </p:stCondLst>
                                  <p:childTnLst>
                                    <p:set>
                                      <p:cBhvr>
                                        <p:cTn id="16" dur="1" fill="hold">
                                          <p:stCondLst>
                                            <p:cond delay="0"/>
                                          </p:stCondLst>
                                        </p:cTn>
                                        <p:tgtEl>
                                          <p:spTgt spid="14342"/>
                                        </p:tgtEl>
                                        <p:attrNameLst>
                                          <p:attrName>style.visibility</p:attrName>
                                        </p:attrNameLst>
                                      </p:cBhvr>
                                      <p:to>
                                        <p:strVal val="visible"/>
                                      </p:to>
                                    </p:set>
                                    <p:anim calcmode="lin" valueType="num">
                                      <p:cBhvr>
                                        <p:cTn id="17" dur="1000" fill="hold"/>
                                        <p:tgtEl>
                                          <p:spTgt spid="14342"/>
                                        </p:tgtEl>
                                        <p:attrNameLst>
                                          <p:attrName>ppt_x</p:attrName>
                                        </p:attrNameLst>
                                      </p:cBhvr>
                                      <p:tavLst>
                                        <p:tav tm="0">
                                          <p:val>
                                            <p:strVal val="#ppt_x-.2"/>
                                          </p:val>
                                        </p:tav>
                                        <p:tav tm="100000">
                                          <p:val>
                                            <p:strVal val="#ppt_x"/>
                                          </p:val>
                                        </p:tav>
                                      </p:tavLst>
                                    </p:anim>
                                    <p:anim calcmode="lin" valueType="num">
                                      <p:cBhvr>
                                        <p:cTn id="18" dur="1000" fill="hold"/>
                                        <p:tgtEl>
                                          <p:spTgt spid="14342"/>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4342"/>
                                        </p:tgtEl>
                                      </p:cBhvr>
                                    </p:animEffect>
                                  </p:childTnLst>
                                </p:cTn>
                              </p:par>
                            </p:childTnLst>
                          </p:cTn>
                        </p:par>
                        <p:par>
                          <p:cTn id="20" fill="hold">
                            <p:stCondLst>
                              <p:cond delay="2500"/>
                            </p:stCondLst>
                            <p:childTnLst>
                              <p:par>
                                <p:cTn id="21" presetID="27" presetClass="entr" presetSubtype="0" fill="hold" grpId="0" nodeType="afterEffect">
                                  <p:stCondLst>
                                    <p:cond delay="0"/>
                                  </p:stCondLst>
                                  <p:iterate type="lt">
                                    <p:tmPct val="50000"/>
                                  </p:iterate>
                                  <p:childTnLst>
                                    <p:set>
                                      <p:cBhvr>
                                        <p:cTn id="22" dur="1" fill="hold">
                                          <p:stCondLst>
                                            <p:cond delay="0"/>
                                          </p:stCondLst>
                                        </p:cTn>
                                        <p:tgtEl>
                                          <p:spTgt spid="14343"/>
                                        </p:tgtEl>
                                        <p:attrNameLst>
                                          <p:attrName>style.visibility</p:attrName>
                                        </p:attrNameLst>
                                      </p:cBhvr>
                                      <p:to>
                                        <p:strVal val="visible"/>
                                      </p:to>
                                    </p:set>
                                    <p:anim calcmode="discrete" valueType="clr">
                                      <p:cBhvr override="childStyle">
                                        <p:cTn id="23" dur="80"/>
                                        <p:tgtEl>
                                          <p:spTgt spid="14343"/>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14343"/>
                                        </p:tgtEl>
                                        <p:attrNameLst>
                                          <p:attrName>fillcolor</p:attrName>
                                        </p:attrNameLst>
                                      </p:cBhvr>
                                      <p:tavLst>
                                        <p:tav tm="0">
                                          <p:val>
                                            <p:clrVal>
                                              <a:schemeClr val="accent2"/>
                                            </p:clrVal>
                                          </p:val>
                                        </p:tav>
                                        <p:tav tm="50000">
                                          <p:val>
                                            <p:clrVal>
                                              <a:schemeClr val="hlink"/>
                                            </p:clrVal>
                                          </p:val>
                                        </p:tav>
                                      </p:tavLst>
                                    </p:anim>
                                    <p:set>
                                      <p:cBhvr>
                                        <p:cTn id="25" dur="80"/>
                                        <p:tgtEl>
                                          <p:spTgt spid="1434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4" name="图片 41993" descr="1-26"/>
          <p:cNvPicPr>
            <a:picLocks noChangeAspect="1"/>
          </p:cNvPicPr>
          <p:nvPr/>
        </p:nvPicPr>
        <p:blipFill>
          <a:blip r:embed="rId5"/>
          <a:stretch>
            <a:fillRect/>
          </a:stretch>
        </p:blipFill>
        <p:spPr>
          <a:xfrm>
            <a:off x="0" y="1555372"/>
            <a:ext cx="3551530" cy="2647149"/>
          </a:xfrm>
          <a:prstGeom prst="rect">
            <a:avLst/>
          </a:prstGeom>
          <a:noFill/>
          <a:ln w="9525">
            <a:noFill/>
          </a:ln>
        </p:spPr>
      </p:pic>
      <p:pic>
        <p:nvPicPr>
          <p:cNvPr id="41993" name="图片 41992" descr="1-31"/>
          <p:cNvPicPr>
            <a:picLocks noChangeAspect="1"/>
          </p:cNvPicPr>
          <p:nvPr/>
        </p:nvPicPr>
        <p:blipFill>
          <a:blip r:embed="rId6"/>
          <a:stretch>
            <a:fillRect/>
          </a:stretch>
        </p:blipFill>
        <p:spPr>
          <a:xfrm>
            <a:off x="107504" y="187851"/>
            <a:ext cx="7560840" cy="4652330"/>
          </a:xfrm>
          <a:prstGeom prst="rect">
            <a:avLst/>
          </a:prstGeom>
          <a:noFill/>
          <a:ln w="9525">
            <a:noFill/>
          </a:ln>
        </p:spPr>
      </p:pic>
      <p:pic>
        <p:nvPicPr>
          <p:cNvPr id="41992" name="图片 41991" descr="1-17"/>
          <p:cNvPicPr>
            <a:picLocks noChangeAspect="1"/>
          </p:cNvPicPr>
          <p:nvPr/>
        </p:nvPicPr>
        <p:blipFill>
          <a:blip r:embed="rId7"/>
          <a:stretch>
            <a:fillRect/>
          </a:stretch>
        </p:blipFill>
        <p:spPr>
          <a:xfrm>
            <a:off x="-58832" y="3052149"/>
            <a:ext cx="9202832" cy="2091351"/>
          </a:xfrm>
          <a:prstGeom prst="rect">
            <a:avLst/>
          </a:prstGeom>
          <a:noFill/>
          <a:ln w="9525">
            <a:noFill/>
          </a:ln>
        </p:spPr>
      </p:pic>
      <p:pic>
        <p:nvPicPr>
          <p:cNvPr id="41995" name="图片 41994" descr="1-37"/>
          <p:cNvPicPr>
            <a:picLocks noChangeAspect="1"/>
          </p:cNvPicPr>
          <p:nvPr/>
        </p:nvPicPr>
        <p:blipFill>
          <a:blip r:embed="rId8"/>
          <a:stretch>
            <a:fillRect/>
          </a:stretch>
        </p:blipFill>
        <p:spPr>
          <a:xfrm>
            <a:off x="7219950" y="1775288"/>
            <a:ext cx="2361251" cy="3408032"/>
          </a:xfrm>
          <a:prstGeom prst="rect">
            <a:avLst/>
          </a:prstGeom>
          <a:noFill/>
          <a:ln w="9525">
            <a:noFill/>
          </a:ln>
        </p:spPr>
      </p:pic>
      <p:pic>
        <p:nvPicPr>
          <p:cNvPr id="9"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3070" t="4983" r="65208" b="8281"/>
          <a:stretch/>
        </p:blipFill>
        <p:spPr bwMode="auto">
          <a:xfrm>
            <a:off x="395536" y="915566"/>
            <a:ext cx="7128792"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Trái-Đất-Này-Là-Của-Chúng-Mình-cắ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0" y="0"/>
            <a:ext cx="9144000" cy="5143500"/>
          </a:xfrm>
          <a:prstGeom prst="rect">
            <a:avLst/>
          </a:prstGeom>
        </p:spPr>
      </p:pic>
    </p:spTree>
    <p:extLst>
      <p:ext uri="{BB962C8B-B14F-4D97-AF65-F5344CB8AC3E}">
        <p14:creationId xmlns:p14="http://schemas.microsoft.com/office/powerpoint/2010/main" val="2234001046"/>
      </p:ext>
    </p:extLst>
  </p:cSld>
  <p:clrMapOvr>
    <a:masterClrMapping/>
  </p:clrMapOvr>
  <p:transition advClick="0">
    <p:random/>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4" name="图片 41993" descr="1-26"/>
          <p:cNvPicPr>
            <a:picLocks noChangeAspect="1"/>
          </p:cNvPicPr>
          <p:nvPr/>
        </p:nvPicPr>
        <p:blipFill>
          <a:blip r:embed="rId3"/>
          <a:stretch>
            <a:fillRect/>
          </a:stretch>
        </p:blipFill>
        <p:spPr>
          <a:xfrm>
            <a:off x="0" y="1555372"/>
            <a:ext cx="3551530" cy="2647149"/>
          </a:xfrm>
          <a:prstGeom prst="rect">
            <a:avLst/>
          </a:prstGeom>
          <a:noFill/>
          <a:ln w="9525">
            <a:noFill/>
          </a:ln>
        </p:spPr>
      </p:pic>
      <p:pic>
        <p:nvPicPr>
          <p:cNvPr id="41993" name="图片 41992" descr="1-31"/>
          <p:cNvPicPr>
            <a:picLocks noChangeAspect="1"/>
          </p:cNvPicPr>
          <p:nvPr/>
        </p:nvPicPr>
        <p:blipFill>
          <a:blip r:embed="rId4"/>
          <a:stretch>
            <a:fillRect/>
          </a:stretch>
        </p:blipFill>
        <p:spPr>
          <a:xfrm>
            <a:off x="1259632" y="187851"/>
            <a:ext cx="5942057" cy="4652330"/>
          </a:xfrm>
          <a:prstGeom prst="rect">
            <a:avLst/>
          </a:prstGeom>
          <a:noFill/>
          <a:ln w="9525">
            <a:noFill/>
          </a:ln>
        </p:spPr>
      </p:pic>
      <p:pic>
        <p:nvPicPr>
          <p:cNvPr id="41992" name="图片 41991" descr="1-17"/>
          <p:cNvPicPr>
            <a:picLocks noChangeAspect="1"/>
          </p:cNvPicPr>
          <p:nvPr/>
        </p:nvPicPr>
        <p:blipFill>
          <a:blip r:embed="rId5"/>
          <a:stretch>
            <a:fillRect/>
          </a:stretch>
        </p:blipFill>
        <p:spPr>
          <a:xfrm>
            <a:off x="-58832" y="3052149"/>
            <a:ext cx="9202832" cy="2091351"/>
          </a:xfrm>
          <a:prstGeom prst="rect">
            <a:avLst/>
          </a:prstGeom>
          <a:noFill/>
          <a:ln w="9525">
            <a:noFill/>
          </a:ln>
        </p:spPr>
      </p:pic>
      <p:pic>
        <p:nvPicPr>
          <p:cNvPr id="41995" name="图片 41994" descr="1-37"/>
          <p:cNvPicPr>
            <a:picLocks noChangeAspect="1"/>
          </p:cNvPicPr>
          <p:nvPr/>
        </p:nvPicPr>
        <p:blipFill>
          <a:blip r:embed="rId6"/>
          <a:stretch>
            <a:fillRect/>
          </a:stretch>
        </p:blipFill>
        <p:spPr>
          <a:xfrm>
            <a:off x="6372200" y="1275606"/>
            <a:ext cx="3056651" cy="3408032"/>
          </a:xfrm>
          <a:prstGeom prst="rect">
            <a:avLst/>
          </a:prstGeom>
          <a:noFill/>
          <a:ln w="9525">
            <a:noFill/>
          </a:ln>
        </p:spPr>
      </p:pic>
      <p:sp>
        <p:nvSpPr>
          <p:cNvPr id="6" name="矩形 5"/>
          <p:cNvSpPr/>
          <p:nvPr/>
        </p:nvSpPr>
        <p:spPr>
          <a:xfrm>
            <a:off x="2123728" y="1741028"/>
            <a:ext cx="4464496" cy="542690"/>
          </a:xfrm>
          <a:prstGeom prst="rect">
            <a:avLst/>
          </a:prstGeom>
        </p:spPr>
        <p:txBody>
          <a:bodyPr wrap="square" lIns="49762" tIns="24881" rIns="49762" bIns="24881">
            <a:spAutoFit/>
          </a:bodyPr>
          <a:lstStyle/>
          <a:p>
            <a:r>
              <a:rPr lang="en-US" altLang="zh-CN" sz="3200" dirty="0" smtClean="0"/>
              <a:t>Bài hát nói về điều gì? </a:t>
            </a:r>
            <a:endParaRPr lang="zh-CN" altLang="en-US" sz="3200" dirty="0"/>
          </a:p>
        </p:txBody>
      </p:sp>
    </p:spTree>
    <p:extLst>
      <p:ext uri="{BB962C8B-B14F-4D97-AF65-F5344CB8AC3E}">
        <p14:creationId xmlns:p14="http://schemas.microsoft.com/office/powerpoint/2010/main" val="3733975121"/>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图片 38915" descr="1-17"/>
          <p:cNvPicPr>
            <a:picLocks noChangeAspect="1"/>
          </p:cNvPicPr>
          <p:nvPr/>
        </p:nvPicPr>
        <p:blipFill>
          <a:blip r:embed="rId3"/>
          <a:stretch>
            <a:fillRect/>
          </a:stretch>
        </p:blipFill>
        <p:spPr>
          <a:xfrm>
            <a:off x="-58832" y="3052149"/>
            <a:ext cx="9202832" cy="2091351"/>
          </a:xfrm>
          <a:prstGeom prst="rect">
            <a:avLst/>
          </a:prstGeom>
          <a:noFill/>
          <a:ln w="9525">
            <a:noFill/>
          </a:ln>
        </p:spPr>
      </p:pic>
      <p:pic>
        <p:nvPicPr>
          <p:cNvPr id="38918" name="图片 38917" descr="1-31"/>
          <p:cNvPicPr>
            <a:picLocks noChangeAspect="1"/>
          </p:cNvPicPr>
          <p:nvPr/>
        </p:nvPicPr>
        <p:blipFill>
          <a:blip r:embed="rId4"/>
          <a:stretch>
            <a:fillRect/>
          </a:stretch>
        </p:blipFill>
        <p:spPr>
          <a:xfrm>
            <a:off x="899592" y="187851"/>
            <a:ext cx="6696744" cy="4652330"/>
          </a:xfrm>
          <a:prstGeom prst="rect">
            <a:avLst/>
          </a:prstGeom>
          <a:noFill/>
          <a:ln w="9525">
            <a:noFill/>
          </a:ln>
        </p:spPr>
      </p:pic>
      <p:pic>
        <p:nvPicPr>
          <p:cNvPr id="38919" name="图片 38918" descr="1-32"/>
          <p:cNvPicPr>
            <a:picLocks noChangeAspect="1"/>
          </p:cNvPicPr>
          <p:nvPr/>
        </p:nvPicPr>
        <p:blipFill>
          <a:blip r:embed="rId5"/>
          <a:stretch>
            <a:fillRect/>
          </a:stretch>
        </p:blipFill>
        <p:spPr>
          <a:xfrm>
            <a:off x="7596336" y="1923678"/>
            <a:ext cx="2119671" cy="3143489"/>
          </a:xfrm>
          <a:prstGeom prst="rect">
            <a:avLst/>
          </a:prstGeom>
          <a:noFill/>
          <a:ln w="9525">
            <a:noFill/>
          </a:ln>
        </p:spPr>
      </p:pic>
      <p:pic>
        <p:nvPicPr>
          <p:cNvPr id="38917" name="图片 38916" descr="1-30"/>
          <p:cNvPicPr>
            <a:picLocks noChangeAspect="1"/>
          </p:cNvPicPr>
          <p:nvPr/>
        </p:nvPicPr>
        <p:blipFill>
          <a:blip r:embed="rId6"/>
          <a:stretch>
            <a:fillRect/>
          </a:stretch>
        </p:blipFill>
        <p:spPr>
          <a:xfrm>
            <a:off x="-137562" y="1137447"/>
            <a:ext cx="1901250" cy="4053447"/>
          </a:xfrm>
          <a:prstGeom prst="rect">
            <a:avLst/>
          </a:prstGeom>
          <a:noFill/>
          <a:ln w="9525">
            <a:noFill/>
          </a:ln>
        </p:spPr>
      </p:pic>
      <p:sp>
        <p:nvSpPr>
          <p:cNvPr id="6" name="文本框 5"/>
          <p:cNvSpPr txBox="1"/>
          <p:nvPr/>
        </p:nvSpPr>
        <p:spPr>
          <a:xfrm>
            <a:off x="1763688" y="1203598"/>
            <a:ext cx="5112568" cy="3128014"/>
          </a:xfrm>
          <a:prstGeom prst="rect">
            <a:avLst/>
          </a:prstGeom>
          <a:noFill/>
          <a:ln w="9525">
            <a:noFill/>
          </a:ln>
        </p:spPr>
        <p:txBody>
          <a:bodyPr wrap="square" lIns="49762" tIns="24881" rIns="49762" bIns="24881">
            <a:spAutoFit/>
          </a:bodyPr>
          <a:lstStyle/>
          <a:p>
            <a:pPr algn="ctr" defTabSz="816575">
              <a:spcBef>
                <a:spcPct val="50000"/>
              </a:spcBef>
            </a:pPr>
            <a:r>
              <a:rPr lang="en-US" altLang="zh-CN" sz="4000" b="1" dirty="0" smtClean="0">
                <a:solidFill>
                  <a:srgbClr val="0070C0"/>
                </a:solidFill>
              </a:rPr>
              <a:t>Bài 30</a:t>
            </a:r>
          </a:p>
          <a:p>
            <a:pPr algn="ctr" defTabSz="816575">
              <a:spcBef>
                <a:spcPct val="50000"/>
              </a:spcBef>
            </a:pPr>
            <a:r>
              <a:rPr lang="en-US" altLang="zh-CN" sz="4000" b="1" dirty="0" smtClean="0">
                <a:solidFill>
                  <a:srgbClr val="FF0000"/>
                </a:solidFill>
              </a:rPr>
              <a:t>Ôn tập chủ đề</a:t>
            </a:r>
          </a:p>
          <a:p>
            <a:pPr algn="ctr" defTabSz="816575">
              <a:spcBef>
                <a:spcPct val="50000"/>
              </a:spcBef>
            </a:pPr>
            <a:r>
              <a:rPr lang="en-US" altLang="zh-CN" sz="4000" b="1" dirty="0" smtClean="0">
                <a:solidFill>
                  <a:srgbClr val="FF0000"/>
                </a:solidFill>
              </a:rPr>
              <a:t>Trái Đất và bầu trời ( tiết 2) </a:t>
            </a:r>
            <a:endParaRPr lang="zh-CN" altLang="en-US" sz="4000" b="1" dirty="0">
              <a:solidFill>
                <a:srgbClr val="FF0000"/>
              </a:solidFill>
            </a:endParaRPr>
          </a:p>
        </p:txBody>
      </p:sp>
    </p:spTree>
    <p:extLst>
      <p:ext uri="{BB962C8B-B14F-4D97-AF65-F5344CB8AC3E}">
        <p14:creationId xmlns:p14="http://schemas.microsoft.com/office/powerpoint/2010/main" val="3094997263"/>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8916"/>
                                        </p:tgtEl>
                                        <p:attrNameLst>
                                          <p:attrName>style.visibility</p:attrName>
                                        </p:attrNameLst>
                                      </p:cBhvr>
                                      <p:to>
                                        <p:strVal val="visible"/>
                                      </p:to>
                                    </p:set>
                                    <p:animEffect transition="in" filter="fade">
                                      <p:cBhvr>
                                        <p:cTn id="7" dur="1000"/>
                                        <p:tgtEl>
                                          <p:spTgt spid="38916"/>
                                        </p:tgtEl>
                                      </p:cBhvr>
                                    </p:animEffect>
                                    <p:anim calcmode="lin" valueType="num">
                                      <p:cBhvr>
                                        <p:cTn id="8" dur="1000" fill="hold"/>
                                        <p:tgtEl>
                                          <p:spTgt spid="38916"/>
                                        </p:tgtEl>
                                        <p:attrNameLst>
                                          <p:attrName>ppt_x</p:attrName>
                                        </p:attrNameLst>
                                      </p:cBhvr>
                                      <p:tavLst>
                                        <p:tav tm="0">
                                          <p:val>
                                            <p:strVal val="#ppt_x"/>
                                          </p:val>
                                        </p:tav>
                                        <p:tav tm="100000">
                                          <p:val>
                                            <p:strVal val="#ppt_x"/>
                                          </p:val>
                                        </p:tav>
                                      </p:tavLst>
                                    </p:anim>
                                    <p:anim calcmode="lin" valueType="num">
                                      <p:cBhvr>
                                        <p:cTn id="9" dur="1000" fill="hold"/>
                                        <p:tgtEl>
                                          <p:spTgt spid="389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5" presetClass="entr" presetSubtype="0" fill="hold" nodeType="afterEffect">
                                  <p:stCondLst>
                                    <p:cond delay="0"/>
                                  </p:stCondLst>
                                  <p:childTnLst>
                                    <p:set>
                                      <p:cBhvr>
                                        <p:cTn id="12" dur="1" fill="hold">
                                          <p:stCondLst>
                                            <p:cond delay="0"/>
                                          </p:stCondLst>
                                        </p:cTn>
                                        <p:tgtEl>
                                          <p:spTgt spid="38918"/>
                                        </p:tgtEl>
                                        <p:attrNameLst>
                                          <p:attrName>style.visibility</p:attrName>
                                        </p:attrNameLst>
                                      </p:cBhvr>
                                      <p:to>
                                        <p:strVal val="visible"/>
                                      </p:to>
                                    </p:set>
                                    <p:anim calcmode="lin" valueType="num">
                                      <p:cBhvr>
                                        <p:cTn id="13" dur="1000" fill="hold"/>
                                        <p:tgtEl>
                                          <p:spTgt spid="38918"/>
                                        </p:tgtEl>
                                        <p:attrNameLst>
                                          <p:attrName>ppt_w</p:attrName>
                                        </p:attrNameLst>
                                      </p:cBhvr>
                                      <p:tavLst>
                                        <p:tav tm="0">
                                          <p:val>
                                            <p:fltVal val="0"/>
                                          </p:val>
                                        </p:tav>
                                        <p:tav tm="100000">
                                          <p:val>
                                            <p:strVal val="#ppt_w"/>
                                          </p:val>
                                        </p:tav>
                                      </p:tavLst>
                                    </p:anim>
                                    <p:anim calcmode="lin" valueType="num">
                                      <p:cBhvr>
                                        <p:cTn id="14" dur="1000" fill="hold"/>
                                        <p:tgtEl>
                                          <p:spTgt spid="38918"/>
                                        </p:tgtEl>
                                        <p:attrNameLst>
                                          <p:attrName>ppt_h</p:attrName>
                                        </p:attrNameLst>
                                      </p:cBhvr>
                                      <p:tavLst>
                                        <p:tav tm="0">
                                          <p:val>
                                            <p:fltVal val="0"/>
                                          </p:val>
                                        </p:tav>
                                        <p:tav tm="100000">
                                          <p:val>
                                            <p:strVal val="#ppt_h"/>
                                          </p:val>
                                        </p:tav>
                                      </p:tavLst>
                                    </p:anim>
                                    <p:anim calcmode="lin" valueType="num">
                                      <p:cBhvr>
                                        <p:cTn id="15" dur="1000" fill="hold"/>
                                        <p:tgtEl>
                                          <p:spTgt spid="3891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8918"/>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2000"/>
                            </p:stCondLst>
                            <p:childTnLst>
                              <p:par>
                                <p:cTn id="18" presetID="42" presetClass="entr" presetSubtype="0" fill="hold" nodeType="afterEffect">
                                  <p:stCondLst>
                                    <p:cond delay="0"/>
                                  </p:stCondLst>
                                  <p:childTnLst>
                                    <p:set>
                                      <p:cBhvr>
                                        <p:cTn id="19" dur="1" fill="hold">
                                          <p:stCondLst>
                                            <p:cond delay="0"/>
                                          </p:stCondLst>
                                        </p:cTn>
                                        <p:tgtEl>
                                          <p:spTgt spid="38919"/>
                                        </p:tgtEl>
                                        <p:attrNameLst>
                                          <p:attrName>style.visibility</p:attrName>
                                        </p:attrNameLst>
                                      </p:cBhvr>
                                      <p:to>
                                        <p:strVal val="visible"/>
                                      </p:to>
                                    </p:set>
                                    <p:animEffect transition="in" filter="fade">
                                      <p:cBhvr>
                                        <p:cTn id="20" dur="1000"/>
                                        <p:tgtEl>
                                          <p:spTgt spid="38919"/>
                                        </p:tgtEl>
                                      </p:cBhvr>
                                    </p:animEffect>
                                    <p:anim calcmode="lin" valueType="num">
                                      <p:cBhvr>
                                        <p:cTn id="21" dur="1000" fill="hold"/>
                                        <p:tgtEl>
                                          <p:spTgt spid="38919"/>
                                        </p:tgtEl>
                                        <p:attrNameLst>
                                          <p:attrName>ppt_x</p:attrName>
                                        </p:attrNameLst>
                                      </p:cBhvr>
                                      <p:tavLst>
                                        <p:tav tm="0">
                                          <p:val>
                                            <p:strVal val="#ppt_x"/>
                                          </p:val>
                                        </p:tav>
                                        <p:tav tm="100000">
                                          <p:val>
                                            <p:strVal val="#ppt_x"/>
                                          </p:val>
                                        </p:tav>
                                      </p:tavLst>
                                    </p:anim>
                                    <p:anim calcmode="lin" valueType="num">
                                      <p:cBhvr>
                                        <p:cTn id="22" dur="1000" fill="hold"/>
                                        <p:tgtEl>
                                          <p:spTgt spid="38919"/>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42" presetClass="entr" presetSubtype="0" fill="hold" nodeType="afterEffect">
                                  <p:stCondLst>
                                    <p:cond delay="0"/>
                                  </p:stCondLst>
                                  <p:childTnLst>
                                    <p:set>
                                      <p:cBhvr>
                                        <p:cTn id="25" dur="1" fill="hold">
                                          <p:stCondLst>
                                            <p:cond delay="0"/>
                                          </p:stCondLst>
                                        </p:cTn>
                                        <p:tgtEl>
                                          <p:spTgt spid="38917"/>
                                        </p:tgtEl>
                                        <p:attrNameLst>
                                          <p:attrName>style.visibility</p:attrName>
                                        </p:attrNameLst>
                                      </p:cBhvr>
                                      <p:to>
                                        <p:strVal val="visible"/>
                                      </p:to>
                                    </p:set>
                                    <p:animEffect transition="in" filter="fade">
                                      <p:cBhvr>
                                        <p:cTn id="26" dur="1000"/>
                                        <p:tgtEl>
                                          <p:spTgt spid="38917"/>
                                        </p:tgtEl>
                                      </p:cBhvr>
                                    </p:animEffect>
                                    <p:anim calcmode="lin" valueType="num">
                                      <p:cBhvr>
                                        <p:cTn id="27" dur="1000" fill="hold"/>
                                        <p:tgtEl>
                                          <p:spTgt spid="38917"/>
                                        </p:tgtEl>
                                        <p:attrNameLst>
                                          <p:attrName>ppt_x</p:attrName>
                                        </p:attrNameLst>
                                      </p:cBhvr>
                                      <p:tavLst>
                                        <p:tav tm="0">
                                          <p:val>
                                            <p:strVal val="#ppt_x"/>
                                          </p:val>
                                        </p:tav>
                                        <p:tav tm="100000">
                                          <p:val>
                                            <p:strVal val="#ppt_x"/>
                                          </p:val>
                                        </p:tav>
                                      </p:tavLst>
                                    </p:anim>
                                    <p:anim calcmode="lin" valueType="num">
                                      <p:cBhvr>
                                        <p:cTn id="28" dur="1000" fill="hold"/>
                                        <p:tgtEl>
                                          <p:spTgt spid="38917"/>
                                        </p:tgtEl>
                                        <p:attrNameLst>
                                          <p:attrName>ppt_y</p:attrName>
                                        </p:attrNameLst>
                                      </p:cBhvr>
                                      <p:tavLst>
                                        <p:tav tm="0">
                                          <p:val>
                                            <p:strVal val="#ppt_y+.1"/>
                                          </p:val>
                                        </p:tav>
                                        <p:tav tm="100000">
                                          <p:val>
                                            <p:strVal val="#ppt_y"/>
                                          </p:val>
                                        </p:tav>
                                      </p:tavLst>
                                    </p:anim>
                                  </p:childTnLst>
                                </p:cTn>
                              </p:par>
                            </p:childTnLst>
                          </p:cTn>
                        </p:par>
                        <p:par>
                          <p:cTn id="29" fill="hold">
                            <p:stCondLst>
                              <p:cond delay="4000"/>
                            </p:stCondLst>
                            <p:childTnLst>
                              <p:par>
                                <p:cTn id="30" presetID="27" presetClass="entr" presetSubtype="0" fill="hold" grpId="0" nodeType="afterEffect">
                                  <p:stCondLst>
                                    <p:cond delay="0"/>
                                  </p:stCondLst>
                                  <p:iterate type="lt">
                                    <p:tmPct val="50000"/>
                                  </p:iterate>
                                  <p:childTnLst>
                                    <p:set>
                                      <p:cBhvr>
                                        <p:cTn id="31" dur="1" fill="hold">
                                          <p:stCondLst>
                                            <p:cond delay="0"/>
                                          </p:stCondLst>
                                        </p:cTn>
                                        <p:tgtEl>
                                          <p:spTgt spid="6">
                                            <p:txEl>
                                              <p:pRg st="0" end="0"/>
                                            </p:txEl>
                                          </p:spTgt>
                                        </p:tgtEl>
                                        <p:attrNameLst>
                                          <p:attrName>style.visibility</p:attrName>
                                        </p:attrNameLst>
                                      </p:cBhvr>
                                      <p:to>
                                        <p:strVal val="visible"/>
                                      </p:to>
                                    </p:set>
                                    <p:anim calcmode="discrete" valueType="clr">
                                      <p:cBhvr override="childStyle">
                                        <p:cTn id="32" dur="80"/>
                                        <p:tgtEl>
                                          <p:spTgt spid="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6">
                                            <p:txEl>
                                              <p:pRg st="0" end="0"/>
                                            </p:txEl>
                                          </p:spTgt>
                                        </p:tgtEl>
                                        <p:attrNameLst>
                                          <p:attrName>fillcolor</p:attrName>
                                        </p:attrNameLst>
                                      </p:cBhvr>
                                      <p:tavLst>
                                        <p:tav tm="0">
                                          <p:val>
                                            <p:clrVal>
                                              <a:schemeClr val="accent2"/>
                                            </p:clrVal>
                                          </p:val>
                                        </p:tav>
                                        <p:tav tm="50000">
                                          <p:val>
                                            <p:clrVal>
                                              <a:schemeClr val="hlink"/>
                                            </p:clrVal>
                                          </p:val>
                                        </p:tav>
                                      </p:tavLst>
                                    </p:anim>
                                    <p:set>
                                      <p:cBhvr>
                                        <p:cTn id="34" dur="80"/>
                                        <p:tgtEl>
                                          <p:spTgt spid="6">
                                            <p:txEl>
                                              <p:pRg st="0" end="0"/>
                                            </p:txEl>
                                          </p:spTgt>
                                        </p:tgtEl>
                                        <p:attrNameLst>
                                          <p:attrName>fill.type</p:attrName>
                                        </p:attrNameLst>
                                      </p:cBhvr>
                                      <p:to>
                                        <p:strVal val="solid"/>
                                      </p:to>
                                    </p:set>
                                  </p:childTnLst>
                                </p:cTn>
                              </p:par>
                            </p:childTnLst>
                          </p:cTn>
                        </p:par>
                        <p:par>
                          <p:cTn id="35" fill="hold">
                            <p:stCondLst>
                              <p:cond delay="4240"/>
                            </p:stCondLst>
                            <p:childTnLst>
                              <p:par>
                                <p:cTn id="36" presetID="27" presetClass="entr" presetSubtype="0" fill="hold" grpId="0" nodeType="afterEffect">
                                  <p:stCondLst>
                                    <p:cond delay="0"/>
                                  </p:stCondLst>
                                  <p:iterate type="lt">
                                    <p:tmPct val="50000"/>
                                  </p:iterate>
                                  <p:childTnLst>
                                    <p:set>
                                      <p:cBhvr>
                                        <p:cTn id="37" dur="1" fill="hold">
                                          <p:stCondLst>
                                            <p:cond delay="0"/>
                                          </p:stCondLst>
                                        </p:cTn>
                                        <p:tgtEl>
                                          <p:spTgt spid="6">
                                            <p:txEl>
                                              <p:pRg st="1" end="1"/>
                                            </p:txEl>
                                          </p:spTgt>
                                        </p:tgtEl>
                                        <p:attrNameLst>
                                          <p:attrName>style.visibility</p:attrName>
                                        </p:attrNameLst>
                                      </p:cBhvr>
                                      <p:to>
                                        <p:strVal val="visible"/>
                                      </p:to>
                                    </p:set>
                                    <p:anim calcmode="discrete" valueType="clr">
                                      <p:cBhvr override="childStyle">
                                        <p:cTn id="38" dur="80"/>
                                        <p:tgtEl>
                                          <p:spTgt spid="6">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9" dur="80"/>
                                        <p:tgtEl>
                                          <p:spTgt spid="6">
                                            <p:txEl>
                                              <p:pRg st="1" end="1"/>
                                            </p:txEl>
                                          </p:spTgt>
                                        </p:tgtEl>
                                        <p:attrNameLst>
                                          <p:attrName>fillcolor</p:attrName>
                                        </p:attrNameLst>
                                      </p:cBhvr>
                                      <p:tavLst>
                                        <p:tav tm="0">
                                          <p:val>
                                            <p:clrVal>
                                              <a:schemeClr val="accent2"/>
                                            </p:clrVal>
                                          </p:val>
                                        </p:tav>
                                        <p:tav tm="50000">
                                          <p:val>
                                            <p:clrVal>
                                              <a:schemeClr val="hlink"/>
                                            </p:clrVal>
                                          </p:val>
                                        </p:tav>
                                      </p:tavLst>
                                    </p:anim>
                                    <p:set>
                                      <p:cBhvr>
                                        <p:cTn id="40" dur="80"/>
                                        <p:tgtEl>
                                          <p:spTgt spid="6">
                                            <p:txEl>
                                              <p:pRg st="1" end="1"/>
                                            </p:txEl>
                                          </p:spTgt>
                                        </p:tgtEl>
                                        <p:attrNameLst>
                                          <p:attrName>fill.type</p:attrName>
                                        </p:attrNameLst>
                                      </p:cBhvr>
                                      <p:to>
                                        <p:strVal val="solid"/>
                                      </p:to>
                                    </p:set>
                                  </p:childTnLst>
                                </p:cTn>
                              </p:par>
                            </p:childTnLst>
                          </p:cTn>
                        </p:par>
                        <p:par>
                          <p:cTn id="41" fill="hold">
                            <p:stCondLst>
                              <p:cond delay="4680"/>
                            </p:stCondLst>
                            <p:childTnLst>
                              <p:par>
                                <p:cTn id="42" presetID="27" presetClass="entr" presetSubtype="0" fill="hold" grpId="0" nodeType="afterEffect">
                                  <p:stCondLst>
                                    <p:cond delay="0"/>
                                  </p:stCondLst>
                                  <p:iterate type="lt">
                                    <p:tmPct val="50000"/>
                                  </p:iterate>
                                  <p:childTnLst>
                                    <p:set>
                                      <p:cBhvr>
                                        <p:cTn id="43" dur="1" fill="hold">
                                          <p:stCondLst>
                                            <p:cond delay="0"/>
                                          </p:stCondLst>
                                        </p:cTn>
                                        <p:tgtEl>
                                          <p:spTgt spid="6">
                                            <p:txEl>
                                              <p:pRg st="2" end="2"/>
                                            </p:txEl>
                                          </p:spTgt>
                                        </p:tgtEl>
                                        <p:attrNameLst>
                                          <p:attrName>style.visibility</p:attrName>
                                        </p:attrNameLst>
                                      </p:cBhvr>
                                      <p:to>
                                        <p:strVal val="visible"/>
                                      </p:to>
                                    </p:set>
                                    <p:anim calcmode="discrete" valueType="clr">
                                      <p:cBhvr override="childStyle">
                                        <p:cTn id="44" dur="80"/>
                                        <p:tgtEl>
                                          <p:spTgt spid="6">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5" dur="80"/>
                                        <p:tgtEl>
                                          <p:spTgt spid="6">
                                            <p:txEl>
                                              <p:pRg st="2" end="2"/>
                                            </p:txEl>
                                          </p:spTgt>
                                        </p:tgtEl>
                                        <p:attrNameLst>
                                          <p:attrName>fillcolor</p:attrName>
                                        </p:attrNameLst>
                                      </p:cBhvr>
                                      <p:tavLst>
                                        <p:tav tm="0">
                                          <p:val>
                                            <p:clrVal>
                                              <a:schemeClr val="accent2"/>
                                            </p:clrVal>
                                          </p:val>
                                        </p:tav>
                                        <p:tav tm="50000">
                                          <p:val>
                                            <p:clrVal>
                                              <a:schemeClr val="hlink"/>
                                            </p:clrVal>
                                          </p:val>
                                        </p:tav>
                                      </p:tavLst>
                                    </p:anim>
                                    <p:set>
                                      <p:cBhvr>
                                        <p:cTn id="46" dur="80"/>
                                        <p:tgtEl>
                                          <p:spTgt spid="6">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02" name="图片 15401" descr="2"/>
          <p:cNvPicPr>
            <a:picLocks noChangeAspect="1"/>
          </p:cNvPicPr>
          <p:nvPr/>
        </p:nvPicPr>
        <p:blipFill>
          <a:blip r:embed="rId3"/>
          <a:stretch>
            <a:fillRect/>
          </a:stretch>
        </p:blipFill>
        <p:spPr>
          <a:xfrm>
            <a:off x="725880" y="523915"/>
            <a:ext cx="7338386" cy="4578223"/>
          </a:xfrm>
          <a:prstGeom prst="rect">
            <a:avLst/>
          </a:prstGeom>
          <a:noFill/>
          <a:ln w="9525">
            <a:noFill/>
          </a:ln>
        </p:spPr>
      </p:pic>
      <p:pic>
        <p:nvPicPr>
          <p:cNvPr id="15403" name="图片 15402" descr="4"/>
          <p:cNvPicPr>
            <a:picLocks noChangeAspect="1"/>
          </p:cNvPicPr>
          <p:nvPr/>
        </p:nvPicPr>
        <p:blipFill>
          <a:blip r:embed="rId4"/>
          <a:stretch>
            <a:fillRect/>
          </a:stretch>
        </p:blipFill>
        <p:spPr>
          <a:xfrm>
            <a:off x="0" y="2486011"/>
            <a:ext cx="9144000" cy="2657489"/>
          </a:xfrm>
          <a:prstGeom prst="rect">
            <a:avLst/>
          </a:prstGeom>
          <a:noFill/>
          <a:ln w="9525">
            <a:noFill/>
          </a:ln>
        </p:spPr>
      </p:pic>
      <p:pic>
        <p:nvPicPr>
          <p:cNvPr id="15406" name="图片 15405" descr="3"/>
          <p:cNvPicPr>
            <a:picLocks noChangeAspect="1"/>
          </p:cNvPicPr>
          <p:nvPr/>
        </p:nvPicPr>
        <p:blipFill>
          <a:blip r:embed="rId5"/>
          <a:stretch>
            <a:fillRect/>
          </a:stretch>
        </p:blipFill>
        <p:spPr>
          <a:xfrm>
            <a:off x="1118667" y="2219745"/>
            <a:ext cx="6948194" cy="2658351"/>
          </a:xfrm>
          <a:prstGeom prst="rect">
            <a:avLst/>
          </a:prstGeom>
          <a:noFill/>
          <a:ln w="9525">
            <a:noFill/>
          </a:ln>
        </p:spPr>
      </p:pic>
      <p:sp>
        <p:nvSpPr>
          <p:cNvPr id="2" name="TextBox 1"/>
          <p:cNvSpPr txBox="1"/>
          <p:nvPr/>
        </p:nvSpPr>
        <p:spPr>
          <a:xfrm>
            <a:off x="1403648" y="898143"/>
            <a:ext cx="5688632" cy="1169551"/>
          </a:xfrm>
          <a:prstGeom prst="rect">
            <a:avLst/>
          </a:prstGeom>
          <a:noFill/>
        </p:spPr>
        <p:txBody>
          <a:bodyPr wrap="square" rtlCol="0">
            <a:spAutoFit/>
          </a:bodyPr>
          <a:lstStyle/>
          <a:p>
            <a:r>
              <a:rPr lang="en-US" sz="7000" b="1" dirty="0" smtClean="0">
                <a:solidFill>
                  <a:srgbClr val="FF0000"/>
                </a:solidFill>
              </a:rPr>
              <a:t>LUYỆN TẬP </a:t>
            </a:r>
            <a:endParaRPr lang="en-US" sz="7000" b="1" dirty="0">
              <a:solidFill>
                <a:srgbClr val="FF0000"/>
              </a:solidFill>
            </a:endParaRPr>
          </a:p>
        </p:txBody>
      </p:sp>
    </p:spTree>
    <p:extLst>
      <p:ext uri="{BB962C8B-B14F-4D97-AF65-F5344CB8AC3E}">
        <p14:creationId xmlns:p14="http://schemas.microsoft.com/office/powerpoint/2010/main" val="847064305"/>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403"/>
                                        </p:tgtEl>
                                        <p:attrNameLst>
                                          <p:attrName>style.visibility</p:attrName>
                                        </p:attrNameLst>
                                      </p:cBhvr>
                                      <p:to>
                                        <p:strVal val="visible"/>
                                      </p:to>
                                    </p:set>
                                    <p:animEffect transition="in" filter="fade">
                                      <p:cBhvr>
                                        <p:cTn id="7" dur="1000"/>
                                        <p:tgtEl>
                                          <p:spTgt spid="15403"/>
                                        </p:tgtEl>
                                      </p:cBhvr>
                                    </p:animEffect>
                                    <p:anim calcmode="lin" valueType="num">
                                      <p:cBhvr>
                                        <p:cTn id="8" dur="1000" fill="hold"/>
                                        <p:tgtEl>
                                          <p:spTgt spid="15403"/>
                                        </p:tgtEl>
                                        <p:attrNameLst>
                                          <p:attrName>ppt_x</p:attrName>
                                        </p:attrNameLst>
                                      </p:cBhvr>
                                      <p:tavLst>
                                        <p:tav tm="0">
                                          <p:val>
                                            <p:strVal val="#ppt_x"/>
                                          </p:val>
                                        </p:tav>
                                        <p:tav tm="100000">
                                          <p:val>
                                            <p:strVal val="#ppt_x"/>
                                          </p:val>
                                        </p:tav>
                                      </p:tavLst>
                                    </p:anim>
                                    <p:anim calcmode="lin" valueType="num">
                                      <p:cBhvr>
                                        <p:cTn id="9" dur="1000" fill="hold"/>
                                        <p:tgtEl>
                                          <p:spTgt spid="1540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5406"/>
                                        </p:tgtEl>
                                        <p:attrNameLst>
                                          <p:attrName>style.visibility</p:attrName>
                                        </p:attrNameLst>
                                      </p:cBhvr>
                                      <p:to>
                                        <p:strVal val="visible"/>
                                      </p:to>
                                    </p:set>
                                    <p:animEffect transition="in" filter="fade">
                                      <p:cBhvr>
                                        <p:cTn id="13" dur="1000"/>
                                        <p:tgtEl>
                                          <p:spTgt spid="15406"/>
                                        </p:tgtEl>
                                      </p:cBhvr>
                                    </p:animEffect>
                                    <p:anim calcmode="lin" valueType="num">
                                      <p:cBhvr>
                                        <p:cTn id="14" dur="1000" fill="hold"/>
                                        <p:tgtEl>
                                          <p:spTgt spid="15406"/>
                                        </p:tgtEl>
                                        <p:attrNameLst>
                                          <p:attrName>ppt_x</p:attrName>
                                        </p:attrNameLst>
                                      </p:cBhvr>
                                      <p:tavLst>
                                        <p:tav tm="0">
                                          <p:val>
                                            <p:strVal val="#ppt_x"/>
                                          </p:val>
                                        </p:tav>
                                        <p:tav tm="100000">
                                          <p:val>
                                            <p:strVal val="#ppt_x"/>
                                          </p:val>
                                        </p:tav>
                                      </p:tavLst>
                                    </p:anim>
                                    <p:anim calcmode="lin" valueType="num">
                                      <p:cBhvr>
                                        <p:cTn id="15" dur="1000" fill="hold"/>
                                        <p:tgtEl>
                                          <p:spTgt spid="154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图片 39941" descr="1-47"/>
          <p:cNvPicPr>
            <a:picLocks noChangeAspect="1"/>
          </p:cNvPicPr>
          <p:nvPr/>
        </p:nvPicPr>
        <p:blipFill>
          <a:blip r:embed="rId3"/>
          <a:stretch>
            <a:fillRect/>
          </a:stretch>
        </p:blipFill>
        <p:spPr>
          <a:xfrm>
            <a:off x="38048" y="-9525"/>
            <a:ext cx="9151786" cy="5028893"/>
          </a:xfrm>
          <a:prstGeom prst="rect">
            <a:avLst/>
          </a:prstGeom>
          <a:noFill/>
          <a:ln w="9525">
            <a:noFill/>
          </a:ln>
        </p:spPr>
      </p:pic>
      <p:sp>
        <p:nvSpPr>
          <p:cNvPr id="3" name="Rounded Rectangle 2"/>
          <p:cNvSpPr/>
          <p:nvPr/>
        </p:nvSpPr>
        <p:spPr>
          <a:xfrm>
            <a:off x="107503" y="411510"/>
            <a:ext cx="8928993" cy="4392488"/>
          </a:xfrm>
          <a:prstGeom prst="roundRect">
            <a:avLst/>
          </a:prstGeom>
          <a:ln>
            <a:solidFill>
              <a:srgbClr val="0070C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FFFFFF"/>
              </a:solidFill>
            </a:endParaRPr>
          </a:p>
        </p:txBody>
      </p:sp>
      <p:pic>
        <p:nvPicPr>
          <p:cNvPr id="10" name="图片 3">
            <a:extLst>
              <a:ext uri="{FF2B5EF4-FFF2-40B4-BE49-F238E27FC236}">
                <a16:creationId xmlns:a16="http://schemas.microsoft.com/office/drawing/2014/main" xmlns="" id="{98EF3094-66C5-437D-B727-235FFE27B3C2}"/>
              </a:ext>
            </a:extLst>
          </p:cNvPr>
          <p:cNvPicPr>
            <a:picLocks noChangeAspect="1"/>
          </p:cNvPicPr>
          <p:nvPr/>
        </p:nvPicPr>
        <p:blipFill>
          <a:blip r:embed="rId4"/>
          <a:stretch>
            <a:fillRect/>
          </a:stretch>
        </p:blipFill>
        <p:spPr>
          <a:xfrm>
            <a:off x="-396" y="-985"/>
            <a:ext cx="9144793" cy="5145470"/>
          </a:xfrm>
          <a:prstGeom prst="rect">
            <a:avLst/>
          </a:prstGeom>
        </p:spPr>
      </p:pic>
      <p:pic>
        <p:nvPicPr>
          <p:cNvPr id="12" name="图片 5">
            <a:extLst>
              <a:ext uri="{FF2B5EF4-FFF2-40B4-BE49-F238E27FC236}">
                <a16:creationId xmlns:a16="http://schemas.microsoft.com/office/drawing/2014/main" xmlns="" id="{1793098C-A5FA-41A7-8D75-91D3CBF4E3F1}"/>
              </a:ext>
            </a:extLst>
          </p:cNvPr>
          <p:cNvPicPr>
            <a:picLocks noChangeAspect="1"/>
          </p:cNvPicPr>
          <p:nvPr/>
        </p:nvPicPr>
        <p:blipFill>
          <a:blip r:embed="rId5"/>
          <a:stretch>
            <a:fillRect/>
          </a:stretch>
        </p:blipFill>
        <p:spPr>
          <a:xfrm>
            <a:off x="1831643" y="9901"/>
            <a:ext cx="582914" cy="297793"/>
          </a:xfrm>
          <a:prstGeom prst="rect">
            <a:avLst/>
          </a:prstGeom>
        </p:spPr>
      </p:pic>
      <p:pic>
        <p:nvPicPr>
          <p:cNvPr id="13" name="图片 6">
            <a:extLst>
              <a:ext uri="{FF2B5EF4-FFF2-40B4-BE49-F238E27FC236}">
                <a16:creationId xmlns:a16="http://schemas.microsoft.com/office/drawing/2014/main" xmlns="" id="{5FF7E7F1-673B-4F49-972F-F4DAEA0EA5DB}"/>
              </a:ext>
            </a:extLst>
          </p:cNvPr>
          <p:cNvPicPr>
            <a:picLocks noChangeAspect="1"/>
          </p:cNvPicPr>
          <p:nvPr/>
        </p:nvPicPr>
        <p:blipFill>
          <a:blip r:embed="rId6"/>
          <a:stretch>
            <a:fillRect/>
          </a:stretch>
        </p:blipFill>
        <p:spPr>
          <a:xfrm>
            <a:off x="8197130" y="-31134"/>
            <a:ext cx="926672" cy="530398"/>
          </a:xfrm>
          <a:prstGeom prst="rect">
            <a:avLst/>
          </a:prstGeom>
        </p:spPr>
      </p:pic>
      <p:pic>
        <p:nvPicPr>
          <p:cNvPr id="14" name="图片 7">
            <a:extLst>
              <a:ext uri="{FF2B5EF4-FFF2-40B4-BE49-F238E27FC236}">
                <a16:creationId xmlns:a16="http://schemas.microsoft.com/office/drawing/2014/main" xmlns="" id="{9620CBEB-70AA-4CE8-A2BF-38325901C561}"/>
              </a:ext>
            </a:extLst>
          </p:cNvPr>
          <p:cNvPicPr>
            <a:picLocks noChangeAspect="1"/>
          </p:cNvPicPr>
          <p:nvPr/>
        </p:nvPicPr>
        <p:blipFill>
          <a:blip r:embed="rId7"/>
          <a:stretch>
            <a:fillRect/>
          </a:stretch>
        </p:blipFill>
        <p:spPr>
          <a:xfrm>
            <a:off x="26891" y="4178594"/>
            <a:ext cx="1072989" cy="835224"/>
          </a:xfrm>
          <a:prstGeom prst="rect">
            <a:avLst/>
          </a:prstGeom>
        </p:spPr>
      </p:pic>
      <p:pic>
        <p:nvPicPr>
          <p:cNvPr id="15" name="图片 8">
            <a:extLst>
              <a:ext uri="{FF2B5EF4-FFF2-40B4-BE49-F238E27FC236}">
                <a16:creationId xmlns:a16="http://schemas.microsoft.com/office/drawing/2014/main" xmlns="" id="{34BC195A-162E-4BEC-A4A7-6BF27B647E01}"/>
              </a:ext>
            </a:extLst>
          </p:cNvPr>
          <p:cNvPicPr>
            <a:picLocks noChangeAspect="1"/>
          </p:cNvPicPr>
          <p:nvPr/>
        </p:nvPicPr>
        <p:blipFill>
          <a:blip r:embed="rId8"/>
          <a:stretch>
            <a:fillRect/>
          </a:stretch>
        </p:blipFill>
        <p:spPr>
          <a:xfrm>
            <a:off x="2853829" y="4006929"/>
            <a:ext cx="1719221" cy="823031"/>
          </a:xfrm>
          <a:prstGeom prst="rect">
            <a:avLst/>
          </a:prstGeom>
        </p:spPr>
      </p:pic>
      <p:sp>
        <p:nvSpPr>
          <p:cNvPr id="16" name="Rectangle 15"/>
          <p:cNvSpPr/>
          <p:nvPr/>
        </p:nvSpPr>
        <p:spPr>
          <a:xfrm>
            <a:off x="28576" y="41278"/>
            <a:ext cx="9095226" cy="5045072"/>
          </a:xfrm>
          <a:prstGeom prst="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7" name="图片 9">
            <a:extLst>
              <a:ext uri="{FF2B5EF4-FFF2-40B4-BE49-F238E27FC236}">
                <a16:creationId xmlns:a16="http://schemas.microsoft.com/office/drawing/2014/main" xmlns="" id="{2087DF76-6846-43D4-9517-E903FFEBE543}"/>
              </a:ext>
            </a:extLst>
          </p:cNvPr>
          <p:cNvPicPr>
            <a:picLocks noChangeAspect="1"/>
          </p:cNvPicPr>
          <p:nvPr/>
        </p:nvPicPr>
        <p:blipFill>
          <a:blip r:embed="rId9"/>
          <a:stretch>
            <a:fillRect/>
          </a:stretch>
        </p:blipFill>
        <p:spPr>
          <a:xfrm>
            <a:off x="8733919" y="4328218"/>
            <a:ext cx="390178" cy="676715"/>
          </a:xfrm>
          <a:prstGeom prst="rect">
            <a:avLst/>
          </a:prstGeom>
        </p:spPr>
      </p:pic>
      <p:sp>
        <p:nvSpPr>
          <p:cNvPr id="28" name="Freeform 27"/>
          <p:cNvSpPr/>
          <p:nvPr/>
        </p:nvSpPr>
        <p:spPr>
          <a:xfrm rot="19289545">
            <a:off x="1429509" y="1327787"/>
            <a:ext cx="922280" cy="173905"/>
          </a:xfrm>
          <a:custGeom>
            <a:avLst/>
            <a:gdLst>
              <a:gd name="connsiteX0" fmla="*/ 470024 w 508124"/>
              <a:gd name="connsiteY0" fmla="*/ 293083 h 293083"/>
              <a:gd name="connsiteX1" fmla="*/ 124 w 508124"/>
              <a:gd name="connsiteY1" fmla="*/ 983 h 293083"/>
              <a:gd name="connsiteX2" fmla="*/ 508124 w 508124"/>
              <a:gd name="connsiteY2" fmla="*/ 191483 h 293083"/>
              <a:gd name="connsiteX3" fmla="*/ 508124 w 508124"/>
              <a:gd name="connsiteY3" fmla="*/ 191483 h 293083"/>
              <a:gd name="connsiteX4" fmla="*/ 495424 w 508124"/>
              <a:gd name="connsiteY4" fmla="*/ 178783 h 293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24" h="293083">
                <a:moveTo>
                  <a:pt x="470024" y="293083"/>
                </a:moveTo>
                <a:cubicBezTo>
                  <a:pt x="231899" y="155499"/>
                  <a:pt x="-6226" y="17916"/>
                  <a:pt x="124" y="983"/>
                </a:cubicBezTo>
                <a:cubicBezTo>
                  <a:pt x="6474" y="-15950"/>
                  <a:pt x="508124" y="191483"/>
                  <a:pt x="508124" y="191483"/>
                </a:cubicBezTo>
                <a:lnTo>
                  <a:pt x="508124" y="191483"/>
                </a:lnTo>
                <a:lnTo>
                  <a:pt x="495424" y="178783"/>
                </a:lnTo>
              </a:path>
            </a:pathLst>
          </a:custGeom>
          <a:solidFill>
            <a:srgbClr val="00B0F0"/>
          </a:solidFill>
          <a:ln>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36" name="Freeform 35"/>
          <p:cNvSpPr/>
          <p:nvPr/>
        </p:nvSpPr>
        <p:spPr>
          <a:xfrm rot="14411619">
            <a:off x="4118268" y="2321401"/>
            <a:ext cx="914704" cy="569229"/>
          </a:xfrm>
          <a:custGeom>
            <a:avLst/>
            <a:gdLst>
              <a:gd name="connsiteX0" fmla="*/ 915430 w 966230"/>
              <a:gd name="connsiteY0" fmla="*/ 762014 h 762014"/>
              <a:gd name="connsiteX1" fmla="*/ 216930 w 966230"/>
              <a:gd name="connsiteY1" fmla="*/ 279414 h 762014"/>
              <a:gd name="connsiteX2" fmla="*/ 216930 w 966230"/>
              <a:gd name="connsiteY2" fmla="*/ 279414 h 762014"/>
              <a:gd name="connsiteX3" fmla="*/ 1030 w 966230"/>
              <a:gd name="connsiteY3" fmla="*/ 14 h 762014"/>
              <a:gd name="connsiteX4" fmla="*/ 318530 w 966230"/>
              <a:gd name="connsiteY4" fmla="*/ 292114 h 762014"/>
              <a:gd name="connsiteX5" fmla="*/ 966230 w 966230"/>
              <a:gd name="connsiteY5" fmla="*/ 609614 h 762014"/>
              <a:gd name="connsiteX6" fmla="*/ 966230 w 966230"/>
              <a:gd name="connsiteY6" fmla="*/ 609614 h 76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6230" h="762014">
                <a:moveTo>
                  <a:pt x="915430" y="762014"/>
                </a:moveTo>
                <a:lnTo>
                  <a:pt x="216930" y="279414"/>
                </a:lnTo>
                <a:lnTo>
                  <a:pt x="216930" y="279414"/>
                </a:lnTo>
                <a:cubicBezTo>
                  <a:pt x="180947" y="232847"/>
                  <a:pt x="-15903" y="-2103"/>
                  <a:pt x="1030" y="14"/>
                </a:cubicBezTo>
                <a:cubicBezTo>
                  <a:pt x="17963" y="2131"/>
                  <a:pt x="157663" y="190514"/>
                  <a:pt x="318530" y="292114"/>
                </a:cubicBezTo>
                <a:cubicBezTo>
                  <a:pt x="479397" y="393714"/>
                  <a:pt x="966230" y="609614"/>
                  <a:pt x="966230" y="609614"/>
                </a:cubicBezTo>
                <a:lnTo>
                  <a:pt x="966230" y="609614"/>
                </a:lnTo>
              </a:path>
            </a:pathLst>
          </a:custGeom>
          <a:solidFill>
            <a:srgbClr val="00B050"/>
          </a:solidFill>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2" name="Freeform 1"/>
          <p:cNvSpPr/>
          <p:nvPr/>
        </p:nvSpPr>
        <p:spPr>
          <a:xfrm rot="20451503">
            <a:off x="5076056" y="879383"/>
            <a:ext cx="1055340" cy="368922"/>
          </a:xfrm>
          <a:custGeom>
            <a:avLst/>
            <a:gdLst>
              <a:gd name="connsiteX0" fmla="*/ 26529 w 1055340"/>
              <a:gd name="connsiteY0" fmla="*/ 233698 h 341252"/>
              <a:gd name="connsiteX1" fmla="*/ 550404 w 1055340"/>
              <a:gd name="connsiteY1" fmla="*/ 119398 h 341252"/>
              <a:gd name="connsiteX2" fmla="*/ 550404 w 1055340"/>
              <a:gd name="connsiteY2" fmla="*/ 119398 h 341252"/>
              <a:gd name="connsiteX3" fmla="*/ 826629 w 1055340"/>
              <a:gd name="connsiteY3" fmla="*/ 5098 h 341252"/>
              <a:gd name="connsiteX4" fmla="*/ 1055229 w 1055340"/>
              <a:gd name="connsiteY4" fmla="*/ 24148 h 341252"/>
              <a:gd name="connsiteX5" fmla="*/ 798054 w 1055340"/>
              <a:gd name="connsiteY5" fmla="*/ 62248 h 341252"/>
              <a:gd name="connsiteX6" fmla="*/ 64629 w 1055340"/>
              <a:gd name="connsiteY6" fmla="*/ 319423 h 341252"/>
              <a:gd name="connsiteX7" fmla="*/ 83679 w 1055340"/>
              <a:gd name="connsiteY7" fmla="*/ 309898 h 34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340" h="341252">
                <a:moveTo>
                  <a:pt x="26529" y="233698"/>
                </a:moveTo>
                <a:lnTo>
                  <a:pt x="550404" y="119398"/>
                </a:lnTo>
                <a:lnTo>
                  <a:pt x="550404" y="119398"/>
                </a:lnTo>
                <a:cubicBezTo>
                  <a:pt x="596441" y="100348"/>
                  <a:pt x="742492" y="20973"/>
                  <a:pt x="826629" y="5098"/>
                </a:cubicBezTo>
                <a:cubicBezTo>
                  <a:pt x="910766" y="-10777"/>
                  <a:pt x="1059992" y="14623"/>
                  <a:pt x="1055229" y="24148"/>
                </a:cubicBezTo>
                <a:cubicBezTo>
                  <a:pt x="1050466" y="33673"/>
                  <a:pt x="963154" y="13036"/>
                  <a:pt x="798054" y="62248"/>
                </a:cubicBezTo>
                <a:cubicBezTo>
                  <a:pt x="632954" y="111460"/>
                  <a:pt x="183692" y="278148"/>
                  <a:pt x="64629" y="319423"/>
                </a:cubicBezTo>
                <a:cubicBezTo>
                  <a:pt x="-54434" y="360698"/>
                  <a:pt x="14622" y="335298"/>
                  <a:pt x="83679" y="309898"/>
                </a:cubicBezTo>
              </a:path>
            </a:pathLst>
          </a:custGeom>
          <a:solidFill>
            <a:srgbClr val="FF9900"/>
          </a:solidFill>
          <a:ln>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63" name="Freeform 62"/>
          <p:cNvSpPr/>
          <p:nvPr/>
        </p:nvSpPr>
        <p:spPr>
          <a:xfrm>
            <a:off x="3685962" y="723900"/>
            <a:ext cx="670014" cy="913168"/>
          </a:xfrm>
          <a:custGeom>
            <a:avLst/>
            <a:gdLst>
              <a:gd name="connsiteX0" fmla="*/ 781263 w 805268"/>
              <a:gd name="connsiteY0" fmla="*/ 581025 h 694588"/>
              <a:gd name="connsiteX1" fmla="*/ 771738 w 805268"/>
              <a:gd name="connsiteY1" fmla="*/ 428625 h 694588"/>
              <a:gd name="connsiteX2" fmla="*/ 457413 w 805268"/>
              <a:gd name="connsiteY2" fmla="*/ 85725 h 694588"/>
              <a:gd name="connsiteX3" fmla="*/ 213 w 805268"/>
              <a:gd name="connsiteY3" fmla="*/ 0 h 694588"/>
              <a:gd name="connsiteX4" fmla="*/ 400263 w 805268"/>
              <a:gd name="connsiteY4" fmla="*/ 171450 h 694588"/>
              <a:gd name="connsiteX5" fmla="*/ 590763 w 805268"/>
              <a:gd name="connsiteY5" fmla="*/ 666750 h 694588"/>
              <a:gd name="connsiteX6" fmla="*/ 619338 w 805268"/>
              <a:gd name="connsiteY6" fmla="*/ 628650 h 694588"/>
              <a:gd name="connsiteX7" fmla="*/ 647913 w 805268"/>
              <a:gd name="connsiteY7" fmla="*/ 600075 h 694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5268" h="694588">
                <a:moveTo>
                  <a:pt x="781263" y="581025"/>
                </a:moveTo>
                <a:cubicBezTo>
                  <a:pt x="803488" y="546100"/>
                  <a:pt x="825713" y="511175"/>
                  <a:pt x="771738" y="428625"/>
                </a:cubicBezTo>
                <a:cubicBezTo>
                  <a:pt x="717763" y="346075"/>
                  <a:pt x="586000" y="157162"/>
                  <a:pt x="457413" y="85725"/>
                </a:cubicBezTo>
                <a:cubicBezTo>
                  <a:pt x="328826" y="14288"/>
                  <a:pt x="9738" y="-14287"/>
                  <a:pt x="213" y="0"/>
                </a:cubicBezTo>
                <a:cubicBezTo>
                  <a:pt x="-9312" y="14287"/>
                  <a:pt x="301838" y="60325"/>
                  <a:pt x="400263" y="171450"/>
                </a:cubicBezTo>
                <a:cubicBezTo>
                  <a:pt x="498688" y="282575"/>
                  <a:pt x="554250" y="590550"/>
                  <a:pt x="590763" y="666750"/>
                </a:cubicBezTo>
                <a:cubicBezTo>
                  <a:pt x="627276" y="742950"/>
                  <a:pt x="609813" y="639763"/>
                  <a:pt x="619338" y="628650"/>
                </a:cubicBezTo>
                <a:cubicBezTo>
                  <a:pt x="628863" y="617538"/>
                  <a:pt x="638388" y="608806"/>
                  <a:pt x="647913" y="600075"/>
                </a:cubicBezTo>
              </a:path>
            </a:pathLst>
          </a:custGeom>
          <a:solidFill>
            <a:srgbClr val="00B0F0"/>
          </a:solidFill>
          <a:ln>
            <a:solidFill>
              <a:srgbClr val="3399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27" name="Freeform 26"/>
          <p:cNvSpPr/>
          <p:nvPr/>
        </p:nvSpPr>
        <p:spPr>
          <a:xfrm>
            <a:off x="1457990" y="727369"/>
            <a:ext cx="956567" cy="152013"/>
          </a:xfrm>
          <a:custGeom>
            <a:avLst/>
            <a:gdLst>
              <a:gd name="connsiteX0" fmla="*/ 470024 w 508124"/>
              <a:gd name="connsiteY0" fmla="*/ 293083 h 293083"/>
              <a:gd name="connsiteX1" fmla="*/ 124 w 508124"/>
              <a:gd name="connsiteY1" fmla="*/ 983 h 293083"/>
              <a:gd name="connsiteX2" fmla="*/ 508124 w 508124"/>
              <a:gd name="connsiteY2" fmla="*/ 191483 h 293083"/>
              <a:gd name="connsiteX3" fmla="*/ 508124 w 508124"/>
              <a:gd name="connsiteY3" fmla="*/ 191483 h 293083"/>
              <a:gd name="connsiteX4" fmla="*/ 495424 w 508124"/>
              <a:gd name="connsiteY4" fmla="*/ 178783 h 293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24" h="293083">
                <a:moveTo>
                  <a:pt x="470024" y="293083"/>
                </a:moveTo>
                <a:cubicBezTo>
                  <a:pt x="231899" y="155499"/>
                  <a:pt x="-6226" y="17916"/>
                  <a:pt x="124" y="983"/>
                </a:cubicBezTo>
                <a:cubicBezTo>
                  <a:pt x="6474" y="-15950"/>
                  <a:pt x="508124" y="191483"/>
                  <a:pt x="508124" y="191483"/>
                </a:cubicBezTo>
                <a:lnTo>
                  <a:pt x="508124" y="191483"/>
                </a:lnTo>
                <a:lnTo>
                  <a:pt x="495424" y="178783"/>
                </a:lnTo>
              </a:path>
            </a:pathLst>
          </a:custGeom>
          <a:solidFill>
            <a:srgbClr val="00B0F0"/>
          </a:solidFill>
          <a:ln>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51" name="Freeform 50"/>
          <p:cNvSpPr/>
          <p:nvPr/>
        </p:nvSpPr>
        <p:spPr>
          <a:xfrm rot="15811245">
            <a:off x="2040703" y="1537703"/>
            <a:ext cx="935871" cy="132631"/>
          </a:xfrm>
          <a:custGeom>
            <a:avLst/>
            <a:gdLst>
              <a:gd name="connsiteX0" fmla="*/ 470024 w 508124"/>
              <a:gd name="connsiteY0" fmla="*/ 293083 h 293083"/>
              <a:gd name="connsiteX1" fmla="*/ 124 w 508124"/>
              <a:gd name="connsiteY1" fmla="*/ 983 h 293083"/>
              <a:gd name="connsiteX2" fmla="*/ 508124 w 508124"/>
              <a:gd name="connsiteY2" fmla="*/ 191483 h 293083"/>
              <a:gd name="connsiteX3" fmla="*/ 508124 w 508124"/>
              <a:gd name="connsiteY3" fmla="*/ 191483 h 293083"/>
              <a:gd name="connsiteX4" fmla="*/ 495424 w 508124"/>
              <a:gd name="connsiteY4" fmla="*/ 178783 h 293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24" h="293083">
                <a:moveTo>
                  <a:pt x="470024" y="293083"/>
                </a:moveTo>
                <a:cubicBezTo>
                  <a:pt x="231899" y="155499"/>
                  <a:pt x="-6226" y="17916"/>
                  <a:pt x="124" y="983"/>
                </a:cubicBezTo>
                <a:cubicBezTo>
                  <a:pt x="6474" y="-15950"/>
                  <a:pt x="508124" y="191483"/>
                  <a:pt x="508124" y="191483"/>
                </a:cubicBezTo>
                <a:lnTo>
                  <a:pt x="508124" y="191483"/>
                </a:lnTo>
                <a:lnTo>
                  <a:pt x="495424" y="178783"/>
                </a:lnTo>
              </a:path>
            </a:pathLst>
          </a:custGeom>
          <a:solidFill>
            <a:srgbClr val="00B0F0"/>
          </a:solidFill>
          <a:ln>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grpSp>
        <p:nvGrpSpPr>
          <p:cNvPr id="21" name="Group 20"/>
          <p:cNvGrpSpPr/>
          <p:nvPr/>
        </p:nvGrpSpPr>
        <p:grpSpPr>
          <a:xfrm>
            <a:off x="3486678" y="1275606"/>
            <a:ext cx="2171686" cy="922519"/>
            <a:chOff x="2962911" y="1778896"/>
            <a:chExt cx="2529687" cy="1358900"/>
          </a:xfrm>
        </p:grpSpPr>
        <p:sp>
          <p:nvSpPr>
            <p:cNvPr id="22" name="Cloud 21"/>
            <p:cNvSpPr/>
            <p:nvPr/>
          </p:nvSpPr>
          <p:spPr>
            <a:xfrm>
              <a:off x="3124199" y="1778896"/>
              <a:ext cx="2368399" cy="1358900"/>
            </a:xfrm>
            <a:prstGeom prst="cloud">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 name="TextBox 22"/>
            <p:cNvSpPr txBox="1"/>
            <p:nvPr/>
          </p:nvSpPr>
          <p:spPr>
            <a:xfrm>
              <a:off x="2962911" y="2095500"/>
              <a:ext cx="2527300" cy="601192"/>
            </a:xfrm>
            <a:prstGeom prst="rect">
              <a:avLst/>
            </a:prstGeom>
            <a:noFill/>
          </p:spPr>
          <p:txBody>
            <a:bodyPr wrap="square" rtlCol="0">
              <a:spAutoFit/>
            </a:bodyPr>
            <a:lstStyle/>
            <a:p>
              <a:r>
                <a:rPr lang="en-US" sz="2000" b="1" dirty="0" smtClean="0">
                  <a:solidFill>
                    <a:srgbClr val="FF0000"/>
                  </a:solidFill>
                </a:rPr>
                <a:t>     </a:t>
              </a:r>
              <a:r>
                <a:rPr lang="en-US" sz="2800" b="1" dirty="0" smtClean="0">
                  <a:solidFill>
                    <a:srgbClr val="FF0000"/>
                  </a:solidFill>
                </a:rPr>
                <a:t>Trái Đất </a:t>
              </a:r>
              <a:endParaRPr lang="en-US" sz="2800" b="1" dirty="0">
                <a:solidFill>
                  <a:srgbClr val="FF0000"/>
                </a:solidFill>
              </a:endParaRPr>
            </a:p>
          </p:txBody>
        </p:sp>
      </p:grpSp>
      <p:sp>
        <p:nvSpPr>
          <p:cNvPr id="24" name="TextBox 23"/>
          <p:cNvSpPr txBox="1"/>
          <p:nvPr/>
        </p:nvSpPr>
        <p:spPr>
          <a:xfrm>
            <a:off x="35496" y="51470"/>
            <a:ext cx="8097081" cy="400110"/>
          </a:xfrm>
          <a:prstGeom prst="rect">
            <a:avLst/>
          </a:prstGeom>
          <a:noFill/>
        </p:spPr>
        <p:txBody>
          <a:bodyPr wrap="square" rtlCol="0">
            <a:spAutoFit/>
          </a:bodyPr>
          <a:lstStyle/>
          <a:p>
            <a:r>
              <a:rPr lang="en-US" sz="2000" b="1" dirty="0">
                <a:solidFill>
                  <a:srgbClr val="00B0F0"/>
                </a:solidFill>
              </a:rPr>
              <a:t>2</a:t>
            </a:r>
            <a:r>
              <a:rPr lang="en-US" sz="2000" b="1" dirty="0" smtClean="0">
                <a:solidFill>
                  <a:srgbClr val="00B0F0"/>
                </a:solidFill>
              </a:rPr>
              <a:t>. </a:t>
            </a:r>
            <a:r>
              <a:rPr lang="en-US" sz="2000" dirty="0" smtClean="0">
                <a:solidFill>
                  <a:srgbClr val="000000"/>
                </a:solidFill>
              </a:rPr>
              <a:t>Hoàn thành sơ đồ và chia sẻ theo gợi ý sau.</a:t>
            </a:r>
            <a:endParaRPr lang="en-US" sz="2000" dirty="0">
              <a:solidFill>
                <a:srgbClr val="000000"/>
              </a:solidFill>
            </a:endParaRPr>
          </a:p>
        </p:txBody>
      </p:sp>
      <p:sp>
        <p:nvSpPr>
          <p:cNvPr id="6" name="Freeform 5"/>
          <p:cNvSpPr/>
          <p:nvPr/>
        </p:nvSpPr>
        <p:spPr>
          <a:xfrm rot="3244767">
            <a:off x="6437064" y="1176540"/>
            <a:ext cx="984677" cy="484935"/>
          </a:xfrm>
          <a:custGeom>
            <a:avLst/>
            <a:gdLst>
              <a:gd name="connsiteX0" fmla="*/ 195762 w 1150308"/>
              <a:gd name="connsiteY0" fmla="*/ 95841 h 754604"/>
              <a:gd name="connsiteX1" fmla="*/ 652962 w 1150308"/>
              <a:gd name="connsiteY1" fmla="*/ 562566 h 754604"/>
              <a:gd name="connsiteX2" fmla="*/ 1072062 w 1150308"/>
              <a:gd name="connsiteY2" fmla="*/ 705441 h 754604"/>
              <a:gd name="connsiteX3" fmla="*/ 1110162 w 1150308"/>
              <a:gd name="connsiteY3" fmla="*/ 753066 h 754604"/>
              <a:gd name="connsiteX4" fmla="*/ 633912 w 1150308"/>
              <a:gd name="connsiteY4" fmla="*/ 657816 h 754604"/>
              <a:gd name="connsiteX5" fmla="*/ 52887 w 1150308"/>
              <a:gd name="connsiteY5" fmla="*/ 57741 h 754604"/>
              <a:gd name="connsiteX6" fmla="*/ 62412 w 1150308"/>
              <a:gd name="connsiteY6" fmla="*/ 57741 h 754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0308" h="754604">
                <a:moveTo>
                  <a:pt x="195762" y="95841"/>
                </a:moveTo>
                <a:cubicBezTo>
                  <a:pt x="351337" y="278403"/>
                  <a:pt x="506912" y="460966"/>
                  <a:pt x="652962" y="562566"/>
                </a:cubicBezTo>
                <a:cubicBezTo>
                  <a:pt x="799012" y="664166"/>
                  <a:pt x="995862" y="673691"/>
                  <a:pt x="1072062" y="705441"/>
                </a:cubicBezTo>
                <a:cubicBezTo>
                  <a:pt x="1148262" y="737191"/>
                  <a:pt x="1183187" y="761003"/>
                  <a:pt x="1110162" y="753066"/>
                </a:cubicBezTo>
                <a:cubicBezTo>
                  <a:pt x="1037137" y="745129"/>
                  <a:pt x="810124" y="773703"/>
                  <a:pt x="633912" y="657816"/>
                </a:cubicBezTo>
                <a:cubicBezTo>
                  <a:pt x="457700" y="541929"/>
                  <a:pt x="148137" y="157753"/>
                  <a:pt x="52887" y="57741"/>
                </a:cubicBezTo>
                <a:cubicBezTo>
                  <a:pt x="-42363" y="-42271"/>
                  <a:pt x="10024" y="7735"/>
                  <a:pt x="62412" y="57741"/>
                </a:cubicBezTo>
              </a:path>
            </a:pathLst>
          </a:custGeom>
          <a:solidFill>
            <a:srgbClr val="FF9900"/>
          </a:solidFill>
          <a:ln>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38" name="Freeform 37"/>
          <p:cNvSpPr/>
          <p:nvPr/>
        </p:nvSpPr>
        <p:spPr>
          <a:xfrm rot="20314237">
            <a:off x="2896124" y="3334330"/>
            <a:ext cx="1080100" cy="312280"/>
          </a:xfrm>
          <a:custGeom>
            <a:avLst/>
            <a:gdLst>
              <a:gd name="connsiteX0" fmla="*/ 915430 w 966230"/>
              <a:gd name="connsiteY0" fmla="*/ 762014 h 762014"/>
              <a:gd name="connsiteX1" fmla="*/ 216930 w 966230"/>
              <a:gd name="connsiteY1" fmla="*/ 279414 h 762014"/>
              <a:gd name="connsiteX2" fmla="*/ 216930 w 966230"/>
              <a:gd name="connsiteY2" fmla="*/ 279414 h 762014"/>
              <a:gd name="connsiteX3" fmla="*/ 1030 w 966230"/>
              <a:gd name="connsiteY3" fmla="*/ 14 h 762014"/>
              <a:gd name="connsiteX4" fmla="*/ 318530 w 966230"/>
              <a:gd name="connsiteY4" fmla="*/ 292114 h 762014"/>
              <a:gd name="connsiteX5" fmla="*/ 966230 w 966230"/>
              <a:gd name="connsiteY5" fmla="*/ 609614 h 762014"/>
              <a:gd name="connsiteX6" fmla="*/ 966230 w 966230"/>
              <a:gd name="connsiteY6" fmla="*/ 609614 h 76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6230" h="762014">
                <a:moveTo>
                  <a:pt x="915430" y="762014"/>
                </a:moveTo>
                <a:lnTo>
                  <a:pt x="216930" y="279414"/>
                </a:lnTo>
                <a:lnTo>
                  <a:pt x="216930" y="279414"/>
                </a:lnTo>
                <a:cubicBezTo>
                  <a:pt x="180947" y="232847"/>
                  <a:pt x="-15903" y="-2103"/>
                  <a:pt x="1030" y="14"/>
                </a:cubicBezTo>
                <a:cubicBezTo>
                  <a:pt x="17963" y="2131"/>
                  <a:pt x="157663" y="190514"/>
                  <a:pt x="318530" y="292114"/>
                </a:cubicBezTo>
                <a:cubicBezTo>
                  <a:pt x="479397" y="393714"/>
                  <a:pt x="966230" y="609614"/>
                  <a:pt x="966230" y="609614"/>
                </a:cubicBezTo>
                <a:lnTo>
                  <a:pt x="966230" y="609614"/>
                </a:lnTo>
              </a:path>
            </a:pathLst>
          </a:custGeom>
          <a:solidFill>
            <a:srgbClr val="92D050"/>
          </a:solidFill>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31" name="Freeform 30"/>
          <p:cNvSpPr/>
          <p:nvPr/>
        </p:nvSpPr>
        <p:spPr>
          <a:xfrm rot="20466000" flipV="1">
            <a:off x="7164193" y="698153"/>
            <a:ext cx="807207" cy="133769"/>
          </a:xfrm>
          <a:custGeom>
            <a:avLst/>
            <a:gdLst>
              <a:gd name="connsiteX0" fmla="*/ 12700 w 1028700"/>
              <a:gd name="connsiteY0" fmla="*/ 221760 h 348760"/>
              <a:gd name="connsiteX1" fmla="*/ 622300 w 1028700"/>
              <a:gd name="connsiteY1" fmla="*/ 5860 h 348760"/>
              <a:gd name="connsiteX2" fmla="*/ 1028700 w 1028700"/>
              <a:gd name="connsiteY2" fmla="*/ 56660 h 348760"/>
              <a:gd name="connsiteX3" fmla="*/ 1028700 w 1028700"/>
              <a:gd name="connsiteY3" fmla="*/ 56660 h 348760"/>
              <a:gd name="connsiteX4" fmla="*/ 647700 w 1028700"/>
              <a:gd name="connsiteY4" fmla="*/ 132860 h 348760"/>
              <a:gd name="connsiteX5" fmla="*/ 0 w 1028700"/>
              <a:gd name="connsiteY5" fmla="*/ 348760 h 348760"/>
              <a:gd name="connsiteX6" fmla="*/ 0 w 1028700"/>
              <a:gd name="connsiteY6" fmla="*/ 348760 h 34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700" h="348760">
                <a:moveTo>
                  <a:pt x="12700" y="221760"/>
                </a:moveTo>
                <a:cubicBezTo>
                  <a:pt x="232833" y="127568"/>
                  <a:pt x="452967" y="33377"/>
                  <a:pt x="622300" y="5860"/>
                </a:cubicBezTo>
                <a:cubicBezTo>
                  <a:pt x="791633" y="-21657"/>
                  <a:pt x="1028700" y="56660"/>
                  <a:pt x="1028700" y="56660"/>
                </a:cubicBezTo>
                <a:lnTo>
                  <a:pt x="1028700" y="56660"/>
                </a:lnTo>
                <a:cubicBezTo>
                  <a:pt x="965200" y="69360"/>
                  <a:pt x="819150" y="84177"/>
                  <a:pt x="647700" y="132860"/>
                </a:cubicBezTo>
                <a:cubicBezTo>
                  <a:pt x="476250" y="181543"/>
                  <a:pt x="0" y="348760"/>
                  <a:pt x="0" y="348760"/>
                </a:cubicBezTo>
                <a:lnTo>
                  <a:pt x="0" y="348760"/>
                </a:lnTo>
              </a:path>
            </a:pathLst>
          </a:custGeom>
          <a:solidFill>
            <a:srgbClr val="FF9900"/>
          </a:solidFill>
          <a:ln>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59" name="Freeform 58"/>
          <p:cNvSpPr/>
          <p:nvPr/>
        </p:nvSpPr>
        <p:spPr>
          <a:xfrm rot="13358663">
            <a:off x="4830147" y="3910977"/>
            <a:ext cx="532936" cy="214189"/>
          </a:xfrm>
          <a:custGeom>
            <a:avLst/>
            <a:gdLst>
              <a:gd name="connsiteX0" fmla="*/ 915430 w 966230"/>
              <a:gd name="connsiteY0" fmla="*/ 762014 h 762014"/>
              <a:gd name="connsiteX1" fmla="*/ 216930 w 966230"/>
              <a:gd name="connsiteY1" fmla="*/ 279414 h 762014"/>
              <a:gd name="connsiteX2" fmla="*/ 216930 w 966230"/>
              <a:gd name="connsiteY2" fmla="*/ 279414 h 762014"/>
              <a:gd name="connsiteX3" fmla="*/ 1030 w 966230"/>
              <a:gd name="connsiteY3" fmla="*/ 14 h 762014"/>
              <a:gd name="connsiteX4" fmla="*/ 318530 w 966230"/>
              <a:gd name="connsiteY4" fmla="*/ 292114 h 762014"/>
              <a:gd name="connsiteX5" fmla="*/ 966230 w 966230"/>
              <a:gd name="connsiteY5" fmla="*/ 609614 h 762014"/>
              <a:gd name="connsiteX6" fmla="*/ 966230 w 966230"/>
              <a:gd name="connsiteY6" fmla="*/ 609614 h 76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6230" h="762014">
                <a:moveTo>
                  <a:pt x="915430" y="762014"/>
                </a:moveTo>
                <a:lnTo>
                  <a:pt x="216930" y="279414"/>
                </a:lnTo>
                <a:lnTo>
                  <a:pt x="216930" y="279414"/>
                </a:lnTo>
                <a:cubicBezTo>
                  <a:pt x="180947" y="232847"/>
                  <a:pt x="-15903" y="-2103"/>
                  <a:pt x="1030" y="14"/>
                </a:cubicBezTo>
                <a:cubicBezTo>
                  <a:pt x="17963" y="2131"/>
                  <a:pt x="157663" y="190514"/>
                  <a:pt x="318530" y="292114"/>
                </a:cubicBezTo>
                <a:cubicBezTo>
                  <a:pt x="479397" y="393714"/>
                  <a:pt x="966230" y="609614"/>
                  <a:pt x="966230" y="609614"/>
                </a:cubicBezTo>
                <a:lnTo>
                  <a:pt x="966230" y="609614"/>
                </a:lnTo>
              </a:path>
            </a:pathLst>
          </a:custGeom>
          <a:solidFill>
            <a:srgbClr val="92D050"/>
          </a:solidFill>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57" name="Freeform 56"/>
          <p:cNvSpPr/>
          <p:nvPr/>
        </p:nvSpPr>
        <p:spPr>
          <a:xfrm rot="18645653">
            <a:off x="3121910" y="3938401"/>
            <a:ext cx="863505" cy="233343"/>
          </a:xfrm>
          <a:custGeom>
            <a:avLst/>
            <a:gdLst>
              <a:gd name="connsiteX0" fmla="*/ 915430 w 966230"/>
              <a:gd name="connsiteY0" fmla="*/ 762014 h 762014"/>
              <a:gd name="connsiteX1" fmla="*/ 216930 w 966230"/>
              <a:gd name="connsiteY1" fmla="*/ 279414 h 762014"/>
              <a:gd name="connsiteX2" fmla="*/ 216930 w 966230"/>
              <a:gd name="connsiteY2" fmla="*/ 279414 h 762014"/>
              <a:gd name="connsiteX3" fmla="*/ 1030 w 966230"/>
              <a:gd name="connsiteY3" fmla="*/ 14 h 762014"/>
              <a:gd name="connsiteX4" fmla="*/ 318530 w 966230"/>
              <a:gd name="connsiteY4" fmla="*/ 292114 h 762014"/>
              <a:gd name="connsiteX5" fmla="*/ 966230 w 966230"/>
              <a:gd name="connsiteY5" fmla="*/ 609614 h 762014"/>
              <a:gd name="connsiteX6" fmla="*/ 966230 w 966230"/>
              <a:gd name="connsiteY6" fmla="*/ 609614 h 76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6230" h="762014">
                <a:moveTo>
                  <a:pt x="915430" y="762014"/>
                </a:moveTo>
                <a:lnTo>
                  <a:pt x="216930" y="279414"/>
                </a:lnTo>
                <a:lnTo>
                  <a:pt x="216930" y="279414"/>
                </a:lnTo>
                <a:cubicBezTo>
                  <a:pt x="180947" y="232847"/>
                  <a:pt x="-15903" y="-2103"/>
                  <a:pt x="1030" y="14"/>
                </a:cubicBezTo>
                <a:cubicBezTo>
                  <a:pt x="17963" y="2131"/>
                  <a:pt x="157663" y="190514"/>
                  <a:pt x="318530" y="292114"/>
                </a:cubicBezTo>
                <a:cubicBezTo>
                  <a:pt x="479397" y="393714"/>
                  <a:pt x="966230" y="609614"/>
                  <a:pt x="966230" y="609614"/>
                </a:cubicBezTo>
                <a:lnTo>
                  <a:pt x="966230" y="609614"/>
                </a:lnTo>
              </a:path>
            </a:pathLst>
          </a:custGeom>
          <a:solidFill>
            <a:srgbClr val="92D050"/>
          </a:solidFill>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39936" name="Rounded Rectangle 39935"/>
          <p:cNvSpPr/>
          <p:nvPr/>
        </p:nvSpPr>
        <p:spPr>
          <a:xfrm>
            <a:off x="4828057" y="4277365"/>
            <a:ext cx="775670" cy="670649"/>
          </a:xfrm>
          <a:prstGeom prst="roundRect">
            <a:avLst>
              <a:gd name="adj" fmla="val 22348"/>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00"/>
                </a:solidFill>
              </a:rPr>
              <a:t>?</a:t>
            </a:r>
            <a:endParaRPr lang="en-US" dirty="0">
              <a:solidFill>
                <a:srgbClr val="000000"/>
              </a:solidFill>
            </a:endParaRPr>
          </a:p>
        </p:txBody>
      </p:sp>
      <p:sp>
        <p:nvSpPr>
          <p:cNvPr id="68" name="Rounded Rectangle 67"/>
          <p:cNvSpPr/>
          <p:nvPr/>
        </p:nvSpPr>
        <p:spPr>
          <a:xfrm>
            <a:off x="2483768" y="4277365"/>
            <a:ext cx="1490356" cy="670649"/>
          </a:xfrm>
          <a:prstGeom prst="roundRect">
            <a:avLst>
              <a:gd name="adj" fmla="val 22348"/>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00"/>
                </a:solidFill>
              </a:rPr>
              <a:t>Đồng bằng</a:t>
            </a:r>
            <a:endParaRPr lang="en-US" dirty="0">
              <a:solidFill>
                <a:srgbClr val="000000"/>
              </a:solidFill>
            </a:endParaRPr>
          </a:p>
        </p:txBody>
      </p:sp>
      <p:sp>
        <p:nvSpPr>
          <p:cNvPr id="69" name="Rounded Rectangle 68"/>
          <p:cNvSpPr/>
          <p:nvPr/>
        </p:nvSpPr>
        <p:spPr>
          <a:xfrm>
            <a:off x="2123100" y="3291135"/>
            <a:ext cx="792715" cy="670649"/>
          </a:xfrm>
          <a:prstGeom prst="roundRect">
            <a:avLst>
              <a:gd name="adj" fmla="val 22348"/>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00"/>
                </a:solidFill>
              </a:rPr>
              <a:t>?</a:t>
            </a:r>
            <a:endParaRPr lang="en-US" dirty="0">
              <a:solidFill>
                <a:srgbClr val="000000"/>
              </a:solidFill>
            </a:endParaRPr>
          </a:p>
        </p:txBody>
      </p:sp>
      <p:sp>
        <p:nvSpPr>
          <p:cNvPr id="70" name="Rounded Rectangle 69"/>
          <p:cNvSpPr/>
          <p:nvPr/>
        </p:nvSpPr>
        <p:spPr>
          <a:xfrm>
            <a:off x="3625141" y="2931790"/>
            <a:ext cx="1882963" cy="1029993"/>
          </a:xfrm>
          <a:prstGeom prst="roundRect">
            <a:avLst>
              <a:gd name="adj" fmla="val 22348"/>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00"/>
                </a:solidFill>
              </a:rPr>
              <a:t>Một số dạng địa hình</a:t>
            </a:r>
            <a:endParaRPr lang="en-US" dirty="0">
              <a:solidFill>
                <a:srgbClr val="000000"/>
              </a:solidFill>
            </a:endParaRPr>
          </a:p>
        </p:txBody>
      </p:sp>
      <p:sp>
        <p:nvSpPr>
          <p:cNvPr id="71" name="Rounded Rectangle 70"/>
          <p:cNvSpPr/>
          <p:nvPr/>
        </p:nvSpPr>
        <p:spPr>
          <a:xfrm>
            <a:off x="6010303" y="3144338"/>
            <a:ext cx="793945" cy="688788"/>
          </a:xfrm>
          <a:prstGeom prst="roundRect">
            <a:avLst>
              <a:gd name="adj" fmla="val 22348"/>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00"/>
                </a:solidFill>
              </a:rPr>
              <a:t>?</a:t>
            </a:r>
            <a:endParaRPr lang="en-US" dirty="0">
              <a:solidFill>
                <a:srgbClr val="000000"/>
              </a:solidFill>
            </a:endParaRPr>
          </a:p>
        </p:txBody>
      </p:sp>
      <p:sp>
        <p:nvSpPr>
          <p:cNvPr id="39939" name="Freeform 39938"/>
          <p:cNvSpPr/>
          <p:nvPr/>
        </p:nvSpPr>
        <p:spPr>
          <a:xfrm>
            <a:off x="5476875" y="3273670"/>
            <a:ext cx="533428" cy="155330"/>
          </a:xfrm>
          <a:custGeom>
            <a:avLst/>
            <a:gdLst>
              <a:gd name="connsiteX0" fmla="*/ 19050 w 533428"/>
              <a:gd name="connsiteY0" fmla="*/ 69605 h 155330"/>
              <a:gd name="connsiteX1" fmla="*/ 533400 w 533428"/>
              <a:gd name="connsiteY1" fmla="*/ 2930 h 155330"/>
              <a:gd name="connsiteX2" fmla="*/ 0 w 533428"/>
              <a:gd name="connsiteY2" fmla="*/ 155330 h 155330"/>
              <a:gd name="connsiteX3" fmla="*/ 0 w 533428"/>
              <a:gd name="connsiteY3" fmla="*/ 155330 h 155330"/>
            </a:gdLst>
            <a:ahLst/>
            <a:cxnLst>
              <a:cxn ang="0">
                <a:pos x="connsiteX0" y="connsiteY0"/>
              </a:cxn>
              <a:cxn ang="0">
                <a:pos x="connsiteX1" y="connsiteY1"/>
              </a:cxn>
              <a:cxn ang="0">
                <a:pos x="connsiteX2" y="connsiteY2"/>
              </a:cxn>
              <a:cxn ang="0">
                <a:pos x="connsiteX3" y="connsiteY3"/>
              </a:cxn>
            </a:cxnLst>
            <a:rect l="l" t="t" r="r" b="b"/>
            <a:pathLst>
              <a:path w="533428" h="155330">
                <a:moveTo>
                  <a:pt x="19050" y="69605"/>
                </a:moveTo>
                <a:cubicBezTo>
                  <a:pt x="277812" y="29124"/>
                  <a:pt x="536575" y="-11357"/>
                  <a:pt x="533400" y="2930"/>
                </a:cubicBezTo>
                <a:cubicBezTo>
                  <a:pt x="530225" y="17217"/>
                  <a:pt x="0" y="155330"/>
                  <a:pt x="0" y="155330"/>
                </a:cubicBezTo>
                <a:lnTo>
                  <a:pt x="0" y="155330"/>
                </a:lnTo>
              </a:path>
            </a:pathLst>
          </a:custGeom>
          <a:solidFill>
            <a:srgbClr val="92D050"/>
          </a:solidFill>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76" name="Rounded Rectangle 75"/>
          <p:cNvSpPr/>
          <p:nvPr/>
        </p:nvSpPr>
        <p:spPr>
          <a:xfrm>
            <a:off x="6228184" y="1899391"/>
            <a:ext cx="1685638" cy="816375"/>
          </a:xfrm>
          <a:prstGeom prst="roundRect">
            <a:avLst>
              <a:gd name="adj" fmla="val 22348"/>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00"/>
                </a:solidFill>
              </a:rPr>
              <a:t>Trái Đất chuyển động quanh nó.</a:t>
            </a:r>
            <a:endParaRPr lang="en-US" dirty="0">
              <a:solidFill>
                <a:srgbClr val="000000"/>
              </a:solidFill>
            </a:endParaRPr>
          </a:p>
        </p:txBody>
      </p:sp>
      <p:sp>
        <p:nvSpPr>
          <p:cNvPr id="77" name="Rounded Rectangle 76"/>
          <p:cNvSpPr/>
          <p:nvPr/>
        </p:nvSpPr>
        <p:spPr>
          <a:xfrm>
            <a:off x="5724128" y="335505"/>
            <a:ext cx="1529573" cy="1084117"/>
          </a:xfrm>
          <a:prstGeom prst="roundRect">
            <a:avLst>
              <a:gd name="adj" fmla="val 22348"/>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00"/>
                </a:solidFill>
              </a:rPr>
              <a:t>Các chuyển động</a:t>
            </a:r>
            <a:endParaRPr lang="en-US" dirty="0">
              <a:solidFill>
                <a:srgbClr val="000000"/>
              </a:solidFill>
            </a:endParaRPr>
          </a:p>
        </p:txBody>
      </p:sp>
      <p:sp>
        <p:nvSpPr>
          <p:cNvPr id="79" name="Rounded Rectangle 78"/>
          <p:cNvSpPr/>
          <p:nvPr/>
        </p:nvSpPr>
        <p:spPr>
          <a:xfrm>
            <a:off x="2123100" y="426539"/>
            <a:ext cx="1685638" cy="816375"/>
          </a:xfrm>
          <a:prstGeom prst="roundRect">
            <a:avLst>
              <a:gd name="adj" fmla="val 22348"/>
            </a:avLst>
          </a:prstGeom>
          <a:solidFill>
            <a:schemeClr val="accent1">
              <a:lumMod val="75000"/>
            </a:schemeClr>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00"/>
                </a:solidFill>
              </a:rPr>
              <a:t>Các đới khí hậu </a:t>
            </a:r>
            <a:endParaRPr lang="en-US" dirty="0">
              <a:solidFill>
                <a:srgbClr val="000000"/>
              </a:solidFill>
            </a:endParaRPr>
          </a:p>
        </p:txBody>
      </p:sp>
      <p:sp>
        <p:nvSpPr>
          <p:cNvPr id="80" name="Rounded Rectangle 79"/>
          <p:cNvSpPr/>
          <p:nvPr/>
        </p:nvSpPr>
        <p:spPr>
          <a:xfrm>
            <a:off x="755576" y="533400"/>
            <a:ext cx="723181" cy="598188"/>
          </a:xfrm>
          <a:prstGeom prst="roundRect">
            <a:avLst>
              <a:gd name="adj" fmla="val 22348"/>
            </a:avLst>
          </a:prstGeom>
          <a:solidFill>
            <a:schemeClr val="accent1">
              <a:lumMod val="75000"/>
            </a:schemeClr>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sp>
        <p:nvSpPr>
          <p:cNvPr id="81" name="Rounded Rectangle 80"/>
          <p:cNvSpPr/>
          <p:nvPr/>
        </p:nvSpPr>
        <p:spPr>
          <a:xfrm>
            <a:off x="755576" y="1421044"/>
            <a:ext cx="792088" cy="646650"/>
          </a:xfrm>
          <a:prstGeom prst="roundRect">
            <a:avLst>
              <a:gd name="adj" fmla="val 22348"/>
            </a:avLst>
          </a:prstGeom>
          <a:solidFill>
            <a:schemeClr val="accent1">
              <a:lumMod val="75000"/>
            </a:schemeClr>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t>
            </a:r>
            <a:endParaRPr lang="en-US" dirty="0">
              <a:solidFill>
                <a:schemeClr val="tx1"/>
              </a:solidFill>
            </a:endParaRPr>
          </a:p>
        </p:txBody>
      </p:sp>
      <p:sp>
        <p:nvSpPr>
          <p:cNvPr id="82" name="Rounded Rectangle 81"/>
          <p:cNvSpPr/>
          <p:nvPr/>
        </p:nvSpPr>
        <p:spPr>
          <a:xfrm>
            <a:off x="1866749" y="1995686"/>
            <a:ext cx="1121075" cy="816375"/>
          </a:xfrm>
          <a:prstGeom prst="roundRect">
            <a:avLst>
              <a:gd name="adj" fmla="val 22348"/>
            </a:avLst>
          </a:prstGeom>
          <a:solidFill>
            <a:schemeClr val="accent1">
              <a:lumMod val="75000"/>
            </a:schemeClr>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00"/>
                </a:solidFill>
              </a:rPr>
              <a:t>Đới lạnh</a:t>
            </a:r>
            <a:endParaRPr lang="en-US" dirty="0">
              <a:solidFill>
                <a:srgbClr val="000000"/>
              </a:solidFill>
            </a:endParaRPr>
          </a:p>
        </p:txBody>
      </p:sp>
      <p:grpSp>
        <p:nvGrpSpPr>
          <p:cNvPr id="39941" name="Group 39940"/>
          <p:cNvGrpSpPr/>
          <p:nvPr/>
        </p:nvGrpSpPr>
        <p:grpSpPr>
          <a:xfrm>
            <a:off x="7674056" y="426539"/>
            <a:ext cx="1059863" cy="753946"/>
            <a:chOff x="7524328" y="287305"/>
            <a:chExt cx="1407336" cy="831404"/>
          </a:xfrm>
        </p:grpSpPr>
        <p:sp>
          <p:nvSpPr>
            <p:cNvPr id="78" name="Rounded Rectangle 77"/>
            <p:cNvSpPr/>
            <p:nvPr/>
          </p:nvSpPr>
          <p:spPr>
            <a:xfrm>
              <a:off x="7674056" y="287305"/>
              <a:ext cx="1059863" cy="831404"/>
            </a:xfrm>
            <a:prstGeom prst="roundRect">
              <a:avLst>
                <a:gd name="adj" fmla="val 22348"/>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rgbClr val="FFFFFF"/>
                </a:solidFill>
              </a:endParaRPr>
            </a:p>
          </p:txBody>
        </p:sp>
        <p:sp>
          <p:nvSpPr>
            <p:cNvPr id="39940" name="TextBox 39939"/>
            <p:cNvSpPr txBox="1"/>
            <p:nvPr/>
          </p:nvSpPr>
          <p:spPr>
            <a:xfrm>
              <a:off x="7524328" y="524815"/>
              <a:ext cx="1407336" cy="338554"/>
            </a:xfrm>
            <a:prstGeom prst="rect">
              <a:avLst/>
            </a:prstGeom>
            <a:noFill/>
          </p:spPr>
          <p:txBody>
            <a:bodyPr wrap="square" rtlCol="0">
              <a:spAutoFit/>
            </a:bodyPr>
            <a:lstStyle/>
            <a:p>
              <a:pPr algn="ctr"/>
              <a:r>
                <a:rPr lang="en-US" dirty="0" smtClean="0">
                  <a:solidFill>
                    <a:srgbClr val="000000"/>
                  </a:solidFill>
                </a:rPr>
                <a:t>?</a:t>
              </a:r>
              <a:endParaRPr lang="en-US" dirty="0">
                <a:solidFill>
                  <a:srgbClr val="000000"/>
                </a:solidFill>
              </a:endParaRPr>
            </a:p>
          </p:txBody>
        </p:sp>
      </p:grpSp>
    </p:spTree>
    <p:extLst>
      <p:ext uri="{BB962C8B-B14F-4D97-AF65-F5344CB8AC3E}">
        <p14:creationId xmlns:p14="http://schemas.microsoft.com/office/powerpoint/2010/main" val="3029400606"/>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down)">
                                      <p:cBhvr>
                                        <p:cTn id="12" dur="500"/>
                                        <p:tgtEl>
                                          <p:spTgt spid="6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9"/>
                                        </p:tgtEl>
                                        <p:attrNameLst>
                                          <p:attrName>style.visibility</p:attrName>
                                        </p:attrNameLst>
                                      </p:cBhvr>
                                      <p:to>
                                        <p:strVal val="visible"/>
                                      </p:to>
                                    </p:set>
                                    <p:animEffect transition="in" filter="wipe(down)">
                                      <p:cBhvr>
                                        <p:cTn id="15" dur="500"/>
                                        <p:tgtEl>
                                          <p:spTgt spid="7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wipe(down)">
                                      <p:cBhvr>
                                        <p:cTn id="18" dur="500"/>
                                        <p:tgtEl>
                                          <p:spTgt spid="3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70"/>
                                        </p:tgtEl>
                                        <p:attrNameLst>
                                          <p:attrName>style.visibility</p:attrName>
                                        </p:attrNameLst>
                                      </p:cBhvr>
                                      <p:to>
                                        <p:strVal val="visible"/>
                                      </p:to>
                                    </p:set>
                                    <p:animEffect transition="in" filter="wipe(down)">
                                      <p:cBhvr>
                                        <p:cTn id="24" dur="500"/>
                                        <p:tgtEl>
                                          <p:spTgt spid="7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wipe(down)">
                                      <p:cBhvr>
                                        <p:cTn id="27" dur="500"/>
                                        <p:tgtEl>
                                          <p:spTgt spid="7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down)">
                                      <p:cBhvr>
                                        <p:cTn id="32" dur="500"/>
                                        <p:tgtEl>
                                          <p:spTgt spid="27"/>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80"/>
                                        </p:tgtEl>
                                        <p:attrNameLst>
                                          <p:attrName>style.visibility</p:attrName>
                                        </p:attrNameLst>
                                      </p:cBhvr>
                                      <p:to>
                                        <p:strVal val="visible"/>
                                      </p:to>
                                    </p:set>
                                    <p:animEffect transition="in" filter="wipe(down)">
                                      <p:cBhvr>
                                        <p:cTn id="35" dur="500"/>
                                        <p:tgtEl>
                                          <p:spTgt spid="80"/>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down)">
                                      <p:cBhvr>
                                        <p:cTn id="38" dur="500"/>
                                        <p:tgtEl>
                                          <p:spTgt spid="28"/>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81"/>
                                        </p:tgtEl>
                                        <p:attrNameLst>
                                          <p:attrName>style.visibility</p:attrName>
                                        </p:attrNameLst>
                                      </p:cBhvr>
                                      <p:to>
                                        <p:strVal val="visible"/>
                                      </p:to>
                                    </p:set>
                                    <p:animEffect transition="in" filter="wipe(down)">
                                      <p:cBhvr>
                                        <p:cTn id="41" dur="500"/>
                                        <p:tgtEl>
                                          <p:spTgt spid="81"/>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wipe(down)">
                                      <p:cBhvr>
                                        <p:cTn id="44" dur="500"/>
                                        <p:tgtEl>
                                          <p:spTgt spid="51"/>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82"/>
                                        </p:tgtEl>
                                        <p:attrNameLst>
                                          <p:attrName>style.visibility</p:attrName>
                                        </p:attrNameLst>
                                      </p:cBhvr>
                                      <p:to>
                                        <p:strVal val="visible"/>
                                      </p:to>
                                    </p:set>
                                    <p:animEffect transition="in" filter="wipe(down)">
                                      <p:cBhvr>
                                        <p:cTn id="47" dur="500"/>
                                        <p:tgtEl>
                                          <p:spTgt spid="8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76"/>
                                        </p:tgtEl>
                                        <p:attrNameLst>
                                          <p:attrName>style.visibility</p:attrName>
                                        </p:attrNameLst>
                                      </p:cBhvr>
                                      <p:to>
                                        <p:strVal val="visible"/>
                                      </p:to>
                                    </p:set>
                                    <p:animEffect transition="in" filter="wipe(down)">
                                      <p:cBhvr>
                                        <p:cTn id="52" dur="500"/>
                                        <p:tgtEl>
                                          <p:spTgt spid="76"/>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down)">
                                      <p:cBhvr>
                                        <p:cTn id="55" dur="500"/>
                                        <p:tgtEl>
                                          <p:spTgt spid="31"/>
                                        </p:tgtEl>
                                      </p:cBhvr>
                                    </p:animEffect>
                                  </p:childTnLst>
                                </p:cTn>
                              </p:par>
                              <p:par>
                                <p:cTn id="56" presetID="22" presetClass="entr" presetSubtype="4" fill="hold" nodeType="withEffect">
                                  <p:stCondLst>
                                    <p:cond delay="0"/>
                                  </p:stCondLst>
                                  <p:childTnLst>
                                    <p:set>
                                      <p:cBhvr>
                                        <p:cTn id="57" dur="1" fill="hold">
                                          <p:stCondLst>
                                            <p:cond delay="0"/>
                                          </p:stCondLst>
                                        </p:cTn>
                                        <p:tgtEl>
                                          <p:spTgt spid="39941"/>
                                        </p:tgtEl>
                                        <p:attrNameLst>
                                          <p:attrName>style.visibility</p:attrName>
                                        </p:attrNameLst>
                                      </p:cBhvr>
                                      <p:to>
                                        <p:strVal val="visible"/>
                                      </p:to>
                                    </p:set>
                                    <p:animEffect transition="in" filter="wipe(down)">
                                      <p:cBhvr>
                                        <p:cTn id="58" dur="500"/>
                                        <p:tgtEl>
                                          <p:spTgt spid="39941"/>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down)">
                                      <p:cBhvr>
                                        <p:cTn id="61" dur="500"/>
                                        <p:tgtEl>
                                          <p:spTgt spid="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wipe(down)">
                                      <p:cBhvr>
                                        <p:cTn id="66" dur="500"/>
                                        <p:tgtEl>
                                          <p:spTgt spid="57"/>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68"/>
                                        </p:tgtEl>
                                        <p:attrNameLst>
                                          <p:attrName>style.visibility</p:attrName>
                                        </p:attrNameLst>
                                      </p:cBhvr>
                                      <p:to>
                                        <p:strVal val="visible"/>
                                      </p:to>
                                    </p:set>
                                    <p:animEffect transition="in" filter="wipe(down)">
                                      <p:cBhvr>
                                        <p:cTn id="69" dur="500"/>
                                        <p:tgtEl>
                                          <p:spTgt spid="68"/>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39939"/>
                                        </p:tgtEl>
                                        <p:attrNameLst>
                                          <p:attrName>style.visibility</p:attrName>
                                        </p:attrNameLst>
                                      </p:cBhvr>
                                      <p:to>
                                        <p:strVal val="visible"/>
                                      </p:to>
                                    </p:set>
                                    <p:animEffect transition="in" filter="wipe(down)">
                                      <p:cBhvr>
                                        <p:cTn id="72" dur="500"/>
                                        <p:tgtEl>
                                          <p:spTgt spid="39939"/>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71"/>
                                        </p:tgtEl>
                                        <p:attrNameLst>
                                          <p:attrName>style.visibility</p:attrName>
                                        </p:attrNameLst>
                                      </p:cBhvr>
                                      <p:to>
                                        <p:strVal val="visible"/>
                                      </p:to>
                                    </p:set>
                                    <p:animEffect transition="in" filter="wipe(down)">
                                      <p:cBhvr>
                                        <p:cTn id="75" dur="500"/>
                                        <p:tgtEl>
                                          <p:spTgt spid="71"/>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59"/>
                                        </p:tgtEl>
                                        <p:attrNameLst>
                                          <p:attrName>style.visibility</p:attrName>
                                        </p:attrNameLst>
                                      </p:cBhvr>
                                      <p:to>
                                        <p:strVal val="visible"/>
                                      </p:to>
                                    </p:set>
                                    <p:animEffect transition="in" filter="wipe(down)">
                                      <p:cBhvr>
                                        <p:cTn id="78" dur="500"/>
                                        <p:tgtEl>
                                          <p:spTgt spid="59"/>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39936"/>
                                        </p:tgtEl>
                                        <p:attrNameLst>
                                          <p:attrName>style.visibility</p:attrName>
                                        </p:attrNameLst>
                                      </p:cBhvr>
                                      <p:to>
                                        <p:strVal val="visible"/>
                                      </p:to>
                                    </p:set>
                                    <p:animEffect transition="in" filter="wipe(down)">
                                      <p:cBhvr>
                                        <p:cTn id="81" dur="500"/>
                                        <p:tgtEl>
                                          <p:spTgt spid="39936"/>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38"/>
                                        </p:tgtEl>
                                        <p:attrNameLst>
                                          <p:attrName>style.visibility</p:attrName>
                                        </p:attrNameLst>
                                      </p:cBhvr>
                                      <p:to>
                                        <p:strVal val="visible"/>
                                      </p:to>
                                    </p:set>
                                    <p:animEffect transition="in" filter="wipe(down)">
                                      <p:cBhvr>
                                        <p:cTn id="84" dur="500"/>
                                        <p:tgtEl>
                                          <p:spTgt spid="38"/>
                                        </p:tgtEl>
                                      </p:cBhvr>
                                    </p:animEffect>
                                  </p:childTnLst>
                                </p:cTn>
                              </p:par>
                              <p:par>
                                <p:cTn id="85" presetID="22" presetClass="entr" presetSubtype="4" fill="hold" grpId="0" nodeType="withEffect">
                                  <p:stCondLst>
                                    <p:cond delay="0"/>
                                  </p:stCondLst>
                                  <p:childTnLst>
                                    <p:set>
                                      <p:cBhvr>
                                        <p:cTn id="86" dur="1" fill="hold">
                                          <p:stCondLst>
                                            <p:cond delay="0"/>
                                          </p:stCondLst>
                                        </p:cTn>
                                        <p:tgtEl>
                                          <p:spTgt spid="69"/>
                                        </p:tgtEl>
                                        <p:attrNameLst>
                                          <p:attrName>style.visibility</p:attrName>
                                        </p:attrNameLst>
                                      </p:cBhvr>
                                      <p:to>
                                        <p:strVal val="visible"/>
                                      </p:to>
                                    </p:set>
                                    <p:animEffect transition="in" filter="wipe(down)">
                                      <p:cBhvr>
                                        <p:cTn id="8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6" grpId="0" animBg="1"/>
      <p:bldP spid="2" grpId="0" animBg="1"/>
      <p:bldP spid="63" grpId="0" animBg="1"/>
      <p:bldP spid="27" grpId="0" animBg="1"/>
      <p:bldP spid="51" grpId="0" animBg="1"/>
      <p:bldP spid="6" grpId="0" animBg="1"/>
      <p:bldP spid="38" grpId="0" animBg="1"/>
      <p:bldP spid="31" grpId="0" animBg="1"/>
      <p:bldP spid="59" grpId="0" animBg="1"/>
      <p:bldP spid="57" grpId="0" animBg="1"/>
      <p:bldP spid="39936" grpId="0" animBg="1"/>
      <p:bldP spid="68" grpId="0" animBg="1"/>
      <p:bldP spid="69" grpId="0" animBg="1"/>
      <p:bldP spid="70" grpId="0" animBg="1"/>
      <p:bldP spid="71" grpId="0" animBg="1"/>
      <p:bldP spid="39939" grpId="0" animBg="1"/>
      <p:bldP spid="76" grpId="0" animBg="1"/>
      <p:bldP spid="77" grpId="0" animBg="1"/>
      <p:bldP spid="79" grpId="0" animBg="1"/>
      <p:bldP spid="80" grpId="0" animBg="1"/>
      <p:bldP spid="81" grpId="0" animBg="1"/>
      <p:bldP spid="8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8" name="图片 13317" descr="29"/>
          <p:cNvPicPr>
            <a:picLocks noChangeAspect="1"/>
          </p:cNvPicPr>
          <p:nvPr/>
        </p:nvPicPr>
        <p:blipFill>
          <a:blip r:embed="rId3"/>
          <a:stretch>
            <a:fillRect/>
          </a:stretch>
        </p:blipFill>
        <p:spPr>
          <a:xfrm>
            <a:off x="5945460" y="343819"/>
            <a:ext cx="2109289" cy="3925915"/>
          </a:xfrm>
          <a:prstGeom prst="rect">
            <a:avLst/>
          </a:prstGeom>
          <a:noFill/>
          <a:ln w="9525">
            <a:noFill/>
          </a:ln>
        </p:spPr>
      </p:pic>
      <p:pic>
        <p:nvPicPr>
          <p:cNvPr id="13319" name="图片 13318" descr="3"/>
          <p:cNvPicPr>
            <a:picLocks noChangeAspect="1"/>
          </p:cNvPicPr>
          <p:nvPr/>
        </p:nvPicPr>
        <p:blipFill>
          <a:blip r:embed="rId4"/>
          <a:stretch>
            <a:fillRect/>
          </a:stretch>
        </p:blipFill>
        <p:spPr>
          <a:xfrm>
            <a:off x="0" y="3192606"/>
            <a:ext cx="9144000" cy="1950894"/>
          </a:xfrm>
          <a:prstGeom prst="rect">
            <a:avLst/>
          </a:prstGeom>
          <a:noFill/>
          <a:ln w="9525">
            <a:noFill/>
          </a:ln>
        </p:spPr>
      </p:pic>
      <p:pic>
        <p:nvPicPr>
          <p:cNvPr id="13317" name="图片 13316" descr="18"/>
          <p:cNvPicPr>
            <a:picLocks noChangeAspect="1"/>
          </p:cNvPicPr>
          <p:nvPr/>
        </p:nvPicPr>
        <p:blipFill>
          <a:blip r:embed="rId5"/>
          <a:stretch>
            <a:fillRect/>
          </a:stretch>
        </p:blipFill>
        <p:spPr>
          <a:xfrm>
            <a:off x="569282" y="226628"/>
            <a:ext cx="5586893" cy="4720404"/>
          </a:xfrm>
          <a:prstGeom prst="rect">
            <a:avLst/>
          </a:prstGeom>
          <a:noFill/>
          <a:ln w="9525">
            <a:noFill/>
          </a:ln>
        </p:spPr>
      </p:pic>
      <p:sp>
        <p:nvSpPr>
          <p:cNvPr id="8" name="文本框 8197"/>
          <p:cNvSpPr txBox="1"/>
          <p:nvPr/>
        </p:nvSpPr>
        <p:spPr>
          <a:xfrm>
            <a:off x="1115616" y="1275606"/>
            <a:ext cx="4680520" cy="1281354"/>
          </a:xfrm>
          <a:prstGeom prst="rect">
            <a:avLst/>
          </a:prstGeom>
          <a:noFill/>
          <a:ln w="9525">
            <a:noFill/>
          </a:ln>
        </p:spPr>
        <p:txBody>
          <a:bodyPr wrap="square" lIns="49762" tIns="24881" rIns="49762" bIns="24881">
            <a:spAutoFit/>
          </a:bodyPr>
          <a:lstStyle/>
          <a:p>
            <a:pPr defTabSz="816575">
              <a:spcBef>
                <a:spcPct val="50000"/>
              </a:spcBef>
            </a:pPr>
            <a:r>
              <a:rPr lang="en-US" altLang="zh-CN" sz="4000" b="1" dirty="0" smtClean="0">
                <a:solidFill>
                  <a:srgbClr val="FF0000"/>
                </a:solidFill>
              </a:rPr>
              <a:t>Báo cáo, chia sẻ sơ đồ tư duy. </a:t>
            </a:r>
            <a:endParaRPr lang="zh-CN" altLang="en-US" sz="4000" b="1" dirty="0">
              <a:solidFill>
                <a:srgbClr val="FF0000"/>
              </a:solidFill>
            </a:endParaRPr>
          </a:p>
        </p:txBody>
      </p:sp>
    </p:spTree>
    <p:extLst>
      <p:ext uri="{BB962C8B-B14F-4D97-AF65-F5344CB8AC3E}">
        <p14:creationId xmlns:p14="http://schemas.microsoft.com/office/powerpoint/2010/main" val="2165969887"/>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319"/>
                                        </p:tgtEl>
                                        <p:attrNameLst>
                                          <p:attrName>style.visibility</p:attrName>
                                        </p:attrNameLst>
                                      </p:cBhvr>
                                      <p:to>
                                        <p:strVal val="visible"/>
                                      </p:to>
                                    </p:set>
                                    <p:anim calcmode="lin" valueType="num">
                                      <p:cBhvr additive="base">
                                        <p:cTn id="7" dur="500" fill="hold"/>
                                        <p:tgtEl>
                                          <p:spTgt spid="13319"/>
                                        </p:tgtEl>
                                        <p:attrNameLst>
                                          <p:attrName>ppt_x</p:attrName>
                                        </p:attrNameLst>
                                      </p:cBhvr>
                                      <p:tavLst>
                                        <p:tav tm="0">
                                          <p:val>
                                            <p:strVal val="#ppt_x"/>
                                          </p:val>
                                        </p:tav>
                                        <p:tav tm="100000">
                                          <p:val>
                                            <p:strVal val="#ppt_x"/>
                                          </p:val>
                                        </p:tav>
                                      </p:tavLst>
                                    </p:anim>
                                    <p:anim calcmode="lin" valueType="num">
                                      <p:cBhvr additive="base">
                                        <p:cTn id="8" dur="500" fill="hold"/>
                                        <p:tgtEl>
                                          <p:spTgt spid="1331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5" presetClass="entr" presetSubtype="0" fill="hold" nodeType="afterEffect">
                                  <p:stCondLst>
                                    <p:cond delay="0"/>
                                  </p:stCondLst>
                                  <p:childTnLst>
                                    <p:set>
                                      <p:cBhvr>
                                        <p:cTn id="11" dur="1" fill="hold">
                                          <p:stCondLst>
                                            <p:cond delay="0"/>
                                          </p:stCondLst>
                                        </p:cTn>
                                        <p:tgtEl>
                                          <p:spTgt spid="13317"/>
                                        </p:tgtEl>
                                        <p:attrNameLst>
                                          <p:attrName>style.visibility</p:attrName>
                                        </p:attrNameLst>
                                      </p:cBhvr>
                                      <p:to>
                                        <p:strVal val="visible"/>
                                      </p:to>
                                    </p:set>
                                    <p:anim calcmode="lin" valueType="num">
                                      <p:cBhvr>
                                        <p:cTn id="12" dur="1000" fill="hold"/>
                                        <p:tgtEl>
                                          <p:spTgt spid="13317"/>
                                        </p:tgtEl>
                                        <p:attrNameLst>
                                          <p:attrName>ppt_w</p:attrName>
                                        </p:attrNameLst>
                                      </p:cBhvr>
                                      <p:tavLst>
                                        <p:tav tm="0">
                                          <p:val>
                                            <p:fltVal val="0"/>
                                          </p:val>
                                        </p:tav>
                                        <p:tav tm="100000">
                                          <p:val>
                                            <p:strVal val="#ppt_w"/>
                                          </p:val>
                                        </p:tav>
                                      </p:tavLst>
                                    </p:anim>
                                    <p:anim calcmode="lin" valueType="num">
                                      <p:cBhvr>
                                        <p:cTn id="13" dur="1000" fill="hold"/>
                                        <p:tgtEl>
                                          <p:spTgt spid="13317"/>
                                        </p:tgtEl>
                                        <p:attrNameLst>
                                          <p:attrName>ppt_h</p:attrName>
                                        </p:attrNameLst>
                                      </p:cBhvr>
                                      <p:tavLst>
                                        <p:tav tm="0">
                                          <p:val>
                                            <p:fltVal val="0"/>
                                          </p:val>
                                        </p:tav>
                                        <p:tav tm="100000">
                                          <p:val>
                                            <p:strVal val="#ppt_h"/>
                                          </p:val>
                                        </p:tav>
                                      </p:tavLst>
                                    </p:anim>
                                    <p:anim calcmode="lin" valueType="num">
                                      <p:cBhvr>
                                        <p:cTn id="14" dur="1000" fill="hold"/>
                                        <p:tgtEl>
                                          <p:spTgt spid="13317"/>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3317"/>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3318"/>
                                        </p:tgtEl>
                                        <p:attrNameLst>
                                          <p:attrName>style.visibility</p:attrName>
                                        </p:attrNameLst>
                                      </p:cBhvr>
                                      <p:to>
                                        <p:strVal val="visible"/>
                                      </p:to>
                                    </p:set>
                                    <p:animEffect transition="in" filter="fade">
                                      <p:cBhvr>
                                        <p:cTn id="19" dur="1000"/>
                                        <p:tgtEl>
                                          <p:spTgt spid="13318"/>
                                        </p:tgtEl>
                                      </p:cBhvr>
                                    </p:animEffect>
                                    <p:anim calcmode="lin" valueType="num">
                                      <p:cBhvr>
                                        <p:cTn id="20" dur="1000" fill="hold"/>
                                        <p:tgtEl>
                                          <p:spTgt spid="13318"/>
                                        </p:tgtEl>
                                        <p:attrNameLst>
                                          <p:attrName>ppt_x</p:attrName>
                                        </p:attrNameLst>
                                      </p:cBhvr>
                                      <p:tavLst>
                                        <p:tav tm="0">
                                          <p:val>
                                            <p:strVal val="#ppt_x"/>
                                          </p:val>
                                        </p:tav>
                                        <p:tav tm="100000">
                                          <p:val>
                                            <p:strVal val="#ppt_x"/>
                                          </p:val>
                                        </p:tav>
                                      </p:tavLst>
                                    </p:anim>
                                    <p:anim calcmode="lin" valueType="num">
                                      <p:cBhvr>
                                        <p:cTn id="21" dur="1000" fill="hold"/>
                                        <p:tgtEl>
                                          <p:spTgt spid="13318"/>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27" presetClass="entr" presetSubtype="0" fill="hold" grpId="0" nodeType="afterEffect">
                                  <p:stCondLst>
                                    <p:cond delay="0"/>
                                  </p:stCondLst>
                                  <p:iterate type="lt">
                                    <p:tmPct val="50000"/>
                                  </p:iterate>
                                  <p:childTnLst>
                                    <p:set>
                                      <p:cBhvr>
                                        <p:cTn id="24" dur="1" fill="hold">
                                          <p:stCondLst>
                                            <p:cond delay="0"/>
                                          </p:stCondLst>
                                        </p:cTn>
                                        <p:tgtEl>
                                          <p:spTgt spid="8">
                                            <p:txEl>
                                              <p:pRg st="0" end="0"/>
                                            </p:txEl>
                                          </p:spTgt>
                                        </p:tgtEl>
                                        <p:attrNameLst>
                                          <p:attrName>style.visibility</p:attrName>
                                        </p:attrNameLst>
                                      </p:cBhvr>
                                      <p:to>
                                        <p:strVal val="visible"/>
                                      </p:to>
                                    </p:set>
                                    <p:anim calcmode="discrete" valueType="clr">
                                      <p:cBhvr override="childStyle">
                                        <p:cTn id="25" dur="80"/>
                                        <p:tgtEl>
                                          <p:spTgt spid="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8">
                                            <p:txEl>
                                              <p:pRg st="0" end="0"/>
                                            </p:txEl>
                                          </p:spTgt>
                                        </p:tgtEl>
                                        <p:attrNameLst>
                                          <p:attrName>fillcolor</p:attrName>
                                        </p:attrNameLst>
                                      </p:cBhvr>
                                      <p:tavLst>
                                        <p:tav tm="0">
                                          <p:val>
                                            <p:clrVal>
                                              <a:schemeClr val="accent2"/>
                                            </p:clrVal>
                                          </p:val>
                                        </p:tav>
                                        <p:tav tm="50000">
                                          <p:val>
                                            <p:clrVal>
                                              <a:schemeClr val="hlink"/>
                                            </p:clrVal>
                                          </p:val>
                                        </p:tav>
                                      </p:tavLst>
                                    </p:anim>
                                    <p:set>
                                      <p:cBhvr>
                                        <p:cTn id="27" dur="80"/>
                                        <p:tgtEl>
                                          <p:spTgt spid="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图片 39941" descr="1-47"/>
          <p:cNvPicPr>
            <a:picLocks noChangeAspect="1"/>
          </p:cNvPicPr>
          <p:nvPr/>
        </p:nvPicPr>
        <p:blipFill>
          <a:blip r:embed="rId3"/>
          <a:stretch>
            <a:fillRect/>
          </a:stretch>
        </p:blipFill>
        <p:spPr>
          <a:xfrm>
            <a:off x="38048" y="-9525"/>
            <a:ext cx="9151786" cy="5028893"/>
          </a:xfrm>
          <a:prstGeom prst="rect">
            <a:avLst/>
          </a:prstGeom>
          <a:noFill/>
          <a:ln w="9525">
            <a:noFill/>
          </a:ln>
        </p:spPr>
      </p:pic>
      <p:sp>
        <p:nvSpPr>
          <p:cNvPr id="3" name="Rounded Rectangle 2"/>
          <p:cNvSpPr/>
          <p:nvPr/>
        </p:nvSpPr>
        <p:spPr>
          <a:xfrm>
            <a:off x="107503" y="411510"/>
            <a:ext cx="8928993" cy="4392488"/>
          </a:xfrm>
          <a:prstGeom prst="roundRect">
            <a:avLst/>
          </a:prstGeom>
          <a:ln>
            <a:solidFill>
              <a:srgbClr val="0070C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0" name="图片 3">
            <a:extLst>
              <a:ext uri="{FF2B5EF4-FFF2-40B4-BE49-F238E27FC236}">
                <a16:creationId xmlns:a16="http://schemas.microsoft.com/office/drawing/2014/main" xmlns="" id="{98EF3094-66C5-437D-B727-235FFE27B3C2}"/>
              </a:ext>
            </a:extLst>
          </p:cNvPr>
          <p:cNvPicPr>
            <a:picLocks noChangeAspect="1"/>
          </p:cNvPicPr>
          <p:nvPr/>
        </p:nvPicPr>
        <p:blipFill>
          <a:blip r:embed="rId4"/>
          <a:stretch>
            <a:fillRect/>
          </a:stretch>
        </p:blipFill>
        <p:spPr>
          <a:xfrm>
            <a:off x="-396" y="-985"/>
            <a:ext cx="9144793" cy="5145470"/>
          </a:xfrm>
          <a:prstGeom prst="rect">
            <a:avLst/>
          </a:prstGeom>
        </p:spPr>
      </p:pic>
      <p:pic>
        <p:nvPicPr>
          <p:cNvPr id="12" name="图片 5">
            <a:extLst>
              <a:ext uri="{FF2B5EF4-FFF2-40B4-BE49-F238E27FC236}">
                <a16:creationId xmlns:a16="http://schemas.microsoft.com/office/drawing/2014/main" xmlns="" id="{1793098C-A5FA-41A7-8D75-91D3CBF4E3F1}"/>
              </a:ext>
            </a:extLst>
          </p:cNvPr>
          <p:cNvPicPr>
            <a:picLocks noChangeAspect="1"/>
          </p:cNvPicPr>
          <p:nvPr/>
        </p:nvPicPr>
        <p:blipFill>
          <a:blip r:embed="rId5"/>
          <a:stretch>
            <a:fillRect/>
          </a:stretch>
        </p:blipFill>
        <p:spPr>
          <a:xfrm>
            <a:off x="1831643" y="9901"/>
            <a:ext cx="582914" cy="297793"/>
          </a:xfrm>
          <a:prstGeom prst="rect">
            <a:avLst/>
          </a:prstGeom>
        </p:spPr>
      </p:pic>
      <p:pic>
        <p:nvPicPr>
          <p:cNvPr id="13" name="图片 6">
            <a:extLst>
              <a:ext uri="{FF2B5EF4-FFF2-40B4-BE49-F238E27FC236}">
                <a16:creationId xmlns:a16="http://schemas.microsoft.com/office/drawing/2014/main" xmlns="" id="{5FF7E7F1-673B-4F49-972F-F4DAEA0EA5DB}"/>
              </a:ext>
            </a:extLst>
          </p:cNvPr>
          <p:cNvPicPr>
            <a:picLocks noChangeAspect="1"/>
          </p:cNvPicPr>
          <p:nvPr/>
        </p:nvPicPr>
        <p:blipFill>
          <a:blip r:embed="rId6"/>
          <a:stretch>
            <a:fillRect/>
          </a:stretch>
        </p:blipFill>
        <p:spPr>
          <a:xfrm>
            <a:off x="8197130" y="-31134"/>
            <a:ext cx="926672" cy="530398"/>
          </a:xfrm>
          <a:prstGeom prst="rect">
            <a:avLst/>
          </a:prstGeom>
        </p:spPr>
      </p:pic>
      <p:pic>
        <p:nvPicPr>
          <p:cNvPr id="14" name="图片 7">
            <a:extLst>
              <a:ext uri="{FF2B5EF4-FFF2-40B4-BE49-F238E27FC236}">
                <a16:creationId xmlns:a16="http://schemas.microsoft.com/office/drawing/2014/main" xmlns="" id="{9620CBEB-70AA-4CE8-A2BF-38325901C561}"/>
              </a:ext>
            </a:extLst>
          </p:cNvPr>
          <p:cNvPicPr>
            <a:picLocks noChangeAspect="1"/>
          </p:cNvPicPr>
          <p:nvPr/>
        </p:nvPicPr>
        <p:blipFill>
          <a:blip r:embed="rId7"/>
          <a:stretch>
            <a:fillRect/>
          </a:stretch>
        </p:blipFill>
        <p:spPr>
          <a:xfrm>
            <a:off x="26891" y="4178594"/>
            <a:ext cx="1072989" cy="835224"/>
          </a:xfrm>
          <a:prstGeom prst="rect">
            <a:avLst/>
          </a:prstGeom>
        </p:spPr>
      </p:pic>
      <p:pic>
        <p:nvPicPr>
          <p:cNvPr id="15" name="图片 8">
            <a:extLst>
              <a:ext uri="{FF2B5EF4-FFF2-40B4-BE49-F238E27FC236}">
                <a16:creationId xmlns:a16="http://schemas.microsoft.com/office/drawing/2014/main" xmlns="" id="{34BC195A-162E-4BEC-A4A7-6BF27B647E01}"/>
              </a:ext>
            </a:extLst>
          </p:cNvPr>
          <p:cNvPicPr>
            <a:picLocks noChangeAspect="1"/>
          </p:cNvPicPr>
          <p:nvPr/>
        </p:nvPicPr>
        <p:blipFill>
          <a:blip r:embed="rId8"/>
          <a:stretch>
            <a:fillRect/>
          </a:stretch>
        </p:blipFill>
        <p:spPr>
          <a:xfrm>
            <a:off x="2853829" y="4006929"/>
            <a:ext cx="1719221" cy="823031"/>
          </a:xfrm>
          <a:prstGeom prst="rect">
            <a:avLst/>
          </a:prstGeom>
        </p:spPr>
      </p:pic>
      <p:sp>
        <p:nvSpPr>
          <p:cNvPr id="16" name="Rectangle 15"/>
          <p:cNvSpPr/>
          <p:nvPr/>
        </p:nvSpPr>
        <p:spPr>
          <a:xfrm>
            <a:off x="28576" y="41278"/>
            <a:ext cx="9095226" cy="5045072"/>
          </a:xfrm>
          <a:prstGeom prst="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7" name="图片 9">
            <a:extLst>
              <a:ext uri="{FF2B5EF4-FFF2-40B4-BE49-F238E27FC236}">
                <a16:creationId xmlns:a16="http://schemas.microsoft.com/office/drawing/2014/main" xmlns="" id="{2087DF76-6846-43D4-9517-E903FFEBE543}"/>
              </a:ext>
            </a:extLst>
          </p:cNvPr>
          <p:cNvPicPr>
            <a:picLocks noChangeAspect="1"/>
          </p:cNvPicPr>
          <p:nvPr/>
        </p:nvPicPr>
        <p:blipFill>
          <a:blip r:embed="rId9"/>
          <a:stretch>
            <a:fillRect/>
          </a:stretch>
        </p:blipFill>
        <p:spPr>
          <a:xfrm>
            <a:off x="8733919" y="4328218"/>
            <a:ext cx="390178" cy="676715"/>
          </a:xfrm>
          <a:prstGeom prst="rect">
            <a:avLst/>
          </a:prstGeom>
        </p:spPr>
      </p:pic>
      <p:sp>
        <p:nvSpPr>
          <p:cNvPr id="28" name="Freeform 27"/>
          <p:cNvSpPr/>
          <p:nvPr/>
        </p:nvSpPr>
        <p:spPr>
          <a:xfrm rot="19289545">
            <a:off x="1429509" y="1327787"/>
            <a:ext cx="922280" cy="173905"/>
          </a:xfrm>
          <a:custGeom>
            <a:avLst/>
            <a:gdLst>
              <a:gd name="connsiteX0" fmla="*/ 470024 w 508124"/>
              <a:gd name="connsiteY0" fmla="*/ 293083 h 293083"/>
              <a:gd name="connsiteX1" fmla="*/ 124 w 508124"/>
              <a:gd name="connsiteY1" fmla="*/ 983 h 293083"/>
              <a:gd name="connsiteX2" fmla="*/ 508124 w 508124"/>
              <a:gd name="connsiteY2" fmla="*/ 191483 h 293083"/>
              <a:gd name="connsiteX3" fmla="*/ 508124 w 508124"/>
              <a:gd name="connsiteY3" fmla="*/ 191483 h 293083"/>
              <a:gd name="connsiteX4" fmla="*/ 495424 w 508124"/>
              <a:gd name="connsiteY4" fmla="*/ 178783 h 293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24" h="293083">
                <a:moveTo>
                  <a:pt x="470024" y="293083"/>
                </a:moveTo>
                <a:cubicBezTo>
                  <a:pt x="231899" y="155499"/>
                  <a:pt x="-6226" y="17916"/>
                  <a:pt x="124" y="983"/>
                </a:cubicBezTo>
                <a:cubicBezTo>
                  <a:pt x="6474" y="-15950"/>
                  <a:pt x="508124" y="191483"/>
                  <a:pt x="508124" y="191483"/>
                </a:cubicBezTo>
                <a:lnTo>
                  <a:pt x="508124" y="191483"/>
                </a:lnTo>
                <a:lnTo>
                  <a:pt x="495424" y="178783"/>
                </a:lnTo>
              </a:path>
            </a:pathLst>
          </a:custGeom>
          <a:solidFill>
            <a:srgbClr val="00B0F0"/>
          </a:solidFill>
          <a:ln>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Freeform 35"/>
          <p:cNvSpPr/>
          <p:nvPr/>
        </p:nvSpPr>
        <p:spPr>
          <a:xfrm rot="14411619">
            <a:off x="4118268" y="2321401"/>
            <a:ext cx="914704" cy="569229"/>
          </a:xfrm>
          <a:custGeom>
            <a:avLst/>
            <a:gdLst>
              <a:gd name="connsiteX0" fmla="*/ 915430 w 966230"/>
              <a:gd name="connsiteY0" fmla="*/ 762014 h 762014"/>
              <a:gd name="connsiteX1" fmla="*/ 216930 w 966230"/>
              <a:gd name="connsiteY1" fmla="*/ 279414 h 762014"/>
              <a:gd name="connsiteX2" fmla="*/ 216930 w 966230"/>
              <a:gd name="connsiteY2" fmla="*/ 279414 h 762014"/>
              <a:gd name="connsiteX3" fmla="*/ 1030 w 966230"/>
              <a:gd name="connsiteY3" fmla="*/ 14 h 762014"/>
              <a:gd name="connsiteX4" fmla="*/ 318530 w 966230"/>
              <a:gd name="connsiteY4" fmla="*/ 292114 h 762014"/>
              <a:gd name="connsiteX5" fmla="*/ 966230 w 966230"/>
              <a:gd name="connsiteY5" fmla="*/ 609614 h 762014"/>
              <a:gd name="connsiteX6" fmla="*/ 966230 w 966230"/>
              <a:gd name="connsiteY6" fmla="*/ 609614 h 76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6230" h="762014">
                <a:moveTo>
                  <a:pt x="915430" y="762014"/>
                </a:moveTo>
                <a:lnTo>
                  <a:pt x="216930" y="279414"/>
                </a:lnTo>
                <a:lnTo>
                  <a:pt x="216930" y="279414"/>
                </a:lnTo>
                <a:cubicBezTo>
                  <a:pt x="180947" y="232847"/>
                  <a:pt x="-15903" y="-2103"/>
                  <a:pt x="1030" y="14"/>
                </a:cubicBezTo>
                <a:cubicBezTo>
                  <a:pt x="17963" y="2131"/>
                  <a:pt x="157663" y="190514"/>
                  <a:pt x="318530" y="292114"/>
                </a:cubicBezTo>
                <a:cubicBezTo>
                  <a:pt x="479397" y="393714"/>
                  <a:pt x="966230" y="609614"/>
                  <a:pt x="966230" y="609614"/>
                </a:cubicBezTo>
                <a:lnTo>
                  <a:pt x="966230" y="609614"/>
                </a:lnTo>
              </a:path>
            </a:pathLst>
          </a:custGeom>
          <a:solidFill>
            <a:srgbClr val="00B050"/>
          </a:solidFill>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Freeform 1"/>
          <p:cNvSpPr/>
          <p:nvPr/>
        </p:nvSpPr>
        <p:spPr>
          <a:xfrm rot="20451503">
            <a:off x="5076056" y="879383"/>
            <a:ext cx="1055340" cy="368922"/>
          </a:xfrm>
          <a:custGeom>
            <a:avLst/>
            <a:gdLst>
              <a:gd name="connsiteX0" fmla="*/ 26529 w 1055340"/>
              <a:gd name="connsiteY0" fmla="*/ 233698 h 341252"/>
              <a:gd name="connsiteX1" fmla="*/ 550404 w 1055340"/>
              <a:gd name="connsiteY1" fmla="*/ 119398 h 341252"/>
              <a:gd name="connsiteX2" fmla="*/ 550404 w 1055340"/>
              <a:gd name="connsiteY2" fmla="*/ 119398 h 341252"/>
              <a:gd name="connsiteX3" fmla="*/ 826629 w 1055340"/>
              <a:gd name="connsiteY3" fmla="*/ 5098 h 341252"/>
              <a:gd name="connsiteX4" fmla="*/ 1055229 w 1055340"/>
              <a:gd name="connsiteY4" fmla="*/ 24148 h 341252"/>
              <a:gd name="connsiteX5" fmla="*/ 798054 w 1055340"/>
              <a:gd name="connsiteY5" fmla="*/ 62248 h 341252"/>
              <a:gd name="connsiteX6" fmla="*/ 64629 w 1055340"/>
              <a:gd name="connsiteY6" fmla="*/ 319423 h 341252"/>
              <a:gd name="connsiteX7" fmla="*/ 83679 w 1055340"/>
              <a:gd name="connsiteY7" fmla="*/ 309898 h 34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340" h="341252">
                <a:moveTo>
                  <a:pt x="26529" y="233698"/>
                </a:moveTo>
                <a:lnTo>
                  <a:pt x="550404" y="119398"/>
                </a:lnTo>
                <a:lnTo>
                  <a:pt x="550404" y="119398"/>
                </a:lnTo>
                <a:cubicBezTo>
                  <a:pt x="596441" y="100348"/>
                  <a:pt x="742492" y="20973"/>
                  <a:pt x="826629" y="5098"/>
                </a:cubicBezTo>
                <a:cubicBezTo>
                  <a:pt x="910766" y="-10777"/>
                  <a:pt x="1059992" y="14623"/>
                  <a:pt x="1055229" y="24148"/>
                </a:cubicBezTo>
                <a:cubicBezTo>
                  <a:pt x="1050466" y="33673"/>
                  <a:pt x="963154" y="13036"/>
                  <a:pt x="798054" y="62248"/>
                </a:cubicBezTo>
                <a:cubicBezTo>
                  <a:pt x="632954" y="111460"/>
                  <a:pt x="183692" y="278148"/>
                  <a:pt x="64629" y="319423"/>
                </a:cubicBezTo>
                <a:cubicBezTo>
                  <a:pt x="-54434" y="360698"/>
                  <a:pt x="14622" y="335298"/>
                  <a:pt x="83679" y="309898"/>
                </a:cubicBezTo>
              </a:path>
            </a:pathLst>
          </a:custGeom>
          <a:solidFill>
            <a:srgbClr val="FF9900"/>
          </a:solidFill>
          <a:ln>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Freeform 62"/>
          <p:cNvSpPr/>
          <p:nvPr/>
        </p:nvSpPr>
        <p:spPr>
          <a:xfrm>
            <a:off x="3685962" y="723900"/>
            <a:ext cx="670014" cy="913168"/>
          </a:xfrm>
          <a:custGeom>
            <a:avLst/>
            <a:gdLst>
              <a:gd name="connsiteX0" fmla="*/ 781263 w 805268"/>
              <a:gd name="connsiteY0" fmla="*/ 581025 h 694588"/>
              <a:gd name="connsiteX1" fmla="*/ 771738 w 805268"/>
              <a:gd name="connsiteY1" fmla="*/ 428625 h 694588"/>
              <a:gd name="connsiteX2" fmla="*/ 457413 w 805268"/>
              <a:gd name="connsiteY2" fmla="*/ 85725 h 694588"/>
              <a:gd name="connsiteX3" fmla="*/ 213 w 805268"/>
              <a:gd name="connsiteY3" fmla="*/ 0 h 694588"/>
              <a:gd name="connsiteX4" fmla="*/ 400263 w 805268"/>
              <a:gd name="connsiteY4" fmla="*/ 171450 h 694588"/>
              <a:gd name="connsiteX5" fmla="*/ 590763 w 805268"/>
              <a:gd name="connsiteY5" fmla="*/ 666750 h 694588"/>
              <a:gd name="connsiteX6" fmla="*/ 619338 w 805268"/>
              <a:gd name="connsiteY6" fmla="*/ 628650 h 694588"/>
              <a:gd name="connsiteX7" fmla="*/ 647913 w 805268"/>
              <a:gd name="connsiteY7" fmla="*/ 600075 h 694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5268" h="694588">
                <a:moveTo>
                  <a:pt x="781263" y="581025"/>
                </a:moveTo>
                <a:cubicBezTo>
                  <a:pt x="803488" y="546100"/>
                  <a:pt x="825713" y="511175"/>
                  <a:pt x="771738" y="428625"/>
                </a:cubicBezTo>
                <a:cubicBezTo>
                  <a:pt x="717763" y="346075"/>
                  <a:pt x="586000" y="157162"/>
                  <a:pt x="457413" y="85725"/>
                </a:cubicBezTo>
                <a:cubicBezTo>
                  <a:pt x="328826" y="14288"/>
                  <a:pt x="9738" y="-14287"/>
                  <a:pt x="213" y="0"/>
                </a:cubicBezTo>
                <a:cubicBezTo>
                  <a:pt x="-9312" y="14287"/>
                  <a:pt x="301838" y="60325"/>
                  <a:pt x="400263" y="171450"/>
                </a:cubicBezTo>
                <a:cubicBezTo>
                  <a:pt x="498688" y="282575"/>
                  <a:pt x="554250" y="590550"/>
                  <a:pt x="590763" y="666750"/>
                </a:cubicBezTo>
                <a:cubicBezTo>
                  <a:pt x="627276" y="742950"/>
                  <a:pt x="609813" y="639763"/>
                  <a:pt x="619338" y="628650"/>
                </a:cubicBezTo>
                <a:cubicBezTo>
                  <a:pt x="628863" y="617538"/>
                  <a:pt x="638388" y="608806"/>
                  <a:pt x="647913" y="600075"/>
                </a:cubicBezTo>
              </a:path>
            </a:pathLst>
          </a:custGeom>
          <a:solidFill>
            <a:srgbClr val="00B0F0"/>
          </a:solidFill>
          <a:ln>
            <a:solidFill>
              <a:srgbClr val="3399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p:nvSpPr>
        <p:spPr>
          <a:xfrm>
            <a:off x="1457990" y="727369"/>
            <a:ext cx="956567" cy="152013"/>
          </a:xfrm>
          <a:custGeom>
            <a:avLst/>
            <a:gdLst>
              <a:gd name="connsiteX0" fmla="*/ 470024 w 508124"/>
              <a:gd name="connsiteY0" fmla="*/ 293083 h 293083"/>
              <a:gd name="connsiteX1" fmla="*/ 124 w 508124"/>
              <a:gd name="connsiteY1" fmla="*/ 983 h 293083"/>
              <a:gd name="connsiteX2" fmla="*/ 508124 w 508124"/>
              <a:gd name="connsiteY2" fmla="*/ 191483 h 293083"/>
              <a:gd name="connsiteX3" fmla="*/ 508124 w 508124"/>
              <a:gd name="connsiteY3" fmla="*/ 191483 h 293083"/>
              <a:gd name="connsiteX4" fmla="*/ 495424 w 508124"/>
              <a:gd name="connsiteY4" fmla="*/ 178783 h 293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24" h="293083">
                <a:moveTo>
                  <a:pt x="470024" y="293083"/>
                </a:moveTo>
                <a:cubicBezTo>
                  <a:pt x="231899" y="155499"/>
                  <a:pt x="-6226" y="17916"/>
                  <a:pt x="124" y="983"/>
                </a:cubicBezTo>
                <a:cubicBezTo>
                  <a:pt x="6474" y="-15950"/>
                  <a:pt x="508124" y="191483"/>
                  <a:pt x="508124" y="191483"/>
                </a:cubicBezTo>
                <a:lnTo>
                  <a:pt x="508124" y="191483"/>
                </a:lnTo>
                <a:lnTo>
                  <a:pt x="495424" y="178783"/>
                </a:lnTo>
              </a:path>
            </a:pathLst>
          </a:custGeom>
          <a:solidFill>
            <a:srgbClr val="00B0F0"/>
          </a:solidFill>
          <a:ln>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rot="15811245">
            <a:off x="2040703" y="1537703"/>
            <a:ext cx="935871" cy="132631"/>
          </a:xfrm>
          <a:custGeom>
            <a:avLst/>
            <a:gdLst>
              <a:gd name="connsiteX0" fmla="*/ 470024 w 508124"/>
              <a:gd name="connsiteY0" fmla="*/ 293083 h 293083"/>
              <a:gd name="connsiteX1" fmla="*/ 124 w 508124"/>
              <a:gd name="connsiteY1" fmla="*/ 983 h 293083"/>
              <a:gd name="connsiteX2" fmla="*/ 508124 w 508124"/>
              <a:gd name="connsiteY2" fmla="*/ 191483 h 293083"/>
              <a:gd name="connsiteX3" fmla="*/ 508124 w 508124"/>
              <a:gd name="connsiteY3" fmla="*/ 191483 h 293083"/>
              <a:gd name="connsiteX4" fmla="*/ 495424 w 508124"/>
              <a:gd name="connsiteY4" fmla="*/ 178783 h 293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24" h="293083">
                <a:moveTo>
                  <a:pt x="470024" y="293083"/>
                </a:moveTo>
                <a:cubicBezTo>
                  <a:pt x="231899" y="155499"/>
                  <a:pt x="-6226" y="17916"/>
                  <a:pt x="124" y="983"/>
                </a:cubicBezTo>
                <a:cubicBezTo>
                  <a:pt x="6474" y="-15950"/>
                  <a:pt x="508124" y="191483"/>
                  <a:pt x="508124" y="191483"/>
                </a:cubicBezTo>
                <a:lnTo>
                  <a:pt x="508124" y="191483"/>
                </a:lnTo>
                <a:lnTo>
                  <a:pt x="495424" y="178783"/>
                </a:lnTo>
              </a:path>
            </a:pathLst>
          </a:custGeom>
          <a:solidFill>
            <a:srgbClr val="00B0F0"/>
          </a:solidFill>
          <a:ln>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1" name="Group 20"/>
          <p:cNvGrpSpPr/>
          <p:nvPr/>
        </p:nvGrpSpPr>
        <p:grpSpPr>
          <a:xfrm>
            <a:off x="3486678" y="1275606"/>
            <a:ext cx="2171686" cy="922519"/>
            <a:chOff x="2962911" y="1778896"/>
            <a:chExt cx="2529687" cy="1358900"/>
          </a:xfrm>
        </p:grpSpPr>
        <p:sp>
          <p:nvSpPr>
            <p:cNvPr id="22" name="Cloud 21"/>
            <p:cNvSpPr/>
            <p:nvPr/>
          </p:nvSpPr>
          <p:spPr>
            <a:xfrm>
              <a:off x="3124199" y="1778896"/>
              <a:ext cx="2368399" cy="1358900"/>
            </a:xfrm>
            <a:prstGeom prst="cloud">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2962911" y="2095500"/>
              <a:ext cx="2527300" cy="601192"/>
            </a:xfrm>
            <a:prstGeom prst="rect">
              <a:avLst/>
            </a:prstGeom>
            <a:noFill/>
          </p:spPr>
          <p:txBody>
            <a:bodyPr wrap="square" rtlCol="0">
              <a:spAutoFit/>
            </a:bodyPr>
            <a:lstStyle/>
            <a:p>
              <a:r>
                <a:rPr lang="en-US" sz="2000" b="1" dirty="0" smtClean="0">
                  <a:solidFill>
                    <a:srgbClr val="FF0000"/>
                  </a:solidFill>
                </a:rPr>
                <a:t>     </a:t>
              </a:r>
              <a:r>
                <a:rPr lang="en-US" sz="2800" b="1" dirty="0" smtClean="0">
                  <a:solidFill>
                    <a:srgbClr val="FF0000"/>
                  </a:solidFill>
                </a:rPr>
                <a:t>Trái Đất </a:t>
              </a:r>
              <a:endParaRPr lang="en-US" sz="2800" b="1" dirty="0">
                <a:solidFill>
                  <a:srgbClr val="FF0000"/>
                </a:solidFill>
              </a:endParaRPr>
            </a:p>
          </p:txBody>
        </p:sp>
      </p:grpSp>
      <p:sp>
        <p:nvSpPr>
          <p:cNvPr id="24" name="TextBox 23"/>
          <p:cNvSpPr txBox="1"/>
          <p:nvPr/>
        </p:nvSpPr>
        <p:spPr>
          <a:xfrm>
            <a:off x="35496" y="51470"/>
            <a:ext cx="8097081" cy="400110"/>
          </a:xfrm>
          <a:prstGeom prst="rect">
            <a:avLst/>
          </a:prstGeom>
          <a:noFill/>
        </p:spPr>
        <p:txBody>
          <a:bodyPr wrap="square" rtlCol="0">
            <a:spAutoFit/>
          </a:bodyPr>
          <a:lstStyle/>
          <a:p>
            <a:r>
              <a:rPr lang="en-US" sz="2000" b="1" dirty="0">
                <a:solidFill>
                  <a:srgbClr val="00B0F0"/>
                </a:solidFill>
              </a:rPr>
              <a:t>2</a:t>
            </a:r>
            <a:r>
              <a:rPr lang="en-US" sz="2000" b="1" dirty="0" smtClean="0">
                <a:solidFill>
                  <a:srgbClr val="00B0F0"/>
                </a:solidFill>
              </a:rPr>
              <a:t>. </a:t>
            </a:r>
            <a:r>
              <a:rPr lang="en-US" sz="2000" dirty="0" smtClean="0">
                <a:solidFill>
                  <a:srgbClr val="000000"/>
                </a:solidFill>
              </a:rPr>
              <a:t>Hoàn thành sơ đồ và chia sẻ theo gợi ý sau.</a:t>
            </a:r>
            <a:endParaRPr lang="en-US" sz="2000" dirty="0">
              <a:solidFill>
                <a:srgbClr val="000000"/>
              </a:solidFill>
            </a:endParaRPr>
          </a:p>
        </p:txBody>
      </p:sp>
      <p:sp>
        <p:nvSpPr>
          <p:cNvPr id="6" name="Freeform 5"/>
          <p:cNvSpPr/>
          <p:nvPr/>
        </p:nvSpPr>
        <p:spPr>
          <a:xfrm rot="3244767">
            <a:off x="6437064" y="1176540"/>
            <a:ext cx="984677" cy="484935"/>
          </a:xfrm>
          <a:custGeom>
            <a:avLst/>
            <a:gdLst>
              <a:gd name="connsiteX0" fmla="*/ 195762 w 1150308"/>
              <a:gd name="connsiteY0" fmla="*/ 95841 h 754604"/>
              <a:gd name="connsiteX1" fmla="*/ 652962 w 1150308"/>
              <a:gd name="connsiteY1" fmla="*/ 562566 h 754604"/>
              <a:gd name="connsiteX2" fmla="*/ 1072062 w 1150308"/>
              <a:gd name="connsiteY2" fmla="*/ 705441 h 754604"/>
              <a:gd name="connsiteX3" fmla="*/ 1110162 w 1150308"/>
              <a:gd name="connsiteY3" fmla="*/ 753066 h 754604"/>
              <a:gd name="connsiteX4" fmla="*/ 633912 w 1150308"/>
              <a:gd name="connsiteY4" fmla="*/ 657816 h 754604"/>
              <a:gd name="connsiteX5" fmla="*/ 52887 w 1150308"/>
              <a:gd name="connsiteY5" fmla="*/ 57741 h 754604"/>
              <a:gd name="connsiteX6" fmla="*/ 62412 w 1150308"/>
              <a:gd name="connsiteY6" fmla="*/ 57741 h 754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0308" h="754604">
                <a:moveTo>
                  <a:pt x="195762" y="95841"/>
                </a:moveTo>
                <a:cubicBezTo>
                  <a:pt x="351337" y="278403"/>
                  <a:pt x="506912" y="460966"/>
                  <a:pt x="652962" y="562566"/>
                </a:cubicBezTo>
                <a:cubicBezTo>
                  <a:pt x="799012" y="664166"/>
                  <a:pt x="995862" y="673691"/>
                  <a:pt x="1072062" y="705441"/>
                </a:cubicBezTo>
                <a:cubicBezTo>
                  <a:pt x="1148262" y="737191"/>
                  <a:pt x="1183187" y="761003"/>
                  <a:pt x="1110162" y="753066"/>
                </a:cubicBezTo>
                <a:cubicBezTo>
                  <a:pt x="1037137" y="745129"/>
                  <a:pt x="810124" y="773703"/>
                  <a:pt x="633912" y="657816"/>
                </a:cubicBezTo>
                <a:cubicBezTo>
                  <a:pt x="457700" y="541929"/>
                  <a:pt x="148137" y="157753"/>
                  <a:pt x="52887" y="57741"/>
                </a:cubicBezTo>
                <a:cubicBezTo>
                  <a:pt x="-42363" y="-42271"/>
                  <a:pt x="10024" y="7735"/>
                  <a:pt x="62412" y="57741"/>
                </a:cubicBezTo>
              </a:path>
            </a:pathLst>
          </a:custGeom>
          <a:solidFill>
            <a:srgbClr val="FF9900"/>
          </a:solidFill>
          <a:ln>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p:nvPr/>
        </p:nvSpPr>
        <p:spPr>
          <a:xfrm rot="20314237">
            <a:off x="2896124" y="3334330"/>
            <a:ext cx="1080100" cy="312280"/>
          </a:xfrm>
          <a:custGeom>
            <a:avLst/>
            <a:gdLst>
              <a:gd name="connsiteX0" fmla="*/ 915430 w 966230"/>
              <a:gd name="connsiteY0" fmla="*/ 762014 h 762014"/>
              <a:gd name="connsiteX1" fmla="*/ 216930 w 966230"/>
              <a:gd name="connsiteY1" fmla="*/ 279414 h 762014"/>
              <a:gd name="connsiteX2" fmla="*/ 216930 w 966230"/>
              <a:gd name="connsiteY2" fmla="*/ 279414 h 762014"/>
              <a:gd name="connsiteX3" fmla="*/ 1030 w 966230"/>
              <a:gd name="connsiteY3" fmla="*/ 14 h 762014"/>
              <a:gd name="connsiteX4" fmla="*/ 318530 w 966230"/>
              <a:gd name="connsiteY4" fmla="*/ 292114 h 762014"/>
              <a:gd name="connsiteX5" fmla="*/ 966230 w 966230"/>
              <a:gd name="connsiteY5" fmla="*/ 609614 h 762014"/>
              <a:gd name="connsiteX6" fmla="*/ 966230 w 966230"/>
              <a:gd name="connsiteY6" fmla="*/ 609614 h 76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6230" h="762014">
                <a:moveTo>
                  <a:pt x="915430" y="762014"/>
                </a:moveTo>
                <a:lnTo>
                  <a:pt x="216930" y="279414"/>
                </a:lnTo>
                <a:lnTo>
                  <a:pt x="216930" y="279414"/>
                </a:lnTo>
                <a:cubicBezTo>
                  <a:pt x="180947" y="232847"/>
                  <a:pt x="-15903" y="-2103"/>
                  <a:pt x="1030" y="14"/>
                </a:cubicBezTo>
                <a:cubicBezTo>
                  <a:pt x="17963" y="2131"/>
                  <a:pt x="157663" y="190514"/>
                  <a:pt x="318530" y="292114"/>
                </a:cubicBezTo>
                <a:cubicBezTo>
                  <a:pt x="479397" y="393714"/>
                  <a:pt x="966230" y="609614"/>
                  <a:pt x="966230" y="609614"/>
                </a:cubicBezTo>
                <a:lnTo>
                  <a:pt x="966230" y="609614"/>
                </a:lnTo>
              </a:path>
            </a:pathLst>
          </a:custGeom>
          <a:solidFill>
            <a:srgbClr val="92D050"/>
          </a:solidFill>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p:cNvSpPr/>
          <p:nvPr/>
        </p:nvSpPr>
        <p:spPr>
          <a:xfrm rot="20466000" flipV="1">
            <a:off x="7164193" y="698153"/>
            <a:ext cx="807207" cy="133769"/>
          </a:xfrm>
          <a:custGeom>
            <a:avLst/>
            <a:gdLst>
              <a:gd name="connsiteX0" fmla="*/ 12700 w 1028700"/>
              <a:gd name="connsiteY0" fmla="*/ 221760 h 348760"/>
              <a:gd name="connsiteX1" fmla="*/ 622300 w 1028700"/>
              <a:gd name="connsiteY1" fmla="*/ 5860 h 348760"/>
              <a:gd name="connsiteX2" fmla="*/ 1028700 w 1028700"/>
              <a:gd name="connsiteY2" fmla="*/ 56660 h 348760"/>
              <a:gd name="connsiteX3" fmla="*/ 1028700 w 1028700"/>
              <a:gd name="connsiteY3" fmla="*/ 56660 h 348760"/>
              <a:gd name="connsiteX4" fmla="*/ 647700 w 1028700"/>
              <a:gd name="connsiteY4" fmla="*/ 132860 h 348760"/>
              <a:gd name="connsiteX5" fmla="*/ 0 w 1028700"/>
              <a:gd name="connsiteY5" fmla="*/ 348760 h 348760"/>
              <a:gd name="connsiteX6" fmla="*/ 0 w 1028700"/>
              <a:gd name="connsiteY6" fmla="*/ 348760 h 34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700" h="348760">
                <a:moveTo>
                  <a:pt x="12700" y="221760"/>
                </a:moveTo>
                <a:cubicBezTo>
                  <a:pt x="232833" y="127568"/>
                  <a:pt x="452967" y="33377"/>
                  <a:pt x="622300" y="5860"/>
                </a:cubicBezTo>
                <a:cubicBezTo>
                  <a:pt x="791633" y="-21657"/>
                  <a:pt x="1028700" y="56660"/>
                  <a:pt x="1028700" y="56660"/>
                </a:cubicBezTo>
                <a:lnTo>
                  <a:pt x="1028700" y="56660"/>
                </a:lnTo>
                <a:cubicBezTo>
                  <a:pt x="965200" y="69360"/>
                  <a:pt x="819150" y="84177"/>
                  <a:pt x="647700" y="132860"/>
                </a:cubicBezTo>
                <a:cubicBezTo>
                  <a:pt x="476250" y="181543"/>
                  <a:pt x="0" y="348760"/>
                  <a:pt x="0" y="348760"/>
                </a:cubicBezTo>
                <a:lnTo>
                  <a:pt x="0" y="348760"/>
                </a:lnTo>
              </a:path>
            </a:pathLst>
          </a:custGeom>
          <a:solidFill>
            <a:srgbClr val="FF9900"/>
          </a:solidFill>
          <a:ln>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Freeform 58"/>
          <p:cNvSpPr/>
          <p:nvPr/>
        </p:nvSpPr>
        <p:spPr>
          <a:xfrm rot="13358663">
            <a:off x="4830147" y="3910977"/>
            <a:ext cx="532936" cy="214189"/>
          </a:xfrm>
          <a:custGeom>
            <a:avLst/>
            <a:gdLst>
              <a:gd name="connsiteX0" fmla="*/ 915430 w 966230"/>
              <a:gd name="connsiteY0" fmla="*/ 762014 h 762014"/>
              <a:gd name="connsiteX1" fmla="*/ 216930 w 966230"/>
              <a:gd name="connsiteY1" fmla="*/ 279414 h 762014"/>
              <a:gd name="connsiteX2" fmla="*/ 216930 w 966230"/>
              <a:gd name="connsiteY2" fmla="*/ 279414 h 762014"/>
              <a:gd name="connsiteX3" fmla="*/ 1030 w 966230"/>
              <a:gd name="connsiteY3" fmla="*/ 14 h 762014"/>
              <a:gd name="connsiteX4" fmla="*/ 318530 w 966230"/>
              <a:gd name="connsiteY4" fmla="*/ 292114 h 762014"/>
              <a:gd name="connsiteX5" fmla="*/ 966230 w 966230"/>
              <a:gd name="connsiteY5" fmla="*/ 609614 h 762014"/>
              <a:gd name="connsiteX6" fmla="*/ 966230 w 966230"/>
              <a:gd name="connsiteY6" fmla="*/ 609614 h 76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6230" h="762014">
                <a:moveTo>
                  <a:pt x="915430" y="762014"/>
                </a:moveTo>
                <a:lnTo>
                  <a:pt x="216930" y="279414"/>
                </a:lnTo>
                <a:lnTo>
                  <a:pt x="216930" y="279414"/>
                </a:lnTo>
                <a:cubicBezTo>
                  <a:pt x="180947" y="232847"/>
                  <a:pt x="-15903" y="-2103"/>
                  <a:pt x="1030" y="14"/>
                </a:cubicBezTo>
                <a:cubicBezTo>
                  <a:pt x="17963" y="2131"/>
                  <a:pt x="157663" y="190514"/>
                  <a:pt x="318530" y="292114"/>
                </a:cubicBezTo>
                <a:cubicBezTo>
                  <a:pt x="479397" y="393714"/>
                  <a:pt x="966230" y="609614"/>
                  <a:pt x="966230" y="609614"/>
                </a:cubicBezTo>
                <a:lnTo>
                  <a:pt x="966230" y="609614"/>
                </a:lnTo>
              </a:path>
            </a:pathLst>
          </a:custGeom>
          <a:solidFill>
            <a:srgbClr val="92D050"/>
          </a:solidFill>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rot="18645653">
            <a:off x="3121910" y="3938401"/>
            <a:ext cx="863505" cy="233343"/>
          </a:xfrm>
          <a:custGeom>
            <a:avLst/>
            <a:gdLst>
              <a:gd name="connsiteX0" fmla="*/ 915430 w 966230"/>
              <a:gd name="connsiteY0" fmla="*/ 762014 h 762014"/>
              <a:gd name="connsiteX1" fmla="*/ 216930 w 966230"/>
              <a:gd name="connsiteY1" fmla="*/ 279414 h 762014"/>
              <a:gd name="connsiteX2" fmla="*/ 216930 w 966230"/>
              <a:gd name="connsiteY2" fmla="*/ 279414 h 762014"/>
              <a:gd name="connsiteX3" fmla="*/ 1030 w 966230"/>
              <a:gd name="connsiteY3" fmla="*/ 14 h 762014"/>
              <a:gd name="connsiteX4" fmla="*/ 318530 w 966230"/>
              <a:gd name="connsiteY4" fmla="*/ 292114 h 762014"/>
              <a:gd name="connsiteX5" fmla="*/ 966230 w 966230"/>
              <a:gd name="connsiteY5" fmla="*/ 609614 h 762014"/>
              <a:gd name="connsiteX6" fmla="*/ 966230 w 966230"/>
              <a:gd name="connsiteY6" fmla="*/ 609614 h 76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6230" h="762014">
                <a:moveTo>
                  <a:pt x="915430" y="762014"/>
                </a:moveTo>
                <a:lnTo>
                  <a:pt x="216930" y="279414"/>
                </a:lnTo>
                <a:lnTo>
                  <a:pt x="216930" y="279414"/>
                </a:lnTo>
                <a:cubicBezTo>
                  <a:pt x="180947" y="232847"/>
                  <a:pt x="-15903" y="-2103"/>
                  <a:pt x="1030" y="14"/>
                </a:cubicBezTo>
                <a:cubicBezTo>
                  <a:pt x="17963" y="2131"/>
                  <a:pt x="157663" y="190514"/>
                  <a:pt x="318530" y="292114"/>
                </a:cubicBezTo>
                <a:cubicBezTo>
                  <a:pt x="479397" y="393714"/>
                  <a:pt x="966230" y="609614"/>
                  <a:pt x="966230" y="609614"/>
                </a:cubicBezTo>
                <a:lnTo>
                  <a:pt x="966230" y="609614"/>
                </a:lnTo>
              </a:path>
            </a:pathLst>
          </a:custGeom>
          <a:solidFill>
            <a:srgbClr val="92D050"/>
          </a:solidFill>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936" name="Rounded Rectangle 39935"/>
          <p:cNvSpPr/>
          <p:nvPr/>
        </p:nvSpPr>
        <p:spPr>
          <a:xfrm>
            <a:off x="4672352" y="4277365"/>
            <a:ext cx="1490356" cy="670649"/>
          </a:xfrm>
          <a:prstGeom prst="roundRect">
            <a:avLst>
              <a:gd name="adj" fmla="val 22348"/>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Sông, suối.</a:t>
            </a:r>
            <a:endParaRPr lang="en-US" dirty="0">
              <a:solidFill>
                <a:schemeClr val="tx1"/>
              </a:solidFill>
            </a:endParaRPr>
          </a:p>
        </p:txBody>
      </p:sp>
      <p:sp>
        <p:nvSpPr>
          <p:cNvPr id="68" name="Rounded Rectangle 67"/>
          <p:cNvSpPr/>
          <p:nvPr/>
        </p:nvSpPr>
        <p:spPr>
          <a:xfrm>
            <a:off x="2483768" y="4277365"/>
            <a:ext cx="1490356" cy="670649"/>
          </a:xfrm>
          <a:prstGeom prst="roundRect">
            <a:avLst>
              <a:gd name="adj" fmla="val 22348"/>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Đồng bằng</a:t>
            </a:r>
            <a:endParaRPr lang="en-US" dirty="0">
              <a:solidFill>
                <a:schemeClr val="tx1"/>
              </a:solidFill>
            </a:endParaRPr>
          </a:p>
        </p:txBody>
      </p:sp>
      <p:sp>
        <p:nvSpPr>
          <p:cNvPr id="69" name="Rounded Rectangle 68"/>
          <p:cNvSpPr/>
          <p:nvPr/>
        </p:nvSpPr>
        <p:spPr>
          <a:xfrm>
            <a:off x="1425460" y="3291135"/>
            <a:ext cx="1490356" cy="670649"/>
          </a:xfrm>
          <a:prstGeom prst="roundRect">
            <a:avLst>
              <a:gd name="adj" fmla="val 22348"/>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Đồi, núi</a:t>
            </a:r>
            <a:endParaRPr lang="en-US" dirty="0">
              <a:solidFill>
                <a:schemeClr val="tx1"/>
              </a:solidFill>
            </a:endParaRPr>
          </a:p>
        </p:txBody>
      </p:sp>
      <p:sp>
        <p:nvSpPr>
          <p:cNvPr id="70" name="Rounded Rectangle 69"/>
          <p:cNvSpPr/>
          <p:nvPr/>
        </p:nvSpPr>
        <p:spPr>
          <a:xfrm>
            <a:off x="3625141" y="2931790"/>
            <a:ext cx="1882963" cy="1029993"/>
          </a:xfrm>
          <a:prstGeom prst="roundRect">
            <a:avLst>
              <a:gd name="adj" fmla="val 22348"/>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Một số dạng địa hình</a:t>
            </a:r>
            <a:endParaRPr lang="en-US" dirty="0">
              <a:solidFill>
                <a:schemeClr val="tx1"/>
              </a:solidFill>
            </a:endParaRPr>
          </a:p>
        </p:txBody>
      </p:sp>
      <p:sp>
        <p:nvSpPr>
          <p:cNvPr id="71" name="Rounded Rectangle 70"/>
          <p:cNvSpPr/>
          <p:nvPr/>
        </p:nvSpPr>
        <p:spPr>
          <a:xfrm>
            <a:off x="6004701" y="3016751"/>
            <a:ext cx="1373507" cy="816375"/>
          </a:xfrm>
          <a:prstGeom prst="roundRect">
            <a:avLst>
              <a:gd name="adj" fmla="val 22348"/>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Cao nguyên</a:t>
            </a:r>
            <a:endParaRPr lang="en-US" dirty="0">
              <a:solidFill>
                <a:schemeClr val="tx1"/>
              </a:solidFill>
            </a:endParaRPr>
          </a:p>
        </p:txBody>
      </p:sp>
      <p:sp>
        <p:nvSpPr>
          <p:cNvPr id="39939" name="Freeform 39938"/>
          <p:cNvSpPr/>
          <p:nvPr/>
        </p:nvSpPr>
        <p:spPr>
          <a:xfrm>
            <a:off x="5476875" y="3273670"/>
            <a:ext cx="533428" cy="155330"/>
          </a:xfrm>
          <a:custGeom>
            <a:avLst/>
            <a:gdLst>
              <a:gd name="connsiteX0" fmla="*/ 19050 w 533428"/>
              <a:gd name="connsiteY0" fmla="*/ 69605 h 155330"/>
              <a:gd name="connsiteX1" fmla="*/ 533400 w 533428"/>
              <a:gd name="connsiteY1" fmla="*/ 2930 h 155330"/>
              <a:gd name="connsiteX2" fmla="*/ 0 w 533428"/>
              <a:gd name="connsiteY2" fmla="*/ 155330 h 155330"/>
              <a:gd name="connsiteX3" fmla="*/ 0 w 533428"/>
              <a:gd name="connsiteY3" fmla="*/ 155330 h 155330"/>
            </a:gdLst>
            <a:ahLst/>
            <a:cxnLst>
              <a:cxn ang="0">
                <a:pos x="connsiteX0" y="connsiteY0"/>
              </a:cxn>
              <a:cxn ang="0">
                <a:pos x="connsiteX1" y="connsiteY1"/>
              </a:cxn>
              <a:cxn ang="0">
                <a:pos x="connsiteX2" y="connsiteY2"/>
              </a:cxn>
              <a:cxn ang="0">
                <a:pos x="connsiteX3" y="connsiteY3"/>
              </a:cxn>
            </a:cxnLst>
            <a:rect l="l" t="t" r="r" b="b"/>
            <a:pathLst>
              <a:path w="533428" h="155330">
                <a:moveTo>
                  <a:pt x="19050" y="69605"/>
                </a:moveTo>
                <a:cubicBezTo>
                  <a:pt x="277812" y="29124"/>
                  <a:pt x="536575" y="-11357"/>
                  <a:pt x="533400" y="2930"/>
                </a:cubicBezTo>
                <a:cubicBezTo>
                  <a:pt x="530225" y="17217"/>
                  <a:pt x="0" y="155330"/>
                  <a:pt x="0" y="155330"/>
                </a:cubicBezTo>
                <a:lnTo>
                  <a:pt x="0" y="155330"/>
                </a:lnTo>
              </a:path>
            </a:pathLst>
          </a:custGeom>
          <a:solidFill>
            <a:srgbClr val="92D050"/>
          </a:solidFill>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Rounded Rectangle 75"/>
          <p:cNvSpPr/>
          <p:nvPr/>
        </p:nvSpPr>
        <p:spPr>
          <a:xfrm>
            <a:off x="6228184" y="1899391"/>
            <a:ext cx="1685638" cy="816375"/>
          </a:xfrm>
          <a:prstGeom prst="roundRect">
            <a:avLst>
              <a:gd name="adj" fmla="val 22348"/>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Trái Đất chuyển động quanh nó.</a:t>
            </a:r>
            <a:endParaRPr lang="en-US" dirty="0">
              <a:solidFill>
                <a:schemeClr val="tx1"/>
              </a:solidFill>
            </a:endParaRPr>
          </a:p>
        </p:txBody>
      </p:sp>
      <p:sp>
        <p:nvSpPr>
          <p:cNvPr id="77" name="Rounded Rectangle 76"/>
          <p:cNvSpPr/>
          <p:nvPr/>
        </p:nvSpPr>
        <p:spPr>
          <a:xfrm>
            <a:off x="5724128" y="335505"/>
            <a:ext cx="1529573" cy="1084117"/>
          </a:xfrm>
          <a:prstGeom prst="roundRect">
            <a:avLst>
              <a:gd name="adj" fmla="val 22348"/>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Các chuyển động</a:t>
            </a:r>
            <a:endParaRPr lang="en-US" dirty="0">
              <a:solidFill>
                <a:schemeClr val="tx1"/>
              </a:solidFill>
            </a:endParaRPr>
          </a:p>
        </p:txBody>
      </p:sp>
      <p:sp>
        <p:nvSpPr>
          <p:cNvPr id="79" name="Rounded Rectangle 78"/>
          <p:cNvSpPr/>
          <p:nvPr/>
        </p:nvSpPr>
        <p:spPr>
          <a:xfrm>
            <a:off x="2123100" y="426539"/>
            <a:ext cx="1685638" cy="816375"/>
          </a:xfrm>
          <a:prstGeom prst="roundRect">
            <a:avLst>
              <a:gd name="adj" fmla="val 22348"/>
            </a:avLst>
          </a:prstGeom>
          <a:solidFill>
            <a:schemeClr val="accent1">
              <a:lumMod val="75000"/>
            </a:schemeClr>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Các đới khí hậu </a:t>
            </a:r>
            <a:endParaRPr lang="en-US" dirty="0">
              <a:solidFill>
                <a:schemeClr val="tx1"/>
              </a:solidFill>
            </a:endParaRPr>
          </a:p>
        </p:txBody>
      </p:sp>
      <p:sp>
        <p:nvSpPr>
          <p:cNvPr id="80" name="Rounded Rectangle 79"/>
          <p:cNvSpPr/>
          <p:nvPr/>
        </p:nvSpPr>
        <p:spPr>
          <a:xfrm>
            <a:off x="357682" y="533400"/>
            <a:ext cx="1121075" cy="598188"/>
          </a:xfrm>
          <a:prstGeom prst="roundRect">
            <a:avLst>
              <a:gd name="adj" fmla="val 22348"/>
            </a:avLst>
          </a:prstGeom>
          <a:solidFill>
            <a:schemeClr val="accent1">
              <a:lumMod val="75000"/>
            </a:schemeClr>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Đới nóng</a:t>
            </a:r>
            <a:endParaRPr lang="en-US" dirty="0">
              <a:solidFill>
                <a:schemeClr val="tx1"/>
              </a:solidFill>
            </a:endParaRPr>
          </a:p>
        </p:txBody>
      </p:sp>
      <p:sp>
        <p:nvSpPr>
          <p:cNvPr id="81" name="Rounded Rectangle 80"/>
          <p:cNvSpPr/>
          <p:nvPr/>
        </p:nvSpPr>
        <p:spPr>
          <a:xfrm>
            <a:off x="426589" y="1421044"/>
            <a:ext cx="1121075" cy="646650"/>
          </a:xfrm>
          <a:prstGeom prst="roundRect">
            <a:avLst>
              <a:gd name="adj" fmla="val 22348"/>
            </a:avLst>
          </a:prstGeom>
          <a:solidFill>
            <a:schemeClr val="accent1">
              <a:lumMod val="75000"/>
            </a:schemeClr>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Đới ôn hòa</a:t>
            </a:r>
            <a:endParaRPr lang="en-US" dirty="0">
              <a:solidFill>
                <a:schemeClr val="tx1"/>
              </a:solidFill>
            </a:endParaRPr>
          </a:p>
        </p:txBody>
      </p:sp>
      <p:sp>
        <p:nvSpPr>
          <p:cNvPr id="82" name="Rounded Rectangle 81"/>
          <p:cNvSpPr/>
          <p:nvPr/>
        </p:nvSpPr>
        <p:spPr>
          <a:xfrm>
            <a:off x="1866749" y="1995686"/>
            <a:ext cx="1121075" cy="816375"/>
          </a:xfrm>
          <a:prstGeom prst="roundRect">
            <a:avLst>
              <a:gd name="adj" fmla="val 22348"/>
            </a:avLst>
          </a:prstGeom>
          <a:solidFill>
            <a:schemeClr val="accent1">
              <a:lumMod val="75000"/>
            </a:schemeClr>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Đới lạnh</a:t>
            </a:r>
            <a:endParaRPr lang="en-US" dirty="0">
              <a:solidFill>
                <a:schemeClr val="tx1"/>
              </a:solidFill>
            </a:endParaRPr>
          </a:p>
        </p:txBody>
      </p:sp>
      <p:grpSp>
        <p:nvGrpSpPr>
          <p:cNvPr id="39941" name="Group 39940"/>
          <p:cNvGrpSpPr/>
          <p:nvPr/>
        </p:nvGrpSpPr>
        <p:grpSpPr>
          <a:xfrm>
            <a:off x="7674056" y="283002"/>
            <a:ext cx="1407336" cy="1208628"/>
            <a:chOff x="7674056" y="158797"/>
            <a:chExt cx="1407336" cy="1208628"/>
          </a:xfrm>
        </p:grpSpPr>
        <p:sp>
          <p:nvSpPr>
            <p:cNvPr id="78" name="Rounded Rectangle 77"/>
            <p:cNvSpPr/>
            <p:nvPr/>
          </p:nvSpPr>
          <p:spPr>
            <a:xfrm>
              <a:off x="7674056" y="158797"/>
              <a:ext cx="1362440" cy="1208628"/>
            </a:xfrm>
            <a:prstGeom prst="roundRect">
              <a:avLst>
                <a:gd name="adj" fmla="val 22348"/>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39940" name="TextBox 39939"/>
            <p:cNvSpPr txBox="1"/>
            <p:nvPr/>
          </p:nvSpPr>
          <p:spPr>
            <a:xfrm>
              <a:off x="7674056" y="270396"/>
              <a:ext cx="1407336" cy="1077218"/>
            </a:xfrm>
            <a:prstGeom prst="rect">
              <a:avLst/>
            </a:prstGeom>
            <a:noFill/>
          </p:spPr>
          <p:txBody>
            <a:bodyPr wrap="square" rtlCol="0">
              <a:spAutoFit/>
            </a:bodyPr>
            <a:lstStyle/>
            <a:p>
              <a:pPr algn="ctr"/>
              <a:r>
                <a:rPr lang="en-US" dirty="0" smtClean="0"/>
                <a:t>Trái Đất chuyển động quanh Mặt Trời</a:t>
              </a:r>
              <a:endParaRPr lang="en-US" dirty="0"/>
            </a:p>
          </p:txBody>
        </p:sp>
      </p:grpSp>
    </p:spTree>
    <p:extLst>
      <p:ext uri="{BB962C8B-B14F-4D97-AF65-F5344CB8AC3E}">
        <p14:creationId xmlns:p14="http://schemas.microsoft.com/office/powerpoint/2010/main" val="1285613090"/>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down)">
                                      <p:cBhvr>
                                        <p:cTn id="12" dur="500"/>
                                        <p:tgtEl>
                                          <p:spTgt spid="6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9"/>
                                        </p:tgtEl>
                                        <p:attrNameLst>
                                          <p:attrName>style.visibility</p:attrName>
                                        </p:attrNameLst>
                                      </p:cBhvr>
                                      <p:to>
                                        <p:strVal val="visible"/>
                                      </p:to>
                                    </p:set>
                                    <p:animEffect transition="in" filter="wipe(down)">
                                      <p:cBhvr>
                                        <p:cTn id="15" dur="500"/>
                                        <p:tgtEl>
                                          <p:spTgt spid="7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wipe(down)">
                                      <p:cBhvr>
                                        <p:cTn id="18" dur="500"/>
                                        <p:tgtEl>
                                          <p:spTgt spid="3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70"/>
                                        </p:tgtEl>
                                        <p:attrNameLst>
                                          <p:attrName>style.visibility</p:attrName>
                                        </p:attrNameLst>
                                      </p:cBhvr>
                                      <p:to>
                                        <p:strVal val="visible"/>
                                      </p:to>
                                    </p:set>
                                    <p:animEffect transition="in" filter="wipe(down)">
                                      <p:cBhvr>
                                        <p:cTn id="24" dur="500"/>
                                        <p:tgtEl>
                                          <p:spTgt spid="7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wipe(down)">
                                      <p:cBhvr>
                                        <p:cTn id="27" dur="500"/>
                                        <p:tgtEl>
                                          <p:spTgt spid="7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down)">
                                      <p:cBhvr>
                                        <p:cTn id="32" dur="500"/>
                                        <p:tgtEl>
                                          <p:spTgt spid="27"/>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80"/>
                                        </p:tgtEl>
                                        <p:attrNameLst>
                                          <p:attrName>style.visibility</p:attrName>
                                        </p:attrNameLst>
                                      </p:cBhvr>
                                      <p:to>
                                        <p:strVal val="visible"/>
                                      </p:to>
                                    </p:set>
                                    <p:animEffect transition="in" filter="wipe(down)">
                                      <p:cBhvr>
                                        <p:cTn id="35" dur="500"/>
                                        <p:tgtEl>
                                          <p:spTgt spid="80"/>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down)">
                                      <p:cBhvr>
                                        <p:cTn id="38" dur="500"/>
                                        <p:tgtEl>
                                          <p:spTgt spid="28"/>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81"/>
                                        </p:tgtEl>
                                        <p:attrNameLst>
                                          <p:attrName>style.visibility</p:attrName>
                                        </p:attrNameLst>
                                      </p:cBhvr>
                                      <p:to>
                                        <p:strVal val="visible"/>
                                      </p:to>
                                    </p:set>
                                    <p:animEffect transition="in" filter="wipe(down)">
                                      <p:cBhvr>
                                        <p:cTn id="41" dur="500"/>
                                        <p:tgtEl>
                                          <p:spTgt spid="81"/>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wipe(down)">
                                      <p:cBhvr>
                                        <p:cTn id="44" dur="500"/>
                                        <p:tgtEl>
                                          <p:spTgt spid="51"/>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82"/>
                                        </p:tgtEl>
                                        <p:attrNameLst>
                                          <p:attrName>style.visibility</p:attrName>
                                        </p:attrNameLst>
                                      </p:cBhvr>
                                      <p:to>
                                        <p:strVal val="visible"/>
                                      </p:to>
                                    </p:set>
                                    <p:animEffect transition="in" filter="wipe(down)">
                                      <p:cBhvr>
                                        <p:cTn id="47" dur="500"/>
                                        <p:tgtEl>
                                          <p:spTgt spid="8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76"/>
                                        </p:tgtEl>
                                        <p:attrNameLst>
                                          <p:attrName>style.visibility</p:attrName>
                                        </p:attrNameLst>
                                      </p:cBhvr>
                                      <p:to>
                                        <p:strVal val="visible"/>
                                      </p:to>
                                    </p:set>
                                    <p:animEffect transition="in" filter="wipe(down)">
                                      <p:cBhvr>
                                        <p:cTn id="52" dur="500"/>
                                        <p:tgtEl>
                                          <p:spTgt spid="76"/>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down)">
                                      <p:cBhvr>
                                        <p:cTn id="55" dur="500"/>
                                        <p:tgtEl>
                                          <p:spTgt spid="31"/>
                                        </p:tgtEl>
                                      </p:cBhvr>
                                    </p:animEffect>
                                  </p:childTnLst>
                                </p:cTn>
                              </p:par>
                              <p:par>
                                <p:cTn id="56" presetID="22" presetClass="entr" presetSubtype="4" fill="hold" nodeType="withEffect">
                                  <p:stCondLst>
                                    <p:cond delay="0"/>
                                  </p:stCondLst>
                                  <p:childTnLst>
                                    <p:set>
                                      <p:cBhvr>
                                        <p:cTn id="57" dur="1" fill="hold">
                                          <p:stCondLst>
                                            <p:cond delay="0"/>
                                          </p:stCondLst>
                                        </p:cTn>
                                        <p:tgtEl>
                                          <p:spTgt spid="39941"/>
                                        </p:tgtEl>
                                        <p:attrNameLst>
                                          <p:attrName>style.visibility</p:attrName>
                                        </p:attrNameLst>
                                      </p:cBhvr>
                                      <p:to>
                                        <p:strVal val="visible"/>
                                      </p:to>
                                    </p:set>
                                    <p:animEffect transition="in" filter="wipe(down)">
                                      <p:cBhvr>
                                        <p:cTn id="58" dur="500"/>
                                        <p:tgtEl>
                                          <p:spTgt spid="39941"/>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down)">
                                      <p:cBhvr>
                                        <p:cTn id="61" dur="500"/>
                                        <p:tgtEl>
                                          <p:spTgt spid="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wipe(down)">
                                      <p:cBhvr>
                                        <p:cTn id="66" dur="500"/>
                                        <p:tgtEl>
                                          <p:spTgt spid="57"/>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68"/>
                                        </p:tgtEl>
                                        <p:attrNameLst>
                                          <p:attrName>style.visibility</p:attrName>
                                        </p:attrNameLst>
                                      </p:cBhvr>
                                      <p:to>
                                        <p:strVal val="visible"/>
                                      </p:to>
                                    </p:set>
                                    <p:animEffect transition="in" filter="wipe(down)">
                                      <p:cBhvr>
                                        <p:cTn id="69" dur="500"/>
                                        <p:tgtEl>
                                          <p:spTgt spid="68"/>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39939"/>
                                        </p:tgtEl>
                                        <p:attrNameLst>
                                          <p:attrName>style.visibility</p:attrName>
                                        </p:attrNameLst>
                                      </p:cBhvr>
                                      <p:to>
                                        <p:strVal val="visible"/>
                                      </p:to>
                                    </p:set>
                                    <p:animEffect transition="in" filter="wipe(down)">
                                      <p:cBhvr>
                                        <p:cTn id="72" dur="500"/>
                                        <p:tgtEl>
                                          <p:spTgt spid="39939"/>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71"/>
                                        </p:tgtEl>
                                        <p:attrNameLst>
                                          <p:attrName>style.visibility</p:attrName>
                                        </p:attrNameLst>
                                      </p:cBhvr>
                                      <p:to>
                                        <p:strVal val="visible"/>
                                      </p:to>
                                    </p:set>
                                    <p:animEffect transition="in" filter="wipe(down)">
                                      <p:cBhvr>
                                        <p:cTn id="75" dur="500"/>
                                        <p:tgtEl>
                                          <p:spTgt spid="71"/>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59"/>
                                        </p:tgtEl>
                                        <p:attrNameLst>
                                          <p:attrName>style.visibility</p:attrName>
                                        </p:attrNameLst>
                                      </p:cBhvr>
                                      <p:to>
                                        <p:strVal val="visible"/>
                                      </p:to>
                                    </p:set>
                                    <p:animEffect transition="in" filter="wipe(down)">
                                      <p:cBhvr>
                                        <p:cTn id="78" dur="500"/>
                                        <p:tgtEl>
                                          <p:spTgt spid="59"/>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39936"/>
                                        </p:tgtEl>
                                        <p:attrNameLst>
                                          <p:attrName>style.visibility</p:attrName>
                                        </p:attrNameLst>
                                      </p:cBhvr>
                                      <p:to>
                                        <p:strVal val="visible"/>
                                      </p:to>
                                    </p:set>
                                    <p:animEffect transition="in" filter="wipe(down)">
                                      <p:cBhvr>
                                        <p:cTn id="81" dur="500"/>
                                        <p:tgtEl>
                                          <p:spTgt spid="39936"/>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38"/>
                                        </p:tgtEl>
                                        <p:attrNameLst>
                                          <p:attrName>style.visibility</p:attrName>
                                        </p:attrNameLst>
                                      </p:cBhvr>
                                      <p:to>
                                        <p:strVal val="visible"/>
                                      </p:to>
                                    </p:set>
                                    <p:animEffect transition="in" filter="wipe(down)">
                                      <p:cBhvr>
                                        <p:cTn id="84" dur="500"/>
                                        <p:tgtEl>
                                          <p:spTgt spid="38"/>
                                        </p:tgtEl>
                                      </p:cBhvr>
                                    </p:animEffect>
                                  </p:childTnLst>
                                </p:cTn>
                              </p:par>
                              <p:par>
                                <p:cTn id="85" presetID="22" presetClass="entr" presetSubtype="4" fill="hold" grpId="0" nodeType="withEffect">
                                  <p:stCondLst>
                                    <p:cond delay="0"/>
                                  </p:stCondLst>
                                  <p:childTnLst>
                                    <p:set>
                                      <p:cBhvr>
                                        <p:cTn id="86" dur="1" fill="hold">
                                          <p:stCondLst>
                                            <p:cond delay="0"/>
                                          </p:stCondLst>
                                        </p:cTn>
                                        <p:tgtEl>
                                          <p:spTgt spid="69"/>
                                        </p:tgtEl>
                                        <p:attrNameLst>
                                          <p:attrName>style.visibility</p:attrName>
                                        </p:attrNameLst>
                                      </p:cBhvr>
                                      <p:to>
                                        <p:strVal val="visible"/>
                                      </p:to>
                                    </p:set>
                                    <p:animEffect transition="in" filter="wipe(down)">
                                      <p:cBhvr>
                                        <p:cTn id="8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6" grpId="0" animBg="1"/>
      <p:bldP spid="2" grpId="0" animBg="1"/>
      <p:bldP spid="63" grpId="0" animBg="1"/>
      <p:bldP spid="27" grpId="0" animBg="1"/>
      <p:bldP spid="51" grpId="0" animBg="1"/>
      <p:bldP spid="6" grpId="0" animBg="1"/>
      <p:bldP spid="38" grpId="0" animBg="1"/>
      <p:bldP spid="31" grpId="0" animBg="1"/>
      <p:bldP spid="59" grpId="0" animBg="1"/>
      <p:bldP spid="57" grpId="0" animBg="1"/>
      <p:bldP spid="39936" grpId="0" animBg="1"/>
      <p:bldP spid="68" grpId="0" animBg="1"/>
      <p:bldP spid="69" grpId="0" animBg="1"/>
      <p:bldP spid="70" grpId="0" animBg="1"/>
      <p:bldP spid="71" grpId="0" animBg="1"/>
      <p:bldP spid="39939" grpId="0" animBg="1"/>
      <p:bldP spid="76" grpId="0" animBg="1"/>
      <p:bldP spid="77" grpId="0" animBg="1"/>
      <p:bldP spid="79" grpId="0" animBg="1"/>
      <p:bldP spid="80" grpId="0" animBg="1"/>
      <p:bldP spid="81" grpId="0" animBg="1"/>
      <p:bldP spid="82" grpId="0" animBg="1"/>
    </p:bldLst>
  </p:timing>
</p:sld>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521</TotalTime>
  <Words>801</Words>
  <Application>Microsoft Office PowerPoint</Application>
  <PresentationFormat>On-screen Show (16:9)</PresentationFormat>
  <Paragraphs>136</Paragraphs>
  <Slides>25</Slides>
  <Notes>25</Notes>
  <HiddenSlides>0</HiddenSlides>
  <MMClips>1</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默认设计模板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MC SYSTEM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ismail - [2010]</cp:lastModifiedBy>
  <cp:revision>106</cp:revision>
  <dcterms:created xsi:type="dcterms:W3CDTF">2015-09-14T06:10:05Z</dcterms:created>
  <dcterms:modified xsi:type="dcterms:W3CDTF">2022-07-04T09:56:45Z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2052-10.1.0.6065</vt:lpwstr>
  </property>
</Properties>
</file>