
<file path=[Content_Types].xml><?xml version="1.0" encoding="utf-8"?>
<Types xmlns="http://schemas.openxmlformats.org/package/2006/content-types">
  <Default Extension="bin" ContentType="application/vnd.ms-office.activeX"/>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98" r:id="rId7"/>
    <p:sldId id="262" r:id="rId8"/>
    <p:sldId id="261" r:id="rId9"/>
    <p:sldId id="263" r:id="rId10"/>
    <p:sldId id="299" r:id="rId11"/>
    <p:sldId id="265" r:id="rId12"/>
    <p:sldId id="300" r:id="rId13"/>
    <p:sldId id="266" r:id="rId14"/>
    <p:sldId id="301" r:id="rId15"/>
    <p:sldId id="302" r:id="rId16"/>
    <p:sldId id="267" r:id="rId17"/>
    <p:sldId id="303" r:id="rId18"/>
    <p:sldId id="270" r:id="rId19"/>
    <p:sldId id="271" r:id="rId20"/>
    <p:sldId id="274" r:id="rId21"/>
    <p:sldId id="275" r:id="rId22"/>
    <p:sldId id="276" r:id="rId23"/>
    <p:sldId id="277" r:id="rId24"/>
    <p:sldId id="278" r:id="rId25"/>
    <p:sldId id="279" r:id="rId26"/>
    <p:sldId id="280" r:id="rId27"/>
    <p:sldId id="281" r:id="rId28"/>
    <p:sldId id="283" r:id="rId29"/>
    <p:sldId id="282" r:id="rId30"/>
    <p:sldId id="285" r:id="rId31"/>
    <p:sldId id="304" r:id="rId32"/>
    <p:sldId id="287" r:id="rId33"/>
    <p:sldId id="288" r:id="rId34"/>
    <p:sldId id="305" r:id="rId35"/>
    <p:sldId id="289" r:id="rId36"/>
    <p:sldId id="306" r:id="rId37"/>
    <p:sldId id="307" r:id="rId38"/>
    <p:sldId id="292" r:id="rId39"/>
    <p:sldId id="293" r:id="rId40"/>
    <p:sldId id="294" r:id="rId41"/>
    <p:sldId id="295" r:id="rId42"/>
    <p:sldId id="296" r:id="rId43"/>
    <p:sldId id="297" r:id="rId44"/>
  </p:sldIdLst>
  <p:sldSz cx="12192000" cy="6858000"/>
  <p:notesSz cx="6858000" cy="9144000"/>
  <p:embeddedFontLst>
    <p:embeddedFont>
      <p:font typeface="LNTH-LuoLuoNotangYuanTi 1" panose="020B0604020202020204" charset="-128"/>
      <p:regular r:id="rId45"/>
    </p:embeddedFont>
    <p:embeddedFont>
      <p:font typeface="#9Slide05 Phobia" panose="020B0604020202020204" charset="0"/>
      <p:regular r:id="rId46"/>
    </p:embeddedFont>
    <p:embeddedFont>
      <p:font typeface="#9Slide07 IcielLa Chic Pro Shad" panose="020B0604020202020204" charset="0"/>
      <p:regular r:id="rId47"/>
    </p:embeddedFont>
    <p:embeddedFont>
      <p:font typeface="#9Slide07 SVNBeachwood Sans" charset="0"/>
      <p:bold r:id="rId48"/>
    </p:embeddedFont>
    <p:embeddedFont>
      <p:font typeface="Roboto" panose="02000000000000000000" pitchFamily="2" charset="0"/>
      <p:regular r:id="rId49"/>
      <p:bold r:id="rId50"/>
      <p:italic r:id="rId51"/>
      <p:boldItalic r:id="rId52"/>
    </p:embeddedFont>
    <p:embeddedFont>
      <p:font typeface="UTM Edwardian" panose="02040603050506020204" pitchFamily="18" charset="0"/>
      <p:regular r:id="rId53"/>
      <p:bold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EEF6FB"/>
    <a:srgbClr val="FF6699"/>
    <a:srgbClr val="FFCCCC"/>
    <a:srgbClr val="E6E6E6"/>
    <a:srgbClr val="E0F2F6"/>
    <a:srgbClr val="65A862"/>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9ED16C-69AD-4651-AEC6-513CC1CA420B}" v="601" dt="2023-12-10T03:24:07.1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0" d="100"/>
          <a:sy n="60" d="100"/>
        </p:scale>
        <p:origin x="8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8.fntdata"/></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CC0EE78-8279-C40D-100D-DEF1389F473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5C47137-5770-7EF8-3D2D-7930FD51A4E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52F47F49-5A0C-57C8-6873-A18BC2B2316D}"/>
              </a:ext>
            </a:extLst>
          </p:cNvPr>
          <p:cNvSpPr>
            <a:spLocks noGrp="1"/>
          </p:cNvSpPr>
          <p:nvPr>
            <p:ph type="dt" sz="half" idx="10"/>
          </p:nvPr>
        </p:nvSpPr>
        <p:spPr>
          <a:xfrm>
            <a:off x="838200" y="6356350"/>
            <a:ext cx="2743200" cy="365125"/>
          </a:xfrm>
          <a:prstGeom prst="rect">
            <a:avLst/>
          </a:prstGeom>
        </p:spPr>
        <p:txBody>
          <a:bodyPr/>
          <a:lstStyle/>
          <a:p>
            <a:fld id="{C4DA8079-6113-481C-B178-5220D4DDB06F}" type="datetimeFigureOut">
              <a:rPr lang="en-US" smtClean="0"/>
              <a:t>4/18/2025</a:t>
            </a:fld>
            <a:endParaRPr lang="en-US"/>
          </a:p>
        </p:txBody>
      </p:sp>
      <p:sp>
        <p:nvSpPr>
          <p:cNvPr id="5" name="Chỗ dành sẵn cho Chân trang 4">
            <a:extLst>
              <a:ext uri="{FF2B5EF4-FFF2-40B4-BE49-F238E27FC236}">
                <a16:creationId xmlns:a16="http://schemas.microsoft.com/office/drawing/2014/main" id="{12BD2783-9761-7343-47E2-9A3B8FE00F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518BA400-09CD-2AEA-6DC5-9B8A13C262EC}"/>
              </a:ext>
            </a:extLst>
          </p:cNvPr>
          <p:cNvSpPr>
            <a:spLocks noGrp="1"/>
          </p:cNvSpPr>
          <p:nvPr>
            <p:ph type="sldNum" sz="quarter" idx="12"/>
          </p:nvPr>
        </p:nvSpPr>
        <p:spPr>
          <a:xfrm>
            <a:off x="8610600" y="6356350"/>
            <a:ext cx="2743200" cy="365125"/>
          </a:xfrm>
          <a:prstGeom prst="rect">
            <a:avLst/>
          </a:prstGeom>
        </p:spPr>
        <p:txBody>
          <a:bodyPr/>
          <a:lstStyle/>
          <a:p>
            <a:fld id="{8DD1556C-07F0-44CA-A22D-78ABA8DC5EB9}" type="slidenum">
              <a:rPr lang="en-US" smtClean="0"/>
              <a:t>‹#›</a:t>
            </a:fld>
            <a:endParaRPr lang="en-US"/>
          </a:p>
        </p:txBody>
      </p:sp>
    </p:spTree>
    <p:extLst>
      <p:ext uri="{BB962C8B-B14F-4D97-AF65-F5344CB8AC3E}">
        <p14:creationId xmlns:p14="http://schemas.microsoft.com/office/powerpoint/2010/main" val="1694545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B7D3FC7-0138-CC1D-3A46-D2CC2AC6ABC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787F3327-8463-51D9-B0F5-4F7C313F5E67}"/>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2B0D6D8-1293-AA33-DF40-D7E2108D8F0E}"/>
              </a:ext>
            </a:extLst>
          </p:cNvPr>
          <p:cNvSpPr>
            <a:spLocks noGrp="1"/>
          </p:cNvSpPr>
          <p:nvPr>
            <p:ph type="dt" sz="half" idx="10"/>
          </p:nvPr>
        </p:nvSpPr>
        <p:spPr>
          <a:xfrm>
            <a:off x="838200" y="6356350"/>
            <a:ext cx="2743200" cy="365125"/>
          </a:xfrm>
          <a:prstGeom prst="rect">
            <a:avLst/>
          </a:prstGeom>
        </p:spPr>
        <p:txBody>
          <a:bodyPr/>
          <a:lstStyle/>
          <a:p>
            <a:fld id="{C4DA8079-6113-481C-B178-5220D4DDB06F}" type="datetimeFigureOut">
              <a:rPr lang="en-US" smtClean="0"/>
              <a:t>4/18/2025</a:t>
            </a:fld>
            <a:endParaRPr lang="en-US"/>
          </a:p>
        </p:txBody>
      </p:sp>
      <p:sp>
        <p:nvSpPr>
          <p:cNvPr id="5" name="Chỗ dành sẵn cho Chân trang 4">
            <a:extLst>
              <a:ext uri="{FF2B5EF4-FFF2-40B4-BE49-F238E27FC236}">
                <a16:creationId xmlns:a16="http://schemas.microsoft.com/office/drawing/2014/main" id="{B9D7270F-2E2C-4AE7-E4B4-AADD4D8EF0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49032E1-CC0A-9D18-1D69-7C86B2C57537}"/>
              </a:ext>
            </a:extLst>
          </p:cNvPr>
          <p:cNvSpPr>
            <a:spLocks noGrp="1"/>
          </p:cNvSpPr>
          <p:nvPr>
            <p:ph type="sldNum" sz="quarter" idx="12"/>
          </p:nvPr>
        </p:nvSpPr>
        <p:spPr>
          <a:xfrm>
            <a:off x="8610600" y="6356350"/>
            <a:ext cx="2743200" cy="365125"/>
          </a:xfrm>
          <a:prstGeom prst="rect">
            <a:avLst/>
          </a:prstGeom>
        </p:spPr>
        <p:txBody>
          <a:bodyPr/>
          <a:lstStyle/>
          <a:p>
            <a:fld id="{8DD1556C-07F0-44CA-A22D-78ABA8DC5EB9}" type="slidenum">
              <a:rPr lang="en-US" smtClean="0"/>
              <a:t>‹#›</a:t>
            </a:fld>
            <a:endParaRPr lang="en-US"/>
          </a:p>
        </p:txBody>
      </p:sp>
    </p:spTree>
    <p:extLst>
      <p:ext uri="{BB962C8B-B14F-4D97-AF65-F5344CB8AC3E}">
        <p14:creationId xmlns:p14="http://schemas.microsoft.com/office/powerpoint/2010/main" val="1825403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9FBAFA17-BB9E-1A04-B37D-384B1A468D19}"/>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D34D33F2-2D5A-39A7-177F-F7C5C1DFB163}"/>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0477996-ECA7-09DD-ABB9-733F029E3A09}"/>
              </a:ext>
            </a:extLst>
          </p:cNvPr>
          <p:cNvSpPr>
            <a:spLocks noGrp="1"/>
          </p:cNvSpPr>
          <p:nvPr>
            <p:ph type="dt" sz="half" idx="10"/>
          </p:nvPr>
        </p:nvSpPr>
        <p:spPr>
          <a:xfrm>
            <a:off x="838200" y="6356350"/>
            <a:ext cx="2743200" cy="365125"/>
          </a:xfrm>
          <a:prstGeom prst="rect">
            <a:avLst/>
          </a:prstGeom>
        </p:spPr>
        <p:txBody>
          <a:bodyPr/>
          <a:lstStyle/>
          <a:p>
            <a:fld id="{C4DA8079-6113-481C-B178-5220D4DDB06F}" type="datetimeFigureOut">
              <a:rPr lang="en-US" smtClean="0"/>
              <a:t>4/18/2025</a:t>
            </a:fld>
            <a:endParaRPr lang="en-US"/>
          </a:p>
        </p:txBody>
      </p:sp>
      <p:sp>
        <p:nvSpPr>
          <p:cNvPr id="5" name="Chỗ dành sẵn cho Chân trang 4">
            <a:extLst>
              <a:ext uri="{FF2B5EF4-FFF2-40B4-BE49-F238E27FC236}">
                <a16:creationId xmlns:a16="http://schemas.microsoft.com/office/drawing/2014/main" id="{9F6CFD39-E81C-C744-1D22-257996EB92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AD059DC5-FC13-EF7B-C292-77E2CA173D7D}"/>
              </a:ext>
            </a:extLst>
          </p:cNvPr>
          <p:cNvSpPr>
            <a:spLocks noGrp="1"/>
          </p:cNvSpPr>
          <p:nvPr>
            <p:ph type="sldNum" sz="quarter" idx="12"/>
          </p:nvPr>
        </p:nvSpPr>
        <p:spPr>
          <a:xfrm>
            <a:off x="8610600" y="6356350"/>
            <a:ext cx="2743200" cy="365125"/>
          </a:xfrm>
          <a:prstGeom prst="rect">
            <a:avLst/>
          </a:prstGeom>
        </p:spPr>
        <p:txBody>
          <a:bodyPr/>
          <a:lstStyle/>
          <a:p>
            <a:fld id="{8DD1556C-07F0-44CA-A22D-78ABA8DC5EB9}" type="slidenum">
              <a:rPr lang="en-US" smtClean="0"/>
              <a:t>‹#›</a:t>
            </a:fld>
            <a:endParaRPr lang="en-US"/>
          </a:p>
        </p:txBody>
      </p:sp>
    </p:spTree>
    <p:extLst>
      <p:ext uri="{BB962C8B-B14F-4D97-AF65-F5344CB8AC3E}">
        <p14:creationId xmlns:p14="http://schemas.microsoft.com/office/powerpoint/2010/main" val="2593917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FD546E0-9455-D983-9E8B-1BC8FBD04D7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7848F6C-DEC2-9434-362A-3CF2BA31F9F2}"/>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85D7EC5-1A1D-59D4-2A26-60A91F60F490}"/>
              </a:ext>
            </a:extLst>
          </p:cNvPr>
          <p:cNvSpPr>
            <a:spLocks noGrp="1"/>
          </p:cNvSpPr>
          <p:nvPr>
            <p:ph type="dt" sz="half" idx="10"/>
          </p:nvPr>
        </p:nvSpPr>
        <p:spPr>
          <a:xfrm>
            <a:off x="838200" y="6356350"/>
            <a:ext cx="2743200" cy="365125"/>
          </a:xfrm>
          <a:prstGeom prst="rect">
            <a:avLst/>
          </a:prstGeom>
        </p:spPr>
        <p:txBody>
          <a:bodyPr/>
          <a:lstStyle/>
          <a:p>
            <a:fld id="{C4DA8079-6113-481C-B178-5220D4DDB06F}" type="datetimeFigureOut">
              <a:rPr lang="en-US" smtClean="0"/>
              <a:t>4/18/2025</a:t>
            </a:fld>
            <a:endParaRPr lang="en-US"/>
          </a:p>
        </p:txBody>
      </p:sp>
      <p:sp>
        <p:nvSpPr>
          <p:cNvPr id="5" name="Chỗ dành sẵn cho Chân trang 4">
            <a:extLst>
              <a:ext uri="{FF2B5EF4-FFF2-40B4-BE49-F238E27FC236}">
                <a16:creationId xmlns:a16="http://schemas.microsoft.com/office/drawing/2014/main" id="{B541F8AA-7338-8934-F660-37BB96ACD7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13F0219-61FF-18EA-106B-C103D6185ECD}"/>
              </a:ext>
            </a:extLst>
          </p:cNvPr>
          <p:cNvSpPr>
            <a:spLocks noGrp="1"/>
          </p:cNvSpPr>
          <p:nvPr>
            <p:ph type="sldNum" sz="quarter" idx="12"/>
          </p:nvPr>
        </p:nvSpPr>
        <p:spPr>
          <a:xfrm>
            <a:off x="8610600" y="6356350"/>
            <a:ext cx="2743200" cy="365125"/>
          </a:xfrm>
          <a:prstGeom prst="rect">
            <a:avLst/>
          </a:prstGeom>
        </p:spPr>
        <p:txBody>
          <a:bodyPr/>
          <a:lstStyle/>
          <a:p>
            <a:fld id="{8DD1556C-07F0-44CA-A22D-78ABA8DC5EB9}" type="slidenum">
              <a:rPr lang="en-US" smtClean="0"/>
              <a:t>‹#›</a:t>
            </a:fld>
            <a:endParaRPr lang="en-US"/>
          </a:p>
        </p:txBody>
      </p:sp>
    </p:spTree>
    <p:extLst>
      <p:ext uri="{BB962C8B-B14F-4D97-AF65-F5344CB8AC3E}">
        <p14:creationId xmlns:p14="http://schemas.microsoft.com/office/powerpoint/2010/main" val="1294141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264D8E3-857B-6C33-B306-99BFAC15F93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3576D29-6771-81AE-6CFB-0E5CEB27DA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3C71F65A-2147-C4A8-B238-CE9B4774C6BD}"/>
              </a:ext>
            </a:extLst>
          </p:cNvPr>
          <p:cNvSpPr>
            <a:spLocks noGrp="1"/>
          </p:cNvSpPr>
          <p:nvPr>
            <p:ph type="dt" sz="half" idx="10"/>
          </p:nvPr>
        </p:nvSpPr>
        <p:spPr>
          <a:xfrm>
            <a:off x="838200" y="6356350"/>
            <a:ext cx="2743200" cy="365125"/>
          </a:xfrm>
          <a:prstGeom prst="rect">
            <a:avLst/>
          </a:prstGeom>
        </p:spPr>
        <p:txBody>
          <a:bodyPr/>
          <a:lstStyle/>
          <a:p>
            <a:fld id="{C4DA8079-6113-481C-B178-5220D4DDB06F}" type="datetimeFigureOut">
              <a:rPr lang="en-US" smtClean="0"/>
              <a:t>4/18/2025</a:t>
            </a:fld>
            <a:endParaRPr lang="en-US"/>
          </a:p>
        </p:txBody>
      </p:sp>
      <p:sp>
        <p:nvSpPr>
          <p:cNvPr id="5" name="Chỗ dành sẵn cho Chân trang 4">
            <a:extLst>
              <a:ext uri="{FF2B5EF4-FFF2-40B4-BE49-F238E27FC236}">
                <a16:creationId xmlns:a16="http://schemas.microsoft.com/office/drawing/2014/main" id="{D9B1A937-3708-7BC9-2335-39680A921F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A21E31A9-C5B0-6CBD-2957-BDBA16D1617E}"/>
              </a:ext>
            </a:extLst>
          </p:cNvPr>
          <p:cNvSpPr>
            <a:spLocks noGrp="1"/>
          </p:cNvSpPr>
          <p:nvPr>
            <p:ph type="sldNum" sz="quarter" idx="12"/>
          </p:nvPr>
        </p:nvSpPr>
        <p:spPr>
          <a:xfrm>
            <a:off x="8610600" y="6356350"/>
            <a:ext cx="2743200" cy="365125"/>
          </a:xfrm>
          <a:prstGeom prst="rect">
            <a:avLst/>
          </a:prstGeom>
        </p:spPr>
        <p:txBody>
          <a:bodyPr/>
          <a:lstStyle/>
          <a:p>
            <a:fld id="{8DD1556C-07F0-44CA-A22D-78ABA8DC5EB9}" type="slidenum">
              <a:rPr lang="en-US" smtClean="0"/>
              <a:t>‹#›</a:t>
            </a:fld>
            <a:endParaRPr lang="en-US"/>
          </a:p>
        </p:txBody>
      </p:sp>
    </p:spTree>
    <p:extLst>
      <p:ext uri="{BB962C8B-B14F-4D97-AF65-F5344CB8AC3E}">
        <p14:creationId xmlns:p14="http://schemas.microsoft.com/office/powerpoint/2010/main" val="3814909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86BDB3B-8235-6231-7F58-34E9FABCA83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1A8541A-B238-4F54-7E46-4D895C1B98AC}"/>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DBE53CF5-B873-1C65-CC33-372C054B066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0C4F5EC-24C0-5BF8-F1EE-8B689B81AC66}"/>
              </a:ext>
            </a:extLst>
          </p:cNvPr>
          <p:cNvSpPr>
            <a:spLocks noGrp="1"/>
          </p:cNvSpPr>
          <p:nvPr>
            <p:ph type="dt" sz="half" idx="10"/>
          </p:nvPr>
        </p:nvSpPr>
        <p:spPr>
          <a:xfrm>
            <a:off x="838200" y="6356350"/>
            <a:ext cx="2743200" cy="365125"/>
          </a:xfrm>
          <a:prstGeom prst="rect">
            <a:avLst/>
          </a:prstGeom>
        </p:spPr>
        <p:txBody>
          <a:bodyPr/>
          <a:lstStyle/>
          <a:p>
            <a:fld id="{C4DA8079-6113-481C-B178-5220D4DDB06F}" type="datetimeFigureOut">
              <a:rPr lang="en-US" smtClean="0"/>
              <a:t>4/18/2025</a:t>
            </a:fld>
            <a:endParaRPr lang="en-US"/>
          </a:p>
        </p:txBody>
      </p:sp>
      <p:sp>
        <p:nvSpPr>
          <p:cNvPr id="6" name="Chỗ dành sẵn cho Chân trang 5">
            <a:extLst>
              <a:ext uri="{FF2B5EF4-FFF2-40B4-BE49-F238E27FC236}">
                <a16:creationId xmlns:a16="http://schemas.microsoft.com/office/drawing/2014/main" id="{2ECD388D-64FC-2DE4-D4B7-CBAA94A930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335DC39-C912-5124-AA8E-D5D8B5BD3C09}"/>
              </a:ext>
            </a:extLst>
          </p:cNvPr>
          <p:cNvSpPr>
            <a:spLocks noGrp="1"/>
          </p:cNvSpPr>
          <p:nvPr>
            <p:ph type="sldNum" sz="quarter" idx="12"/>
          </p:nvPr>
        </p:nvSpPr>
        <p:spPr>
          <a:xfrm>
            <a:off x="8610600" y="6356350"/>
            <a:ext cx="2743200" cy="365125"/>
          </a:xfrm>
          <a:prstGeom prst="rect">
            <a:avLst/>
          </a:prstGeom>
        </p:spPr>
        <p:txBody>
          <a:bodyPr/>
          <a:lstStyle/>
          <a:p>
            <a:fld id="{8DD1556C-07F0-44CA-A22D-78ABA8DC5EB9}" type="slidenum">
              <a:rPr lang="en-US" smtClean="0"/>
              <a:t>‹#›</a:t>
            </a:fld>
            <a:endParaRPr lang="en-US"/>
          </a:p>
        </p:txBody>
      </p:sp>
    </p:spTree>
    <p:extLst>
      <p:ext uri="{BB962C8B-B14F-4D97-AF65-F5344CB8AC3E}">
        <p14:creationId xmlns:p14="http://schemas.microsoft.com/office/powerpoint/2010/main" val="3266514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81A36A3-004B-741C-A869-FF712E9982BF}"/>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0633BC8-EC0C-BCAC-5F9E-8FE9B424079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DDEA19B4-A95A-3DE6-94BD-6FC71684B02B}"/>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AA06B6AC-D0FA-B2C6-218D-B2DC6FDA98F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096BC54A-F07F-4A38-B198-E928694895A4}"/>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3C07A2A-119B-B259-C7E2-23D550E1C6AB}"/>
              </a:ext>
            </a:extLst>
          </p:cNvPr>
          <p:cNvSpPr>
            <a:spLocks noGrp="1"/>
          </p:cNvSpPr>
          <p:nvPr>
            <p:ph type="dt" sz="half" idx="10"/>
          </p:nvPr>
        </p:nvSpPr>
        <p:spPr>
          <a:xfrm>
            <a:off x="838200" y="6356350"/>
            <a:ext cx="2743200" cy="365125"/>
          </a:xfrm>
          <a:prstGeom prst="rect">
            <a:avLst/>
          </a:prstGeom>
        </p:spPr>
        <p:txBody>
          <a:bodyPr/>
          <a:lstStyle/>
          <a:p>
            <a:fld id="{C4DA8079-6113-481C-B178-5220D4DDB06F}" type="datetimeFigureOut">
              <a:rPr lang="en-US" smtClean="0"/>
              <a:t>4/18/2025</a:t>
            </a:fld>
            <a:endParaRPr lang="en-US"/>
          </a:p>
        </p:txBody>
      </p:sp>
      <p:sp>
        <p:nvSpPr>
          <p:cNvPr id="8" name="Chỗ dành sẵn cho Chân trang 7">
            <a:extLst>
              <a:ext uri="{FF2B5EF4-FFF2-40B4-BE49-F238E27FC236}">
                <a16:creationId xmlns:a16="http://schemas.microsoft.com/office/drawing/2014/main" id="{1E58AF03-0EC7-D254-798F-5253439038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A8FD61CA-BE6C-F319-2181-40484DB1A709}"/>
              </a:ext>
            </a:extLst>
          </p:cNvPr>
          <p:cNvSpPr>
            <a:spLocks noGrp="1"/>
          </p:cNvSpPr>
          <p:nvPr>
            <p:ph type="sldNum" sz="quarter" idx="12"/>
          </p:nvPr>
        </p:nvSpPr>
        <p:spPr>
          <a:xfrm>
            <a:off x="8610600" y="6356350"/>
            <a:ext cx="2743200" cy="365125"/>
          </a:xfrm>
          <a:prstGeom prst="rect">
            <a:avLst/>
          </a:prstGeom>
        </p:spPr>
        <p:txBody>
          <a:bodyPr/>
          <a:lstStyle/>
          <a:p>
            <a:fld id="{8DD1556C-07F0-44CA-A22D-78ABA8DC5EB9}" type="slidenum">
              <a:rPr lang="en-US" smtClean="0"/>
              <a:t>‹#›</a:t>
            </a:fld>
            <a:endParaRPr lang="en-US"/>
          </a:p>
        </p:txBody>
      </p:sp>
    </p:spTree>
    <p:extLst>
      <p:ext uri="{BB962C8B-B14F-4D97-AF65-F5344CB8AC3E}">
        <p14:creationId xmlns:p14="http://schemas.microsoft.com/office/powerpoint/2010/main" val="2384313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AB04C4F-AB14-3925-9F4A-2563FF8A03C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7AEB9175-8991-5862-4E92-E90B5D21AD78}"/>
              </a:ext>
            </a:extLst>
          </p:cNvPr>
          <p:cNvSpPr>
            <a:spLocks noGrp="1"/>
          </p:cNvSpPr>
          <p:nvPr>
            <p:ph type="dt" sz="half" idx="10"/>
          </p:nvPr>
        </p:nvSpPr>
        <p:spPr>
          <a:xfrm>
            <a:off x="838200" y="6356350"/>
            <a:ext cx="2743200" cy="365125"/>
          </a:xfrm>
          <a:prstGeom prst="rect">
            <a:avLst/>
          </a:prstGeom>
        </p:spPr>
        <p:txBody>
          <a:bodyPr/>
          <a:lstStyle/>
          <a:p>
            <a:fld id="{C4DA8079-6113-481C-B178-5220D4DDB06F}" type="datetimeFigureOut">
              <a:rPr lang="en-US" smtClean="0"/>
              <a:t>4/18/2025</a:t>
            </a:fld>
            <a:endParaRPr lang="en-US"/>
          </a:p>
        </p:txBody>
      </p:sp>
      <p:sp>
        <p:nvSpPr>
          <p:cNvPr id="4" name="Chỗ dành sẵn cho Chân trang 3">
            <a:extLst>
              <a:ext uri="{FF2B5EF4-FFF2-40B4-BE49-F238E27FC236}">
                <a16:creationId xmlns:a16="http://schemas.microsoft.com/office/drawing/2014/main" id="{487B72FE-AC53-5433-CB2F-166835FF64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04AEC450-50FB-5AEA-BDF3-99CAAF5CA044}"/>
              </a:ext>
            </a:extLst>
          </p:cNvPr>
          <p:cNvSpPr>
            <a:spLocks noGrp="1"/>
          </p:cNvSpPr>
          <p:nvPr>
            <p:ph type="sldNum" sz="quarter" idx="12"/>
          </p:nvPr>
        </p:nvSpPr>
        <p:spPr>
          <a:xfrm>
            <a:off x="8610600" y="6356350"/>
            <a:ext cx="2743200" cy="365125"/>
          </a:xfrm>
          <a:prstGeom prst="rect">
            <a:avLst/>
          </a:prstGeom>
        </p:spPr>
        <p:txBody>
          <a:bodyPr/>
          <a:lstStyle/>
          <a:p>
            <a:fld id="{8DD1556C-07F0-44CA-A22D-78ABA8DC5EB9}" type="slidenum">
              <a:rPr lang="en-US" smtClean="0"/>
              <a:t>‹#›</a:t>
            </a:fld>
            <a:endParaRPr lang="en-US"/>
          </a:p>
        </p:txBody>
      </p:sp>
    </p:spTree>
    <p:extLst>
      <p:ext uri="{BB962C8B-B14F-4D97-AF65-F5344CB8AC3E}">
        <p14:creationId xmlns:p14="http://schemas.microsoft.com/office/powerpoint/2010/main" val="2025881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BF088F77-5C90-C82A-0552-D91F5E726FDF}"/>
              </a:ext>
            </a:extLst>
          </p:cNvPr>
          <p:cNvSpPr>
            <a:spLocks noGrp="1"/>
          </p:cNvSpPr>
          <p:nvPr>
            <p:ph type="dt" sz="half" idx="10"/>
          </p:nvPr>
        </p:nvSpPr>
        <p:spPr>
          <a:xfrm>
            <a:off x="838200" y="6356350"/>
            <a:ext cx="2743200" cy="365125"/>
          </a:xfrm>
          <a:prstGeom prst="rect">
            <a:avLst/>
          </a:prstGeom>
        </p:spPr>
        <p:txBody>
          <a:bodyPr/>
          <a:lstStyle/>
          <a:p>
            <a:fld id="{C4DA8079-6113-481C-B178-5220D4DDB06F}" type="datetimeFigureOut">
              <a:rPr lang="en-US" smtClean="0"/>
              <a:t>4/18/2025</a:t>
            </a:fld>
            <a:endParaRPr lang="en-US"/>
          </a:p>
        </p:txBody>
      </p:sp>
      <p:sp>
        <p:nvSpPr>
          <p:cNvPr id="3" name="Chỗ dành sẵn cho Chân trang 2">
            <a:extLst>
              <a:ext uri="{FF2B5EF4-FFF2-40B4-BE49-F238E27FC236}">
                <a16:creationId xmlns:a16="http://schemas.microsoft.com/office/drawing/2014/main" id="{6F8CFA1F-9FBA-3754-393D-1E07760820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4359FF48-A690-B60B-D07C-091B95A2BE82}"/>
              </a:ext>
            </a:extLst>
          </p:cNvPr>
          <p:cNvSpPr>
            <a:spLocks noGrp="1"/>
          </p:cNvSpPr>
          <p:nvPr>
            <p:ph type="sldNum" sz="quarter" idx="12"/>
          </p:nvPr>
        </p:nvSpPr>
        <p:spPr>
          <a:xfrm>
            <a:off x="8610600" y="6356350"/>
            <a:ext cx="2743200" cy="365125"/>
          </a:xfrm>
          <a:prstGeom prst="rect">
            <a:avLst/>
          </a:prstGeom>
        </p:spPr>
        <p:txBody>
          <a:bodyPr/>
          <a:lstStyle/>
          <a:p>
            <a:fld id="{8DD1556C-07F0-44CA-A22D-78ABA8DC5EB9}" type="slidenum">
              <a:rPr lang="en-US" smtClean="0"/>
              <a:t>‹#›</a:t>
            </a:fld>
            <a:endParaRPr lang="en-US"/>
          </a:p>
        </p:txBody>
      </p:sp>
    </p:spTree>
    <p:extLst>
      <p:ext uri="{BB962C8B-B14F-4D97-AF65-F5344CB8AC3E}">
        <p14:creationId xmlns:p14="http://schemas.microsoft.com/office/powerpoint/2010/main" val="3256928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8C66512-3728-B284-8767-68A3A6F599C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75047BC-B8A6-4CE1-2868-58F429A2224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EAF26E3-991A-A293-B4C5-D938103087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62C2273-5D16-E0E5-4631-2F9F9B2FDA6E}"/>
              </a:ext>
            </a:extLst>
          </p:cNvPr>
          <p:cNvSpPr>
            <a:spLocks noGrp="1"/>
          </p:cNvSpPr>
          <p:nvPr>
            <p:ph type="dt" sz="half" idx="10"/>
          </p:nvPr>
        </p:nvSpPr>
        <p:spPr>
          <a:xfrm>
            <a:off x="838200" y="6356350"/>
            <a:ext cx="2743200" cy="365125"/>
          </a:xfrm>
          <a:prstGeom prst="rect">
            <a:avLst/>
          </a:prstGeom>
        </p:spPr>
        <p:txBody>
          <a:bodyPr/>
          <a:lstStyle/>
          <a:p>
            <a:fld id="{C4DA8079-6113-481C-B178-5220D4DDB06F}" type="datetimeFigureOut">
              <a:rPr lang="en-US" smtClean="0"/>
              <a:t>4/18/2025</a:t>
            </a:fld>
            <a:endParaRPr lang="en-US"/>
          </a:p>
        </p:txBody>
      </p:sp>
      <p:sp>
        <p:nvSpPr>
          <p:cNvPr id="6" name="Chỗ dành sẵn cho Chân trang 5">
            <a:extLst>
              <a:ext uri="{FF2B5EF4-FFF2-40B4-BE49-F238E27FC236}">
                <a16:creationId xmlns:a16="http://schemas.microsoft.com/office/drawing/2014/main" id="{9CE3FC02-86D2-D4C9-7996-45BD6DF6A6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9E4D627-03FE-0090-95A9-C0B29AC3195B}"/>
              </a:ext>
            </a:extLst>
          </p:cNvPr>
          <p:cNvSpPr>
            <a:spLocks noGrp="1"/>
          </p:cNvSpPr>
          <p:nvPr>
            <p:ph type="sldNum" sz="quarter" idx="12"/>
          </p:nvPr>
        </p:nvSpPr>
        <p:spPr>
          <a:xfrm>
            <a:off x="8610600" y="6356350"/>
            <a:ext cx="2743200" cy="365125"/>
          </a:xfrm>
          <a:prstGeom prst="rect">
            <a:avLst/>
          </a:prstGeom>
        </p:spPr>
        <p:txBody>
          <a:bodyPr/>
          <a:lstStyle/>
          <a:p>
            <a:fld id="{8DD1556C-07F0-44CA-A22D-78ABA8DC5EB9}" type="slidenum">
              <a:rPr lang="en-US" smtClean="0"/>
              <a:t>‹#›</a:t>
            </a:fld>
            <a:endParaRPr lang="en-US"/>
          </a:p>
        </p:txBody>
      </p:sp>
    </p:spTree>
    <p:extLst>
      <p:ext uri="{BB962C8B-B14F-4D97-AF65-F5344CB8AC3E}">
        <p14:creationId xmlns:p14="http://schemas.microsoft.com/office/powerpoint/2010/main" val="1828936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070DDB1-46AE-6F10-AB47-84121F65715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AF2816E8-E3DF-36E8-D5E7-167DED25E1F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32B4306B-335D-7930-BC5E-F9566F4B7D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2BD56F7-9EEC-5473-5D5E-86C53563F12F}"/>
              </a:ext>
            </a:extLst>
          </p:cNvPr>
          <p:cNvSpPr>
            <a:spLocks noGrp="1"/>
          </p:cNvSpPr>
          <p:nvPr>
            <p:ph type="dt" sz="half" idx="10"/>
          </p:nvPr>
        </p:nvSpPr>
        <p:spPr>
          <a:xfrm>
            <a:off x="838200" y="6356350"/>
            <a:ext cx="2743200" cy="365125"/>
          </a:xfrm>
          <a:prstGeom prst="rect">
            <a:avLst/>
          </a:prstGeom>
        </p:spPr>
        <p:txBody>
          <a:bodyPr/>
          <a:lstStyle/>
          <a:p>
            <a:fld id="{C4DA8079-6113-481C-B178-5220D4DDB06F}" type="datetimeFigureOut">
              <a:rPr lang="en-US" smtClean="0"/>
              <a:t>4/18/2025</a:t>
            </a:fld>
            <a:endParaRPr lang="en-US"/>
          </a:p>
        </p:txBody>
      </p:sp>
      <p:sp>
        <p:nvSpPr>
          <p:cNvPr id="6" name="Chỗ dành sẵn cho Chân trang 5">
            <a:extLst>
              <a:ext uri="{FF2B5EF4-FFF2-40B4-BE49-F238E27FC236}">
                <a16:creationId xmlns:a16="http://schemas.microsoft.com/office/drawing/2014/main" id="{92687A56-A645-077F-5210-DADACE9A3A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70939EB7-3CE5-3568-13FA-9513F856D1A8}"/>
              </a:ext>
            </a:extLst>
          </p:cNvPr>
          <p:cNvSpPr>
            <a:spLocks noGrp="1"/>
          </p:cNvSpPr>
          <p:nvPr>
            <p:ph type="sldNum" sz="quarter" idx="12"/>
          </p:nvPr>
        </p:nvSpPr>
        <p:spPr>
          <a:xfrm>
            <a:off x="8610600" y="6356350"/>
            <a:ext cx="2743200" cy="365125"/>
          </a:xfrm>
          <a:prstGeom prst="rect">
            <a:avLst/>
          </a:prstGeom>
        </p:spPr>
        <p:txBody>
          <a:bodyPr/>
          <a:lstStyle/>
          <a:p>
            <a:fld id="{8DD1556C-07F0-44CA-A22D-78ABA8DC5EB9}" type="slidenum">
              <a:rPr lang="en-US" smtClean="0"/>
              <a:t>‹#›</a:t>
            </a:fld>
            <a:endParaRPr lang="en-US"/>
          </a:p>
        </p:txBody>
      </p:sp>
    </p:spTree>
    <p:extLst>
      <p:ext uri="{BB962C8B-B14F-4D97-AF65-F5344CB8AC3E}">
        <p14:creationId xmlns:p14="http://schemas.microsoft.com/office/powerpoint/2010/main" val="3489029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3" name="9Slide.vn - 2019">
            <a:extLst>
              <a:ext uri="{FF2B5EF4-FFF2-40B4-BE49-F238E27FC236}">
                <a16:creationId xmlns:a16="http://schemas.microsoft.com/office/drawing/2014/main" id="{C307BD73-7328-27D8-4B68-034BCD74943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3" name="Picture 12">
            <a:extLst>
              <a:ext uri="{FF2B5EF4-FFF2-40B4-BE49-F238E27FC236}">
                <a16:creationId xmlns:a16="http://schemas.microsoft.com/office/drawing/2014/main" id="{4F18AA26-B94A-1BED-EE8C-F7ED666B5E1B}"/>
              </a:ext>
            </a:extLst>
          </p:cNvPr>
          <p:cNvPicPr>
            <a:picLocks noChangeAspect="1"/>
          </p:cNvPicPr>
          <p:nvPr userDrawn="1"/>
        </p:nvPicPr>
        <p:blipFill>
          <a:blip r:embed="rId13">
            <a:extLst>
              <a:ext uri="{28A0092B-C50C-407E-A947-70E740481C1C}">
                <a14:useLocalDpi xmlns:a14="http://schemas.microsoft.com/office/drawing/2010/main" val="0"/>
              </a:ext>
            </a:extLst>
          </a:blip>
          <a:srcRect t="48272"/>
          <a:stretch/>
        </p:blipFill>
        <p:spPr>
          <a:xfrm>
            <a:off x="-43159" y="0"/>
            <a:ext cx="12192000" cy="6884505"/>
          </a:xfrm>
          <a:prstGeom prst="rect">
            <a:avLst/>
          </a:prstGeom>
        </p:spPr>
      </p:pic>
    </p:spTree>
    <p:extLst>
      <p:ext uri="{BB962C8B-B14F-4D97-AF65-F5344CB8AC3E}">
        <p14:creationId xmlns:p14="http://schemas.microsoft.com/office/powerpoint/2010/main" val="4362834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control" Target="../activeX/activeX1.xml"/><Relationship Id="rId6" Type="http://schemas.openxmlformats.org/officeDocument/2006/relationships/audio" Target="../media/audio1.wav"/><Relationship Id="rId5" Type="http://schemas.openxmlformats.org/officeDocument/2006/relationships/image" Target="../media/image19.wmf"/><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7.xml"/><Relationship Id="rId1" Type="http://schemas.openxmlformats.org/officeDocument/2006/relationships/control" Target="../activeX/activeX2.xml"/><Relationship Id="rId6" Type="http://schemas.openxmlformats.org/officeDocument/2006/relationships/audio" Target="../media/audio1.wav"/><Relationship Id="rId4" Type="http://schemas.openxmlformats.org/officeDocument/2006/relationships/image" Target="../media/image20.wmf"/></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1.xml"/><Relationship Id="rId1" Type="http://schemas.openxmlformats.org/officeDocument/2006/relationships/control" Target="../activeX/activeX3.xml"/><Relationship Id="rId6" Type="http://schemas.openxmlformats.org/officeDocument/2006/relationships/audio" Target="../media/audio1.wav"/><Relationship Id="rId4" Type="http://schemas.openxmlformats.org/officeDocument/2006/relationships/image" Target="../media/image21.wmf"/></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3" Type="http://schemas.openxmlformats.org/officeDocument/2006/relationships/audio" Target="../media/audio3.wav"/><Relationship Id="rId3" Type="http://schemas.openxmlformats.org/officeDocument/2006/relationships/audio" Target="../media/audio3.wav"/><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3" Type="http://schemas.openxmlformats.org/officeDocument/2006/relationships/image" Target="../media/image12.jpg"/><Relationship Id="rId7" Type="http://schemas.openxmlformats.org/officeDocument/2006/relationships/image" Target="../media/image11.svg"/><Relationship Id="rId12" Type="http://schemas.openxmlformats.org/officeDocument/2006/relationships/image" Target="../media/image25.png"/><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10.png"/><Relationship Id="rId11" Type="http://schemas.microsoft.com/office/2007/relationships/hdphoto" Target="../media/hdphoto4.wdp"/><Relationship Id="rId5" Type="http://schemas.openxmlformats.org/officeDocument/2006/relationships/image" Target="../media/image9.svg"/><Relationship Id="rId15" Type="http://schemas.openxmlformats.org/officeDocument/2006/relationships/audio" Target="../media/audio4.wav"/><Relationship Id="rId10" Type="http://schemas.openxmlformats.org/officeDocument/2006/relationships/image" Target="../media/image24.png"/><Relationship Id="rId4" Type="http://schemas.openxmlformats.org/officeDocument/2006/relationships/image" Target="../media/image8.png"/><Relationship Id="rId9" Type="http://schemas.microsoft.com/office/2007/relationships/hdphoto" Target="../media/hdphoto3.wdp"/><Relationship Id="rId14"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image" Target="../media/image26.png"/><Relationship Id="rId17" Type="http://schemas.openxmlformats.org/officeDocument/2006/relationships/audio" Target="../media/audio1.wav"/><Relationship Id="rId2" Type="http://schemas.openxmlformats.org/officeDocument/2006/relationships/audio" Target="../media/audio4.wav"/><Relationship Id="rId16"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9.svg"/><Relationship Id="rId11" Type="http://schemas.openxmlformats.org/officeDocument/2006/relationships/image" Target="../media/image25.png"/><Relationship Id="rId5" Type="http://schemas.openxmlformats.org/officeDocument/2006/relationships/image" Target="../media/image8.png"/><Relationship Id="rId15" Type="http://schemas.microsoft.com/office/2007/relationships/hdphoto" Target="../media/hdphoto1.wdp"/><Relationship Id="rId10" Type="http://schemas.microsoft.com/office/2007/relationships/hdphoto" Target="../media/hdphoto4.wdp"/><Relationship Id="rId4" Type="http://schemas.openxmlformats.org/officeDocument/2006/relationships/image" Target="../media/image12.jpg"/><Relationship Id="rId9" Type="http://schemas.openxmlformats.org/officeDocument/2006/relationships/image" Target="../media/image24.png"/><Relationship Id="rId1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slideLayout" Target="../slideLayouts/slideLayout1.xml"/><Relationship Id="rId1" Type="http://schemas.openxmlformats.org/officeDocument/2006/relationships/control" Target="../activeX/activeX4.xml"/><Relationship Id="rId6" Type="http://schemas.openxmlformats.org/officeDocument/2006/relationships/image" Target="../media/image29.wmf"/><Relationship Id="rId5" Type="http://schemas.openxmlformats.org/officeDocument/2006/relationships/image" Target="../media/image28.png"/><Relationship Id="rId4" Type="http://schemas.openxmlformats.org/officeDocument/2006/relationships/image" Target="../media/image12.jpg"/></Relationships>
</file>

<file path=ppt/slides/_rels/slide2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audio" Target="../media/audio1.wav"/><Relationship Id="rId7" Type="http://schemas.openxmlformats.org/officeDocument/2006/relationships/image" Target="../media/image8.png"/><Relationship Id="rId12" Type="http://schemas.openxmlformats.org/officeDocument/2006/relationships/audio" Target="../media/audio1.wav"/><Relationship Id="rId2" Type="http://schemas.openxmlformats.org/officeDocument/2006/relationships/audio" Target="../media/audio4.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audio" Target="../media/audio4.wav"/><Relationship Id="rId5" Type="http://schemas.openxmlformats.org/officeDocument/2006/relationships/image" Target="../media/image7.png"/><Relationship Id="rId10" Type="http://schemas.openxmlformats.org/officeDocument/2006/relationships/image" Target="../media/image11.svg"/><Relationship Id="rId4" Type="http://schemas.openxmlformats.org/officeDocument/2006/relationships/image" Target="../media/image6.jpg"/><Relationship Id="rId9"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audio" Target="../media/audio5.wav"/><Relationship Id="rId2" Type="http://schemas.openxmlformats.org/officeDocument/2006/relationships/audio" Target="../media/audio5.wav"/><Relationship Id="rId1" Type="http://schemas.openxmlformats.org/officeDocument/2006/relationships/slideLayout" Target="../slideLayouts/slideLayout1.xml"/><Relationship Id="rId6" Type="http://schemas.openxmlformats.org/officeDocument/2006/relationships/image" Target="../media/image33.png"/><Relationship Id="rId5" Type="http://schemas.microsoft.com/office/2007/relationships/hdphoto" Target="../media/hdphoto5.wdp"/><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1.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audio" Target="../media/audio5.wav"/><Relationship Id="rId2" Type="http://schemas.openxmlformats.org/officeDocument/2006/relationships/audio" Target="../media/audio5.wav"/><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audio" Target="../media/audio5.wav"/><Relationship Id="rId2" Type="http://schemas.openxmlformats.org/officeDocument/2006/relationships/audio" Target="../media/audio5.wav"/><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35.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7.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12.jpg"/><Relationship Id="rId7" Type="http://schemas.openxmlformats.org/officeDocument/2006/relationships/image" Target="../media/image31.png"/><Relationship Id="rId2" Type="http://schemas.openxmlformats.org/officeDocument/2006/relationships/audio" Target="../media/audio5.wav"/><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36.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7.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audio" Target="../media/audio5.wav"/><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37.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39.sv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18.png"/><Relationship Id="rId4" Type="http://schemas.openxmlformats.org/officeDocument/2006/relationships/image" Target="../media/image12.jpg"/></Relationships>
</file>

<file path=ppt/slides/_rels/slide34.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39.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8.png"/><Relationship Id="rId4" Type="http://schemas.openxmlformats.org/officeDocument/2006/relationships/image" Target="../media/image12.jpg"/></Relationships>
</file>

<file path=ppt/slides/_rels/slide3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audio" Target="../media/audio1.wav"/><Relationship Id="rId7" Type="http://schemas.openxmlformats.org/officeDocument/2006/relationships/image" Target="../media/image8.png"/><Relationship Id="rId12" Type="http://schemas.openxmlformats.org/officeDocument/2006/relationships/audio" Target="../media/audio1.wav"/><Relationship Id="rId2" Type="http://schemas.openxmlformats.org/officeDocument/2006/relationships/audio" Target="../media/audio4.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audio" Target="../media/audio4.wav"/><Relationship Id="rId5" Type="http://schemas.openxmlformats.org/officeDocument/2006/relationships/image" Target="../media/image7.png"/><Relationship Id="rId10" Type="http://schemas.openxmlformats.org/officeDocument/2006/relationships/image" Target="../media/image11.svg"/><Relationship Id="rId4" Type="http://schemas.openxmlformats.org/officeDocument/2006/relationships/image" Target="../media/image6.jpg"/><Relationship Id="rId9"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39.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8.png"/><Relationship Id="rId4" Type="http://schemas.openxmlformats.org/officeDocument/2006/relationships/image" Target="../media/image12.jp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4.png"/><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3" Type="http://schemas.openxmlformats.org/officeDocument/2006/relationships/image" Target="../media/image12.jpg"/><Relationship Id="rId7" Type="http://schemas.openxmlformats.org/officeDocument/2006/relationships/image" Target="../media/image11.svg"/><Relationship Id="rId12" Type="http://schemas.openxmlformats.org/officeDocument/2006/relationships/image" Target="../media/image25.png"/><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10.png"/><Relationship Id="rId11" Type="http://schemas.microsoft.com/office/2007/relationships/hdphoto" Target="../media/hdphoto4.wdp"/><Relationship Id="rId5" Type="http://schemas.openxmlformats.org/officeDocument/2006/relationships/image" Target="../media/image9.svg"/><Relationship Id="rId15" Type="http://schemas.openxmlformats.org/officeDocument/2006/relationships/audio" Target="../media/audio4.wav"/><Relationship Id="rId10" Type="http://schemas.openxmlformats.org/officeDocument/2006/relationships/image" Target="../media/image24.png"/><Relationship Id="rId4" Type="http://schemas.openxmlformats.org/officeDocument/2006/relationships/image" Target="../media/image8.png"/><Relationship Id="rId9" Type="http://schemas.microsoft.com/office/2007/relationships/hdphoto" Target="../media/hdphoto3.wdp"/><Relationship Id="rId14"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jpg"/><Relationship Id="rId7" Type="http://schemas.openxmlformats.org/officeDocument/2006/relationships/image" Target="../media/image9.svg"/><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hdphoto" Target="../media/hdphoto1.wdp"/><Relationship Id="rId10" Type="http://schemas.openxmlformats.org/officeDocument/2006/relationships/audio" Target="../media/audio4.wav"/><Relationship Id="rId4" Type="http://schemas.openxmlformats.org/officeDocument/2006/relationships/image" Target="../media/image7.png"/><Relationship Id="rId9" Type="http://schemas.openxmlformats.org/officeDocument/2006/relationships/image" Target="../media/image11.svg"/></Relationships>
</file>

<file path=ppt/slides/_rels/slide40.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image" Target="../media/image26.png"/><Relationship Id="rId17" Type="http://schemas.openxmlformats.org/officeDocument/2006/relationships/audio" Target="../media/audio1.wav"/><Relationship Id="rId2" Type="http://schemas.openxmlformats.org/officeDocument/2006/relationships/audio" Target="../media/audio4.wav"/><Relationship Id="rId16"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9.svg"/><Relationship Id="rId11" Type="http://schemas.openxmlformats.org/officeDocument/2006/relationships/image" Target="../media/image25.png"/><Relationship Id="rId5" Type="http://schemas.openxmlformats.org/officeDocument/2006/relationships/image" Target="../media/image8.png"/><Relationship Id="rId15" Type="http://schemas.microsoft.com/office/2007/relationships/hdphoto" Target="../media/hdphoto1.wdp"/><Relationship Id="rId10" Type="http://schemas.microsoft.com/office/2007/relationships/hdphoto" Target="../media/hdphoto4.wdp"/><Relationship Id="rId4" Type="http://schemas.openxmlformats.org/officeDocument/2006/relationships/image" Target="../media/image12.jpg"/><Relationship Id="rId9" Type="http://schemas.openxmlformats.org/officeDocument/2006/relationships/image" Target="../media/image24.png"/><Relationship Id="rId1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slideLayout" Target="../slideLayouts/slideLayout1.xml"/><Relationship Id="rId1" Type="http://schemas.openxmlformats.org/officeDocument/2006/relationships/control" Target="../activeX/activeX5.xml"/><Relationship Id="rId6" Type="http://schemas.openxmlformats.org/officeDocument/2006/relationships/image" Target="../media/image29.wmf"/><Relationship Id="rId5" Type="http://schemas.openxmlformats.org/officeDocument/2006/relationships/image" Target="../media/image28.png"/><Relationship Id="rId4" Type="http://schemas.openxmlformats.org/officeDocument/2006/relationships/image" Target="../media/image12.jpg"/></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audio" Target="../media/audio1.wav"/><Relationship Id="rId7" Type="http://schemas.openxmlformats.org/officeDocument/2006/relationships/image" Target="../media/image8.png"/><Relationship Id="rId12" Type="http://schemas.openxmlformats.org/officeDocument/2006/relationships/audio" Target="../media/audio1.wav"/><Relationship Id="rId2" Type="http://schemas.openxmlformats.org/officeDocument/2006/relationships/audio" Target="../media/audio4.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audio" Target="../media/audio4.wav"/><Relationship Id="rId5" Type="http://schemas.openxmlformats.org/officeDocument/2006/relationships/image" Target="../media/image7.png"/><Relationship Id="rId10" Type="http://schemas.openxmlformats.org/officeDocument/2006/relationships/image" Target="../media/image11.svg"/><Relationship Id="rId4" Type="http://schemas.openxmlformats.org/officeDocument/2006/relationships/image" Target="../media/image6.jp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3000" b="-15000"/>
          </a:stretch>
        </a:blipFill>
        <a:effectLst/>
      </p:bgPr>
    </p:bg>
    <p:spTree>
      <p:nvGrpSpPr>
        <p:cNvPr id="1" name=""/>
        <p:cNvGrpSpPr/>
        <p:nvPr/>
      </p:nvGrpSpPr>
      <p:grpSpPr>
        <a:xfrm>
          <a:off x="0" y="0"/>
          <a:ext cx="0" cy="0"/>
          <a:chOff x="0" y="0"/>
          <a:chExt cx="0" cy="0"/>
        </a:xfrm>
      </p:grpSpPr>
      <p:grpSp>
        <p:nvGrpSpPr>
          <p:cNvPr id="49" name="Group 6">
            <a:extLst>
              <a:ext uri="{FF2B5EF4-FFF2-40B4-BE49-F238E27FC236}">
                <a16:creationId xmlns:a16="http://schemas.microsoft.com/office/drawing/2014/main" id="{F85BF842-D9EB-32B5-C47C-0B84B3EDF816}"/>
              </a:ext>
            </a:extLst>
          </p:cNvPr>
          <p:cNvGrpSpPr/>
          <p:nvPr/>
        </p:nvGrpSpPr>
        <p:grpSpPr>
          <a:xfrm>
            <a:off x="-2" y="4364089"/>
            <a:ext cx="12192002" cy="1928157"/>
            <a:chOff x="5250004" y="6585062"/>
            <a:chExt cx="13208091" cy="2784541"/>
          </a:xfrm>
        </p:grpSpPr>
        <p:sp>
          <p:nvSpPr>
            <p:cNvPr id="50" name="TextBox 7">
              <a:extLst>
                <a:ext uri="{FF2B5EF4-FFF2-40B4-BE49-F238E27FC236}">
                  <a16:creationId xmlns:a16="http://schemas.microsoft.com/office/drawing/2014/main" id="{2144B0C8-AD27-45CC-D067-038BE9595CEA}"/>
                </a:ext>
              </a:extLst>
            </p:cNvPr>
            <p:cNvSpPr txBox="1"/>
            <p:nvPr/>
          </p:nvSpPr>
          <p:spPr>
            <a:xfrm>
              <a:off x="5250004" y="6585062"/>
              <a:ext cx="13208089" cy="278454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8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CHÂN TRỜI RỘNG MỞ</a:t>
              </a:r>
            </a:p>
          </p:txBody>
        </p:sp>
        <p:sp>
          <p:nvSpPr>
            <p:cNvPr id="51" name="TextBox 8">
              <a:extLst>
                <a:ext uri="{FF2B5EF4-FFF2-40B4-BE49-F238E27FC236}">
                  <a16:creationId xmlns:a16="http://schemas.microsoft.com/office/drawing/2014/main" id="{CCB7B5A3-A00F-E2B8-9523-D15CD5760129}"/>
                </a:ext>
              </a:extLst>
            </p:cNvPr>
            <p:cNvSpPr txBox="1"/>
            <p:nvPr/>
          </p:nvSpPr>
          <p:spPr>
            <a:xfrm>
              <a:off x="5250006" y="6585063"/>
              <a:ext cx="13208089" cy="278454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800" b="1" i="0" u="none" strike="noStrike" kern="1200" cap="none" spc="0" normalizeH="0" baseline="0" noProof="0">
                  <a:ln w="28575">
                    <a:solidFill>
                      <a:sysClr val="windowText" lastClr="00000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C</a:t>
              </a:r>
              <a:r>
                <a:rPr kumimoji="0" lang="en-US" sz="8800" b="1" i="0" u="none" strike="noStrike" kern="1200" cap="none" spc="0" normalizeH="0" baseline="0" noProof="0">
                  <a:ln w="28575">
                    <a:solidFill>
                      <a:sysClr val="windowText" lastClr="00000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H</a:t>
              </a:r>
              <a:r>
                <a:rPr kumimoji="0" lang="en-US" sz="8800" b="1" i="0" u="none" strike="noStrike" kern="1200" cap="none" spc="0" normalizeH="0" baseline="0" noProof="0">
                  <a:ln w="28575">
                    <a:solidFill>
                      <a:sysClr val="windowText" lastClr="00000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Â</a:t>
              </a:r>
              <a:r>
                <a:rPr kumimoji="0" lang="en-US" sz="8800" b="1" i="0" u="none" strike="noStrike" kern="1200" cap="none" spc="0" normalizeH="0" baseline="0" noProof="0">
                  <a:ln w="28575">
                    <a:solidFill>
                      <a:sysClr val="windowText" lastClr="00000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N </a:t>
              </a:r>
              <a:r>
                <a:rPr lang="en-US" sz="8800" b="1">
                  <a:ln w="28575">
                    <a:solidFill>
                      <a:sysClr val="windowText" lastClr="000000"/>
                    </a:solidFill>
                    <a:prstDash val="solid"/>
                  </a:ln>
                  <a:solidFill>
                    <a:srgbClr val="FF7C80"/>
                  </a:solidFill>
                  <a:effectLst>
                    <a:outerShdw blurRad="12700" dist="38100" dir="2700000" algn="tl" rotWithShape="0">
                      <a:srgbClr val="5B9BD5">
                        <a:lumMod val="60000"/>
                        <a:lumOff val="40000"/>
                      </a:srgbClr>
                    </a:outerShdw>
                  </a:effectLst>
                  <a:latin typeface="iCiel Pony" panose="02000000000000000000" pitchFamily="2" charset="0"/>
                </a:rPr>
                <a:t>T</a:t>
              </a:r>
              <a:r>
                <a:rPr lang="en-US" sz="8800" b="1">
                  <a:ln w="28575">
                    <a:solidFill>
                      <a:sysClr val="windowText" lastClr="00000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0"/>
                </a:rPr>
                <a:t>R</a:t>
              </a:r>
              <a:r>
                <a:rPr lang="en-US" sz="8800" b="1">
                  <a:ln w="28575">
                    <a:solidFill>
                      <a:sysClr val="windowText" lastClr="00000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0"/>
                </a:rPr>
                <a:t>Ờ</a:t>
              </a:r>
              <a:r>
                <a:rPr lang="en-US" sz="8800" b="1">
                  <a:ln w="28575">
                    <a:solidFill>
                      <a:sysClr val="windowText" lastClr="000000"/>
                    </a:solidFill>
                    <a:prstDash val="solid"/>
                  </a:ln>
                  <a:solidFill>
                    <a:srgbClr val="FF7C80"/>
                  </a:solidFill>
                  <a:effectLst>
                    <a:outerShdw blurRad="12700" dist="38100" dir="2700000" algn="tl" rotWithShape="0">
                      <a:srgbClr val="5B9BD5">
                        <a:lumMod val="60000"/>
                        <a:lumOff val="40000"/>
                      </a:srgbClr>
                    </a:outerShdw>
                  </a:effectLst>
                  <a:latin typeface="iCiel Pony" panose="02000000000000000000" pitchFamily="2" charset="0"/>
                </a:rPr>
                <a:t>I </a:t>
              </a:r>
              <a:r>
                <a:rPr lang="en-US" sz="8800" b="1">
                  <a:ln w="28575">
                    <a:solidFill>
                      <a:sysClr val="windowText" lastClr="00000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0"/>
                </a:rPr>
                <a:t>R</a:t>
              </a:r>
              <a:r>
                <a:rPr lang="en-US" sz="8800" b="1">
                  <a:ln w="28575">
                    <a:solidFill>
                      <a:sysClr val="windowText" lastClr="00000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0"/>
                </a:rPr>
                <a:t>Ộ</a:t>
              </a:r>
              <a:r>
                <a:rPr lang="en-US" sz="8800" b="1">
                  <a:ln w="28575">
                    <a:solidFill>
                      <a:sysClr val="windowText" lastClr="00000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0"/>
                </a:rPr>
                <a:t>N</a:t>
              </a:r>
              <a:r>
                <a:rPr lang="en-US" sz="8800" b="1">
                  <a:ln w="28575">
                    <a:solidFill>
                      <a:sysClr val="windowText" lastClr="00000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0"/>
                </a:rPr>
                <a:t>G </a:t>
              </a:r>
              <a:r>
                <a:rPr lang="en-US" sz="8800" b="1">
                  <a:ln w="28575">
                    <a:solidFill>
                      <a:sysClr val="windowText" lastClr="000000"/>
                    </a:solidFill>
                    <a:prstDash val="solid"/>
                  </a:ln>
                  <a:solidFill>
                    <a:srgbClr val="FF7C80"/>
                  </a:solidFill>
                  <a:effectLst>
                    <a:outerShdw blurRad="12700" dist="38100" dir="2700000" algn="tl" rotWithShape="0">
                      <a:srgbClr val="5B9BD5">
                        <a:lumMod val="60000"/>
                        <a:lumOff val="40000"/>
                      </a:srgbClr>
                    </a:outerShdw>
                  </a:effectLst>
                  <a:latin typeface="iCiel Pony" panose="02000000000000000000" pitchFamily="2" charset="0"/>
                </a:rPr>
                <a:t>M</a:t>
              </a:r>
              <a:r>
                <a:rPr lang="en-US" sz="8800" b="1">
                  <a:ln w="28575">
                    <a:solidFill>
                      <a:sysClr val="windowText" lastClr="000000"/>
                    </a:solidFill>
                    <a:prstDash val="solid"/>
                  </a:ln>
                  <a:solidFill>
                    <a:srgbClr val="FFFF00"/>
                  </a:solidFill>
                  <a:effectLst>
                    <a:outerShdw blurRad="12700" dist="38100" dir="2700000" algn="tl" rotWithShape="0">
                      <a:srgbClr val="5B9BD5">
                        <a:lumMod val="60000"/>
                        <a:lumOff val="40000"/>
                      </a:srgbClr>
                    </a:outerShdw>
                  </a:effectLst>
                  <a:latin typeface="iCiel Pony" panose="02000000000000000000" pitchFamily="2" charset="0"/>
                </a:rPr>
                <a:t>Ở</a:t>
              </a:r>
              <a:endParaRPr kumimoji="0" lang="en-US" sz="8800" b="1" i="0" u="none" strike="noStrike" kern="1200" cap="none" spc="0" normalizeH="0" baseline="0" noProof="0" dirty="0">
                <a:ln w="28575">
                  <a:solidFill>
                    <a:sysClr val="windowText" lastClr="000000"/>
                  </a:solidFill>
                  <a:prstDash val="solid"/>
                </a:ln>
                <a:solidFill>
                  <a:srgbClr val="FFFF00"/>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endParaRPr>
            </a:p>
          </p:txBody>
        </p:sp>
      </p:grpSp>
      <p:sp>
        <p:nvSpPr>
          <p:cNvPr id="56" name="TextBox 16">
            <a:extLst>
              <a:ext uri="{FF2B5EF4-FFF2-40B4-BE49-F238E27FC236}">
                <a16:creationId xmlns:a16="http://schemas.microsoft.com/office/drawing/2014/main" id="{34CFEEDC-B7A9-52CC-08C9-3A0D1C714703}"/>
              </a:ext>
            </a:extLst>
          </p:cNvPr>
          <p:cNvSpPr txBox="1"/>
          <p:nvPr/>
        </p:nvSpPr>
        <p:spPr>
          <a:xfrm rot="21185612">
            <a:off x="4744408" y="3969665"/>
            <a:ext cx="2703181" cy="120032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27000">
                  <a:solidFill>
                    <a:prstClr val="white"/>
                  </a:solidFill>
                </a:ln>
                <a:solidFill>
                  <a:prstClr val="white"/>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Chủ điểm</a:t>
            </a:r>
            <a:endParaRPr kumimoji="0" lang="en-US" sz="7200" b="0" i="0" u="none" strike="noStrike" kern="1200" cap="none" spc="0" normalizeH="0" baseline="0" noProof="0" dirty="0">
              <a:ln w="127000">
                <a:solidFill>
                  <a:prstClr val="white"/>
                </a:solidFill>
              </a:ln>
              <a:solidFill>
                <a:prstClr val="white"/>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endParaRPr>
          </a:p>
        </p:txBody>
      </p:sp>
      <p:sp>
        <p:nvSpPr>
          <p:cNvPr id="57" name="TextBox 16">
            <a:extLst>
              <a:ext uri="{FF2B5EF4-FFF2-40B4-BE49-F238E27FC236}">
                <a16:creationId xmlns:a16="http://schemas.microsoft.com/office/drawing/2014/main" id="{9B1817B3-4C75-5B82-5319-64587746FCBD}"/>
              </a:ext>
            </a:extLst>
          </p:cNvPr>
          <p:cNvSpPr txBox="1"/>
          <p:nvPr/>
        </p:nvSpPr>
        <p:spPr>
          <a:xfrm rot="21185612">
            <a:off x="4744409" y="3969666"/>
            <a:ext cx="2703181" cy="120032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0"/>
                <a:solidFill>
                  <a:srgbClr val="FF0066"/>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Chủ điểm</a:t>
            </a:r>
            <a:endParaRPr kumimoji="0" lang="en-US" sz="7200" b="0" i="0" u="none" strike="noStrike" kern="1200" cap="none" spc="0" normalizeH="0" baseline="0" noProof="0" dirty="0">
              <a:ln w="0"/>
              <a:solidFill>
                <a:srgbClr val="FF0066"/>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4202431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250" fill="hold"/>
                                            <p:tgtEl>
                                              <p:spTgt spid="49"/>
                                            </p:tgtEl>
                                            <p:attrNameLst>
                                              <p:attrName>ppt_w</p:attrName>
                                            </p:attrNameLst>
                                          </p:cBhvr>
                                          <p:tavLst>
                                            <p:tav tm="0">
                                              <p:val>
                                                <p:fltVal val="0"/>
                                              </p:val>
                                            </p:tav>
                                            <p:tav tm="100000">
                                              <p:val>
                                                <p:strVal val="#ppt_w"/>
                                              </p:val>
                                            </p:tav>
                                          </p:tavLst>
                                        </p:anim>
                                        <p:anim calcmode="lin" valueType="num">
                                          <p:cBhvr>
                                            <p:cTn id="8" dur="250" fill="hold"/>
                                            <p:tgtEl>
                                              <p:spTgt spid="49"/>
                                            </p:tgtEl>
                                            <p:attrNameLst>
                                              <p:attrName>ppt_h</p:attrName>
                                            </p:attrNameLst>
                                          </p:cBhvr>
                                          <p:tavLst>
                                            <p:tav tm="0">
                                              <p:val>
                                                <p:fltVal val="0"/>
                                              </p:val>
                                            </p:tav>
                                            <p:tav tm="100000">
                                              <p:val>
                                                <p:strVal val="#ppt_h"/>
                                              </p:val>
                                            </p:tav>
                                          </p:tavLst>
                                        </p:anim>
                                        <p:animEffect transition="in" filter="fade">
                                          <p:cBhvr>
                                            <p:cTn id="9" dur="250"/>
                                            <p:tgtEl>
                                              <p:spTgt spid="49"/>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0" fill="hold">
                                <p:stCondLst>
                                  <p:cond delay="250"/>
                                </p:stCondLst>
                                <p:childTnLst>
                                  <p:par>
                                    <p:cTn id="11" presetID="6" presetClass="emph" presetSubtype="0" fill="hold" nodeType="afterEffect" p14:presetBounceEnd="98000">
                                      <p:stCondLst>
                                        <p:cond delay="0"/>
                                      </p:stCondLst>
                                      <p:childTnLst>
                                        <p:animScale p14:bounceEnd="98000">
                                          <p:cBhvr>
                                            <p:cTn id="12" dur="2000" fill="hold"/>
                                            <p:tgtEl>
                                              <p:spTgt spid="49"/>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250" fill="hold"/>
                                            <p:tgtEl>
                                              <p:spTgt spid="49"/>
                                            </p:tgtEl>
                                            <p:attrNameLst>
                                              <p:attrName>ppt_w</p:attrName>
                                            </p:attrNameLst>
                                          </p:cBhvr>
                                          <p:tavLst>
                                            <p:tav tm="0">
                                              <p:val>
                                                <p:fltVal val="0"/>
                                              </p:val>
                                            </p:tav>
                                            <p:tav tm="100000">
                                              <p:val>
                                                <p:strVal val="#ppt_w"/>
                                              </p:val>
                                            </p:tav>
                                          </p:tavLst>
                                        </p:anim>
                                        <p:anim calcmode="lin" valueType="num">
                                          <p:cBhvr>
                                            <p:cTn id="8" dur="250" fill="hold"/>
                                            <p:tgtEl>
                                              <p:spTgt spid="49"/>
                                            </p:tgtEl>
                                            <p:attrNameLst>
                                              <p:attrName>ppt_h</p:attrName>
                                            </p:attrNameLst>
                                          </p:cBhvr>
                                          <p:tavLst>
                                            <p:tav tm="0">
                                              <p:val>
                                                <p:fltVal val="0"/>
                                              </p:val>
                                            </p:tav>
                                            <p:tav tm="100000">
                                              <p:val>
                                                <p:strVal val="#ppt_h"/>
                                              </p:val>
                                            </p:tav>
                                          </p:tavLst>
                                        </p:anim>
                                        <p:animEffect transition="in" filter="fade">
                                          <p:cBhvr>
                                            <p:cTn id="9" dur="250"/>
                                            <p:tgtEl>
                                              <p:spTgt spid="49"/>
                                            </p:tgtEl>
                                          </p:cBhvr>
                                        </p:animEffect>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par>
                              <p:cTn id="10" fill="hold">
                                <p:stCondLst>
                                  <p:cond delay="250"/>
                                </p:stCondLst>
                                <p:childTnLst>
                                  <p:par>
                                    <p:cTn id="11" presetID="6" presetClass="emph" presetSubtype="0" fill="hold" nodeType="afterEffect">
                                      <p:stCondLst>
                                        <p:cond delay="0"/>
                                      </p:stCondLst>
                                      <p:childTnLst>
                                        <p:animScale>
                                          <p:cBhvr>
                                            <p:cTn id="12" dur="2000" fill="hold"/>
                                            <p:tgtEl>
                                              <p:spTgt spid="49"/>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a:extLst>
            <a:ext uri="{FF2B5EF4-FFF2-40B4-BE49-F238E27FC236}">
              <a16:creationId xmlns:a16="http://schemas.microsoft.com/office/drawing/2014/main" id="{BD52C0F1-192B-1077-1808-BE3998800755}"/>
            </a:ext>
          </a:extLst>
        </p:cNvPr>
        <p:cNvGrpSpPr/>
        <p:nvPr/>
      </p:nvGrpSpPr>
      <p:grpSpPr>
        <a:xfrm>
          <a:off x="0" y="0"/>
          <a:ext cx="0" cy="0"/>
          <a:chOff x="0" y="0"/>
          <a:chExt cx="0" cy="0"/>
        </a:xfrm>
      </p:grpSpPr>
      <p:sp>
        <p:nvSpPr>
          <p:cNvPr id="31" name="Hình chữ nhật: Góc Tròn 30">
            <a:extLst>
              <a:ext uri="{FF2B5EF4-FFF2-40B4-BE49-F238E27FC236}">
                <a16:creationId xmlns:a16="http://schemas.microsoft.com/office/drawing/2014/main" id="{7A6082AF-DEDE-25E9-91D7-AF18B1DF7D3F}"/>
              </a:ext>
            </a:extLst>
          </p:cNvPr>
          <p:cNvSpPr/>
          <p:nvPr/>
        </p:nvSpPr>
        <p:spPr>
          <a:xfrm>
            <a:off x="397565" y="558096"/>
            <a:ext cx="11410122" cy="3839263"/>
          </a:xfrm>
          <a:prstGeom prst="roundRect">
            <a:avLst/>
          </a:prstGeom>
          <a:solidFill>
            <a:schemeClr val="bg1">
              <a:alpha val="81000"/>
            </a:schemeClr>
          </a:solidFill>
          <a:ln w="762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ộp Văn bản 4">
            <a:extLst>
              <a:ext uri="{FF2B5EF4-FFF2-40B4-BE49-F238E27FC236}">
                <a16:creationId xmlns:a16="http://schemas.microsoft.com/office/drawing/2014/main" id="{E39C87C3-7EAC-15ED-86F1-3D379E1A8388}"/>
              </a:ext>
            </a:extLst>
          </p:cNvPr>
          <p:cNvSpPr txBox="1"/>
          <p:nvPr/>
        </p:nvSpPr>
        <p:spPr>
          <a:xfrm>
            <a:off x="625654" y="857929"/>
            <a:ext cx="10953943"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Đến như tôi, một cậu bé chăn trâu cũng mê đi trong tiếng hót chiền chiện giữa chiều mà bầu trời, mặt đất, hồn người đều trong sáng… Tiếng chim là tiếng nói của sứ giả mặt đất gửi tặng trời. Rồi, tiếng chim lại là tiếng nói của thiên sứ gửi lời chào mặt đất.</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Chiền chiện đã bay lên và đang hót.</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Theo Ngô Văn Phú</a:t>
            </a:r>
          </a:p>
        </p:txBody>
      </p:sp>
    </p:spTree>
    <p:extLst>
      <p:ext uri="{BB962C8B-B14F-4D97-AF65-F5344CB8AC3E}">
        <p14:creationId xmlns:p14="http://schemas.microsoft.com/office/powerpoint/2010/main" val="3521015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1" name="Hình chữ nhật: Góc Tròn 30">
            <a:extLst>
              <a:ext uri="{FF2B5EF4-FFF2-40B4-BE49-F238E27FC236}">
                <a16:creationId xmlns:a16="http://schemas.microsoft.com/office/drawing/2014/main" id="{0C5EA248-9911-A5F5-CC82-3084F4B70C2F}"/>
              </a:ext>
            </a:extLst>
          </p:cNvPr>
          <p:cNvSpPr/>
          <p:nvPr/>
        </p:nvSpPr>
        <p:spPr>
          <a:xfrm>
            <a:off x="397565" y="558096"/>
            <a:ext cx="11410122" cy="5857218"/>
          </a:xfrm>
          <a:prstGeom prst="roundRect">
            <a:avLst/>
          </a:prstGeom>
          <a:solidFill>
            <a:schemeClr val="bg1">
              <a:alpha val="81000"/>
            </a:schemeClr>
          </a:solidFill>
          <a:ln w="762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13">
            <a:extLst>
              <a:ext uri="{FF2B5EF4-FFF2-40B4-BE49-F238E27FC236}">
                <a16:creationId xmlns:a16="http://schemas.microsoft.com/office/drawing/2014/main" id="{ADA74A84-667E-B3D5-8822-37CCCFEE974E}"/>
              </a:ext>
            </a:extLst>
          </p:cNvPr>
          <p:cNvGrpSpPr/>
          <p:nvPr/>
        </p:nvGrpSpPr>
        <p:grpSpPr>
          <a:xfrm>
            <a:off x="1254253" y="740027"/>
            <a:ext cx="10041302" cy="1569660"/>
            <a:chOff x="1604798" y="-1041085"/>
            <a:chExt cx="11171227" cy="1569660"/>
          </a:xfrm>
        </p:grpSpPr>
        <p:sp>
          <p:nvSpPr>
            <p:cNvPr id="10" name="TextBox 8">
              <a:extLst>
                <a:ext uri="{FF2B5EF4-FFF2-40B4-BE49-F238E27FC236}">
                  <a16:creationId xmlns:a16="http://schemas.microsoft.com/office/drawing/2014/main" id="{5754D827-51C1-DF73-86AE-111A39779EF5}"/>
                </a:ext>
              </a:extLst>
            </p:cNvPr>
            <p:cNvSpPr txBox="1"/>
            <p:nvPr/>
          </p:nvSpPr>
          <p:spPr>
            <a:xfrm>
              <a:off x="1604798" y="-1041085"/>
              <a:ext cx="11171227" cy="1569660"/>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88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GIỌNG</a:t>
              </a:r>
              <a:r>
                <a:rPr lang="sv-SE" sz="9600">
                  <a:ln w="231775">
                    <a:solidFill>
                      <a:schemeClr val="bg1"/>
                    </a:solidFill>
                  </a:ln>
                  <a:solidFill>
                    <a:schemeClr val="bg1"/>
                  </a:solidFill>
                  <a:latin typeface="SVN-Apple" panose="02040603050506020204" pitchFamily="18" charset="0"/>
                  <a:ea typeface="LNTH-LuoLuoNotangYuanTi 1" pitchFamily="2" charset="-128"/>
                  <a:cs typeface="LNTH-LuoLuoNotangYuanTi 1" pitchFamily="2" charset="-128"/>
                </a:rPr>
                <a:t> </a:t>
              </a:r>
              <a:r>
                <a:rPr lang="sv-SE" sz="88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ĐỌC</a:t>
              </a:r>
              <a:r>
                <a:rPr lang="sv-SE" sz="96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 </a:t>
              </a:r>
              <a:r>
                <a:rPr lang="sv-SE" sz="88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CỦA</a:t>
              </a:r>
              <a:r>
                <a:rPr lang="sv-SE" sz="96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 </a:t>
              </a:r>
              <a:r>
                <a:rPr lang="sv-SE" sz="88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NHÂN</a:t>
              </a:r>
              <a:r>
                <a:rPr lang="sv-SE" sz="96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 </a:t>
              </a:r>
              <a:r>
                <a:rPr lang="sv-SE" sz="88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VẬT</a:t>
              </a:r>
              <a:endParaRPr lang="sv-SE" sz="8800" b="1" dirty="0">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endParaRPr>
            </a:p>
          </p:txBody>
        </p:sp>
        <p:sp>
          <p:nvSpPr>
            <p:cNvPr id="11" name="TextBox 12">
              <a:extLst>
                <a:ext uri="{FF2B5EF4-FFF2-40B4-BE49-F238E27FC236}">
                  <a16:creationId xmlns:a16="http://schemas.microsoft.com/office/drawing/2014/main" id="{9BAACD1B-B760-6473-70E4-5263DF545076}"/>
                </a:ext>
              </a:extLst>
            </p:cNvPr>
            <p:cNvSpPr txBox="1"/>
            <p:nvPr/>
          </p:nvSpPr>
          <p:spPr>
            <a:xfrm>
              <a:off x="1604798" y="-1041085"/>
              <a:ext cx="11171227" cy="1569660"/>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G</a:t>
              </a:r>
              <a:r>
                <a:rPr lang="sv-SE"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I</a:t>
              </a:r>
              <a:r>
                <a:rPr lang="sv-SE" sz="88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Ọ</a:t>
              </a:r>
              <a:r>
                <a:rPr lang="sv-SE"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N</a:t>
              </a:r>
              <a:r>
                <a:rPr lang="sv-SE" sz="88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G</a:t>
              </a:r>
              <a:r>
                <a:rPr lang="sv-SE" sz="9600">
                  <a:solidFill>
                    <a:srgbClr val="77D460"/>
                  </a:solidFill>
                  <a:latin typeface="SVN-Apple" panose="02040603050506020204" pitchFamily="18" charset="0"/>
                  <a:ea typeface="LNTH-LuoLuoNotangYuanTi 1" pitchFamily="2" charset="-128"/>
                  <a:cs typeface="LNTH-LuoLuoNotangYuanTi 1" pitchFamily="2" charset="-128"/>
                </a:rPr>
                <a:t> </a:t>
              </a:r>
              <a:r>
                <a:rPr lang="sv-SE"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Đ</a:t>
              </a:r>
              <a:r>
                <a:rPr lang="sv-SE"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Ọ</a:t>
              </a:r>
              <a:r>
                <a:rPr lang="sv-SE" sz="88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C</a:t>
              </a:r>
              <a:r>
                <a:rPr lang="sv-SE" sz="9600" b="1">
                  <a:ln w="19050">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 </a:t>
              </a:r>
              <a:r>
                <a:rPr lang="sv-SE" sz="88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C</a:t>
              </a:r>
              <a:r>
                <a:rPr lang="sv-SE"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Ủ</a:t>
              </a:r>
              <a:r>
                <a:rPr lang="sv-SE"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A</a:t>
              </a:r>
              <a:r>
                <a:rPr lang="sv-SE" sz="9600" b="1">
                  <a:ln w="19050">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 </a:t>
              </a:r>
              <a:r>
                <a:rPr lang="sv-SE"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N</a:t>
              </a:r>
              <a:r>
                <a:rPr lang="sv-SE" sz="88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H</a:t>
              </a:r>
              <a:r>
                <a:rPr lang="sv-SE"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Â</a:t>
              </a:r>
              <a:r>
                <a:rPr lang="sv-SE" sz="88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N</a:t>
              </a:r>
              <a:r>
                <a:rPr lang="sv-SE" sz="9600" b="1">
                  <a:ln w="19050">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 </a:t>
              </a:r>
              <a:r>
                <a:rPr lang="sv-SE"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V</a:t>
              </a:r>
              <a:r>
                <a:rPr lang="sv-SE"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Ậ</a:t>
              </a:r>
              <a:r>
                <a:rPr lang="sv-SE"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T</a:t>
              </a:r>
              <a:endParaRPr lang="sv-SE" sz="88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endParaRPr>
            </a:p>
          </p:txBody>
        </p:sp>
      </p:grpSp>
      <p:sp>
        <p:nvSpPr>
          <p:cNvPr id="19" name="Hộp Văn bản 18">
            <a:extLst>
              <a:ext uri="{FF2B5EF4-FFF2-40B4-BE49-F238E27FC236}">
                <a16:creationId xmlns:a16="http://schemas.microsoft.com/office/drawing/2014/main" id="{A00BB880-A313-2C2C-5425-D81B0CF6F9F8}"/>
              </a:ext>
            </a:extLst>
          </p:cNvPr>
          <p:cNvSpPr txBox="1"/>
          <p:nvPr/>
        </p:nvSpPr>
        <p:spPr>
          <a:xfrm>
            <a:off x="1577880" y="2628780"/>
            <a:ext cx="6204550" cy="3170099"/>
          </a:xfrm>
          <a:prstGeom prst="rect">
            <a:avLst/>
          </a:prstGeom>
          <a:noFill/>
        </p:spPr>
        <p:txBody>
          <a:bodyPr wrap="square">
            <a:spAutoFit/>
          </a:bodyPr>
          <a:lstStyle/>
          <a:p>
            <a:pPr algn="just"/>
            <a:r>
              <a:rPr lang="en-US" sz="4000">
                <a:latin typeface="Calibri" panose="020F0502020204030204" pitchFamily="34" charset="0"/>
                <a:cs typeface="Calibri" panose="020F0502020204030204" pitchFamily="34" charset="0"/>
              </a:rPr>
              <a:t>- Toàn bài đọc với giọng thong thả, rõ ràng, rành mạch.</a:t>
            </a:r>
          </a:p>
          <a:p>
            <a:pPr algn="just"/>
            <a:r>
              <a:rPr lang="en-US" sz="4000">
                <a:latin typeface="Calibri" panose="020F0502020204030204" pitchFamily="34" charset="0"/>
                <a:cs typeface="Calibri" panose="020F0502020204030204" pitchFamily="34" charset="0"/>
              </a:rPr>
              <a:t>- Nhấn giọng ở những từ ngữ tả vẻ đẹp của tự nhiên,...</a:t>
            </a:r>
          </a:p>
        </p:txBody>
      </p:sp>
      <p:pic>
        <p:nvPicPr>
          <p:cNvPr id="21" name="Hình ảnh 20" descr="Ảnh có chứa hình vẽ, hình mẫu, minh họa, Phim hoạt hình&#10;&#10;Mô tả được tạo tự động">
            <a:extLst>
              <a:ext uri="{FF2B5EF4-FFF2-40B4-BE49-F238E27FC236}">
                <a16:creationId xmlns:a16="http://schemas.microsoft.com/office/drawing/2014/main" id="{6A822B8F-1444-1994-0364-CEA0611AB6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036" b="68419" l="54431" r="95343">
                        <a14:foregroundMark x1="79204" y1="16822" x2="75517" y2="58957"/>
                        <a14:foregroundMark x1="56953" y1="33037" x2="56953" y2="33037"/>
                        <a14:foregroundMark x1="73027" y1="65507" x2="73027" y2="65507"/>
                        <a14:foregroundMark x1="78137" y1="64739" x2="78137" y2="64739"/>
                        <a14:foregroundMark x1="69470" y1="60857" x2="76746" y2="67125"/>
                        <a14:foregroundMark x1="76746" y1="67125" x2="78752" y2="60493"/>
                        <a14:foregroundMark x1="71022" y1="23372" x2="70569" y2="52770"/>
                        <a14:foregroundMark x1="74580" y1="30530" x2="72089" y2="54873"/>
                        <a14:foregroundMark x1="84153" y1="30530" x2="77329" y2="45774"/>
                        <a14:foregroundMark x1="77329" y1="45774" x2="64683" y2="43591"/>
                        <a14:foregroundMark x1="64683" y1="43591" x2="64715" y2="33482"/>
                        <a14:foregroundMark x1="64715" y1="33482" x2="65912" y2="30732"/>
                        <a14:foregroundMark x1="54495" y1="40962" x2="54495" y2="40962"/>
                        <a14:foregroundMark x1="84767" y1="32471" x2="88648" y2="37687"/>
                        <a14:foregroundMark x1="88648" y1="37687" x2="88648" y2="37687"/>
                        <a14:foregroundMark x1="79366" y1="62232" x2="77684" y2="67651"/>
                        <a14:foregroundMark x1="72574" y1="65912" x2="76294" y2="68419"/>
                        <a14:foregroundMark x1="64683" y1="56409" x2="64683" y2="56409"/>
                        <a14:foregroundMark x1="83862" y1="57582" x2="83862" y2="57582"/>
                        <a14:foregroundMark x1="89263" y1="32673" x2="88648" y2="40962"/>
                      </a14:backgroundRemoval>
                    </a14:imgEffect>
                  </a14:imgLayer>
                </a14:imgProps>
              </a:ext>
              <a:ext uri="{28A0092B-C50C-407E-A947-70E740481C1C}">
                <a14:useLocalDpi xmlns:a14="http://schemas.microsoft.com/office/drawing/2010/main" val="0"/>
              </a:ext>
            </a:extLst>
          </a:blip>
          <a:srcRect l="54019" b="29231"/>
          <a:stretch/>
        </p:blipFill>
        <p:spPr>
          <a:xfrm>
            <a:off x="7954708" y="2004646"/>
            <a:ext cx="3340847" cy="4113327"/>
          </a:xfrm>
          <a:prstGeom prst="rect">
            <a:avLst/>
          </a:prstGeom>
        </p:spPr>
      </p:pic>
      <p:pic>
        <p:nvPicPr>
          <p:cNvPr id="22" name="Hình ảnh 21" descr="Ảnh có chứa hình mẫu, Phim hoạt hình, phim hoạt hình&#10;&#10;Mô tả được tạo tự động">
            <a:extLst>
              <a:ext uri="{FF2B5EF4-FFF2-40B4-BE49-F238E27FC236}">
                <a16:creationId xmlns:a16="http://schemas.microsoft.com/office/drawing/2014/main" id="{83A31F51-2638-B695-2F47-09C82F795C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855" y="2628780"/>
            <a:ext cx="742747" cy="742747"/>
          </a:xfrm>
          <a:prstGeom prst="rect">
            <a:avLst/>
          </a:prstGeom>
        </p:spPr>
      </p:pic>
      <p:pic>
        <p:nvPicPr>
          <p:cNvPr id="2" name="Hình ảnh 21" descr="Ảnh có chứa hình mẫu, Phim hoạt hình, phim hoạt hình&#10;&#10;Mô tả được tạo tự động">
            <a:extLst>
              <a:ext uri="{FF2B5EF4-FFF2-40B4-BE49-F238E27FC236}">
                <a16:creationId xmlns:a16="http://schemas.microsoft.com/office/drawing/2014/main" id="{F27EC45D-0831-01BB-F674-9D7954DCB0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349" y="4380371"/>
            <a:ext cx="742747" cy="742747"/>
          </a:xfrm>
          <a:prstGeom prst="rect">
            <a:avLst/>
          </a:prstGeom>
        </p:spPr>
      </p:pic>
    </p:spTree>
    <p:extLst>
      <p:ext uri="{BB962C8B-B14F-4D97-AF65-F5344CB8AC3E}">
        <p14:creationId xmlns:p14="http://schemas.microsoft.com/office/powerpoint/2010/main" val="2924177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2" presetClass="entr" presetSubtype="4"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a:extLst>
            <a:ext uri="{FF2B5EF4-FFF2-40B4-BE49-F238E27FC236}">
              <a16:creationId xmlns:a16="http://schemas.microsoft.com/office/drawing/2014/main" id="{6713FCEE-41C2-F577-B2AD-A81A6B82A2E8}"/>
            </a:ext>
          </a:extLst>
        </p:cNvPr>
        <p:cNvGrpSpPr/>
        <p:nvPr/>
      </p:nvGrpSpPr>
      <p:grpSpPr>
        <a:xfrm>
          <a:off x="0" y="0"/>
          <a:ext cx="0" cy="0"/>
          <a:chOff x="0" y="0"/>
          <a:chExt cx="0" cy="0"/>
        </a:xfrm>
      </p:grpSpPr>
      <p:sp>
        <p:nvSpPr>
          <p:cNvPr id="31" name="Hình chữ nhật: Góc Tròn 30">
            <a:extLst>
              <a:ext uri="{FF2B5EF4-FFF2-40B4-BE49-F238E27FC236}">
                <a16:creationId xmlns:a16="http://schemas.microsoft.com/office/drawing/2014/main" id="{6BB9392D-1B6B-79AB-2C48-D3275CB9C602}"/>
              </a:ext>
            </a:extLst>
          </p:cNvPr>
          <p:cNvSpPr/>
          <p:nvPr/>
        </p:nvSpPr>
        <p:spPr>
          <a:xfrm>
            <a:off x="397565" y="337625"/>
            <a:ext cx="11410122" cy="6302326"/>
          </a:xfrm>
          <a:prstGeom prst="roundRect">
            <a:avLst/>
          </a:prstGeom>
          <a:solidFill>
            <a:schemeClr val="bg1">
              <a:alpha val="81000"/>
            </a:schemeClr>
          </a:solidFill>
          <a:ln w="762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20">
            <a:extLst>
              <a:ext uri="{FF2B5EF4-FFF2-40B4-BE49-F238E27FC236}">
                <a16:creationId xmlns:a16="http://schemas.microsoft.com/office/drawing/2014/main" id="{3197EB1B-98EF-4037-CF84-D80E0CCED25F}"/>
              </a:ext>
            </a:extLst>
          </p:cNvPr>
          <p:cNvGrpSpPr/>
          <p:nvPr/>
        </p:nvGrpSpPr>
        <p:grpSpPr>
          <a:xfrm>
            <a:off x="2536364" y="1008001"/>
            <a:ext cx="6103139" cy="919401"/>
            <a:chOff x="1446879" y="926145"/>
            <a:chExt cx="5212717" cy="919401"/>
          </a:xfrm>
        </p:grpSpPr>
        <p:sp>
          <p:nvSpPr>
            <p:cNvPr id="3" name="TextBox 2">
              <a:extLst>
                <a:ext uri="{FF2B5EF4-FFF2-40B4-BE49-F238E27FC236}">
                  <a16:creationId xmlns:a16="http://schemas.microsoft.com/office/drawing/2014/main" id="{603E0FC0-C805-7679-D59C-F7AA3A67E6D4}"/>
                </a:ext>
              </a:extLst>
            </p:cNvPr>
            <p:cNvSpPr txBox="1"/>
            <p:nvPr/>
          </p:nvSpPr>
          <p:spPr>
            <a:xfrm>
              <a:off x="1861905" y="926145"/>
              <a:ext cx="4797691" cy="919401"/>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Luyện đọc câu dài</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4" name="Picture 19">
              <a:extLst>
                <a:ext uri="{FF2B5EF4-FFF2-40B4-BE49-F238E27FC236}">
                  <a16:creationId xmlns:a16="http://schemas.microsoft.com/office/drawing/2014/main" id="{C65E1CA7-DCDC-442C-DA4E-8A0049BB11FF}"/>
                </a:ext>
              </a:extLst>
            </p:cNvPr>
            <p:cNvPicPr>
              <a:picLocks noChangeAspect="1"/>
            </p:cNvPicPr>
            <p:nvPr/>
          </p:nvPicPr>
          <p:blipFill>
            <a:blip r:embed="rId5"/>
            <a:stretch>
              <a:fillRect/>
            </a:stretch>
          </p:blipFill>
          <p:spPr>
            <a:xfrm>
              <a:off x="1446879" y="984525"/>
              <a:ext cx="703924" cy="802640"/>
            </a:xfrm>
            <a:prstGeom prst="rect">
              <a:avLst/>
            </a:prstGeom>
          </p:spPr>
        </p:pic>
      </p:grpSp>
      <p:sp>
        <p:nvSpPr>
          <p:cNvPr id="5" name="TextBox 30">
            <a:extLst>
              <a:ext uri="{FF2B5EF4-FFF2-40B4-BE49-F238E27FC236}">
                <a16:creationId xmlns:a16="http://schemas.microsoft.com/office/drawing/2014/main" id="{97418E9A-7381-5D02-490C-968B28E62392}"/>
              </a:ext>
            </a:extLst>
          </p:cNvPr>
          <p:cNvSpPr txBox="1"/>
          <p:nvPr/>
        </p:nvSpPr>
        <p:spPr>
          <a:xfrm>
            <a:off x="1176049" y="2597777"/>
            <a:ext cx="9853153" cy="2349579"/>
          </a:xfrm>
          <a:prstGeom prst="roundRect">
            <a:avLst/>
          </a:prstGeom>
          <a:solidFill>
            <a:srgbClr val="FFFF99"/>
          </a:solidFill>
          <a:ln w="38100">
            <a:solidFill>
              <a:schemeClr val="accent1"/>
            </a:solidFill>
          </a:ln>
        </p:spPr>
        <p:txBody>
          <a:bodyPr wrap="square" rtlCol="0">
            <a:spAutoFit/>
          </a:bodyPr>
          <a:lstStyle/>
          <a:p>
            <a:pPr lvl="0" algn="just"/>
            <a:r>
              <a:rPr lang="vi-VN" sz="4400">
                <a:solidFill>
                  <a:prstClr val="black"/>
                </a:solidFill>
                <a:latin typeface="Calibri" panose="020F0502020204030204"/>
                <a:ea typeface="Roboto" panose="02000000000000000000" pitchFamily="2" charset="0"/>
              </a:rPr>
              <a:t>Nhưng viên đá ấy</a:t>
            </a:r>
            <a:r>
              <a:rPr lang="vi-VN" sz="4400">
                <a:solidFill>
                  <a:srgbClr val="FF0000"/>
                </a:solidFill>
                <a:latin typeface="Calibri" panose="020F0502020204030204"/>
                <a:ea typeface="Roboto" panose="02000000000000000000" pitchFamily="2" charset="0"/>
              </a:rPr>
              <a:t>/</a:t>
            </a:r>
            <a:r>
              <a:rPr lang="vi-VN" sz="4400">
                <a:solidFill>
                  <a:prstClr val="black"/>
                </a:solidFill>
                <a:latin typeface="Calibri" panose="020F0502020204030204"/>
                <a:ea typeface="Roboto" panose="02000000000000000000" pitchFamily="2" charset="0"/>
              </a:rPr>
              <a:t> như có một sức thần không rơi xuống,</a:t>
            </a:r>
            <a:r>
              <a:rPr lang="vi-VN" sz="4400">
                <a:solidFill>
                  <a:srgbClr val="FF0000"/>
                </a:solidFill>
                <a:latin typeface="Calibri" panose="020F0502020204030204"/>
                <a:ea typeface="Roboto" panose="02000000000000000000" pitchFamily="2" charset="0"/>
              </a:rPr>
              <a:t>/</a:t>
            </a:r>
            <a:r>
              <a:rPr lang="vi-VN" sz="4400">
                <a:solidFill>
                  <a:prstClr val="black"/>
                </a:solidFill>
                <a:latin typeface="Calibri" panose="020F0502020204030204"/>
                <a:ea typeface="Roboto" panose="02000000000000000000" pitchFamily="2" charset="0"/>
              </a:rPr>
              <a:t> nó cứ lao vút,</a:t>
            </a:r>
            <a:r>
              <a:rPr lang="vi-VN" sz="4400">
                <a:solidFill>
                  <a:srgbClr val="FF0000"/>
                </a:solidFill>
                <a:latin typeface="Calibri" panose="020F0502020204030204"/>
                <a:ea typeface="Roboto" panose="02000000000000000000" pitchFamily="2" charset="0"/>
              </a:rPr>
              <a:t>/</a:t>
            </a:r>
            <a:r>
              <a:rPr lang="vi-VN" sz="4400">
                <a:solidFill>
                  <a:prstClr val="black"/>
                </a:solidFill>
                <a:latin typeface="Calibri" panose="020F0502020204030204"/>
                <a:ea typeface="Roboto" panose="02000000000000000000" pitchFamily="2" charset="0"/>
              </a:rPr>
              <a:t> lao vút mãi lên chín tầng mây…</a:t>
            </a:r>
            <a:r>
              <a:rPr lang="vi-VN" sz="4400">
                <a:solidFill>
                  <a:srgbClr val="FF0000"/>
                </a:solidFill>
                <a:latin typeface="Calibri" panose="020F0502020204030204"/>
                <a:ea typeface="Roboto" panose="02000000000000000000" pitchFamily="2" charset="0"/>
              </a:rPr>
              <a:t>//</a:t>
            </a:r>
            <a:endParaRPr kumimoji="0" lang="en-US" sz="44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sp>
        <p:nvSpPr>
          <p:cNvPr id="8" name="TextBox 30">
            <a:extLst>
              <a:ext uri="{FF2B5EF4-FFF2-40B4-BE49-F238E27FC236}">
                <a16:creationId xmlns:a16="http://schemas.microsoft.com/office/drawing/2014/main" id="{38D847E7-7064-F804-253A-6AFA69A28140}"/>
              </a:ext>
            </a:extLst>
          </p:cNvPr>
          <p:cNvSpPr txBox="1"/>
          <p:nvPr/>
        </p:nvSpPr>
        <p:spPr>
          <a:xfrm>
            <a:off x="1117976" y="2379896"/>
            <a:ext cx="9853153" cy="3098721"/>
          </a:xfrm>
          <a:prstGeom prst="roundRect">
            <a:avLst/>
          </a:prstGeom>
          <a:solidFill>
            <a:srgbClr val="FFFF99"/>
          </a:solidFill>
          <a:ln w="38100">
            <a:solidFill>
              <a:schemeClr val="accent1"/>
            </a:solidFill>
          </a:ln>
        </p:spPr>
        <p:txBody>
          <a:bodyPr wrap="square" rtlCol="0">
            <a:spAutoFit/>
          </a:bodyPr>
          <a:lstStyle/>
          <a:p>
            <a:pPr lvl="0" algn="just"/>
            <a:r>
              <a:rPr lang="vi-VN" sz="4400">
                <a:solidFill>
                  <a:prstClr val="black"/>
                </a:solidFill>
                <a:latin typeface="Calibri" panose="020F0502020204030204"/>
                <a:ea typeface="Roboto" panose="02000000000000000000" pitchFamily="2" charset="0"/>
              </a:rPr>
              <a:t>Theo với tiếng chim bay lên,</a:t>
            </a:r>
            <a:r>
              <a:rPr lang="vi-VN" sz="4400">
                <a:solidFill>
                  <a:srgbClr val="FF0000"/>
                </a:solidFill>
                <a:latin typeface="Calibri" panose="020F0502020204030204"/>
                <a:ea typeface="Roboto" panose="02000000000000000000" pitchFamily="2" charset="0"/>
              </a:rPr>
              <a:t>/</a:t>
            </a:r>
            <a:r>
              <a:rPr lang="vi-VN" sz="4400">
                <a:solidFill>
                  <a:prstClr val="black"/>
                </a:solidFill>
                <a:latin typeface="Calibri" panose="020F0502020204030204"/>
                <a:ea typeface="Roboto" panose="02000000000000000000" pitchFamily="2" charset="0"/>
              </a:rPr>
              <a:t> từ không trung vọng xuống một tiếng hót trong sáng</a:t>
            </a:r>
            <a:r>
              <a:rPr lang="vi-VN" sz="4400">
                <a:solidFill>
                  <a:srgbClr val="FF0000"/>
                </a:solidFill>
                <a:latin typeface="Calibri" panose="020F0502020204030204"/>
                <a:ea typeface="Roboto" panose="02000000000000000000" pitchFamily="2" charset="0"/>
              </a:rPr>
              <a:t>/</a:t>
            </a:r>
            <a:r>
              <a:rPr lang="vi-VN" sz="4400">
                <a:solidFill>
                  <a:prstClr val="black"/>
                </a:solidFill>
                <a:latin typeface="Calibri" panose="020F0502020204030204"/>
                <a:ea typeface="Roboto" panose="02000000000000000000" pitchFamily="2" charset="0"/>
              </a:rPr>
              <a:t> diệu kì,</a:t>
            </a:r>
            <a:r>
              <a:rPr lang="vi-VN" sz="4400">
                <a:solidFill>
                  <a:srgbClr val="FF0000"/>
                </a:solidFill>
                <a:latin typeface="Calibri" panose="020F0502020204030204"/>
                <a:ea typeface="Roboto" panose="02000000000000000000" pitchFamily="2" charset="0"/>
              </a:rPr>
              <a:t>/</a:t>
            </a:r>
            <a:r>
              <a:rPr lang="vi-VN" sz="4400">
                <a:solidFill>
                  <a:prstClr val="black"/>
                </a:solidFill>
                <a:latin typeface="Calibri" panose="020F0502020204030204"/>
                <a:ea typeface="Roboto" panose="02000000000000000000" pitchFamily="2" charset="0"/>
              </a:rPr>
              <a:t> giọng ríu ran đổ hồi,</a:t>
            </a:r>
            <a:r>
              <a:rPr lang="vi-VN" sz="4400">
                <a:solidFill>
                  <a:srgbClr val="FF0000"/>
                </a:solidFill>
                <a:latin typeface="Calibri" panose="020F0502020204030204"/>
                <a:ea typeface="Roboto" panose="02000000000000000000" pitchFamily="2" charset="0"/>
              </a:rPr>
              <a:t>/</a:t>
            </a:r>
            <a:r>
              <a:rPr lang="vi-VN" sz="4400">
                <a:solidFill>
                  <a:prstClr val="black"/>
                </a:solidFill>
                <a:latin typeface="Calibri" panose="020F0502020204030204"/>
                <a:ea typeface="Roboto" panose="02000000000000000000" pitchFamily="2" charset="0"/>
              </a:rPr>
              <a:t> âm điệu hài hoà đến tinh tế.</a:t>
            </a:r>
            <a:r>
              <a:rPr lang="vi-VN" sz="4400">
                <a:solidFill>
                  <a:srgbClr val="FF0000"/>
                </a:solidFill>
                <a:latin typeface="Calibri" panose="020F0502020204030204"/>
                <a:ea typeface="Roboto" panose="02000000000000000000" pitchFamily="2" charset="0"/>
              </a:rPr>
              <a:t>//</a:t>
            </a:r>
            <a:endParaRPr kumimoji="0" lang="en-US" sz="44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sp>
        <p:nvSpPr>
          <p:cNvPr id="9" name="TextBox 30">
            <a:extLst>
              <a:ext uri="{FF2B5EF4-FFF2-40B4-BE49-F238E27FC236}">
                <a16:creationId xmlns:a16="http://schemas.microsoft.com/office/drawing/2014/main" id="{C15FCDAF-071A-5C1C-F2B3-43FF89360677}"/>
              </a:ext>
            </a:extLst>
          </p:cNvPr>
          <p:cNvSpPr txBox="1"/>
          <p:nvPr/>
        </p:nvSpPr>
        <p:spPr>
          <a:xfrm>
            <a:off x="1115480" y="2368813"/>
            <a:ext cx="9958544" cy="3098721"/>
          </a:xfrm>
          <a:prstGeom prst="roundRect">
            <a:avLst/>
          </a:prstGeom>
          <a:solidFill>
            <a:srgbClr val="FFFF99"/>
          </a:solidFill>
          <a:ln w="38100">
            <a:solidFill>
              <a:schemeClr val="accent1"/>
            </a:solidFill>
          </a:ln>
        </p:spPr>
        <p:txBody>
          <a:bodyPr wrap="square" rtlCol="0">
            <a:spAutoFit/>
          </a:bodyPr>
          <a:lstStyle/>
          <a:p>
            <a:pPr lvl="0" algn="just"/>
            <a:r>
              <a:rPr lang="vi-VN" sz="4400">
                <a:solidFill>
                  <a:prstClr val="black"/>
                </a:solidFill>
                <a:latin typeface="Calibri" panose="020F0502020204030204"/>
                <a:ea typeface="Roboto" panose="02000000000000000000" pitchFamily="2" charset="0"/>
              </a:rPr>
              <a:t>Đến như tôi,</a:t>
            </a:r>
            <a:r>
              <a:rPr lang="vi-VN" sz="4400">
                <a:solidFill>
                  <a:srgbClr val="FF0000"/>
                </a:solidFill>
                <a:latin typeface="Calibri" panose="020F0502020204030204"/>
                <a:ea typeface="Roboto" panose="02000000000000000000" pitchFamily="2" charset="0"/>
              </a:rPr>
              <a:t>/</a:t>
            </a:r>
            <a:r>
              <a:rPr lang="vi-VN" sz="4400">
                <a:solidFill>
                  <a:prstClr val="black"/>
                </a:solidFill>
                <a:latin typeface="Calibri" panose="020F0502020204030204"/>
                <a:ea typeface="Roboto" panose="02000000000000000000" pitchFamily="2" charset="0"/>
              </a:rPr>
              <a:t> một cậu bé chăn trâu</a:t>
            </a:r>
            <a:r>
              <a:rPr lang="vi-VN" sz="4400">
                <a:solidFill>
                  <a:srgbClr val="FF0000"/>
                </a:solidFill>
                <a:latin typeface="Calibri" panose="020F0502020204030204"/>
                <a:ea typeface="Roboto" panose="02000000000000000000" pitchFamily="2" charset="0"/>
              </a:rPr>
              <a:t>/</a:t>
            </a:r>
            <a:r>
              <a:rPr lang="vi-VN" sz="4400">
                <a:solidFill>
                  <a:prstClr val="black"/>
                </a:solidFill>
                <a:latin typeface="Calibri" panose="020F0502020204030204"/>
                <a:ea typeface="Roboto" panose="02000000000000000000" pitchFamily="2" charset="0"/>
              </a:rPr>
              <a:t> cũng mê đi trong tiếng hót chiền chiện giữa chiều</a:t>
            </a:r>
            <a:r>
              <a:rPr lang="vi-VN" sz="4400">
                <a:solidFill>
                  <a:srgbClr val="FF0000"/>
                </a:solidFill>
                <a:latin typeface="Calibri" panose="020F0502020204030204"/>
                <a:ea typeface="Roboto" panose="02000000000000000000" pitchFamily="2" charset="0"/>
              </a:rPr>
              <a:t>/</a:t>
            </a:r>
            <a:r>
              <a:rPr lang="vi-VN" sz="4400">
                <a:solidFill>
                  <a:prstClr val="black"/>
                </a:solidFill>
                <a:latin typeface="Calibri" panose="020F0502020204030204"/>
                <a:ea typeface="Roboto" panose="02000000000000000000" pitchFamily="2" charset="0"/>
              </a:rPr>
              <a:t> mà bầu trời,</a:t>
            </a:r>
            <a:r>
              <a:rPr lang="vi-VN" sz="4400">
                <a:solidFill>
                  <a:srgbClr val="FF0000"/>
                </a:solidFill>
                <a:latin typeface="Calibri" panose="020F0502020204030204"/>
                <a:ea typeface="Roboto" panose="02000000000000000000" pitchFamily="2" charset="0"/>
              </a:rPr>
              <a:t>/</a:t>
            </a:r>
            <a:r>
              <a:rPr lang="vi-VN" sz="4400">
                <a:solidFill>
                  <a:prstClr val="black"/>
                </a:solidFill>
                <a:latin typeface="Calibri" panose="020F0502020204030204"/>
                <a:ea typeface="Roboto" panose="02000000000000000000" pitchFamily="2" charset="0"/>
              </a:rPr>
              <a:t> mặt đất,</a:t>
            </a:r>
            <a:r>
              <a:rPr lang="vi-VN" sz="4400">
                <a:solidFill>
                  <a:srgbClr val="FF0000"/>
                </a:solidFill>
                <a:latin typeface="Calibri" panose="020F0502020204030204"/>
                <a:ea typeface="Roboto" panose="02000000000000000000" pitchFamily="2" charset="0"/>
              </a:rPr>
              <a:t>/</a:t>
            </a:r>
            <a:r>
              <a:rPr lang="vi-VN" sz="4400">
                <a:solidFill>
                  <a:prstClr val="black"/>
                </a:solidFill>
                <a:latin typeface="Calibri" panose="020F0502020204030204"/>
                <a:ea typeface="Roboto" panose="02000000000000000000" pitchFamily="2" charset="0"/>
              </a:rPr>
              <a:t> hồn người đều trong sáng…</a:t>
            </a:r>
            <a:r>
              <a:rPr lang="vi-VN" sz="4400">
                <a:solidFill>
                  <a:srgbClr val="FF0000"/>
                </a:solidFill>
                <a:latin typeface="Calibri" panose="020F0502020204030204"/>
                <a:ea typeface="Roboto" panose="02000000000000000000" pitchFamily="2" charset="0"/>
              </a:rPr>
              <a:t>//</a:t>
            </a:r>
            <a:endParaRPr kumimoji="0" lang="en-US" sz="44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spTree>
    <p:extLst>
      <p:ext uri="{BB962C8B-B14F-4D97-AF65-F5344CB8AC3E}">
        <p14:creationId xmlns:p14="http://schemas.microsoft.com/office/powerpoint/2010/main" val="2779256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900" decel="100000" fill="hold"/>
                                        <p:tgtEl>
                                          <p:spTgt spid="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900" decel="100000" fill="hold"/>
                                        <p:tgtEl>
                                          <p:spTgt spid="8"/>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900" decel="100000" fill="hold"/>
                                        <p:tgtEl>
                                          <p:spTgt spid="9"/>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p:cNvGrpSpPr/>
        <p:nvPr/>
      </p:nvGrpSpPr>
      <p:grpSpPr>
        <a:xfrm>
          <a:off x="0" y="0"/>
          <a:ext cx="0" cy="0"/>
          <a:chOff x="0" y="0"/>
          <a:chExt cx="0" cy="0"/>
        </a:xfrm>
      </p:grpSpPr>
      <p:sp>
        <p:nvSpPr>
          <p:cNvPr id="31" name="Hình chữ nhật: Góc Tròn 30">
            <a:extLst>
              <a:ext uri="{FF2B5EF4-FFF2-40B4-BE49-F238E27FC236}">
                <a16:creationId xmlns:a16="http://schemas.microsoft.com/office/drawing/2014/main" id="{0C5EA248-9911-A5F5-CC82-3084F4B70C2F}"/>
              </a:ext>
            </a:extLst>
          </p:cNvPr>
          <p:cNvSpPr/>
          <p:nvPr/>
        </p:nvSpPr>
        <p:spPr>
          <a:xfrm>
            <a:off x="397565" y="337625"/>
            <a:ext cx="11410122" cy="6302326"/>
          </a:xfrm>
          <a:prstGeom prst="roundRect">
            <a:avLst/>
          </a:prstGeom>
          <a:solidFill>
            <a:schemeClr val="bg1">
              <a:alpha val="81000"/>
            </a:schemeClr>
          </a:solidFill>
          <a:ln w="762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0">
            <a:extLst>
              <a:ext uri="{FF2B5EF4-FFF2-40B4-BE49-F238E27FC236}">
                <a16:creationId xmlns:a16="http://schemas.microsoft.com/office/drawing/2014/main" id="{5CD2EC19-CA50-AE19-EC9E-C118E302E560}"/>
              </a:ext>
            </a:extLst>
          </p:cNvPr>
          <p:cNvGrpSpPr/>
          <p:nvPr/>
        </p:nvGrpSpPr>
        <p:grpSpPr>
          <a:xfrm>
            <a:off x="644502" y="780681"/>
            <a:ext cx="10902996" cy="919401"/>
            <a:chOff x="1446879" y="926145"/>
            <a:chExt cx="9312296" cy="919401"/>
          </a:xfrm>
        </p:grpSpPr>
        <p:sp>
          <p:nvSpPr>
            <p:cNvPr id="3" name="TextBox 2">
              <a:extLst>
                <a:ext uri="{FF2B5EF4-FFF2-40B4-BE49-F238E27FC236}">
                  <a16:creationId xmlns:a16="http://schemas.microsoft.com/office/drawing/2014/main" id="{5F26823A-2FC3-A7AB-ED5B-3A94C046E2F2}"/>
                </a:ext>
              </a:extLst>
            </p:cNvPr>
            <p:cNvSpPr txBox="1"/>
            <p:nvPr/>
          </p:nvSpPr>
          <p:spPr>
            <a:xfrm>
              <a:off x="1861905" y="926145"/>
              <a:ext cx="8897270" cy="919401"/>
            </a:xfrm>
            <a:prstGeom prst="roundRect">
              <a:avLst/>
            </a:prstGeom>
            <a:solidFill>
              <a:srgbClr val="E0FFC1"/>
            </a:solidFill>
            <a:ln w="38100">
              <a:solidFill>
                <a:srgbClr val="00B050"/>
              </a:solidFill>
            </a:ln>
          </p:spPr>
          <p:txBody>
            <a:bodyPr wrap="square" rtlCol="0">
              <a:spAutoFit/>
            </a:bodyPr>
            <a:lstStyle/>
            <a:p>
              <a:pPr algn="just"/>
              <a:r>
                <a:rPr lang="en-US" sz="4800" b="1">
                  <a:ea typeface="Roboto" panose="02000000000000000000" pitchFamily="2" charset="0"/>
                </a:rPr>
                <a:t>   Bài tập đọc được chia làm mấy đoạn?</a:t>
              </a:r>
              <a:endParaRPr lang="en-US" sz="4800" b="1" dirty="0">
                <a:ea typeface="Roboto" panose="02000000000000000000" pitchFamily="2" charset="0"/>
              </a:endParaRPr>
            </a:p>
          </p:txBody>
        </p:sp>
        <p:pic>
          <p:nvPicPr>
            <p:cNvPr id="4" name="Picture 19">
              <a:extLst>
                <a:ext uri="{FF2B5EF4-FFF2-40B4-BE49-F238E27FC236}">
                  <a16:creationId xmlns:a16="http://schemas.microsoft.com/office/drawing/2014/main" id="{62B60113-ECF6-216C-2DBA-76B4DA28C5E0}"/>
                </a:ext>
              </a:extLst>
            </p:cNvPr>
            <p:cNvPicPr>
              <a:picLocks noChangeAspect="1"/>
            </p:cNvPicPr>
            <p:nvPr/>
          </p:nvPicPr>
          <p:blipFill>
            <a:blip r:embed="rId5"/>
            <a:stretch>
              <a:fillRect/>
            </a:stretch>
          </p:blipFill>
          <p:spPr>
            <a:xfrm>
              <a:off x="1446879" y="984525"/>
              <a:ext cx="703924" cy="802640"/>
            </a:xfrm>
            <a:prstGeom prst="rect">
              <a:avLst/>
            </a:prstGeom>
          </p:spPr>
        </p:pic>
      </p:grpSp>
      <p:sp>
        <p:nvSpPr>
          <p:cNvPr id="5" name="TextBox 30">
            <a:extLst>
              <a:ext uri="{FF2B5EF4-FFF2-40B4-BE49-F238E27FC236}">
                <a16:creationId xmlns:a16="http://schemas.microsoft.com/office/drawing/2014/main" id="{1FCD580C-18ED-4670-4E75-CA95590F65E4}"/>
              </a:ext>
            </a:extLst>
          </p:cNvPr>
          <p:cNvSpPr txBox="1"/>
          <p:nvPr/>
        </p:nvSpPr>
        <p:spPr>
          <a:xfrm>
            <a:off x="1752276" y="2061270"/>
            <a:ext cx="8687444" cy="715089"/>
          </a:xfrm>
          <a:prstGeom prst="roundRect">
            <a:avLst/>
          </a:prstGeom>
          <a:solidFill>
            <a:srgbClr val="FFFF99"/>
          </a:solidFill>
          <a:ln w="38100">
            <a:solidFill>
              <a:srgbClr val="FFC000"/>
            </a:solidFill>
          </a:ln>
        </p:spPr>
        <p:txBody>
          <a:bodyPr wrap="square" rtlCol="0">
            <a:spAutoFit/>
          </a:bodyPr>
          <a:lstStyle/>
          <a:p>
            <a:pPr algn="just"/>
            <a:r>
              <a:rPr lang="en-US" sz="3600">
                <a:ea typeface="Roboto" panose="02000000000000000000" pitchFamily="2" charset="0"/>
              </a:rPr>
              <a:t>   Đoạn 1: Từ đầu đến “ bay lên đấy!”.</a:t>
            </a:r>
            <a:endParaRPr lang="en-US" sz="3600" dirty="0">
              <a:ea typeface="Roboto" panose="02000000000000000000" pitchFamily="2" charset="0"/>
            </a:endParaRPr>
          </a:p>
        </p:txBody>
      </p:sp>
      <p:sp>
        <p:nvSpPr>
          <p:cNvPr id="6" name="TextBox 32">
            <a:extLst>
              <a:ext uri="{FF2B5EF4-FFF2-40B4-BE49-F238E27FC236}">
                <a16:creationId xmlns:a16="http://schemas.microsoft.com/office/drawing/2014/main" id="{B6234A54-D890-4FB1-9014-D172B7D9D708}"/>
              </a:ext>
            </a:extLst>
          </p:cNvPr>
          <p:cNvSpPr txBox="1"/>
          <p:nvPr/>
        </p:nvSpPr>
        <p:spPr>
          <a:xfrm>
            <a:off x="1752276" y="3235785"/>
            <a:ext cx="8687444" cy="715089"/>
          </a:xfrm>
          <a:prstGeom prst="roundRect">
            <a:avLst/>
          </a:prstGeom>
          <a:solidFill>
            <a:srgbClr val="FFFF99"/>
          </a:solidFill>
          <a:ln w="38100">
            <a:solidFill>
              <a:srgbClr val="FFC000"/>
            </a:solidFill>
          </a:ln>
        </p:spPr>
        <p:txBody>
          <a:bodyPr wrap="square" rtlCol="0">
            <a:spAutoFit/>
          </a:bodyPr>
          <a:lstStyle/>
          <a:p>
            <a:pPr algn="just"/>
            <a:r>
              <a:rPr lang="en-US" sz="3600">
                <a:ea typeface="Roboto" panose="02000000000000000000" pitchFamily="2" charset="0"/>
              </a:rPr>
              <a:t>   Đoạn 2: Tiếp theo đến “tâm hồn họ”.</a:t>
            </a:r>
            <a:endParaRPr lang="en-US" sz="3600" dirty="0">
              <a:latin typeface="Calibri" panose="020F0502020204030204" pitchFamily="34" charset="0"/>
              <a:ea typeface="Roboto" panose="02000000000000000000" pitchFamily="2" charset="0"/>
              <a:cs typeface="Calibri" panose="020F0502020204030204" pitchFamily="34" charset="0"/>
            </a:endParaRPr>
          </a:p>
        </p:txBody>
      </p:sp>
      <p:sp>
        <p:nvSpPr>
          <p:cNvPr id="7" name="TextBox 35">
            <a:extLst>
              <a:ext uri="{FF2B5EF4-FFF2-40B4-BE49-F238E27FC236}">
                <a16:creationId xmlns:a16="http://schemas.microsoft.com/office/drawing/2014/main" id="{7BA81176-7D55-386A-BEDA-822704667573}"/>
              </a:ext>
            </a:extLst>
          </p:cNvPr>
          <p:cNvSpPr txBox="1"/>
          <p:nvPr/>
        </p:nvSpPr>
        <p:spPr>
          <a:xfrm>
            <a:off x="1752276" y="4410300"/>
            <a:ext cx="8687444" cy="715089"/>
          </a:xfrm>
          <a:prstGeom prst="roundRect">
            <a:avLst/>
          </a:prstGeom>
          <a:solidFill>
            <a:srgbClr val="FFFF99"/>
          </a:solidFill>
          <a:ln w="38100">
            <a:solidFill>
              <a:srgbClr val="FFC000"/>
            </a:solidFill>
          </a:ln>
        </p:spPr>
        <p:txBody>
          <a:bodyPr wrap="square" rtlCol="0">
            <a:spAutoFit/>
          </a:bodyPr>
          <a:lstStyle/>
          <a:p>
            <a:pPr algn="just"/>
            <a:r>
              <a:rPr lang="en-US" sz="3600">
                <a:ea typeface="Roboto" panose="02000000000000000000" pitchFamily="2" charset="0"/>
              </a:rPr>
              <a:t>   Đoạn 3: Còn lại.</a:t>
            </a:r>
            <a:endParaRPr lang="en-US" sz="3600" dirty="0">
              <a:ea typeface="Roboto" panose="02000000000000000000" pitchFamily="2" charset="0"/>
            </a:endParaRPr>
          </a:p>
        </p:txBody>
      </p:sp>
    </p:spTree>
    <p:extLst>
      <p:ext uri="{BB962C8B-B14F-4D97-AF65-F5344CB8AC3E}">
        <p14:creationId xmlns:p14="http://schemas.microsoft.com/office/powerpoint/2010/main" val="2740788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900" decel="100000" fill="hold"/>
                                        <p:tgtEl>
                                          <p:spTgt spid="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900" decel="100000" fill="hold"/>
                                        <p:tgtEl>
                                          <p:spTgt spid="7"/>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a:extLst>
            <a:ext uri="{FF2B5EF4-FFF2-40B4-BE49-F238E27FC236}">
              <a16:creationId xmlns:a16="http://schemas.microsoft.com/office/drawing/2014/main" id="{C21413F4-DC83-DE87-9288-D07F2E2870F3}"/>
            </a:ext>
          </a:extLst>
        </p:cNvPr>
        <p:cNvGrpSpPr/>
        <p:nvPr/>
      </p:nvGrpSpPr>
      <p:grpSpPr>
        <a:xfrm>
          <a:off x="0" y="0"/>
          <a:ext cx="0" cy="0"/>
          <a:chOff x="0" y="0"/>
          <a:chExt cx="0" cy="0"/>
        </a:xfrm>
      </p:grpSpPr>
      <p:sp>
        <p:nvSpPr>
          <p:cNvPr id="31" name="Hình chữ nhật: Góc Tròn 30">
            <a:extLst>
              <a:ext uri="{FF2B5EF4-FFF2-40B4-BE49-F238E27FC236}">
                <a16:creationId xmlns:a16="http://schemas.microsoft.com/office/drawing/2014/main" id="{B12C7C4E-D9AD-681F-21FB-CADFB51453DB}"/>
              </a:ext>
            </a:extLst>
          </p:cNvPr>
          <p:cNvSpPr/>
          <p:nvPr/>
        </p:nvSpPr>
        <p:spPr>
          <a:xfrm>
            <a:off x="397565" y="558096"/>
            <a:ext cx="11410122" cy="5857218"/>
          </a:xfrm>
          <a:prstGeom prst="roundRect">
            <a:avLst/>
          </a:prstGeom>
          <a:solidFill>
            <a:schemeClr val="bg1">
              <a:alpha val="81000"/>
            </a:schemeClr>
          </a:solidFill>
          <a:ln w="762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20">
            <a:extLst>
              <a:ext uri="{FF2B5EF4-FFF2-40B4-BE49-F238E27FC236}">
                <a16:creationId xmlns:a16="http://schemas.microsoft.com/office/drawing/2014/main" id="{A8A8A8F5-0CAC-BCA0-EE76-BF3B9A76AD1E}"/>
              </a:ext>
            </a:extLst>
          </p:cNvPr>
          <p:cNvSpPr txBox="1"/>
          <p:nvPr/>
        </p:nvSpPr>
        <p:spPr>
          <a:xfrm>
            <a:off x="612403" y="552669"/>
            <a:ext cx="10789944" cy="70788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4000" b="0" i="0" u="none" strike="noStrike" kern="1200" cap="none" spc="0" normalizeH="0" baseline="0" noProof="0">
                <a:ln>
                  <a:noFill/>
                </a:ln>
                <a:solidFill>
                  <a:srgbClr val="00B0F0"/>
                </a:solidFill>
                <a:effectLst/>
                <a:uLnTx/>
                <a:uFillTx/>
                <a:latin typeface="UTM Mother" panose="02040603050506020204" pitchFamily="18" charset="0"/>
                <a:ea typeface="+mn-ea"/>
                <a:cs typeface="Arial" panose="020B0604020202020204" pitchFamily="34" charset="0"/>
              </a:rPr>
              <a:t>Chiền chiện bay lên</a:t>
            </a:r>
            <a:endParaRPr kumimoji="0" lang="sv-SE" sz="4000" b="0" i="0" u="none" strike="noStrike" kern="1200" cap="none" spc="0" normalizeH="0" baseline="0" noProof="0" dirty="0">
              <a:ln>
                <a:noFill/>
              </a:ln>
              <a:solidFill>
                <a:srgbClr val="00B0F0"/>
              </a:solidFill>
              <a:effectLst/>
              <a:uLnTx/>
              <a:uFillTx/>
              <a:latin typeface="UTM Mother" panose="02040603050506020204" pitchFamily="18" charset="0"/>
              <a:ea typeface="+mn-ea"/>
              <a:cs typeface="Arial" panose="020B0604020202020204" pitchFamily="34" charset="0"/>
            </a:endParaRPr>
          </a:p>
        </p:txBody>
      </p:sp>
      <p:sp>
        <p:nvSpPr>
          <p:cNvPr id="5" name="Hộp Văn bản 4">
            <a:extLst>
              <a:ext uri="{FF2B5EF4-FFF2-40B4-BE49-F238E27FC236}">
                <a16:creationId xmlns:a16="http://schemas.microsoft.com/office/drawing/2014/main" id="{BA92D5A5-37CA-0690-D61D-A96EE701BA60}"/>
              </a:ext>
            </a:extLst>
          </p:cNvPr>
          <p:cNvSpPr txBox="1"/>
          <p:nvPr/>
        </p:nvSpPr>
        <p:spPr>
          <a:xfrm>
            <a:off x="625654" y="1157762"/>
            <a:ext cx="10953943" cy="526297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Chiều thu buông xuống dần. Đó là lúc chim cũng kiếm ăn no nê, trên bãi trên đồng. Từ một bờ sông, bỗng một cánh chiền chiện bay lên. Thoạt đầu như một viên đá ném vút lên trời. Nhưng viên đá ấy như có một sức thần không rơi xuống, nó cứ lao vút, lao vút mãi lên chín tầng mây…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Chiền chiện bay lên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Theo với tiếng chim bay lên, từ không trung vọng xuống một tiếng hót trong sáng diệu kì, giọng ríu ran đổ hồi, âm điệu hài hoà đến tinh tế. Giọng hót vừa đượm vẻ hồn nhiên, vừa thơ thới, thanh thản… Chim gieo niềm yêu đời vô tư cho những người lam lũ trên mặt đất. Lúc ấy, trên cánh đồng, vẫn người nào việc ấy. Người làm cỏ vẫn làm cỏ, người xới xáo vẫn xới xáo, người cày cuốc vẫn cày cuốc… Nhưng tiếng chim hồn hậu đang nhập lặng lẽ vào tâm hồn họ.</a:t>
            </a:r>
          </a:p>
        </p:txBody>
      </p:sp>
    </p:spTree>
    <p:extLst>
      <p:ext uri="{BB962C8B-B14F-4D97-AF65-F5344CB8AC3E}">
        <p14:creationId xmlns:p14="http://schemas.microsoft.com/office/powerpoint/2010/main" val="1447792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a:extLst>
            <a:ext uri="{FF2B5EF4-FFF2-40B4-BE49-F238E27FC236}">
              <a16:creationId xmlns:a16="http://schemas.microsoft.com/office/drawing/2014/main" id="{EC2D4F39-B5D9-B181-38DB-66B44876F2E0}"/>
            </a:ext>
          </a:extLst>
        </p:cNvPr>
        <p:cNvGrpSpPr/>
        <p:nvPr/>
      </p:nvGrpSpPr>
      <p:grpSpPr>
        <a:xfrm>
          <a:off x="0" y="0"/>
          <a:ext cx="0" cy="0"/>
          <a:chOff x="0" y="0"/>
          <a:chExt cx="0" cy="0"/>
        </a:xfrm>
      </p:grpSpPr>
      <p:sp>
        <p:nvSpPr>
          <p:cNvPr id="31" name="Hình chữ nhật: Góc Tròn 30">
            <a:extLst>
              <a:ext uri="{FF2B5EF4-FFF2-40B4-BE49-F238E27FC236}">
                <a16:creationId xmlns:a16="http://schemas.microsoft.com/office/drawing/2014/main" id="{217BF639-4195-2262-DEA3-72AE9614B1B9}"/>
              </a:ext>
            </a:extLst>
          </p:cNvPr>
          <p:cNvSpPr/>
          <p:nvPr/>
        </p:nvSpPr>
        <p:spPr>
          <a:xfrm>
            <a:off x="397565" y="558096"/>
            <a:ext cx="11410122" cy="3839263"/>
          </a:xfrm>
          <a:prstGeom prst="roundRect">
            <a:avLst/>
          </a:prstGeom>
          <a:solidFill>
            <a:schemeClr val="bg1">
              <a:alpha val="81000"/>
            </a:schemeClr>
          </a:solidFill>
          <a:ln w="762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ộp Văn bản 4">
            <a:extLst>
              <a:ext uri="{FF2B5EF4-FFF2-40B4-BE49-F238E27FC236}">
                <a16:creationId xmlns:a16="http://schemas.microsoft.com/office/drawing/2014/main" id="{3EEEA3A1-8CD9-F4A7-8508-4A559F18D971}"/>
              </a:ext>
            </a:extLst>
          </p:cNvPr>
          <p:cNvSpPr txBox="1"/>
          <p:nvPr/>
        </p:nvSpPr>
        <p:spPr>
          <a:xfrm>
            <a:off x="625654" y="857929"/>
            <a:ext cx="10953943"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Đến như tôi, một cậu bé chăn trâu cũng mê đi trong tiếng hót chiền chiện giữa chiều mà bầu trời, mặt đất, hồn người đều trong sáng… Tiếng chim là tiếng nói của sứ giả mặt đất gửi tặng trời. Rồi, tiếng chim lại là tiếng nói của thiên sứ gửi lời chào mặt đất.</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Chiền chiện đã bay lên và đang hót.</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Theo Ngô Văn Phú</a:t>
            </a:r>
          </a:p>
        </p:txBody>
      </p:sp>
    </p:spTree>
    <p:extLst>
      <p:ext uri="{BB962C8B-B14F-4D97-AF65-F5344CB8AC3E}">
        <p14:creationId xmlns:p14="http://schemas.microsoft.com/office/powerpoint/2010/main" val="4047185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p:cNvGrpSpPr/>
        <p:nvPr/>
      </p:nvGrpSpPr>
      <p:grpSpPr>
        <a:xfrm>
          <a:off x="0" y="0"/>
          <a:ext cx="0" cy="0"/>
          <a:chOff x="0" y="0"/>
          <a:chExt cx="0" cy="0"/>
        </a:xfrm>
      </p:grpSpPr>
      <p:sp>
        <p:nvSpPr>
          <p:cNvPr id="31" name="Hình chữ nhật: Góc Tròn 30">
            <a:extLst>
              <a:ext uri="{FF2B5EF4-FFF2-40B4-BE49-F238E27FC236}">
                <a16:creationId xmlns:a16="http://schemas.microsoft.com/office/drawing/2014/main" id="{0C5EA248-9911-A5F5-CC82-3084F4B70C2F}"/>
              </a:ext>
            </a:extLst>
          </p:cNvPr>
          <p:cNvSpPr/>
          <p:nvPr/>
        </p:nvSpPr>
        <p:spPr>
          <a:xfrm>
            <a:off x="397565" y="337625"/>
            <a:ext cx="11410122" cy="6302326"/>
          </a:xfrm>
          <a:prstGeom prst="roundRect">
            <a:avLst/>
          </a:prstGeom>
          <a:solidFill>
            <a:schemeClr val="bg1">
              <a:alpha val="81000"/>
            </a:schemeClr>
          </a:solidFill>
          <a:ln w="762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21">
            <a:extLst>
              <a:ext uri="{FF2B5EF4-FFF2-40B4-BE49-F238E27FC236}">
                <a16:creationId xmlns:a16="http://schemas.microsoft.com/office/drawing/2014/main" id="{E545B7F8-8DF2-B0C1-43CD-4B832EF717C7}"/>
              </a:ext>
            </a:extLst>
          </p:cNvPr>
          <p:cNvSpPr/>
          <p:nvPr/>
        </p:nvSpPr>
        <p:spPr>
          <a:xfrm>
            <a:off x="1357119" y="2006336"/>
            <a:ext cx="2241452" cy="796835"/>
          </a:xfrm>
          <a:prstGeom prst="roundRect">
            <a:avLst>
              <a:gd name="adj" fmla="val 50000"/>
            </a:avLst>
          </a:prstGeom>
          <a:solidFill>
            <a:srgbClr val="EEF6FB"/>
          </a:solidFill>
          <a:ln w="38100">
            <a:solidFill>
              <a:srgbClr val="FF66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n w="9525">
                  <a:noFill/>
                  <a:prstDash val="solid"/>
                </a:ln>
                <a:solidFill>
                  <a:srgbClr val="FF6699"/>
                </a:solidFill>
                <a:latin typeface="iCiel Pony" panose="02000000000000000000" pitchFamily="2" charset="0"/>
              </a:rPr>
              <a:t>Đoạn 1:</a:t>
            </a:r>
            <a:endParaRPr lang="en-US" sz="4000" dirty="0">
              <a:ln w="9525">
                <a:noFill/>
                <a:prstDash val="solid"/>
              </a:ln>
              <a:solidFill>
                <a:srgbClr val="FF6699"/>
              </a:solidFill>
              <a:latin typeface="iCiel Pony" panose="02000000000000000000" pitchFamily="2" charset="0"/>
            </a:endParaRPr>
          </a:p>
        </p:txBody>
      </p:sp>
      <p:grpSp>
        <p:nvGrpSpPr>
          <p:cNvPr id="10" name="Group 7">
            <a:extLst>
              <a:ext uri="{FF2B5EF4-FFF2-40B4-BE49-F238E27FC236}">
                <a16:creationId xmlns:a16="http://schemas.microsoft.com/office/drawing/2014/main" id="{C372BBC0-3EEB-313A-58B2-27F6C3695BBC}"/>
              </a:ext>
            </a:extLst>
          </p:cNvPr>
          <p:cNvGrpSpPr/>
          <p:nvPr/>
        </p:nvGrpSpPr>
        <p:grpSpPr>
          <a:xfrm>
            <a:off x="1206381" y="396270"/>
            <a:ext cx="9779237" cy="1189248"/>
            <a:chOff x="716043" y="1656278"/>
            <a:chExt cx="16870200" cy="1189248"/>
          </a:xfrm>
        </p:grpSpPr>
        <p:sp>
          <p:nvSpPr>
            <p:cNvPr id="11" name="TextBox 8">
              <a:extLst>
                <a:ext uri="{FF2B5EF4-FFF2-40B4-BE49-F238E27FC236}">
                  <a16:creationId xmlns:a16="http://schemas.microsoft.com/office/drawing/2014/main" id="{9260F29A-ED86-6967-F95C-7F70A7FD792D}"/>
                </a:ext>
              </a:extLst>
            </p:cNvPr>
            <p:cNvSpPr txBox="1"/>
            <p:nvPr/>
          </p:nvSpPr>
          <p:spPr>
            <a:xfrm>
              <a:off x="730330" y="1669820"/>
              <a:ext cx="16855913" cy="1175706"/>
            </a:xfrm>
            <a:prstGeom prst="rect">
              <a:avLst/>
            </a:prstGeom>
            <a:noFill/>
          </p:spPr>
          <p:txBody>
            <a:bodyPr wrap="square">
              <a:spAutoFit/>
            </a:bodyPr>
            <a:lstStyle/>
            <a:p>
              <a:pPr algn="ctr">
                <a:lnSpc>
                  <a:spcPct val="80000"/>
                </a:lnSpc>
              </a:pPr>
              <a:r>
                <a:rPr lang="en-US" sz="88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SVN-Apple" panose="02040603050506020204" pitchFamily="18" charset="0"/>
                  <a:ea typeface="LNTH-LuoLuoNotangYuanTi 1" pitchFamily="2" charset="-128"/>
                  <a:cs typeface="LNTH-LuoLuoNotangYuanTi 1" pitchFamily="2" charset="-128"/>
                </a:rPr>
                <a:t>LUYỆN </a:t>
              </a:r>
              <a:r>
                <a:rPr lang="en-US" sz="8800" b="1">
                  <a:ln w="200025">
                    <a:solidFill>
                      <a:schemeClr val="bg1"/>
                    </a:solidFill>
                    <a:prstDash val="solid"/>
                  </a:ln>
                  <a:solidFill>
                    <a:schemeClr val="bg1"/>
                  </a:solidFill>
                  <a:effectLst>
                    <a:outerShdw blurRad="50800" dist="38100" dir="5400000" algn="t" rotWithShape="0">
                      <a:prstClr val="black">
                        <a:alpha val="40000"/>
                      </a:prstClr>
                    </a:outerShdw>
                  </a:effectLst>
                  <a:latin typeface="SVN-Apple" panose="02040603050506020204" pitchFamily="18" charset="0"/>
                  <a:ea typeface="LNTH-LuoLuoNotangYuanTi 1" pitchFamily="2" charset="-128"/>
                  <a:cs typeface="LNTH-LuoLuoNotangYuanTi 1" pitchFamily="2" charset="-128"/>
                </a:rPr>
                <a:t>ĐỌC NỐI TIẾP ĐOẠN</a:t>
              </a:r>
              <a:endParaRPr lang="en-US" sz="88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SVN-Apple" panose="02040603050506020204" pitchFamily="18" charset="0"/>
                <a:ea typeface="LNTH-LuoLuoNotangYuanTi 1" pitchFamily="2" charset="-128"/>
                <a:cs typeface="LNTH-LuoLuoNotangYuanTi 1" pitchFamily="2" charset="-128"/>
              </a:endParaRPr>
            </a:p>
          </p:txBody>
        </p:sp>
        <p:sp>
          <p:nvSpPr>
            <p:cNvPr id="12" name="TextBox 17">
              <a:extLst>
                <a:ext uri="{FF2B5EF4-FFF2-40B4-BE49-F238E27FC236}">
                  <a16:creationId xmlns:a16="http://schemas.microsoft.com/office/drawing/2014/main" id="{744A3EE9-2559-2C4D-F59D-5840BEBE78ED}"/>
                </a:ext>
              </a:extLst>
            </p:cNvPr>
            <p:cNvSpPr txBox="1"/>
            <p:nvPr/>
          </p:nvSpPr>
          <p:spPr>
            <a:xfrm>
              <a:off x="716043" y="1656278"/>
              <a:ext cx="16855913" cy="1175706"/>
            </a:xfrm>
            <a:prstGeom prst="rect">
              <a:avLst/>
            </a:prstGeom>
            <a:noFill/>
          </p:spPr>
          <p:txBody>
            <a:bodyPr wrap="square">
              <a:spAutoFit/>
            </a:bodyPr>
            <a:lstStyle/>
            <a:p>
              <a:pPr algn="ctr">
                <a:lnSpc>
                  <a:spcPct val="80000"/>
                </a:lnSpc>
              </a:pPr>
              <a:r>
                <a:rPr lang="en-US" sz="88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L</a:t>
              </a:r>
              <a:r>
                <a:rPr lang="en-US" sz="88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U</a:t>
              </a:r>
              <a:r>
                <a:rPr lang="en-US" sz="88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Y</a:t>
              </a:r>
              <a:r>
                <a:rPr lang="en-US" sz="88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Ệ</a:t>
              </a:r>
              <a:r>
                <a:rPr lang="en-US" sz="88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N</a:t>
              </a:r>
              <a:r>
                <a:rPr lang="en-US" sz="88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 </a:t>
              </a:r>
              <a:r>
                <a:rPr lang="en-US" sz="88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Đ</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Ọ</a:t>
              </a: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C</a:t>
              </a:r>
              <a:r>
                <a:rPr lang="en-US" sz="88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 </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N</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Ố</a:t>
              </a:r>
              <a:r>
                <a:rPr lang="en-US" sz="88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I </a:t>
              </a:r>
              <a:r>
                <a:rPr lang="en-US" sz="88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T</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I</a:t>
              </a: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Ế</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P </a:t>
              </a: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Đ</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O</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Ạ</a:t>
              </a:r>
              <a:r>
                <a:rPr lang="en-US" sz="88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N</a:t>
              </a:r>
              <a:endParaRPr lang="en-US" sz="88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endParaRPr>
            </a:p>
          </p:txBody>
        </p:sp>
      </p:grpSp>
      <p:sp>
        <p:nvSpPr>
          <p:cNvPr id="20" name="Hộp Văn bản 19">
            <a:extLst>
              <a:ext uri="{FF2B5EF4-FFF2-40B4-BE49-F238E27FC236}">
                <a16:creationId xmlns:a16="http://schemas.microsoft.com/office/drawing/2014/main" id="{03B4E272-1774-14A7-92FE-CB103B9761F2}"/>
              </a:ext>
            </a:extLst>
          </p:cNvPr>
          <p:cNvSpPr txBox="1"/>
          <p:nvPr/>
        </p:nvSpPr>
        <p:spPr>
          <a:xfrm>
            <a:off x="1016659" y="3370075"/>
            <a:ext cx="10350279" cy="3046988"/>
          </a:xfrm>
          <a:prstGeom prst="rect">
            <a:avLst/>
          </a:prstGeom>
          <a:noFill/>
        </p:spPr>
        <p:txBody>
          <a:bodyPr wrap="square">
            <a:spAutoFit/>
          </a:bodyPr>
          <a:lstStyle/>
          <a:p>
            <a:pPr algn="just"/>
            <a:r>
              <a:rPr lang="en-US" sz="3200" b="1">
                <a:latin typeface="Calibri" panose="020F0502020204030204" pitchFamily="34" charset="0"/>
                <a:cs typeface="Calibri" panose="020F0502020204030204" pitchFamily="34" charset="0"/>
              </a:rPr>
              <a:t>	</a:t>
            </a:r>
            <a:r>
              <a:rPr lang="vi-VN" sz="3200" b="1">
                <a:latin typeface="Calibri" panose="020F0502020204030204" pitchFamily="34" charset="0"/>
                <a:cs typeface="Calibri" panose="020F0502020204030204" pitchFamily="34" charset="0"/>
              </a:rPr>
              <a:t>Chiều thu buông xuống dần. Đó là lúc chim cũng kiếm ăn no nê, trên bãi trên đồng. Từ một bờ sông, bỗng một cánh chiền chiện bay lên. Thoạt đầu như một viên đá ném vút lên trời. Nhưng viên đá ấy như có một sức thần không rơi xuống, nó cứ lao vút, lao vút mãi lên chín tầng mây…</a:t>
            </a:r>
          </a:p>
          <a:p>
            <a:pPr algn="just"/>
            <a:r>
              <a:rPr lang="vi-VN" sz="3200" b="1">
                <a:latin typeface="Calibri" panose="020F0502020204030204" pitchFamily="34" charset="0"/>
                <a:cs typeface="Calibri" panose="020F0502020204030204" pitchFamily="34" charset="0"/>
              </a:rPr>
              <a:t>	Chiền chiện bay lên đấy!</a:t>
            </a:r>
          </a:p>
        </p:txBody>
      </p:sp>
    </p:spTree>
    <p:controls>
      <mc:AlternateContent xmlns:mc="http://schemas.openxmlformats.org/markup-compatibility/2006">
        <mc:Choice xmlns:v="urn:schemas-microsoft-com:vml" Requires="v">
          <p:control name="TextBox1" r:id="rId1" imgW="4470480" imgH="1320840"/>
        </mc:Choice>
        <mc:Fallback>
          <p:control name="TextBox1" r:id="rId1" imgW="4470480" imgH="1320840">
            <p:pic>
              <p:nvPicPr>
                <p:cNvPr id="13" name="TextBox1">
                  <a:extLst>
                    <a:ext uri="{FF2B5EF4-FFF2-40B4-BE49-F238E27FC236}">
                      <a16:creationId xmlns:a16="http://schemas.microsoft.com/office/drawing/2014/main" id="{EE3CA6DB-288E-24E3-BCAE-B81326231423}"/>
                    </a:ext>
                  </a:extLst>
                </p:cNvPr>
                <p:cNvPicPr>
                  <a:picLocks/>
                </p:cNvPicPr>
                <p:nvPr/>
              </p:nvPicPr>
              <p:blipFill>
                <a:blip r:embed="rId5"/>
                <a:stretch>
                  <a:fillRect/>
                </a:stretch>
              </p:blipFill>
              <p:spPr>
                <a:xfrm>
                  <a:off x="6537279" y="1826620"/>
                  <a:ext cx="4471822" cy="1320567"/>
                </a:xfrm>
                <a:prstGeom prst="rect">
                  <a:avLst/>
                </a:prstGeom>
              </p:spPr>
            </p:pic>
          </p:control>
        </mc:Fallback>
      </mc:AlternateContent>
    </p:controls>
    <p:extLst>
      <p:ext uri="{BB962C8B-B14F-4D97-AF65-F5344CB8AC3E}">
        <p14:creationId xmlns:p14="http://schemas.microsoft.com/office/powerpoint/2010/main" val="168646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7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77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66000">
                                          <p:cBhvr additive="base">
                                            <p:cTn id="12"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par>
                                    <p:cTn id="24" presetID="16" presetClass="entr" presetSubtype="21"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par>
                                    <p:cTn id="27" presetID="16" presetClass="entr" presetSubtype="21"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par>
                                    <p:cTn id="30" presetID="16" presetClass="entr" presetSubtype="21"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arn(inVertical)">
                                          <p:cBhvr>
                                            <p:cTn id="32" dur="500"/>
                                            <p:tgtEl>
                                              <p:spTgt spid="30"/>
                                            </p:tgtEl>
                                          </p:cBhvr>
                                        </p:animEffect>
                                      </p:childTnLst>
                                    </p:cTn>
                                  </p:par>
                                  <p:par>
                                    <p:cTn id="33" presetID="16" presetClass="entr" presetSubtype="21"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par>
                                    <p:cTn id="36" presetID="16" presetClass="entr" presetSubtype="21" fill="hold"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barn(inVertical)">
                                          <p:cBhvr>
                                            <p:cTn id="3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a:extLst>
            <a:ext uri="{FF2B5EF4-FFF2-40B4-BE49-F238E27FC236}">
              <a16:creationId xmlns:a16="http://schemas.microsoft.com/office/drawing/2014/main" id="{15CF340D-02F7-4CC5-3E72-32B57839442E}"/>
            </a:ext>
          </a:extLst>
        </p:cNvPr>
        <p:cNvGrpSpPr/>
        <p:nvPr/>
      </p:nvGrpSpPr>
      <p:grpSpPr>
        <a:xfrm>
          <a:off x="0" y="0"/>
          <a:ext cx="0" cy="0"/>
          <a:chOff x="0" y="0"/>
          <a:chExt cx="0" cy="0"/>
        </a:xfrm>
      </p:grpSpPr>
      <p:sp>
        <p:nvSpPr>
          <p:cNvPr id="31" name="Hình chữ nhật: Góc Tròn 30">
            <a:extLst>
              <a:ext uri="{FF2B5EF4-FFF2-40B4-BE49-F238E27FC236}">
                <a16:creationId xmlns:a16="http://schemas.microsoft.com/office/drawing/2014/main" id="{DDDA4856-0B32-51AB-F9C0-98F7E34AA544}"/>
              </a:ext>
            </a:extLst>
          </p:cNvPr>
          <p:cNvSpPr/>
          <p:nvPr/>
        </p:nvSpPr>
        <p:spPr>
          <a:xfrm>
            <a:off x="397565" y="337625"/>
            <a:ext cx="11410122" cy="6302326"/>
          </a:xfrm>
          <a:prstGeom prst="roundRect">
            <a:avLst/>
          </a:prstGeom>
          <a:solidFill>
            <a:schemeClr val="bg1">
              <a:alpha val="81000"/>
            </a:schemeClr>
          </a:solidFill>
          <a:ln w="762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21">
            <a:extLst>
              <a:ext uri="{FF2B5EF4-FFF2-40B4-BE49-F238E27FC236}">
                <a16:creationId xmlns:a16="http://schemas.microsoft.com/office/drawing/2014/main" id="{5DC9C71F-428A-B866-CED3-1040DEEF201E}"/>
              </a:ext>
            </a:extLst>
          </p:cNvPr>
          <p:cNvSpPr/>
          <p:nvPr/>
        </p:nvSpPr>
        <p:spPr>
          <a:xfrm>
            <a:off x="886050" y="617150"/>
            <a:ext cx="2241452" cy="796835"/>
          </a:xfrm>
          <a:prstGeom prst="roundRect">
            <a:avLst>
              <a:gd name="adj" fmla="val 50000"/>
            </a:avLst>
          </a:prstGeom>
          <a:solidFill>
            <a:srgbClr val="EEF6FB"/>
          </a:solidFill>
          <a:ln w="38100">
            <a:solidFill>
              <a:srgbClr val="FF66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9525">
                  <a:noFill/>
                  <a:prstDash val="solid"/>
                </a:ln>
                <a:solidFill>
                  <a:srgbClr val="FF6699"/>
                </a:solidFill>
                <a:effectLst/>
                <a:uLnTx/>
                <a:uFillTx/>
                <a:latin typeface="iCiel Pony" panose="02000000000000000000" pitchFamily="2" charset="0"/>
                <a:ea typeface="+mn-ea"/>
                <a:cs typeface="+mn-cs"/>
              </a:rPr>
              <a:t>Đoạn 2</a:t>
            </a:r>
            <a:endParaRPr kumimoji="0" lang="en-US" sz="4000" b="0" i="0" u="none" strike="noStrike" kern="1200" cap="none" spc="0" normalizeH="0" baseline="0" noProof="0" dirty="0">
              <a:ln w="9525">
                <a:noFill/>
                <a:prstDash val="solid"/>
              </a:ln>
              <a:solidFill>
                <a:srgbClr val="FF6699"/>
              </a:solidFill>
              <a:effectLst/>
              <a:uLnTx/>
              <a:uFillTx/>
              <a:latin typeface="iCiel Pony" panose="02000000000000000000" pitchFamily="2" charset="0"/>
              <a:ea typeface="+mn-ea"/>
              <a:cs typeface="+mn-cs"/>
            </a:endParaRPr>
          </a:p>
        </p:txBody>
      </p:sp>
      <p:sp>
        <p:nvSpPr>
          <p:cNvPr id="20" name="Hộp Văn bản 19">
            <a:extLst>
              <a:ext uri="{FF2B5EF4-FFF2-40B4-BE49-F238E27FC236}">
                <a16:creationId xmlns:a16="http://schemas.microsoft.com/office/drawing/2014/main" id="{2B81C570-A749-30F4-FCDC-2B432092751D}"/>
              </a:ext>
            </a:extLst>
          </p:cNvPr>
          <p:cNvSpPr txBox="1"/>
          <p:nvPr/>
        </p:nvSpPr>
        <p:spPr>
          <a:xfrm>
            <a:off x="745966" y="2011031"/>
            <a:ext cx="10700068" cy="403187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Theo với tiếng chim bay lên, từ không trung vọng xuống một tiếng hót trong sáng diệu kì, giọng ríu ran đổ hồi, âm điệu hài hoà đến tinh tế. Giọng hót vừa đượm vẻ hồn nhiên, vừa thơ thới, thanh thản… Chim gieo niềm yêu đời vô tư cho những người lam lũ trên mặt đất. Lúc ấy, trên cánh đồng, vẫn người nào việc ấy. Người làm cỏ vẫn làm cỏ, người xới xáo vẫn xới xáo, người cày cuốc vẫn cày cuốc… Nhưng tiếng chim hồn hậu đang nhập lặng lẽ vào tâm hồn họ.</a:t>
            </a:r>
          </a:p>
        </p:txBody>
      </p:sp>
    </p:spTree>
    <p:controls>
      <mc:AlternateContent xmlns:mc="http://schemas.openxmlformats.org/markup-compatibility/2006">
        <mc:Choice xmlns:v="urn:schemas-microsoft-com:vml" Requires="v">
          <p:control name="TextBox1" r:id="rId1" imgW="4470480" imgH="1320840"/>
        </mc:Choice>
        <mc:Fallback>
          <p:control name="TextBox1" r:id="rId1" imgW="4470480" imgH="1320840">
            <p:pic>
              <p:nvPicPr>
                <p:cNvPr id="13" name="TextBox1">
                  <a:extLst>
                    <a:ext uri="{FF2B5EF4-FFF2-40B4-BE49-F238E27FC236}">
                      <a16:creationId xmlns:a16="http://schemas.microsoft.com/office/drawing/2014/main" id="{D4362AEB-911D-3F8D-55A0-9824E14722DA}"/>
                    </a:ext>
                  </a:extLst>
                </p:cNvPr>
                <p:cNvPicPr>
                  <a:picLocks/>
                </p:cNvPicPr>
                <p:nvPr/>
              </p:nvPicPr>
              <p:blipFill>
                <a:blip r:embed="rId4"/>
                <a:stretch>
                  <a:fillRect/>
                </a:stretch>
              </p:blipFill>
              <p:spPr>
                <a:xfrm>
                  <a:off x="6680067" y="617150"/>
                  <a:ext cx="4471822" cy="1320567"/>
                </a:xfrm>
                <a:prstGeom prst="rect">
                  <a:avLst/>
                </a:prstGeom>
              </p:spPr>
            </p:pic>
          </p:control>
        </mc:Fallback>
      </mc:AlternateContent>
    </p:controls>
    <p:extLst>
      <p:ext uri="{BB962C8B-B14F-4D97-AF65-F5344CB8AC3E}">
        <p14:creationId xmlns:p14="http://schemas.microsoft.com/office/powerpoint/2010/main" val="72021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par>
                                    <p:cTn id="24" presetID="16" presetClass="entr" presetSubtype="21"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par>
                                    <p:cTn id="27" presetID="16" presetClass="entr" presetSubtype="21"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par>
                                    <p:cTn id="30" presetID="16" presetClass="entr" presetSubtype="21"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arn(inVertical)">
                                          <p:cBhvr>
                                            <p:cTn id="32" dur="500"/>
                                            <p:tgtEl>
                                              <p:spTgt spid="30"/>
                                            </p:tgtEl>
                                          </p:cBhvr>
                                        </p:animEffect>
                                      </p:childTnLst>
                                    </p:cTn>
                                  </p:par>
                                  <p:par>
                                    <p:cTn id="33" presetID="16" presetClass="entr" presetSubtype="21"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par>
                                    <p:cTn id="36" presetID="16" presetClass="entr" presetSubtype="21" fill="hold"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barn(inVertical)">
                                          <p:cBhvr>
                                            <p:cTn id="3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31" name="Hình chữ nhật: Góc Tròn 30">
            <a:extLst>
              <a:ext uri="{FF2B5EF4-FFF2-40B4-BE49-F238E27FC236}">
                <a16:creationId xmlns:a16="http://schemas.microsoft.com/office/drawing/2014/main" id="{0C5EA248-9911-A5F5-CC82-3084F4B70C2F}"/>
              </a:ext>
            </a:extLst>
          </p:cNvPr>
          <p:cNvSpPr/>
          <p:nvPr/>
        </p:nvSpPr>
        <p:spPr>
          <a:xfrm>
            <a:off x="397565" y="337625"/>
            <a:ext cx="11410122" cy="6302326"/>
          </a:xfrm>
          <a:prstGeom prst="roundRect">
            <a:avLst/>
          </a:prstGeom>
          <a:solidFill>
            <a:schemeClr val="bg1">
              <a:alpha val="81000"/>
            </a:schemeClr>
          </a:solidFill>
          <a:ln w="762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21">
            <a:extLst>
              <a:ext uri="{FF2B5EF4-FFF2-40B4-BE49-F238E27FC236}">
                <a16:creationId xmlns:a16="http://schemas.microsoft.com/office/drawing/2014/main" id="{E545B7F8-8DF2-B0C1-43CD-4B832EF717C7}"/>
              </a:ext>
            </a:extLst>
          </p:cNvPr>
          <p:cNvSpPr/>
          <p:nvPr/>
        </p:nvSpPr>
        <p:spPr>
          <a:xfrm>
            <a:off x="901355" y="511292"/>
            <a:ext cx="2469293" cy="796835"/>
          </a:xfrm>
          <a:prstGeom prst="roundRect">
            <a:avLst>
              <a:gd name="adj" fmla="val 50000"/>
            </a:avLst>
          </a:prstGeom>
          <a:solidFill>
            <a:srgbClr val="EEF6FB"/>
          </a:solidFill>
          <a:ln w="38100">
            <a:solidFill>
              <a:srgbClr val="FF66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n w="9525">
                  <a:noFill/>
                  <a:prstDash val="solid"/>
                </a:ln>
                <a:solidFill>
                  <a:srgbClr val="FF6699"/>
                </a:solidFill>
                <a:latin typeface="iCiel Pony" panose="02000000000000000000" pitchFamily="2" charset="0"/>
              </a:rPr>
              <a:t>Đoạn 3</a:t>
            </a:r>
            <a:endParaRPr lang="en-US" sz="4000" dirty="0">
              <a:ln w="9525">
                <a:noFill/>
                <a:prstDash val="solid"/>
              </a:ln>
              <a:solidFill>
                <a:srgbClr val="FF6699"/>
              </a:solidFill>
              <a:latin typeface="iCiel Pony" panose="02000000000000000000" pitchFamily="2" charset="0"/>
            </a:endParaRPr>
          </a:p>
        </p:txBody>
      </p:sp>
      <p:sp>
        <p:nvSpPr>
          <p:cNvPr id="4" name="Hình chữ nhật: Góc Tròn 30">
            <a:extLst>
              <a:ext uri="{FF2B5EF4-FFF2-40B4-BE49-F238E27FC236}">
                <a16:creationId xmlns:a16="http://schemas.microsoft.com/office/drawing/2014/main" id="{626E0A71-7BFB-A7FF-391A-018495AEB4BC}"/>
              </a:ext>
            </a:extLst>
          </p:cNvPr>
          <p:cNvSpPr/>
          <p:nvPr/>
        </p:nvSpPr>
        <p:spPr>
          <a:xfrm>
            <a:off x="397565" y="2166178"/>
            <a:ext cx="11410122" cy="3839263"/>
          </a:xfrm>
          <a:prstGeom prst="roundRect">
            <a:avLst/>
          </a:prstGeom>
          <a:solidFill>
            <a:schemeClr val="bg1">
              <a:alpha val="81000"/>
            </a:schemeClr>
          </a:solidFill>
          <a:ln w="762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ộp Văn bản 4">
            <a:extLst>
              <a:ext uri="{FF2B5EF4-FFF2-40B4-BE49-F238E27FC236}">
                <a16:creationId xmlns:a16="http://schemas.microsoft.com/office/drawing/2014/main" id="{69465E6E-3C41-6CC8-6CCD-B2CFDB434CE1}"/>
              </a:ext>
            </a:extLst>
          </p:cNvPr>
          <p:cNvSpPr txBox="1"/>
          <p:nvPr/>
        </p:nvSpPr>
        <p:spPr>
          <a:xfrm>
            <a:off x="625654" y="2466011"/>
            <a:ext cx="10953943"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Đến như tôi, một cậu bé chăn trâu cũng mê đi trong tiếng hót chiền chiện giữa chiều mà bầu trời, mặt đất, hồn người đều trong sáng… Tiếng chim là tiếng nói của sứ giả mặt đất gửi tặng trời. Rồi, tiếng chim lại là tiếng nói của thiên sứ gửi lời chào mặt đất.</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Chiền chiện đã bay lên và đang hót.</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Theo Ngô Văn Phú</a:t>
            </a:r>
          </a:p>
        </p:txBody>
      </p:sp>
    </p:spTree>
    <p:controls>
      <mc:AlternateContent xmlns:mc="http://schemas.openxmlformats.org/markup-compatibility/2006">
        <mc:Choice xmlns:v="urn:schemas-microsoft-com:vml" Requires="v">
          <p:control name="TextBox1" r:id="rId1" imgW="4470480" imgH="1320840"/>
        </mc:Choice>
        <mc:Fallback>
          <p:control name="TextBox1" r:id="rId1" imgW="4470480" imgH="1320840">
            <p:pic>
              <p:nvPicPr>
                <p:cNvPr id="13" name="TextBox1">
                  <a:extLst>
                    <a:ext uri="{FF2B5EF4-FFF2-40B4-BE49-F238E27FC236}">
                      <a16:creationId xmlns:a16="http://schemas.microsoft.com/office/drawing/2014/main" id="{EE3CA6DB-288E-24E3-BCAE-B81326231423}"/>
                    </a:ext>
                  </a:extLst>
                </p:cNvPr>
                <p:cNvPicPr>
                  <a:picLocks/>
                </p:cNvPicPr>
                <p:nvPr/>
              </p:nvPicPr>
              <p:blipFill>
                <a:blip r:embed="rId4"/>
                <a:stretch>
                  <a:fillRect/>
                </a:stretch>
              </p:blipFill>
              <p:spPr>
                <a:xfrm>
                  <a:off x="6818823" y="511292"/>
                  <a:ext cx="4471822" cy="1320567"/>
                </a:xfrm>
                <a:prstGeom prst="rect">
                  <a:avLst/>
                </a:prstGeom>
              </p:spPr>
            </p:pic>
          </p:control>
        </mc:Fallback>
      </mc:AlternateContent>
    </p:controls>
    <p:extLst>
      <p:ext uri="{BB962C8B-B14F-4D97-AF65-F5344CB8AC3E}">
        <p14:creationId xmlns:p14="http://schemas.microsoft.com/office/powerpoint/2010/main" val="3208042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inVertical)">
                                          <p:cBhvr>
                                            <p:cTn id="18" dur="500"/>
                                            <p:tgtEl>
                                              <p:spTgt spid="27"/>
                                            </p:tgtEl>
                                          </p:cBhvr>
                                        </p:animEffect>
                                      </p:childTnLst>
                                    </p:cTn>
                                  </p:par>
                                  <p:par>
                                    <p:cTn id="19" presetID="16" presetClass="entr" presetSubtype="21"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par>
                                    <p:cTn id="22" presetID="16" presetClass="entr" presetSubtype="21"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par>
                                    <p:cTn id="25" presetID="16" presetClass="entr" presetSubtype="21"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par>
                                    <p:cTn id="28" presetID="16" presetClass="entr" presetSubtype="21"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barn(inVertical)">
                                          <p:cBhvr>
                                            <p:cTn id="30" dur="500"/>
                                            <p:tgtEl>
                                              <p:spTgt spid="32"/>
                                            </p:tgtEl>
                                          </p:cBhvr>
                                        </p:animEffect>
                                      </p:childTnLst>
                                    </p:cTn>
                                  </p:par>
                                  <p:par>
                                    <p:cTn id="31" presetID="16" presetClass="entr" presetSubtype="21"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arn(inVertical)">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1" name="Hình chữ nhật: Góc Tròn 30">
            <a:extLst>
              <a:ext uri="{FF2B5EF4-FFF2-40B4-BE49-F238E27FC236}">
                <a16:creationId xmlns:a16="http://schemas.microsoft.com/office/drawing/2014/main" id="{0C5EA248-9911-A5F5-CC82-3084F4B70C2F}"/>
              </a:ext>
            </a:extLst>
          </p:cNvPr>
          <p:cNvSpPr/>
          <p:nvPr/>
        </p:nvSpPr>
        <p:spPr>
          <a:xfrm>
            <a:off x="397565" y="337625"/>
            <a:ext cx="11410122" cy="6302326"/>
          </a:xfrm>
          <a:prstGeom prst="roundRect">
            <a:avLst/>
          </a:prstGeom>
          <a:solidFill>
            <a:schemeClr val="bg1">
              <a:alpha val="81000"/>
            </a:schemeClr>
          </a:solidFill>
          <a:ln w="762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1">
            <a:extLst>
              <a:ext uri="{FF2B5EF4-FFF2-40B4-BE49-F238E27FC236}">
                <a16:creationId xmlns:a16="http://schemas.microsoft.com/office/drawing/2014/main" id="{27EF3875-4E7B-3E94-0285-7648699EE427}"/>
              </a:ext>
            </a:extLst>
          </p:cNvPr>
          <p:cNvGrpSpPr/>
          <p:nvPr/>
        </p:nvGrpSpPr>
        <p:grpSpPr>
          <a:xfrm>
            <a:off x="869473" y="369156"/>
            <a:ext cx="10501438" cy="1460269"/>
            <a:chOff x="2114282" y="94930"/>
            <a:chExt cx="7265379" cy="1460269"/>
          </a:xfrm>
        </p:grpSpPr>
        <p:sp>
          <p:nvSpPr>
            <p:cNvPr id="4" name="TextBox 2">
              <a:extLst>
                <a:ext uri="{FF2B5EF4-FFF2-40B4-BE49-F238E27FC236}">
                  <a16:creationId xmlns:a16="http://schemas.microsoft.com/office/drawing/2014/main" id="{F6799F56-23C4-F8FF-FDBD-F69A91423415}"/>
                </a:ext>
              </a:extLst>
            </p:cNvPr>
            <p:cNvSpPr txBox="1"/>
            <p:nvPr/>
          </p:nvSpPr>
          <p:spPr>
            <a:xfrm>
              <a:off x="2114282" y="108649"/>
              <a:ext cx="7265377" cy="1446550"/>
            </a:xfrm>
            <a:prstGeom prst="rect">
              <a:avLst/>
            </a:prstGeom>
            <a:noFill/>
          </p:spPr>
          <p:txBody>
            <a:bodyPr wrap="square">
              <a:spAutoFit/>
            </a:bodyPr>
            <a:lstStyle/>
            <a:p>
              <a:pPr algn="ctr"/>
              <a:r>
                <a:rPr lang="en-US" sz="8800" b="1">
                  <a:ln w="292100">
                    <a:solidFill>
                      <a:schemeClr val="bg1"/>
                    </a:solidFill>
                    <a:prstDash val="solid"/>
                  </a:ln>
                  <a:solidFill>
                    <a:schemeClr val="accent5"/>
                  </a:solidFill>
                  <a:effectLst>
                    <a:outerShdw blurRad="38100" dist="38100" dir="2700000" algn="tl">
                      <a:srgbClr val="000000">
                        <a:alpha val="43137"/>
                      </a:srgbClr>
                    </a:outerShdw>
                  </a:effectLst>
                  <a:latin typeface="SVN-Apple" panose="02040603050506020204" pitchFamily="18" charset="0"/>
                  <a:ea typeface="LNTH-LuoLuoNotangYuanTi 1" pitchFamily="2" charset="-128"/>
                  <a:cs typeface="LNTH-LuoLuoNotangYuanTi 1" pitchFamily="2" charset="-128"/>
                </a:rPr>
                <a:t>GIẢI NGHĨA TỪ KHÓ HIỂU</a:t>
              </a:r>
              <a:endParaRPr lang="en-US" sz="8800" b="1" dirty="0">
                <a:ln w="292100">
                  <a:solidFill>
                    <a:schemeClr val="bg1"/>
                  </a:solidFill>
                  <a:prstDash val="solid"/>
                </a:ln>
                <a:solidFill>
                  <a:schemeClr val="accent5"/>
                </a:solidFill>
                <a:effectLst>
                  <a:outerShdw blurRad="38100" dist="38100" dir="2700000" algn="tl">
                    <a:srgbClr val="000000">
                      <a:alpha val="43137"/>
                    </a:srgbClr>
                  </a:outerShdw>
                </a:effectLst>
                <a:latin typeface="SVN-Apple" panose="02040603050506020204" pitchFamily="18" charset="0"/>
                <a:ea typeface="LNTH-LuoLuoNotangYuanTi 1" pitchFamily="2" charset="-128"/>
                <a:cs typeface="LNTH-LuoLuoNotangYuanTi 1" pitchFamily="2" charset="-128"/>
              </a:endParaRPr>
            </a:p>
          </p:txBody>
        </p:sp>
        <p:sp>
          <p:nvSpPr>
            <p:cNvPr id="5" name="TextBox 3">
              <a:extLst>
                <a:ext uri="{FF2B5EF4-FFF2-40B4-BE49-F238E27FC236}">
                  <a16:creationId xmlns:a16="http://schemas.microsoft.com/office/drawing/2014/main" id="{EBD15FFB-8351-B7B6-4562-4DCEF68CAE35}"/>
                </a:ext>
              </a:extLst>
            </p:cNvPr>
            <p:cNvSpPr txBox="1"/>
            <p:nvPr/>
          </p:nvSpPr>
          <p:spPr>
            <a:xfrm>
              <a:off x="2114282" y="94930"/>
              <a:ext cx="7265379" cy="1446550"/>
            </a:xfrm>
            <a:prstGeom prst="rect">
              <a:avLst/>
            </a:prstGeom>
            <a:noFill/>
          </p:spPr>
          <p:txBody>
            <a:bodyPr wrap="square">
              <a:spAutoFit/>
            </a:bodyPr>
            <a:lstStyle/>
            <a:p>
              <a:pPr algn="ct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G</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I</a:t>
              </a: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Ả</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I</a:t>
              </a:r>
              <a:r>
                <a:rPr lang="en-US" sz="8800" b="1">
                  <a:ln w="9525">
                    <a:solidFill>
                      <a:schemeClr val="bg1"/>
                    </a:solidFill>
                    <a:prstDash val="solid"/>
                  </a:ln>
                  <a:solidFill>
                    <a:srgbClr val="77D460"/>
                  </a:solidFill>
                  <a:effectLst>
                    <a:outerShdw blurRad="38100" dist="38100" dir="2700000" algn="tl">
                      <a:srgbClr val="000000">
                        <a:alpha val="43137"/>
                      </a:srgbClr>
                    </a:outerShdw>
                  </a:effectLst>
                  <a:latin typeface="SVN-Apple" panose="02040603050506020204" pitchFamily="18" charset="0"/>
                  <a:ea typeface="LNTH-LuoLuoNotangYuanTi 1" pitchFamily="2" charset="-128"/>
                  <a:cs typeface="LNTH-LuoLuoNotangYuanTi 1" pitchFamily="2" charset="-128"/>
                </a:rPr>
                <a:t> </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N</a:t>
              </a: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G</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H</a:t>
              </a:r>
              <a:r>
                <a:rPr lang="en-US" sz="88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Ĩ</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A</a:t>
              </a:r>
              <a:r>
                <a:rPr lang="en-US" sz="8800" b="1">
                  <a:ln w="9525">
                    <a:solidFill>
                      <a:schemeClr val="bg1"/>
                    </a:solidFill>
                    <a:prstDash val="solid"/>
                  </a:ln>
                  <a:solidFill>
                    <a:srgbClr val="77D460"/>
                  </a:solidFill>
                  <a:effectLst>
                    <a:outerShdw blurRad="38100" dist="38100" dir="2700000" algn="tl">
                      <a:srgbClr val="000000">
                        <a:alpha val="43137"/>
                      </a:srgbClr>
                    </a:outerShdw>
                  </a:effectLst>
                  <a:latin typeface="SVN-Apple" panose="02040603050506020204" pitchFamily="18" charset="0"/>
                  <a:ea typeface="LNTH-LuoLuoNotangYuanTi 1" pitchFamily="2" charset="-128"/>
                  <a:cs typeface="LNTH-LuoLuoNotangYuanTi 1" pitchFamily="2" charset="-128"/>
                </a:rPr>
                <a:t> </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T</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Ừ</a:t>
              </a:r>
              <a:r>
                <a:rPr lang="en-US" sz="8800" b="1">
                  <a:ln w="9525">
                    <a:solidFill>
                      <a:schemeClr val="bg1"/>
                    </a:solidFill>
                    <a:prstDash val="solid"/>
                  </a:ln>
                  <a:solidFill>
                    <a:srgbClr val="77D460"/>
                  </a:solidFill>
                  <a:effectLst>
                    <a:outerShdw blurRad="38100" dist="38100" dir="2700000" algn="tl">
                      <a:srgbClr val="000000">
                        <a:alpha val="43137"/>
                      </a:srgbClr>
                    </a:outerShdw>
                  </a:effectLst>
                  <a:latin typeface="SVN-Apple" panose="02040603050506020204" pitchFamily="18" charset="0"/>
                  <a:ea typeface="LNTH-LuoLuoNotangYuanTi 1" pitchFamily="2" charset="-128"/>
                  <a:cs typeface="LNTH-LuoLuoNotangYuanTi 1" pitchFamily="2" charset="-128"/>
                </a:rPr>
                <a:t> </a:t>
              </a: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K</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H</a:t>
              </a:r>
              <a:r>
                <a:rPr lang="en-US" sz="88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Ó</a:t>
              </a:r>
              <a:r>
                <a:rPr lang="en-US" sz="8800" b="1">
                  <a:ln w="9525">
                    <a:solidFill>
                      <a:schemeClr val="bg1"/>
                    </a:solidFill>
                    <a:prstDash val="solid"/>
                  </a:ln>
                  <a:solidFill>
                    <a:srgbClr val="77D460"/>
                  </a:solidFill>
                  <a:effectLst>
                    <a:outerShdw blurRad="38100" dist="38100" dir="2700000" algn="tl">
                      <a:srgbClr val="000000">
                        <a:alpha val="43137"/>
                      </a:srgbClr>
                    </a:outerShdw>
                  </a:effectLst>
                  <a:latin typeface="SVN-Apple" panose="02040603050506020204" pitchFamily="18" charset="0"/>
                  <a:ea typeface="LNTH-LuoLuoNotangYuanTi 1" pitchFamily="2" charset="-128"/>
                  <a:cs typeface="LNTH-LuoLuoNotangYuanTi 1" pitchFamily="2" charset="-128"/>
                </a:rPr>
                <a:t> </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H</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I</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Ể</a:t>
              </a: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U</a:t>
              </a:r>
              <a:endParaRPr lang="en-US" sz="88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endParaRPr>
            </a:p>
          </p:txBody>
        </p:sp>
      </p:grpSp>
      <p:pic>
        <p:nvPicPr>
          <p:cNvPr id="15" name="Hình ảnh 14" descr="Ảnh có chứa hình mẫu, trái tim, Ngày lễ tình nhân, Đồ họa&#10;&#10;Mô tả được tạo tự động">
            <a:extLst>
              <a:ext uri="{FF2B5EF4-FFF2-40B4-BE49-F238E27FC236}">
                <a16:creationId xmlns:a16="http://schemas.microsoft.com/office/drawing/2014/main" id="{D4F20784-F324-6E38-FF42-F6CC563CB2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2" y="1497799"/>
            <a:ext cx="645738" cy="645738"/>
          </a:xfrm>
          <a:prstGeom prst="rect">
            <a:avLst/>
          </a:prstGeom>
        </p:spPr>
      </p:pic>
      <p:sp>
        <p:nvSpPr>
          <p:cNvPr id="17" name="Hộp Văn bản 16">
            <a:extLst>
              <a:ext uri="{FF2B5EF4-FFF2-40B4-BE49-F238E27FC236}">
                <a16:creationId xmlns:a16="http://schemas.microsoft.com/office/drawing/2014/main" id="{EB6D2C8D-B69A-8EBE-463B-254C3B0D298D}"/>
              </a:ext>
            </a:extLst>
          </p:cNvPr>
          <p:cNvSpPr txBox="1"/>
          <p:nvPr/>
        </p:nvSpPr>
        <p:spPr>
          <a:xfrm>
            <a:off x="684920" y="1600999"/>
            <a:ext cx="11080248" cy="4724370"/>
          </a:xfrm>
          <a:prstGeom prst="rect">
            <a:avLst/>
          </a:prstGeom>
          <a:noFill/>
        </p:spPr>
        <p:txBody>
          <a:bodyPr wrap="square">
            <a:spAutoFit/>
          </a:bodyPr>
          <a:lstStyle/>
          <a:p>
            <a:pPr marL="457200" indent="-457200" algn="just">
              <a:buFont typeface="Wingdings" panose="05000000000000000000" pitchFamily="2" charset="2"/>
              <a:buChar char="ü"/>
            </a:pPr>
            <a:r>
              <a:rPr lang="en-US" sz="4300" b="1"/>
              <a:t>R</a:t>
            </a:r>
            <a:r>
              <a:rPr lang="vi-VN" sz="4300" b="1"/>
              <a:t>íu ran </a:t>
            </a:r>
            <a:r>
              <a:rPr lang="vi-VN" sz="4300"/>
              <a:t>(từ mô phỏng những âm thanh rộn rã như tiếng chim hót)</a:t>
            </a:r>
            <a:r>
              <a:rPr lang="en-US" sz="4300"/>
              <a:t>.</a:t>
            </a:r>
          </a:p>
          <a:p>
            <a:pPr marL="457200" indent="-457200" algn="just">
              <a:buFont typeface="Wingdings" panose="05000000000000000000" pitchFamily="2" charset="2"/>
              <a:buChar char="ü"/>
            </a:pPr>
            <a:r>
              <a:rPr lang="en-US" sz="4300" b="1"/>
              <a:t>H</a:t>
            </a:r>
            <a:r>
              <a:rPr lang="vi-VN" sz="4300" b="1"/>
              <a:t>ồn hậu </a:t>
            </a:r>
            <a:r>
              <a:rPr lang="vi-VN" sz="4300"/>
              <a:t>(hiền từ, luôn muốn đem đến những điều tốt lành cho người khác)</a:t>
            </a:r>
            <a:r>
              <a:rPr lang="en-US" sz="4300"/>
              <a:t>.</a:t>
            </a:r>
          </a:p>
          <a:p>
            <a:pPr marL="457200" indent="-457200" algn="just">
              <a:buFont typeface="Wingdings" panose="05000000000000000000" pitchFamily="2" charset="2"/>
              <a:buChar char="ü"/>
            </a:pPr>
            <a:r>
              <a:rPr lang="vi-VN" sz="4300" b="1"/>
              <a:t>Thơ thới:</a:t>
            </a:r>
            <a:r>
              <a:rPr lang="vi-VN" sz="4300"/>
              <a:t> ở trạng thái nhẹ nhàng, dễ chịu, không có điều gì phải bận tâm.</a:t>
            </a:r>
          </a:p>
          <a:p>
            <a:pPr marL="457200" indent="-457200" algn="just">
              <a:buFont typeface="Wingdings" panose="05000000000000000000" pitchFamily="2" charset="2"/>
              <a:buChar char="ü"/>
            </a:pPr>
            <a:r>
              <a:rPr lang="vi-VN" sz="4300" b="1"/>
              <a:t>Xới xáo:</a:t>
            </a:r>
            <a:r>
              <a:rPr lang="vi-VN" sz="4300"/>
              <a:t> làm cho đất tơi xốp để trồng trọt.</a:t>
            </a:r>
            <a:endParaRPr lang="en-US" sz="4300"/>
          </a:p>
        </p:txBody>
      </p:sp>
      <p:pic>
        <p:nvPicPr>
          <p:cNvPr id="2" name="Hình ảnh 14" descr="Ảnh có chứa hình mẫu, trái tim, Ngày lễ tình nhân, Đồ họa&#10;&#10;Mô tả được tạo tự động">
            <a:extLst>
              <a:ext uri="{FF2B5EF4-FFF2-40B4-BE49-F238E27FC236}">
                <a16:creationId xmlns:a16="http://schemas.microsoft.com/office/drawing/2014/main" id="{93E3F5CE-90D0-1212-F4BF-56FF6ECAD6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973" y="2891718"/>
            <a:ext cx="645738" cy="645738"/>
          </a:xfrm>
          <a:prstGeom prst="rect">
            <a:avLst/>
          </a:prstGeom>
        </p:spPr>
      </p:pic>
      <p:pic>
        <p:nvPicPr>
          <p:cNvPr id="6" name="Hình ảnh 14" descr="Ảnh có chứa hình mẫu, trái tim, Ngày lễ tình nhân, Đồ họa&#10;&#10;Mô tả được tạo tự động">
            <a:extLst>
              <a:ext uri="{FF2B5EF4-FFF2-40B4-BE49-F238E27FC236}">
                <a16:creationId xmlns:a16="http://schemas.microsoft.com/office/drawing/2014/main" id="{DEC85F6C-B851-42AA-D418-B1A1C6480B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973" y="4285637"/>
            <a:ext cx="645738" cy="645738"/>
          </a:xfrm>
          <a:prstGeom prst="rect">
            <a:avLst/>
          </a:prstGeom>
        </p:spPr>
      </p:pic>
      <p:pic>
        <p:nvPicPr>
          <p:cNvPr id="7" name="Hình ảnh 14" descr="Ảnh có chứa hình mẫu, trái tim, Ngày lễ tình nhân, Đồ họa&#10;&#10;Mô tả được tạo tự động">
            <a:extLst>
              <a:ext uri="{FF2B5EF4-FFF2-40B4-BE49-F238E27FC236}">
                <a16:creationId xmlns:a16="http://schemas.microsoft.com/office/drawing/2014/main" id="{53F21A57-D84A-3FFE-78E7-DD11A3EFE8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22" y="5679556"/>
            <a:ext cx="645738" cy="645738"/>
          </a:xfrm>
          <a:prstGeom prst="rect">
            <a:avLst/>
          </a:prstGeom>
        </p:spPr>
      </p:pic>
    </p:spTree>
    <p:extLst>
      <p:ext uri="{BB962C8B-B14F-4D97-AF65-F5344CB8AC3E}">
        <p14:creationId xmlns:p14="http://schemas.microsoft.com/office/powerpoint/2010/main" val="3236861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707474D-2F20-E7F4-D9ED-3766A72FAA3F}"/>
              </a:ext>
            </a:extLst>
          </p:cNvPr>
          <p:cNvGrpSpPr/>
          <p:nvPr/>
        </p:nvGrpSpPr>
        <p:grpSpPr>
          <a:xfrm>
            <a:off x="4246165" y="617723"/>
            <a:ext cx="3275821" cy="584883"/>
            <a:chOff x="7896752" y="715455"/>
            <a:chExt cx="3275821" cy="584883"/>
          </a:xfrm>
        </p:grpSpPr>
        <p:sp>
          <p:nvSpPr>
            <p:cNvPr id="10" name="TextBox 3">
              <a:extLst>
                <a:ext uri="{FF2B5EF4-FFF2-40B4-BE49-F238E27FC236}">
                  <a16:creationId xmlns:a16="http://schemas.microsoft.com/office/drawing/2014/main" id="{3BDEC08F-F5D9-D856-8F4C-DE8079E01C68}"/>
                </a:ext>
              </a:extLst>
            </p:cNvPr>
            <p:cNvSpPr txBox="1"/>
            <p:nvPr/>
          </p:nvSpPr>
          <p:spPr>
            <a:xfrm>
              <a:off x="7896752" y="715563"/>
              <a:ext cx="3275821"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dirty="0">
                  <a:ln w="127000">
                    <a:solidFill>
                      <a:schemeClr val="bg1"/>
                    </a:solidFill>
                  </a:ln>
                  <a:solidFill>
                    <a:srgbClr val="F93B6B"/>
                  </a:solidFill>
                  <a:effectLst>
                    <a:outerShdw blurRad="50800" dist="38100" dir="2700000" algn="tl" rotWithShape="0">
                      <a:prstClr val="black">
                        <a:alpha val="40000"/>
                      </a:prstClr>
                    </a:outerShdw>
                  </a:effectLst>
                  <a:latin typeface="#9Slide07 SVNBeachwood Sans" pitchFamily="2" charset="0"/>
                  <a:ea typeface="LNTH-LuoLuoNotangYuanTi 1" pitchFamily="2" charset="-128"/>
                  <a:cs typeface="LNTH-LuoLuoNotangYuanTi 1" pitchFamily="2" charset="-128"/>
                </a:rPr>
                <a:t>Tiếng Việt</a:t>
              </a:r>
            </a:p>
          </p:txBody>
        </p:sp>
        <p:sp>
          <p:nvSpPr>
            <p:cNvPr id="11" name="TextBox 4">
              <a:extLst>
                <a:ext uri="{FF2B5EF4-FFF2-40B4-BE49-F238E27FC236}">
                  <a16:creationId xmlns:a16="http://schemas.microsoft.com/office/drawing/2014/main" id="{1F75924C-8D09-5755-3380-F27670C61A7F}"/>
                </a:ext>
              </a:extLst>
            </p:cNvPr>
            <p:cNvSpPr txBox="1"/>
            <p:nvPr/>
          </p:nvSpPr>
          <p:spPr>
            <a:xfrm>
              <a:off x="7896752" y="715455"/>
              <a:ext cx="3275821"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dirty="0">
                  <a:solidFill>
                    <a:srgbClr val="F93B6B"/>
                  </a:solidFill>
                  <a:latin typeface="#9Slide07 SVNBeachwood Sans" pitchFamily="2" charset="0"/>
                </a:rPr>
                <a:t>Tiếng Việt</a:t>
              </a:r>
            </a:p>
          </p:txBody>
        </p:sp>
      </p:grpSp>
      <p:grpSp>
        <p:nvGrpSpPr>
          <p:cNvPr id="12" name="Group 1023">
            <a:extLst>
              <a:ext uri="{FF2B5EF4-FFF2-40B4-BE49-F238E27FC236}">
                <a16:creationId xmlns:a16="http://schemas.microsoft.com/office/drawing/2014/main" id="{705917B7-9F4B-9389-8AF4-AF54566D88DD}"/>
              </a:ext>
            </a:extLst>
          </p:cNvPr>
          <p:cNvGrpSpPr/>
          <p:nvPr/>
        </p:nvGrpSpPr>
        <p:grpSpPr>
          <a:xfrm>
            <a:off x="1955243" y="1556441"/>
            <a:ext cx="8986026" cy="1754326"/>
            <a:chOff x="2116709" y="-18516"/>
            <a:chExt cx="7339296" cy="1754326"/>
          </a:xfrm>
        </p:grpSpPr>
        <p:sp>
          <p:nvSpPr>
            <p:cNvPr id="13" name="TextBox 30">
              <a:extLst>
                <a:ext uri="{FF2B5EF4-FFF2-40B4-BE49-F238E27FC236}">
                  <a16:creationId xmlns:a16="http://schemas.microsoft.com/office/drawing/2014/main" id="{ABA506A3-9C19-6612-6D25-240A05BCE1F9}"/>
                </a:ext>
              </a:extLst>
            </p:cNvPr>
            <p:cNvSpPr txBox="1"/>
            <p:nvPr/>
          </p:nvSpPr>
          <p:spPr>
            <a:xfrm>
              <a:off x="2196085" y="-18516"/>
              <a:ext cx="7095871" cy="1754326"/>
            </a:xfrm>
            <a:prstGeom prst="rect">
              <a:avLst/>
            </a:prstGeom>
            <a:noFill/>
          </p:spPr>
          <p:txBody>
            <a:bodyPr wrap="square">
              <a:spAutoFit/>
            </a:bodyPr>
            <a:lstStyle/>
            <a:p>
              <a:pPr algn="ctr"/>
              <a:r>
                <a:rPr lang="vi-VN" sz="5400">
                  <a:ln w="127000">
                    <a:solidFill>
                      <a:schemeClr val="bg1"/>
                    </a:solidFill>
                  </a:ln>
                  <a:solidFill>
                    <a:schemeClr val="bg1"/>
                  </a:solidFill>
                  <a:effectLst>
                    <a:outerShdw blurRad="50800" dist="38100" dir="2700000" algn="tl" rotWithShape="0">
                      <a:prstClr val="black">
                        <a:alpha val="40000"/>
                      </a:prstClr>
                    </a:outerShdw>
                  </a:effectLst>
                  <a:latin typeface="LNTH-LuoLuoNotangYuanTi 1" pitchFamily="2" charset="-128"/>
                  <a:ea typeface="LNTH-LuoLuoNotangYuanTi 1" pitchFamily="2" charset="-128"/>
                  <a:cs typeface="LNTH-LuoLuoNotangYuanTi 1" pitchFamily="2" charset="-128"/>
                </a:rPr>
                <a:t>Chủ điểm: CHÂN TRỜI RỘNG MỞ</a:t>
              </a:r>
            </a:p>
          </p:txBody>
        </p:sp>
        <p:sp>
          <p:nvSpPr>
            <p:cNvPr id="14" name="TextBox 8">
              <a:extLst>
                <a:ext uri="{FF2B5EF4-FFF2-40B4-BE49-F238E27FC236}">
                  <a16:creationId xmlns:a16="http://schemas.microsoft.com/office/drawing/2014/main" id="{B1182CA8-03C7-D88B-525B-A0F7CA418B81}"/>
                </a:ext>
              </a:extLst>
            </p:cNvPr>
            <p:cNvSpPr txBox="1"/>
            <p:nvPr/>
          </p:nvSpPr>
          <p:spPr>
            <a:xfrm>
              <a:off x="2116709" y="-14482"/>
              <a:ext cx="7339296" cy="923330"/>
            </a:xfrm>
            <a:prstGeom prst="rect">
              <a:avLst/>
            </a:prstGeom>
            <a:noFill/>
          </p:spPr>
          <p:txBody>
            <a:bodyPr wrap="square">
              <a:spAutoFit/>
            </a:bodyPr>
            <a:lstStyle/>
            <a:p>
              <a:pPr algn="ctr"/>
              <a:r>
                <a:rPr lang="en-US" sz="5400">
                  <a:solidFill>
                    <a:srgbClr val="002060"/>
                  </a:solidFill>
                  <a:latin typeface="LNTH-LuoLuoNotangYuanTi 1" pitchFamily="2" charset="-128"/>
                  <a:ea typeface="LNTH-LuoLuoNotangYuanTi 1" pitchFamily="2" charset="-128"/>
                  <a:cs typeface="LNTH-LuoLuoNotangYuanTi 1" pitchFamily="2" charset="-128"/>
                </a:rPr>
                <a:t>Chủ điểm: </a:t>
              </a:r>
              <a:r>
                <a:rPr lang="pt-BR" sz="5400">
                  <a:solidFill>
                    <a:srgbClr val="002060"/>
                  </a:solidFill>
                  <a:latin typeface="LNTH-LuoLuoNotangYuanTi 1" pitchFamily="2" charset="-128"/>
                  <a:ea typeface="LNTH-LuoLuoNotangYuanTi 1" pitchFamily="2" charset="-128"/>
                  <a:cs typeface="LNTH-LuoLuoNotangYuanTi 1" pitchFamily="2" charset="-128"/>
                </a:rPr>
                <a:t>CHÂN TRỜI RỘNG MỞ</a:t>
              </a:r>
            </a:p>
          </p:txBody>
        </p:sp>
      </p:grpSp>
      <p:grpSp>
        <p:nvGrpSpPr>
          <p:cNvPr id="15" name="Nhóm 14">
            <a:extLst>
              <a:ext uri="{FF2B5EF4-FFF2-40B4-BE49-F238E27FC236}">
                <a16:creationId xmlns:a16="http://schemas.microsoft.com/office/drawing/2014/main" id="{BBC51BC6-B75B-C476-7202-3A6D91E3E5F9}"/>
              </a:ext>
            </a:extLst>
          </p:cNvPr>
          <p:cNvGrpSpPr/>
          <p:nvPr/>
        </p:nvGrpSpPr>
        <p:grpSpPr>
          <a:xfrm>
            <a:off x="2153771" y="-261646"/>
            <a:ext cx="7461462" cy="938720"/>
            <a:chOff x="286527" y="-292848"/>
            <a:chExt cx="11763666" cy="938720"/>
          </a:xfrm>
        </p:grpSpPr>
        <p:sp>
          <p:nvSpPr>
            <p:cNvPr id="16" name="Hộp Văn bản 22">
              <a:extLst>
                <a:ext uri="{FF2B5EF4-FFF2-40B4-BE49-F238E27FC236}">
                  <a16:creationId xmlns:a16="http://schemas.microsoft.com/office/drawing/2014/main" id="{2E7F997D-4022-2F49-28D9-2D41F45CAE82}"/>
                </a:ext>
              </a:extLst>
            </p:cNvPr>
            <p:cNvSpPr txBox="1"/>
            <p:nvPr/>
          </p:nvSpPr>
          <p:spPr>
            <a:xfrm>
              <a:off x="286527" y="-292847"/>
              <a:ext cx="11763666" cy="938719"/>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000" b="0" i="0" u="none" strike="noStrike" kern="1200" cap="none" spc="0" normalizeH="0" baseline="0" noProof="0">
                  <a:ln w="152400">
                    <a:solidFill>
                      <a:prstClr val="white"/>
                    </a:solidFill>
                  </a:ln>
                  <a:solidFill>
                    <a:srgbClr val="7030A0"/>
                  </a:solidFill>
                  <a:effectLst/>
                  <a:uLnTx/>
                  <a:uFillTx/>
                  <a:latin typeface="UTM Edwardian" panose="02040603050506020204" pitchFamily="18" charset="0"/>
                  <a:ea typeface="微软雅黑" panose="020B0503020204020204" pitchFamily="34" charset="-122"/>
                </a:rPr>
                <a:t>Thứ … ngày … tháng … năm …</a:t>
              </a:r>
            </a:p>
          </p:txBody>
        </p:sp>
        <p:sp>
          <p:nvSpPr>
            <p:cNvPr id="17" name="Hộp Văn bản 16">
              <a:extLst>
                <a:ext uri="{FF2B5EF4-FFF2-40B4-BE49-F238E27FC236}">
                  <a16:creationId xmlns:a16="http://schemas.microsoft.com/office/drawing/2014/main" id="{782E1BAE-1928-C95D-0F5D-DA1F44517165}"/>
                </a:ext>
              </a:extLst>
            </p:cNvPr>
            <p:cNvSpPr txBox="1"/>
            <p:nvPr/>
          </p:nvSpPr>
          <p:spPr>
            <a:xfrm>
              <a:off x="286527" y="-292848"/>
              <a:ext cx="11763666" cy="938719"/>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000" b="0" i="0" u="none" strike="noStrike" kern="1200" cap="none" spc="0" normalizeH="0" baseline="0" noProof="0">
                  <a:ln w="25400">
                    <a:noFill/>
                  </a:ln>
                  <a:solidFill>
                    <a:srgbClr val="C00000"/>
                  </a:solidFill>
                  <a:effectLst/>
                  <a:uLnTx/>
                  <a:uFillTx/>
                  <a:latin typeface="UTM Edwardian" panose="02040603050506020204" pitchFamily="18" charset="0"/>
                  <a:ea typeface="微软雅黑" panose="020B0503020204020204" pitchFamily="34" charset="-122"/>
                </a:rPr>
                <a:t>Thứ … ngày … tháng … năm …</a:t>
              </a:r>
              <a:endParaRPr kumimoji="0" lang="en-US" altLang="zh-CN" sz="4000" b="0" i="0" u="none" strike="noStrike" kern="1200" cap="none" spc="0" normalizeH="0" baseline="0" noProof="0" dirty="0">
                <a:ln w="25400">
                  <a:noFill/>
                </a:ln>
                <a:solidFill>
                  <a:srgbClr val="C00000"/>
                </a:solidFill>
                <a:effectLst/>
                <a:uLnTx/>
                <a:uFillTx/>
                <a:latin typeface="UTM Edwardian" panose="02040603050506020204" pitchFamily="18" charset="0"/>
                <a:ea typeface="微软雅黑" panose="020B0503020204020204" pitchFamily="34" charset="-122"/>
              </a:endParaRPr>
            </a:p>
          </p:txBody>
        </p:sp>
      </p:grpSp>
      <p:grpSp>
        <p:nvGrpSpPr>
          <p:cNvPr id="18" name="Group 4">
            <a:extLst>
              <a:ext uri="{FF2B5EF4-FFF2-40B4-BE49-F238E27FC236}">
                <a16:creationId xmlns:a16="http://schemas.microsoft.com/office/drawing/2014/main" id="{C9033206-ABD7-AF43-385D-387B10139707}"/>
              </a:ext>
            </a:extLst>
          </p:cNvPr>
          <p:cNvGrpSpPr/>
          <p:nvPr/>
        </p:nvGrpSpPr>
        <p:grpSpPr>
          <a:xfrm>
            <a:off x="273242" y="2962188"/>
            <a:ext cx="11740070" cy="1347498"/>
            <a:chOff x="1109877" y="-2400540"/>
            <a:chExt cx="7921931" cy="4554640"/>
          </a:xfrm>
        </p:grpSpPr>
        <p:sp>
          <p:nvSpPr>
            <p:cNvPr id="19" name="TextBox 5">
              <a:extLst>
                <a:ext uri="{FF2B5EF4-FFF2-40B4-BE49-F238E27FC236}">
                  <a16:creationId xmlns:a16="http://schemas.microsoft.com/office/drawing/2014/main" id="{6F1F53E7-22E1-C0C2-9998-67B260603335}"/>
                </a:ext>
              </a:extLst>
            </p:cNvPr>
            <p:cNvSpPr txBox="1"/>
            <p:nvPr/>
          </p:nvSpPr>
          <p:spPr>
            <a:xfrm>
              <a:off x="1109877" y="-2319219"/>
              <a:ext cx="7921931" cy="4473319"/>
            </a:xfrm>
            <a:prstGeom prst="rect">
              <a:avLst/>
            </a:prstGeom>
            <a:noFill/>
          </p:spPr>
          <p:txBody>
            <a:bodyPr wrap="square" rtlCol="0">
              <a:spAutoFit/>
            </a:bodyPr>
            <a:lstStyle/>
            <a:p>
              <a:pPr algn="ctr"/>
              <a:r>
                <a:rPr lang="vi-VN" sz="8000" b="1">
                  <a:ln w="320675">
                    <a:solidFill>
                      <a:schemeClr val="bg1"/>
                    </a:solidFill>
                    <a:prstDash val="solid"/>
                  </a:ln>
                  <a:solidFill>
                    <a:schemeClr val="bg1"/>
                  </a:solidFill>
                  <a:latin typeface="iCiel Pony" panose="02000000000000000000" pitchFamily="2" charset="0"/>
                </a:rPr>
                <a:t>CHIỀN CHIỆN BAY LÊN </a:t>
              </a:r>
            </a:p>
          </p:txBody>
        </p:sp>
        <p:sp>
          <p:nvSpPr>
            <p:cNvPr id="20" name="TextBox 6">
              <a:extLst>
                <a:ext uri="{FF2B5EF4-FFF2-40B4-BE49-F238E27FC236}">
                  <a16:creationId xmlns:a16="http://schemas.microsoft.com/office/drawing/2014/main" id="{CDD06078-9C4A-9286-7174-AC76C867B006}"/>
                </a:ext>
              </a:extLst>
            </p:cNvPr>
            <p:cNvSpPr txBox="1"/>
            <p:nvPr/>
          </p:nvSpPr>
          <p:spPr>
            <a:xfrm>
              <a:off x="1223407" y="-2400540"/>
              <a:ext cx="7694871" cy="4473320"/>
            </a:xfrm>
            <a:prstGeom prst="rect">
              <a:avLst/>
            </a:prstGeom>
            <a:noFill/>
          </p:spPr>
          <p:txBody>
            <a:bodyPr wrap="square" rtlCol="0">
              <a:spAutoFit/>
            </a:bodyPr>
            <a:lstStyle/>
            <a:p>
              <a:pPr algn="ctr"/>
              <a:r>
                <a:rPr lang="en-US" sz="8000" b="1">
                  <a:ln w="38100">
                    <a:solidFill>
                      <a:srgbClr val="002060"/>
                    </a:solidFill>
                    <a:prstDash val="solid"/>
                  </a:ln>
                  <a:solidFill>
                    <a:srgbClr val="FFFF66"/>
                  </a:solidFill>
                  <a:effectLst>
                    <a:outerShdw dist="38100" dir="2700000" algn="tl" rotWithShape="0">
                      <a:schemeClr val="accent5">
                        <a:lumMod val="50000"/>
                        <a:alpha val="40000"/>
                      </a:schemeClr>
                    </a:outerShdw>
                  </a:effectLst>
                  <a:latin typeface="iCiel Pony" panose="02000000000000000000" pitchFamily="2" charset="0"/>
                </a:rPr>
                <a:t>C</a:t>
              </a:r>
              <a:r>
                <a:rPr lang="en-US" sz="8000" b="1">
                  <a:ln w="38100">
                    <a:solidFill>
                      <a:srgbClr val="002060"/>
                    </a:solidFill>
                    <a:prstDash val="solid"/>
                  </a:ln>
                  <a:solidFill>
                    <a:srgbClr val="99FF33"/>
                  </a:solidFill>
                  <a:effectLst>
                    <a:outerShdw dist="38100" dir="2700000" algn="tl" rotWithShape="0">
                      <a:schemeClr val="accent5">
                        <a:lumMod val="50000"/>
                        <a:alpha val="40000"/>
                      </a:schemeClr>
                    </a:outerShdw>
                  </a:effectLst>
                  <a:latin typeface="iCiel Pony" panose="02000000000000000000" pitchFamily="2" charset="0"/>
                </a:rPr>
                <a:t>H</a:t>
              </a:r>
              <a:r>
                <a:rPr lang="en-US" sz="8000" b="1">
                  <a:ln w="38100">
                    <a:solidFill>
                      <a:srgbClr val="002060"/>
                    </a:solidFill>
                    <a:prstDash val="solid"/>
                  </a:ln>
                  <a:solidFill>
                    <a:srgbClr val="CC99FF"/>
                  </a:solidFill>
                  <a:effectLst>
                    <a:outerShdw dist="38100" dir="2700000" algn="tl" rotWithShape="0">
                      <a:schemeClr val="accent5">
                        <a:lumMod val="50000"/>
                        <a:alpha val="40000"/>
                      </a:schemeClr>
                    </a:outerShdw>
                  </a:effectLst>
                  <a:latin typeface="iCiel Pony" panose="02000000000000000000" pitchFamily="2" charset="0"/>
                </a:rPr>
                <a:t>I</a:t>
              </a:r>
              <a:r>
                <a:rPr lang="en-US" sz="8000" b="1">
                  <a:ln w="38100">
                    <a:solidFill>
                      <a:srgbClr val="002060"/>
                    </a:solidFill>
                    <a:prstDash val="solid"/>
                  </a:ln>
                  <a:solidFill>
                    <a:srgbClr val="FF0066"/>
                  </a:solidFill>
                  <a:effectLst>
                    <a:outerShdw dist="38100" dir="2700000" algn="tl" rotWithShape="0">
                      <a:schemeClr val="accent5">
                        <a:lumMod val="50000"/>
                        <a:alpha val="40000"/>
                      </a:schemeClr>
                    </a:outerShdw>
                  </a:effectLst>
                  <a:latin typeface="iCiel Pony" panose="02000000000000000000" pitchFamily="2" charset="0"/>
                </a:rPr>
                <a:t>Ề</a:t>
              </a:r>
              <a:r>
                <a:rPr lang="en-US" sz="8000" b="1">
                  <a:ln w="38100">
                    <a:solidFill>
                      <a:srgbClr val="002060"/>
                    </a:solidFill>
                    <a:prstDash val="solid"/>
                  </a:ln>
                  <a:solidFill>
                    <a:srgbClr val="99FF33"/>
                  </a:solidFill>
                  <a:effectLst>
                    <a:outerShdw dist="38100" dir="2700000" algn="tl" rotWithShape="0">
                      <a:schemeClr val="accent5">
                        <a:lumMod val="50000"/>
                        <a:alpha val="40000"/>
                      </a:schemeClr>
                    </a:outerShdw>
                  </a:effectLst>
                  <a:latin typeface="iCiel Pony" panose="02000000000000000000" pitchFamily="2" charset="0"/>
                </a:rPr>
                <a:t>N </a:t>
              </a:r>
              <a:r>
                <a:rPr lang="en-US" sz="8000" b="1">
                  <a:ln w="38100">
                    <a:solidFill>
                      <a:srgbClr val="002060"/>
                    </a:solidFill>
                    <a:prstDash val="solid"/>
                  </a:ln>
                  <a:solidFill>
                    <a:srgbClr val="FFFF66"/>
                  </a:solidFill>
                  <a:effectLst>
                    <a:outerShdw dist="38100" dir="2700000" algn="tl" rotWithShape="0">
                      <a:schemeClr val="accent5">
                        <a:lumMod val="50000"/>
                        <a:alpha val="40000"/>
                      </a:schemeClr>
                    </a:outerShdw>
                  </a:effectLst>
                  <a:latin typeface="iCiel Pony" panose="02000000000000000000" pitchFamily="2" charset="0"/>
                </a:rPr>
                <a:t>C</a:t>
              </a:r>
              <a:r>
                <a:rPr lang="en-US" sz="8000" b="1">
                  <a:ln w="38100">
                    <a:solidFill>
                      <a:srgbClr val="002060"/>
                    </a:solidFill>
                    <a:prstDash val="solid"/>
                  </a:ln>
                  <a:solidFill>
                    <a:srgbClr val="CC99FF"/>
                  </a:solidFill>
                  <a:effectLst>
                    <a:outerShdw dist="38100" dir="2700000" algn="tl" rotWithShape="0">
                      <a:schemeClr val="accent5">
                        <a:lumMod val="50000"/>
                        <a:alpha val="40000"/>
                      </a:schemeClr>
                    </a:outerShdw>
                  </a:effectLst>
                  <a:latin typeface="iCiel Pony" panose="02000000000000000000" pitchFamily="2" charset="0"/>
                </a:rPr>
                <a:t>H</a:t>
              </a:r>
              <a:r>
                <a:rPr lang="en-US" sz="8000" b="1">
                  <a:ln w="38100">
                    <a:solidFill>
                      <a:srgbClr val="002060"/>
                    </a:solidFill>
                    <a:prstDash val="solid"/>
                  </a:ln>
                  <a:solidFill>
                    <a:srgbClr val="FF0066"/>
                  </a:solidFill>
                  <a:effectLst>
                    <a:outerShdw dist="38100" dir="2700000" algn="tl" rotWithShape="0">
                      <a:schemeClr val="accent5">
                        <a:lumMod val="50000"/>
                        <a:alpha val="40000"/>
                      </a:schemeClr>
                    </a:outerShdw>
                  </a:effectLst>
                  <a:latin typeface="iCiel Pony" panose="02000000000000000000" pitchFamily="2" charset="0"/>
                </a:rPr>
                <a:t>I</a:t>
              </a:r>
              <a:r>
                <a:rPr lang="en-US" sz="8000" b="1">
                  <a:ln w="38100">
                    <a:solidFill>
                      <a:srgbClr val="002060"/>
                    </a:solidFill>
                    <a:prstDash val="solid"/>
                  </a:ln>
                  <a:solidFill>
                    <a:srgbClr val="99FF33"/>
                  </a:solidFill>
                  <a:effectLst>
                    <a:outerShdw dist="38100" dir="2700000" algn="tl" rotWithShape="0">
                      <a:schemeClr val="accent5">
                        <a:lumMod val="50000"/>
                        <a:alpha val="40000"/>
                      </a:schemeClr>
                    </a:outerShdw>
                  </a:effectLst>
                  <a:latin typeface="iCiel Pony" panose="02000000000000000000" pitchFamily="2" charset="0"/>
                </a:rPr>
                <a:t>ỆN </a:t>
              </a:r>
              <a:r>
                <a:rPr lang="en-US" sz="8000" b="1">
                  <a:ln w="38100">
                    <a:solidFill>
                      <a:srgbClr val="002060"/>
                    </a:solidFill>
                    <a:prstDash val="solid"/>
                  </a:ln>
                  <a:solidFill>
                    <a:srgbClr val="FFFF66"/>
                  </a:solidFill>
                  <a:effectLst>
                    <a:outerShdw dist="38100" dir="2700000" algn="tl" rotWithShape="0">
                      <a:schemeClr val="accent5">
                        <a:lumMod val="50000"/>
                        <a:alpha val="40000"/>
                      </a:schemeClr>
                    </a:outerShdw>
                  </a:effectLst>
                  <a:latin typeface="iCiel Pony" panose="02000000000000000000" pitchFamily="2" charset="0"/>
                </a:rPr>
                <a:t>B</a:t>
              </a:r>
              <a:r>
                <a:rPr lang="en-US" sz="8000" b="1">
                  <a:ln w="38100">
                    <a:solidFill>
                      <a:srgbClr val="002060"/>
                    </a:solidFill>
                    <a:prstDash val="solid"/>
                  </a:ln>
                  <a:solidFill>
                    <a:srgbClr val="CC99FF"/>
                  </a:solidFill>
                  <a:effectLst>
                    <a:outerShdw dist="38100" dir="2700000" algn="tl" rotWithShape="0">
                      <a:schemeClr val="accent5">
                        <a:lumMod val="50000"/>
                        <a:alpha val="40000"/>
                      </a:schemeClr>
                    </a:outerShdw>
                  </a:effectLst>
                  <a:latin typeface="iCiel Pony" panose="02000000000000000000" pitchFamily="2" charset="0"/>
                </a:rPr>
                <a:t>A</a:t>
              </a:r>
              <a:r>
                <a:rPr lang="en-US" sz="8000" b="1">
                  <a:ln w="38100">
                    <a:solidFill>
                      <a:srgbClr val="002060"/>
                    </a:solidFill>
                    <a:prstDash val="solid"/>
                  </a:ln>
                  <a:solidFill>
                    <a:srgbClr val="FF0066"/>
                  </a:solidFill>
                  <a:effectLst>
                    <a:outerShdw dist="38100" dir="2700000" algn="tl" rotWithShape="0">
                      <a:schemeClr val="accent5">
                        <a:lumMod val="50000"/>
                        <a:alpha val="40000"/>
                      </a:schemeClr>
                    </a:outerShdw>
                  </a:effectLst>
                  <a:latin typeface="iCiel Pony" panose="02000000000000000000" pitchFamily="2" charset="0"/>
                </a:rPr>
                <a:t>Y </a:t>
              </a:r>
              <a:r>
                <a:rPr lang="en-US" sz="8000" b="1">
                  <a:ln w="38100">
                    <a:solidFill>
                      <a:srgbClr val="002060"/>
                    </a:solidFill>
                    <a:prstDash val="solid"/>
                  </a:ln>
                  <a:solidFill>
                    <a:srgbClr val="FFFF00"/>
                  </a:solidFill>
                  <a:effectLst>
                    <a:outerShdw dist="38100" dir="2700000" algn="tl" rotWithShape="0">
                      <a:schemeClr val="accent5">
                        <a:lumMod val="50000"/>
                        <a:alpha val="40000"/>
                      </a:schemeClr>
                    </a:outerShdw>
                  </a:effectLst>
                  <a:latin typeface="iCiel Pony" panose="02000000000000000000" pitchFamily="2" charset="0"/>
                </a:rPr>
                <a:t>L</a:t>
              </a:r>
              <a:r>
                <a:rPr lang="en-US" sz="8000" b="1">
                  <a:ln w="38100">
                    <a:solidFill>
                      <a:srgbClr val="002060"/>
                    </a:solidFill>
                    <a:prstDash val="solid"/>
                  </a:ln>
                  <a:solidFill>
                    <a:srgbClr val="FF0000"/>
                  </a:solidFill>
                  <a:effectLst>
                    <a:outerShdw dist="38100" dir="2700000" algn="tl" rotWithShape="0">
                      <a:schemeClr val="accent5">
                        <a:lumMod val="50000"/>
                        <a:alpha val="40000"/>
                      </a:schemeClr>
                    </a:outerShdw>
                  </a:effectLst>
                  <a:latin typeface="iCiel Pony" panose="02000000000000000000" pitchFamily="2" charset="0"/>
                </a:rPr>
                <a:t>Ê</a:t>
              </a:r>
              <a:r>
                <a:rPr lang="en-US" sz="8000" b="1">
                  <a:ln w="38100">
                    <a:solidFill>
                      <a:srgbClr val="002060"/>
                    </a:solidFill>
                    <a:prstDash val="solid"/>
                  </a:ln>
                  <a:solidFill>
                    <a:srgbClr val="00B0F0"/>
                  </a:solidFill>
                  <a:effectLst>
                    <a:outerShdw dist="38100" dir="2700000" algn="tl" rotWithShape="0">
                      <a:schemeClr val="accent5">
                        <a:lumMod val="50000"/>
                        <a:alpha val="40000"/>
                      </a:schemeClr>
                    </a:outerShdw>
                  </a:effectLst>
                  <a:latin typeface="iCiel Pony" panose="02000000000000000000" pitchFamily="2" charset="0"/>
                </a:rPr>
                <a:t>N </a:t>
              </a:r>
              <a:endParaRPr lang="vi-VN" sz="8000" b="1" dirty="0">
                <a:ln w="38100">
                  <a:solidFill>
                    <a:srgbClr val="002060"/>
                  </a:solidFill>
                  <a:prstDash val="solid"/>
                </a:ln>
                <a:solidFill>
                  <a:srgbClr val="00B0F0"/>
                </a:solidFill>
                <a:effectLst>
                  <a:outerShdw dist="38100" dir="2700000" algn="tl" rotWithShape="0">
                    <a:schemeClr val="accent5">
                      <a:lumMod val="50000"/>
                      <a:alpha val="40000"/>
                    </a:schemeClr>
                  </a:outerShdw>
                </a:effectLst>
                <a:latin typeface="iCiel Pony" panose="02000000000000000000" pitchFamily="2" charset="0"/>
              </a:endParaRPr>
            </a:p>
          </p:txBody>
        </p:sp>
      </p:grpSp>
      <p:sp>
        <p:nvSpPr>
          <p:cNvPr id="21" name="TextBox 16">
            <a:extLst>
              <a:ext uri="{FF2B5EF4-FFF2-40B4-BE49-F238E27FC236}">
                <a16:creationId xmlns:a16="http://schemas.microsoft.com/office/drawing/2014/main" id="{A95D0E94-1A52-A2C3-D1DF-2F0B5D3A4E83}"/>
              </a:ext>
            </a:extLst>
          </p:cNvPr>
          <p:cNvSpPr txBox="1"/>
          <p:nvPr/>
        </p:nvSpPr>
        <p:spPr>
          <a:xfrm rot="20172155">
            <a:off x="326268" y="1898241"/>
            <a:ext cx="2225056" cy="120032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0"/>
                <a:solidFill>
                  <a:srgbClr val="C00000"/>
                </a:solidFill>
                <a:uLnTx/>
                <a:uFillTx/>
                <a:latin typeface="#9Slide07 IcielLa Chic Pro Shad" panose="02000506090000020004" pitchFamily="2" charset="0"/>
                <a:ea typeface="LNTH-LuoLuoNotangYuanTi 1" pitchFamily="2" charset="-128"/>
                <a:cs typeface="LNTH-LuoLuoNotangYuanTi 1" pitchFamily="2" charset="-128"/>
              </a:rPr>
              <a:t>Bài 2</a:t>
            </a:r>
            <a:endParaRPr kumimoji="0" lang="en-US" sz="6000" b="1" i="0" u="none" strike="noStrike" kern="1200" cap="none" spc="0" normalizeH="0" baseline="0" noProof="0" dirty="0">
              <a:ln w="0"/>
              <a:solidFill>
                <a:srgbClr val="C00000"/>
              </a:solidFill>
              <a:uLnTx/>
              <a:uFillTx/>
              <a:latin typeface="#9Slide07 IcielLa Chic Pro Shad" panose="02000506090000020004" pitchFamily="2" charset="0"/>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2584309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50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2" presetClass="entr" presetSubtype="8" fill="hold" nodeType="withEffect" p14:presetBounceEnd="60000">
                                      <p:stCondLst>
                                        <p:cond delay="1000"/>
                                      </p:stCondLst>
                                      <p:childTnLst>
                                        <p:set>
                                          <p:cBhvr>
                                            <p:cTn id="14" dur="1" fill="hold">
                                              <p:stCondLst>
                                                <p:cond delay="0"/>
                                              </p:stCondLst>
                                            </p:cTn>
                                            <p:tgtEl>
                                              <p:spTgt spid="12"/>
                                            </p:tgtEl>
                                            <p:attrNameLst>
                                              <p:attrName>style.visibility</p:attrName>
                                            </p:attrNameLst>
                                          </p:cBhvr>
                                          <p:to>
                                            <p:strVal val="visible"/>
                                          </p:to>
                                        </p:set>
                                        <p:anim calcmode="lin" valueType="num" p14:bounceEnd="60000">
                                          <p:cBhvr additive="base">
                                            <p:cTn id="15" dur="1000" fill="hold"/>
                                            <p:tgtEl>
                                              <p:spTgt spid="12"/>
                                            </p:tgtEl>
                                            <p:attrNameLst>
                                              <p:attrName>ppt_x</p:attrName>
                                            </p:attrNameLst>
                                          </p:cBhvr>
                                          <p:tavLst>
                                            <p:tav tm="0">
                                              <p:val>
                                                <p:strVal val="0-#ppt_w/2"/>
                                              </p:val>
                                            </p:tav>
                                            <p:tav tm="100000">
                                              <p:val>
                                                <p:strVal val="#ppt_x"/>
                                              </p:val>
                                            </p:tav>
                                          </p:tavLst>
                                        </p:anim>
                                        <p:anim calcmode="lin" valueType="num" p14:bounceEnd="60000">
                                          <p:cBhvr additive="base">
                                            <p:cTn id="16"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17" fill="hold">
                                <p:stCondLst>
                                  <p:cond delay="2000"/>
                                </p:stCondLst>
                                <p:childTnLst>
                                  <p:par>
                                    <p:cTn id="18" presetID="53" presetClass="entr" presetSubtype="16"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childTnLst>
                              </p:cTn>
                            </p:par>
                            <p:par>
                              <p:cTn id="23" fill="hold">
                                <p:stCondLst>
                                  <p:cond delay="2500"/>
                                </p:stCondLst>
                                <p:childTnLst>
                                  <p:par>
                                    <p:cTn id="24" presetID="53" presetClass="entr" presetSubtype="16"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Effect transition="in" filter="fade">
                                          <p:cBhvr>
                                            <p:cTn id="28" dur="500"/>
                                            <p:tgtEl>
                                              <p:spTgt spid="18"/>
                                            </p:tgtEl>
                                          </p:cBhvr>
                                        </p:animEffect>
                                      </p:childTnLst>
                                      <p:subTnLst>
                                        <p:audio>
                                          <p:cMediaNode>
                                            <p:cTn display="0" masterRel="sameClick">
                                              <p:stCondLst>
                                                <p:cond evt="begin" delay="0">
                                                  <p:tn val="24"/>
                                                </p:cond>
                                              </p:stCondLst>
                                              <p:endCondLst>
                                                <p:cond evt="onStopAudio" delay="0">
                                                  <p:tgtEl>
                                                    <p:sldTgt/>
                                                  </p:tgtEl>
                                                </p:cond>
                                              </p:endCondLst>
                                            </p:cTn>
                                            <p:tgtEl>
                                              <p:sndTgt r:embed="rId3" name="laser.wav"/>
                                            </p:tgtEl>
                                          </p:cMediaNode>
                                        </p:audio>
                                      </p:subTnLst>
                                    </p:cTn>
                                  </p:par>
                                  <p:par>
                                    <p:cTn id="29" presetID="32" presetClass="emph" presetSubtype="0" fill="hold" nodeType="withEffect">
                                      <p:stCondLst>
                                        <p:cond delay="0"/>
                                      </p:stCondLst>
                                      <p:childTnLst>
                                        <p:animRot by="120000">
                                          <p:cBhvr>
                                            <p:cTn id="30" dur="100" fill="hold">
                                              <p:stCondLst>
                                                <p:cond delay="0"/>
                                              </p:stCondLst>
                                            </p:cTn>
                                            <p:tgtEl>
                                              <p:spTgt spid="18"/>
                                            </p:tgtEl>
                                            <p:attrNameLst>
                                              <p:attrName>r</p:attrName>
                                            </p:attrNameLst>
                                          </p:cBhvr>
                                        </p:animRot>
                                        <p:animRot by="-240000">
                                          <p:cBhvr>
                                            <p:cTn id="31" dur="200" fill="hold">
                                              <p:stCondLst>
                                                <p:cond delay="200"/>
                                              </p:stCondLst>
                                            </p:cTn>
                                            <p:tgtEl>
                                              <p:spTgt spid="18"/>
                                            </p:tgtEl>
                                            <p:attrNameLst>
                                              <p:attrName>r</p:attrName>
                                            </p:attrNameLst>
                                          </p:cBhvr>
                                        </p:animRot>
                                        <p:animRot by="240000">
                                          <p:cBhvr>
                                            <p:cTn id="32" dur="200" fill="hold">
                                              <p:stCondLst>
                                                <p:cond delay="400"/>
                                              </p:stCondLst>
                                            </p:cTn>
                                            <p:tgtEl>
                                              <p:spTgt spid="18"/>
                                            </p:tgtEl>
                                            <p:attrNameLst>
                                              <p:attrName>r</p:attrName>
                                            </p:attrNameLst>
                                          </p:cBhvr>
                                        </p:animRot>
                                        <p:animRot by="-240000">
                                          <p:cBhvr>
                                            <p:cTn id="33" dur="200" fill="hold">
                                              <p:stCondLst>
                                                <p:cond delay="600"/>
                                              </p:stCondLst>
                                            </p:cTn>
                                            <p:tgtEl>
                                              <p:spTgt spid="18"/>
                                            </p:tgtEl>
                                            <p:attrNameLst>
                                              <p:attrName>r</p:attrName>
                                            </p:attrNameLst>
                                          </p:cBhvr>
                                        </p:animRot>
                                        <p:animRot by="120000">
                                          <p:cBhvr>
                                            <p:cTn id="34"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50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2" presetClass="entr" presetSubtype="8"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0-#ppt_w/2"/>
                                              </p:val>
                                            </p:tav>
                                            <p:tav tm="100000">
                                              <p:val>
                                                <p:strVal val="#ppt_x"/>
                                              </p:val>
                                            </p:tav>
                                          </p:tavLst>
                                        </p:anim>
                                        <p:anim calcmode="lin" valueType="num">
                                          <p:cBhvr additive="base">
                                            <p:cTn id="16"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12" name="click.wav"/>
                                            </p:tgtEl>
                                          </p:cMediaNode>
                                        </p:audio>
                                      </p:subTnLst>
                                    </p:cTn>
                                  </p:par>
                                </p:childTnLst>
                              </p:cTn>
                            </p:par>
                            <p:par>
                              <p:cTn id="17" fill="hold">
                                <p:stCondLst>
                                  <p:cond delay="2000"/>
                                </p:stCondLst>
                                <p:childTnLst>
                                  <p:par>
                                    <p:cTn id="18" presetID="53" presetClass="entr" presetSubtype="16"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childTnLst>
                              </p:cTn>
                            </p:par>
                            <p:par>
                              <p:cTn id="23" fill="hold">
                                <p:stCondLst>
                                  <p:cond delay="2500"/>
                                </p:stCondLst>
                                <p:childTnLst>
                                  <p:par>
                                    <p:cTn id="24" presetID="53" presetClass="entr" presetSubtype="16"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Effect transition="in" filter="fade">
                                          <p:cBhvr>
                                            <p:cTn id="28" dur="500"/>
                                            <p:tgtEl>
                                              <p:spTgt spid="18"/>
                                            </p:tgtEl>
                                          </p:cBhvr>
                                        </p:animEffect>
                                      </p:childTnLst>
                                      <p:subTnLst>
                                        <p:audio>
                                          <p:cMediaNode>
                                            <p:cTn display="0" masterRel="sameClick">
                                              <p:stCondLst>
                                                <p:cond evt="begin" delay="0">
                                                  <p:tn val="24"/>
                                                </p:cond>
                                              </p:stCondLst>
                                              <p:endCondLst>
                                                <p:cond evt="onStopAudio" delay="0">
                                                  <p:tgtEl>
                                                    <p:sldTgt/>
                                                  </p:tgtEl>
                                                </p:cond>
                                              </p:endCondLst>
                                            </p:cTn>
                                            <p:tgtEl>
                                              <p:sndTgt r:embed="rId13" name="laser.wav"/>
                                            </p:tgtEl>
                                          </p:cMediaNode>
                                        </p:audio>
                                      </p:subTnLst>
                                    </p:cTn>
                                  </p:par>
                                  <p:par>
                                    <p:cTn id="29" presetID="32" presetClass="emph" presetSubtype="0" fill="hold" nodeType="withEffect">
                                      <p:stCondLst>
                                        <p:cond delay="0"/>
                                      </p:stCondLst>
                                      <p:childTnLst>
                                        <p:animRot by="120000">
                                          <p:cBhvr>
                                            <p:cTn id="30" dur="100" fill="hold">
                                              <p:stCondLst>
                                                <p:cond delay="0"/>
                                              </p:stCondLst>
                                            </p:cTn>
                                            <p:tgtEl>
                                              <p:spTgt spid="18"/>
                                            </p:tgtEl>
                                            <p:attrNameLst>
                                              <p:attrName>r</p:attrName>
                                            </p:attrNameLst>
                                          </p:cBhvr>
                                        </p:animRot>
                                        <p:animRot by="-240000">
                                          <p:cBhvr>
                                            <p:cTn id="31" dur="200" fill="hold">
                                              <p:stCondLst>
                                                <p:cond delay="200"/>
                                              </p:stCondLst>
                                            </p:cTn>
                                            <p:tgtEl>
                                              <p:spTgt spid="18"/>
                                            </p:tgtEl>
                                            <p:attrNameLst>
                                              <p:attrName>r</p:attrName>
                                            </p:attrNameLst>
                                          </p:cBhvr>
                                        </p:animRot>
                                        <p:animRot by="240000">
                                          <p:cBhvr>
                                            <p:cTn id="32" dur="200" fill="hold">
                                              <p:stCondLst>
                                                <p:cond delay="400"/>
                                              </p:stCondLst>
                                            </p:cTn>
                                            <p:tgtEl>
                                              <p:spTgt spid="18"/>
                                            </p:tgtEl>
                                            <p:attrNameLst>
                                              <p:attrName>r</p:attrName>
                                            </p:attrNameLst>
                                          </p:cBhvr>
                                        </p:animRot>
                                        <p:animRot by="-240000">
                                          <p:cBhvr>
                                            <p:cTn id="33" dur="200" fill="hold">
                                              <p:stCondLst>
                                                <p:cond delay="600"/>
                                              </p:stCondLst>
                                            </p:cTn>
                                            <p:tgtEl>
                                              <p:spTgt spid="18"/>
                                            </p:tgtEl>
                                            <p:attrNameLst>
                                              <p:attrName>r</p:attrName>
                                            </p:attrNameLst>
                                          </p:cBhvr>
                                        </p:animRot>
                                        <p:animRot by="120000">
                                          <p:cBhvr>
                                            <p:cTn id="34"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grpSp>
        <p:nvGrpSpPr>
          <p:cNvPr id="41" name="Group 11">
            <a:extLst>
              <a:ext uri="{FF2B5EF4-FFF2-40B4-BE49-F238E27FC236}">
                <a16:creationId xmlns:a16="http://schemas.microsoft.com/office/drawing/2014/main" id="{4D1BF246-3B25-67AF-CC15-06A6DBAAE03A}"/>
              </a:ext>
            </a:extLst>
          </p:cNvPr>
          <p:cNvGrpSpPr/>
          <p:nvPr/>
        </p:nvGrpSpPr>
        <p:grpSpPr>
          <a:xfrm>
            <a:off x="89699" y="137160"/>
            <a:ext cx="12102301" cy="4093326"/>
            <a:chOff x="89699" y="0"/>
            <a:chExt cx="12102301" cy="4093326"/>
          </a:xfrm>
        </p:grpSpPr>
        <p:pic>
          <p:nvPicPr>
            <p:cNvPr id="42" name="Picture 7">
              <a:extLst>
                <a:ext uri="{FF2B5EF4-FFF2-40B4-BE49-F238E27FC236}">
                  <a16:creationId xmlns:a16="http://schemas.microsoft.com/office/drawing/2014/main" id="{C07B8C52-BA12-4CBE-EBBA-CFADB56C77A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14419" y="0"/>
              <a:ext cx="4477581" cy="3942137"/>
            </a:xfrm>
            <a:prstGeom prst="rect">
              <a:avLst/>
            </a:prstGeom>
          </p:spPr>
        </p:pic>
        <p:pic>
          <p:nvPicPr>
            <p:cNvPr id="43" name="Picture 7">
              <a:extLst>
                <a:ext uri="{FF2B5EF4-FFF2-40B4-BE49-F238E27FC236}">
                  <a16:creationId xmlns:a16="http://schemas.microsoft.com/office/drawing/2014/main" id="{E3012156-02C1-1EE5-6DF5-0B8C1F0828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699" y="151189"/>
              <a:ext cx="4477581" cy="3942137"/>
            </a:xfrm>
            <a:prstGeom prst="rect">
              <a:avLst/>
            </a:prstGeom>
          </p:spPr>
        </p:pic>
        <p:pic>
          <p:nvPicPr>
            <p:cNvPr id="44" name="Picture 12">
              <a:extLst>
                <a:ext uri="{FF2B5EF4-FFF2-40B4-BE49-F238E27FC236}">
                  <a16:creationId xmlns:a16="http://schemas.microsoft.com/office/drawing/2014/main" id="{359517A7-96AB-8460-C7DF-BC0E9816609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32968" y="2012939"/>
              <a:ext cx="4696391" cy="921588"/>
            </a:xfrm>
            <a:prstGeom prst="rect">
              <a:avLst/>
            </a:prstGeom>
          </p:spPr>
        </p:pic>
      </p:grpSp>
      <p:grpSp>
        <p:nvGrpSpPr>
          <p:cNvPr id="45" name="Group 11">
            <a:extLst>
              <a:ext uri="{FF2B5EF4-FFF2-40B4-BE49-F238E27FC236}">
                <a16:creationId xmlns:a16="http://schemas.microsoft.com/office/drawing/2014/main" id="{A81F039B-11C1-0E9F-ADFC-35CD662C918F}"/>
              </a:ext>
            </a:extLst>
          </p:cNvPr>
          <p:cNvGrpSpPr/>
          <p:nvPr/>
        </p:nvGrpSpPr>
        <p:grpSpPr>
          <a:xfrm>
            <a:off x="3516024" y="85794"/>
            <a:ext cx="4930277" cy="1027678"/>
            <a:chOff x="-555806" y="-12015"/>
            <a:chExt cx="4930277" cy="1027678"/>
          </a:xfrm>
        </p:grpSpPr>
        <p:sp>
          <p:nvSpPr>
            <p:cNvPr id="46" name="文本框 18">
              <a:extLst>
                <a:ext uri="{FF2B5EF4-FFF2-40B4-BE49-F238E27FC236}">
                  <a16:creationId xmlns:a16="http://schemas.microsoft.com/office/drawing/2014/main" id="{463248DB-87C7-4B5C-D1C1-680B89AC90F0}"/>
                </a:ext>
              </a:extLst>
            </p:cNvPr>
            <p:cNvSpPr txBox="1"/>
            <p:nvPr/>
          </p:nvSpPr>
          <p:spPr>
            <a:xfrm>
              <a:off x="-555806" y="0"/>
              <a:ext cx="4930277"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rPr>
                <a:t>Hoạt động:</a:t>
              </a:r>
              <a:endParaRPr lang="zh-CN" altLang="en-US" sz="6000" b="0" dirty="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endParaRPr>
            </a:p>
          </p:txBody>
        </p:sp>
        <p:sp>
          <p:nvSpPr>
            <p:cNvPr id="47" name="文本框 18">
              <a:extLst>
                <a:ext uri="{FF2B5EF4-FFF2-40B4-BE49-F238E27FC236}">
                  <a16:creationId xmlns:a16="http://schemas.microsoft.com/office/drawing/2014/main" id="{0569A0E9-1B29-FFC8-75E5-DF5C5951762D}"/>
                </a:ext>
              </a:extLst>
            </p:cNvPr>
            <p:cNvSpPr txBox="1"/>
            <p:nvPr/>
          </p:nvSpPr>
          <p:spPr>
            <a:xfrm>
              <a:off x="-333125" y="-12015"/>
              <a:ext cx="4484914"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F6699"/>
                  </a:solidFill>
                  <a:effectLst/>
                  <a:uLnTx/>
                  <a:uFillTx/>
                  <a:latin typeface="#9Slide05 Phobia" panose="02000506000000020003" pitchFamily="2" charset="0"/>
                </a:rPr>
                <a:t>Hoạt động:</a:t>
              </a:r>
              <a:endParaRPr kumimoji="0" lang="zh-CN" altLang="en-US" sz="6000" b="0" i="0" u="none" strike="noStrike" kern="1200" cap="none" spc="0" normalizeH="0" baseline="0" noProof="0" dirty="0">
                <a:ln>
                  <a:noFill/>
                </a:ln>
                <a:solidFill>
                  <a:srgbClr val="FF6699"/>
                </a:solidFill>
                <a:effectLst/>
                <a:uLnTx/>
                <a:uFillTx/>
                <a:latin typeface="#9Slide05 Phobia" panose="02000506000000020003" pitchFamily="2" charset="0"/>
              </a:endParaRPr>
            </a:p>
          </p:txBody>
        </p:sp>
      </p:grpSp>
      <p:grpSp>
        <p:nvGrpSpPr>
          <p:cNvPr id="39" name="Nhóm 38">
            <a:extLst>
              <a:ext uri="{FF2B5EF4-FFF2-40B4-BE49-F238E27FC236}">
                <a16:creationId xmlns:a16="http://schemas.microsoft.com/office/drawing/2014/main" id="{D99491DF-CC4B-FFA3-E0CB-14645545F7FA}"/>
              </a:ext>
            </a:extLst>
          </p:cNvPr>
          <p:cNvGrpSpPr/>
          <p:nvPr/>
        </p:nvGrpSpPr>
        <p:grpSpPr>
          <a:xfrm>
            <a:off x="698523" y="1149223"/>
            <a:ext cx="10818478" cy="2308324"/>
            <a:chOff x="434968" y="3176293"/>
            <a:chExt cx="10818478" cy="2308324"/>
          </a:xfrm>
        </p:grpSpPr>
        <p:sp>
          <p:nvSpPr>
            <p:cNvPr id="34" name="TextBox 12">
              <a:extLst>
                <a:ext uri="{FF2B5EF4-FFF2-40B4-BE49-F238E27FC236}">
                  <a16:creationId xmlns:a16="http://schemas.microsoft.com/office/drawing/2014/main" id="{313E5480-EB07-7357-9200-35365E27B9CC}"/>
                </a:ext>
              </a:extLst>
            </p:cNvPr>
            <p:cNvSpPr txBox="1"/>
            <p:nvPr/>
          </p:nvSpPr>
          <p:spPr>
            <a:xfrm>
              <a:off x="434969" y="3176293"/>
              <a:ext cx="10818477" cy="2308324"/>
            </a:xfrm>
            <a:prstGeom prst="rect">
              <a:avLst/>
            </a:prstGeom>
            <a:noFill/>
          </p:spPr>
          <p:txBody>
            <a:bodyPr wrap="square">
              <a:spAutoFit/>
            </a:bodyPr>
            <a:lstStyle/>
            <a:p>
              <a:pPr marR="0" lvl="0" algn="ctr" defTabSz="914400" rtl="0" eaLnBrk="1" fontAlgn="base" latinLnBrk="0" hangingPunct="1">
                <a:spcBef>
                  <a:spcPts val="0"/>
                </a:spcBef>
                <a:spcAft>
                  <a:spcPts val="600"/>
                </a:spcAft>
                <a:buClrTx/>
                <a:buSzTx/>
                <a:tabLst/>
                <a:defRPr/>
              </a:pPr>
              <a:r>
                <a:rPr lang="sv-SE" sz="6600" b="1">
                  <a:ln w="228600">
                    <a:solidFill>
                      <a:schemeClr val="bg1">
                        <a:alpha val="90000"/>
                      </a:schemeClr>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LUYỆN</a:t>
              </a:r>
              <a:r>
                <a:rPr lang="sv-SE" sz="7200">
                  <a:ln w="228600">
                    <a:solidFill>
                      <a:schemeClr val="bg1">
                        <a:alpha val="90000"/>
                      </a:schemeClr>
                    </a:solidFill>
                  </a:ln>
                  <a:solidFill>
                    <a:schemeClr val="bg1"/>
                  </a:solidFill>
                  <a:latin typeface="iCiel Pony" panose="02000000000000000000" pitchFamily="2" charset="0"/>
                  <a:ea typeface="LNTH-LuoLuoNotangYuanTi 1" pitchFamily="2" charset="-128"/>
                  <a:cs typeface="LNTH-LuoLuoNotangYuanTi 1" pitchFamily="2" charset="-128"/>
                </a:rPr>
                <a:t> </a:t>
              </a:r>
              <a:r>
                <a:rPr lang="sv-SE" sz="6600" b="1">
                  <a:ln w="228600">
                    <a:solidFill>
                      <a:schemeClr val="bg1">
                        <a:alpha val="90000"/>
                      </a:schemeClr>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ĐỌC</a:t>
              </a:r>
              <a:r>
                <a:rPr lang="sv-SE" sz="7200" b="1">
                  <a:ln w="228600">
                    <a:solidFill>
                      <a:schemeClr val="bg1">
                        <a:alpha val="90000"/>
                      </a:schemeClr>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sv-SE" sz="6600" b="1">
                  <a:ln w="228600">
                    <a:solidFill>
                      <a:schemeClr val="bg1">
                        <a:alpha val="90000"/>
                      </a:schemeClr>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NỐI</a:t>
              </a:r>
              <a:r>
                <a:rPr lang="sv-SE" sz="7200" b="1">
                  <a:ln w="228600">
                    <a:solidFill>
                      <a:schemeClr val="bg1">
                        <a:alpha val="90000"/>
                      </a:schemeClr>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sv-SE" sz="6600" b="1">
                  <a:ln w="228600">
                    <a:solidFill>
                      <a:schemeClr val="bg1">
                        <a:alpha val="90000"/>
                      </a:schemeClr>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TIẾP</a:t>
              </a:r>
              <a:r>
                <a:rPr lang="sv-SE" sz="7200" b="1">
                  <a:ln w="228600">
                    <a:solidFill>
                      <a:schemeClr val="bg1">
                        <a:alpha val="90000"/>
                      </a:schemeClr>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sv-SE" sz="6600" b="1">
                  <a:ln w="228600">
                    <a:solidFill>
                      <a:schemeClr val="bg1">
                        <a:alpha val="90000"/>
                      </a:schemeClr>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ĐOẠN THEO</a:t>
              </a:r>
              <a:r>
                <a:rPr lang="sv-SE" sz="7200">
                  <a:ln w="228600">
                    <a:solidFill>
                      <a:schemeClr val="bg1">
                        <a:alpha val="90000"/>
                      </a:schemeClr>
                    </a:solidFill>
                  </a:ln>
                  <a:solidFill>
                    <a:schemeClr val="bg1"/>
                  </a:solidFill>
                  <a:latin typeface="iCiel Pony" panose="02000000000000000000" pitchFamily="2" charset="0"/>
                  <a:ea typeface="LNTH-LuoLuoNotangYuanTi 1" pitchFamily="2" charset="-128"/>
                  <a:cs typeface="LNTH-LuoLuoNotangYuanTi 1" pitchFamily="2" charset="-128"/>
                </a:rPr>
                <a:t> </a:t>
              </a:r>
              <a:r>
                <a:rPr lang="sv-SE" sz="6600" b="1">
                  <a:ln w="228600">
                    <a:solidFill>
                      <a:schemeClr val="bg1">
                        <a:alpha val="90000"/>
                      </a:schemeClr>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NHÓ</a:t>
              </a:r>
              <a:r>
                <a:rPr lang="sv-SE" sz="7200" b="1">
                  <a:ln w="228600">
                    <a:solidFill>
                      <a:schemeClr val="bg1">
                        <a:alpha val="90000"/>
                      </a:schemeClr>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M </a:t>
              </a:r>
              <a:endParaRPr lang="sv-SE" sz="6600" b="1" dirty="0">
                <a:ln w="228600">
                  <a:solidFill>
                    <a:schemeClr val="bg1">
                      <a:alpha val="90000"/>
                    </a:schemeClr>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sp>
          <p:nvSpPr>
            <p:cNvPr id="38" name="TextBox 12">
              <a:extLst>
                <a:ext uri="{FF2B5EF4-FFF2-40B4-BE49-F238E27FC236}">
                  <a16:creationId xmlns:a16="http://schemas.microsoft.com/office/drawing/2014/main" id="{42657387-3FBD-85AD-3472-FDF76F66F595}"/>
                </a:ext>
              </a:extLst>
            </p:cNvPr>
            <p:cNvSpPr txBox="1"/>
            <p:nvPr/>
          </p:nvSpPr>
          <p:spPr>
            <a:xfrm>
              <a:off x="434968" y="3176293"/>
              <a:ext cx="10818477" cy="2308324"/>
            </a:xfrm>
            <a:prstGeom prst="rect">
              <a:avLst/>
            </a:prstGeom>
            <a:noFill/>
          </p:spPr>
          <p:txBody>
            <a:bodyPr wrap="square">
              <a:spAutoFit/>
            </a:bodyPr>
            <a:lstStyle/>
            <a:p>
              <a:pPr marR="0" lvl="0" algn="ctr" defTabSz="914400" rtl="0" eaLnBrk="1" fontAlgn="base" latinLnBrk="0" hangingPunct="1">
                <a:spcBef>
                  <a:spcPts val="0"/>
                </a:spcBef>
                <a:spcAft>
                  <a:spcPts val="600"/>
                </a:spcAft>
                <a:buClrTx/>
                <a:buSzTx/>
                <a:tabLst/>
                <a:defRPr/>
              </a:pPr>
              <a:r>
                <a:rPr lang="sv-SE" sz="66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L</a:t>
              </a:r>
              <a:r>
                <a:rPr lang="sv-SE" sz="66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U</a:t>
              </a:r>
              <a:r>
                <a:rPr lang="sv-SE" sz="66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Y</a:t>
              </a:r>
              <a:r>
                <a:rPr lang="sv-SE" sz="66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Ệ</a:t>
              </a:r>
              <a:r>
                <a:rPr lang="sv-SE" sz="6600" b="1">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sv-SE" sz="7200">
                  <a:ln w="28575">
                    <a:solidFill>
                      <a:schemeClr val="tx1"/>
                    </a:solidFill>
                  </a:ln>
                  <a:solidFill>
                    <a:srgbClr val="77D460"/>
                  </a:solidFill>
                  <a:latin typeface="iCiel Pony" panose="02000000000000000000" pitchFamily="2" charset="0"/>
                  <a:ea typeface="LNTH-LuoLuoNotangYuanTi 1" pitchFamily="2" charset="-128"/>
                  <a:cs typeface="LNTH-LuoLuoNotangYuanTi 1" pitchFamily="2" charset="-128"/>
                </a:rPr>
                <a:t> </a:t>
              </a:r>
              <a:r>
                <a:rPr lang="sv-SE" sz="66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sv-SE" sz="66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sv-SE" sz="6600" b="1">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a:t>
              </a:r>
              <a:r>
                <a:rPr lang="sv-SE" sz="7200" b="1">
                  <a:ln w="28575">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sv-SE" sz="66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sv-SE" sz="66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Ố</a:t>
              </a:r>
              <a:r>
                <a:rPr lang="sv-SE" sz="66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a:t>
              </a:r>
              <a:r>
                <a:rPr lang="sv-SE" sz="7200" b="1">
                  <a:ln w="28575">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sv-SE" sz="66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sv-SE" sz="6600" b="1">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a:t>
              </a:r>
              <a:r>
                <a:rPr lang="sv-SE" sz="66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Ế</a:t>
              </a:r>
              <a:r>
                <a:rPr lang="sv-SE" sz="66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P</a:t>
              </a:r>
              <a:r>
                <a:rPr lang="sv-SE" sz="7200" b="1">
                  <a:ln w="28575">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sv-SE" sz="66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sv-SE" sz="66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O</a:t>
              </a:r>
              <a:r>
                <a:rPr lang="sv-SE" sz="66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Ạ</a:t>
              </a:r>
              <a:r>
                <a:rPr lang="sv-SE" sz="66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 </a:t>
              </a:r>
              <a:r>
                <a:rPr lang="sv-SE" sz="66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sv-SE" sz="66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sv-SE" sz="66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E</a:t>
              </a:r>
              <a:r>
                <a:rPr lang="sv-SE" sz="6600" b="1">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O</a:t>
              </a:r>
              <a:r>
                <a:rPr lang="sv-SE" sz="7200">
                  <a:ln w="28575">
                    <a:solidFill>
                      <a:schemeClr val="tx1"/>
                    </a:solidFill>
                  </a:ln>
                  <a:solidFill>
                    <a:srgbClr val="77D460"/>
                  </a:solidFill>
                  <a:latin typeface="iCiel Pony" panose="02000000000000000000" pitchFamily="2" charset="0"/>
                  <a:ea typeface="LNTH-LuoLuoNotangYuanTi 1" pitchFamily="2" charset="-128"/>
                  <a:cs typeface="LNTH-LuoLuoNotangYuanTi 1" pitchFamily="2" charset="-128"/>
                </a:rPr>
                <a:t> </a:t>
              </a:r>
              <a:r>
                <a:rPr lang="sv-SE" sz="66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sv-SE" sz="66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sv-SE" sz="6600" b="1">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Ó</a:t>
              </a:r>
              <a:r>
                <a:rPr lang="sv-SE" sz="72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M</a:t>
              </a:r>
              <a:r>
                <a:rPr lang="sv-SE" sz="7200" b="1">
                  <a:ln w="28575">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endParaRPr lang="sv-SE" sz="66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sp>
        <p:nvSpPr>
          <p:cNvPr id="56" name="椭圆 31">
            <a:extLst>
              <a:ext uri="{FF2B5EF4-FFF2-40B4-BE49-F238E27FC236}">
                <a16:creationId xmlns:a16="http://schemas.microsoft.com/office/drawing/2014/main" id="{A9F2EEB4-29EB-984A-5107-5186B7C24254}"/>
              </a:ext>
            </a:extLst>
          </p:cNvPr>
          <p:cNvSpPr/>
          <p:nvPr/>
        </p:nvSpPr>
        <p:spPr>
          <a:xfrm rot="10800000" flipH="1">
            <a:off x="470896" y="3836696"/>
            <a:ext cx="5067869" cy="282276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pic>
        <p:nvPicPr>
          <p:cNvPr id="57" name="Hình ảnh 56" descr="Ảnh có chứa vải, đồ họa véc-tơ&#10;&#10;Mô tả được tạo tự động">
            <a:extLst>
              <a:ext uri="{FF2B5EF4-FFF2-40B4-BE49-F238E27FC236}">
                <a16:creationId xmlns:a16="http://schemas.microsoft.com/office/drawing/2014/main" id="{0B14A10E-B495-0E05-226C-D237766F3E3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9600" b="96600" l="71550" r="97000">
                        <a14:foregroundMark x1="72750" y1="76600" x2="72750" y2="76600"/>
                        <a14:foregroundMark x1="71550" y1="75400" x2="71550" y2="75400"/>
                      </a14:backgroundRemoval>
                    </a14:imgEffect>
                  </a14:imgLayer>
                </a14:imgProps>
              </a:ext>
              <a:ext uri="{28A0092B-C50C-407E-A947-70E740481C1C}">
                <a14:useLocalDpi xmlns:a14="http://schemas.microsoft.com/office/drawing/2010/main" val="0"/>
              </a:ext>
            </a:extLst>
          </a:blip>
          <a:srcRect l="70564" t="66269"/>
          <a:stretch/>
        </p:blipFill>
        <p:spPr>
          <a:xfrm>
            <a:off x="849979" y="4363758"/>
            <a:ext cx="741392" cy="849573"/>
          </a:xfrm>
          <a:prstGeom prst="rect">
            <a:avLst/>
          </a:prstGeom>
        </p:spPr>
      </p:pic>
      <p:sp>
        <p:nvSpPr>
          <p:cNvPr id="58" name="Hộp Văn bản 57">
            <a:extLst>
              <a:ext uri="{FF2B5EF4-FFF2-40B4-BE49-F238E27FC236}">
                <a16:creationId xmlns:a16="http://schemas.microsoft.com/office/drawing/2014/main" id="{D071CCD9-1259-B235-C167-189DEC9AA649}"/>
              </a:ext>
            </a:extLst>
          </p:cNvPr>
          <p:cNvSpPr txBox="1"/>
          <p:nvPr/>
        </p:nvSpPr>
        <p:spPr>
          <a:xfrm>
            <a:off x="1454894" y="4392299"/>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Phân công đọc theo đoạn</a:t>
            </a:r>
          </a:p>
        </p:txBody>
      </p:sp>
      <p:pic>
        <p:nvPicPr>
          <p:cNvPr id="59" name="Hình ảnh 58" descr="Ảnh có chứa vải, đồ họa véc-tơ&#10;&#10;Mô tả được tạo tự động">
            <a:extLst>
              <a:ext uri="{FF2B5EF4-FFF2-40B4-BE49-F238E27FC236}">
                <a16:creationId xmlns:a16="http://schemas.microsoft.com/office/drawing/2014/main" id="{17F8E5E1-594A-B066-70DB-630584242756}"/>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9600" b="96600" l="71550" r="97000">
                        <a14:foregroundMark x1="72750" y1="76600" x2="72750" y2="76600"/>
                        <a14:foregroundMark x1="71550" y1="75400" x2="71550" y2="75400"/>
                      </a14:backgroundRemoval>
                    </a14:imgEffect>
                  </a14:imgLayer>
                </a14:imgProps>
              </a:ext>
              <a:ext uri="{28A0092B-C50C-407E-A947-70E740481C1C}">
                <a14:useLocalDpi xmlns:a14="http://schemas.microsoft.com/office/drawing/2010/main" val="0"/>
              </a:ext>
            </a:extLst>
          </a:blip>
          <a:srcRect l="70564" t="66269"/>
          <a:stretch/>
        </p:blipFill>
        <p:spPr>
          <a:xfrm>
            <a:off x="849979" y="5080275"/>
            <a:ext cx="741392" cy="849573"/>
          </a:xfrm>
          <a:prstGeom prst="rect">
            <a:avLst/>
          </a:prstGeom>
        </p:spPr>
      </p:pic>
      <p:sp>
        <p:nvSpPr>
          <p:cNvPr id="60" name="Hộp Văn bản 59">
            <a:extLst>
              <a:ext uri="{FF2B5EF4-FFF2-40B4-BE49-F238E27FC236}">
                <a16:creationId xmlns:a16="http://schemas.microsoft.com/office/drawing/2014/main" id="{33273270-3824-4D4B-6EE2-24D5D28AE070}"/>
              </a:ext>
            </a:extLst>
          </p:cNvPr>
          <p:cNvSpPr txBox="1"/>
          <p:nvPr/>
        </p:nvSpPr>
        <p:spPr>
          <a:xfrm>
            <a:off x="1454894" y="5100627"/>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Tất cả thành viên đều đọc</a:t>
            </a:r>
          </a:p>
        </p:txBody>
      </p:sp>
      <p:pic>
        <p:nvPicPr>
          <p:cNvPr id="61" name="Hình ảnh 60" descr="Ảnh có chứa vải, đồ họa véc-tơ&#10;&#10;Mô tả được tạo tự động">
            <a:extLst>
              <a:ext uri="{FF2B5EF4-FFF2-40B4-BE49-F238E27FC236}">
                <a16:creationId xmlns:a16="http://schemas.microsoft.com/office/drawing/2014/main" id="{FCE68008-9518-6A18-81E8-BD9E08BCBEC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9600" b="96600" l="71550" r="97000">
                        <a14:foregroundMark x1="72750" y1="76600" x2="72750" y2="76600"/>
                        <a14:foregroundMark x1="71550" y1="75400" x2="71550" y2="75400"/>
                      </a14:backgroundRemoval>
                    </a14:imgEffect>
                  </a14:imgLayer>
                </a14:imgProps>
              </a:ext>
              <a:ext uri="{28A0092B-C50C-407E-A947-70E740481C1C}">
                <a14:useLocalDpi xmlns:a14="http://schemas.microsoft.com/office/drawing/2010/main" val="0"/>
              </a:ext>
            </a:extLst>
          </a:blip>
          <a:srcRect l="70564" t="66269"/>
          <a:stretch/>
        </p:blipFill>
        <p:spPr>
          <a:xfrm>
            <a:off x="833140" y="5804537"/>
            <a:ext cx="741392" cy="849573"/>
          </a:xfrm>
          <a:prstGeom prst="rect">
            <a:avLst/>
          </a:prstGeom>
        </p:spPr>
      </p:pic>
      <p:sp>
        <p:nvSpPr>
          <p:cNvPr id="62" name="Hộp Văn bản 61">
            <a:extLst>
              <a:ext uri="{FF2B5EF4-FFF2-40B4-BE49-F238E27FC236}">
                <a16:creationId xmlns:a16="http://schemas.microsoft.com/office/drawing/2014/main" id="{29C51D0C-4595-1018-F4B7-21046348D429}"/>
              </a:ext>
            </a:extLst>
          </p:cNvPr>
          <p:cNvSpPr txBox="1"/>
          <p:nvPr/>
        </p:nvSpPr>
        <p:spPr>
          <a:xfrm>
            <a:off x="1454894" y="5846050"/>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Giải thích từ cùng nhau</a:t>
            </a:r>
          </a:p>
        </p:txBody>
      </p:sp>
      <p:sp>
        <p:nvSpPr>
          <p:cNvPr id="63" name="Rectangle: Rounded Corners 57">
            <a:extLst>
              <a:ext uri="{FF2B5EF4-FFF2-40B4-BE49-F238E27FC236}">
                <a16:creationId xmlns:a16="http://schemas.microsoft.com/office/drawing/2014/main" id="{FC23CECA-3DF1-3FC5-5661-9E2C169C1BBB}"/>
              </a:ext>
            </a:extLst>
          </p:cNvPr>
          <p:cNvSpPr/>
          <p:nvPr/>
        </p:nvSpPr>
        <p:spPr>
          <a:xfrm>
            <a:off x="1724246" y="3484362"/>
            <a:ext cx="2764691" cy="796835"/>
          </a:xfrm>
          <a:prstGeom prst="roundRect">
            <a:avLst>
              <a:gd name="adj" fmla="val 50000"/>
            </a:avLst>
          </a:prstGeom>
          <a:solidFill>
            <a:srgbClr val="FFFFCC"/>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sp>
        <p:nvSpPr>
          <p:cNvPr id="64" name="椭圆 31">
            <a:extLst>
              <a:ext uri="{FF2B5EF4-FFF2-40B4-BE49-F238E27FC236}">
                <a16:creationId xmlns:a16="http://schemas.microsoft.com/office/drawing/2014/main" id="{FD7FBCB1-C9DF-22C4-FCE1-12653A05FD42}"/>
              </a:ext>
            </a:extLst>
          </p:cNvPr>
          <p:cNvSpPr/>
          <p:nvPr/>
        </p:nvSpPr>
        <p:spPr>
          <a:xfrm rot="10800000" flipH="1">
            <a:off x="6183918" y="3836694"/>
            <a:ext cx="5626884" cy="297319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pic>
        <p:nvPicPr>
          <p:cNvPr id="65" name="Hình ảnh 64" descr="Ảnh có chứa vải&#10;&#10;Mô tả được tạo tự động">
            <a:extLst>
              <a:ext uri="{FF2B5EF4-FFF2-40B4-BE49-F238E27FC236}">
                <a16:creationId xmlns:a16="http://schemas.microsoft.com/office/drawing/2014/main" id="{779F7948-B15E-C233-F964-E6EBEEB2D26C}"/>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a:off x="6194967" y="4409426"/>
            <a:ext cx="922097" cy="791713"/>
          </a:xfrm>
          <a:prstGeom prst="rect">
            <a:avLst/>
          </a:prstGeom>
        </p:spPr>
      </p:pic>
      <p:sp>
        <p:nvSpPr>
          <p:cNvPr id="66" name="Hộp Văn bản 65">
            <a:extLst>
              <a:ext uri="{FF2B5EF4-FFF2-40B4-BE49-F238E27FC236}">
                <a16:creationId xmlns:a16="http://schemas.microsoft.com/office/drawing/2014/main" id="{CAE1AAA1-E2FB-D5F1-9068-8E0471993396}"/>
              </a:ext>
            </a:extLst>
          </p:cNvPr>
          <p:cNvSpPr txBox="1"/>
          <p:nvPr/>
        </p:nvSpPr>
        <p:spPr>
          <a:xfrm>
            <a:off x="6972675" y="4601673"/>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Đọc đúng</a:t>
            </a:r>
          </a:p>
        </p:txBody>
      </p:sp>
      <p:sp>
        <p:nvSpPr>
          <p:cNvPr id="67" name="Hộp Văn bản 66">
            <a:extLst>
              <a:ext uri="{FF2B5EF4-FFF2-40B4-BE49-F238E27FC236}">
                <a16:creationId xmlns:a16="http://schemas.microsoft.com/office/drawing/2014/main" id="{75919F80-9817-2AE4-1212-C6C074BEBCD8}"/>
              </a:ext>
            </a:extLst>
          </p:cNvPr>
          <p:cNvSpPr txBox="1"/>
          <p:nvPr/>
        </p:nvSpPr>
        <p:spPr>
          <a:xfrm>
            <a:off x="6972675" y="5234411"/>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Đọc to, rõ</a:t>
            </a:r>
          </a:p>
        </p:txBody>
      </p:sp>
      <p:pic>
        <p:nvPicPr>
          <p:cNvPr id="68" name="Hình ảnh 67" descr="Ảnh có chứa vải&#10;&#10;Mô tả được tạo tự động">
            <a:extLst>
              <a:ext uri="{FF2B5EF4-FFF2-40B4-BE49-F238E27FC236}">
                <a16:creationId xmlns:a16="http://schemas.microsoft.com/office/drawing/2014/main" id="{56CA276D-039D-46DD-125D-C59961E9F631}"/>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a:off x="6189442" y="5075436"/>
            <a:ext cx="922097" cy="791713"/>
          </a:xfrm>
          <a:prstGeom prst="rect">
            <a:avLst/>
          </a:prstGeom>
        </p:spPr>
      </p:pic>
      <p:pic>
        <p:nvPicPr>
          <p:cNvPr id="69" name="Hình ảnh 68" descr="Ảnh có chứa vải&#10;&#10;Mô tả được tạo tự động">
            <a:extLst>
              <a:ext uri="{FF2B5EF4-FFF2-40B4-BE49-F238E27FC236}">
                <a16:creationId xmlns:a16="http://schemas.microsoft.com/office/drawing/2014/main" id="{F4B6ED5D-8101-F84D-DD77-3D9892A7665A}"/>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a:off x="6183917" y="5741446"/>
            <a:ext cx="922097" cy="791713"/>
          </a:xfrm>
          <a:prstGeom prst="rect">
            <a:avLst/>
          </a:prstGeom>
        </p:spPr>
      </p:pic>
      <p:sp>
        <p:nvSpPr>
          <p:cNvPr id="70" name="Hộp Văn bản 69">
            <a:extLst>
              <a:ext uri="{FF2B5EF4-FFF2-40B4-BE49-F238E27FC236}">
                <a16:creationId xmlns:a16="http://schemas.microsoft.com/office/drawing/2014/main" id="{000D7404-1D3A-814D-8024-CCB4D7AFDD03}"/>
              </a:ext>
            </a:extLst>
          </p:cNvPr>
          <p:cNvSpPr txBox="1"/>
          <p:nvPr/>
        </p:nvSpPr>
        <p:spPr>
          <a:xfrm>
            <a:off x="6972674" y="5951520"/>
            <a:ext cx="3135319"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Ngắt nghỉ đúng chỗ</a:t>
            </a:r>
          </a:p>
        </p:txBody>
      </p:sp>
      <p:sp>
        <p:nvSpPr>
          <p:cNvPr id="71" name="Rectangle: Rounded Corners 36">
            <a:extLst>
              <a:ext uri="{FF2B5EF4-FFF2-40B4-BE49-F238E27FC236}">
                <a16:creationId xmlns:a16="http://schemas.microsoft.com/office/drawing/2014/main" id="{87D67144-B8CA-6D1E-413D-F033C1392F13}"/>
              </a:ext>
            </a:extLst>
          </p:cNvPr>
          <p:cNvSpPr/>
          <p:nvPr/>
        </p:nvSpPr>
        <p:spPr>
          <a:xfrm>
            <a:off x="6735855" y="3506707"/>
            <a:ext cx="4621427" cy="869179"/>
          </a:xfrm>
          <a:prstGeom prst="roundRect">
            <a:avLst>
              <a:gd name="adj" fmla="val 50000"/>
            </a:avLst>
          </a:prstGeom>
          <a:solidFill>
            <a:srgbClr val="FFFFCC"/>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chí đánh 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72" name="Picture 63">
            <a:extLst>
              <a:ext uri="{FF2B5EF4-FFF2-40B4-BE49-F238E27FC236}">
                <a16:creationId xmlns:a16="http://schemas.microsoft.com/office/drawing/2014/main" id="{86DEEA1D-F89A-EA08-95D7-B8E5FE426624}"/>
              </a:ext>
            </a:extLst>
          </p:cNvPr>
          <p:cNvPicPr>
            <a:picLocks noChangeAspect="1"/>
          </p:cNvPicPr>
          <p:nvPr/>
        </p:nvPicPr>
        <p:blipFill>
          <a:blip r:embed="rId12"/>
          <a:stretch>
            <a:fillRect/>
          </a:stretch>
        </p:blipFill>
        <p:spPr>
          <a:xfrm>
            <a:off x="9133280" y="4564483"/>
            <a:ext cx="469963" cy="469963"/>
          </a:xfrm>
          <a:prstGeom prst="rect">
            <a:avLst/>
          </a:prstGeom>
        </p:spPr>
      </p:pic>
      <p:pic>
        <p:nvPicPr>
          <p:cNvPr id="73" name="Picture 64">
            <a:extLst>
              <a:ext uri="{FF2B5EF4-FFF2-40B4-BE49-F238E27FC236}">
                <a16:creationId xmlns:a16="http://schemas.microsoft.com/office/drawing/2014/main" id="{89433A2F-69ED-4BDD-0B1B-2A49A41B2783}"/>
              </a:ext>
            </a:extLst>
          </p:cNvPr>
          <p:cNvPicPr>
            <a:picLocks noChangeAspect="1"/>
          </p:cNvPicPr>
          <p:nvPr/>
        </p:nvPicPr>
        <p:blipFill>
          <a:blip r:embed="rId13"/>
          <a:stretch>
            <a:fillRect/>
          </a:stretch>
        </p:blipFill>
        <p:spPr>
          <a:xfrm>
            <a:off x="8576606" y="4564483"/>
            <a:ext cx="469963" cy="469963"/>
          </a:xfrm>
          <a:prstGeom prst="rect">
            <a:avLst/>
          </a:prstGeom>
        </p:spPr>
      </p:pic>
      <p:pic>
        <p:nvPicPr>
          <p:cNvPr id="74" name="Picture 65">
            <a:extLst>
              <a:ext uri="{FF2B5EF4-FFF2-40B4-BE49-F238E27FC236}">
                <a16:creationId xmlns:a16="http://schemas.microsoft.com/office/drawing/2014/main" id="{85853D67-3C2D-9004-3238-43D291FA00B0}"/>
              </a:ext>
            </a:extLst>
          </p:cNvPr>
          <p:cNvPicPr>
            <a:picLocks noChangeAspect="1"/>
          </p:cNvPicPr>
          <p:nvPr/>
        </p:nvPicPr>
        <p:blipFill>
          <a:blip r:embed="rId14"/>
          <a:stretch>
            <a:fillRect/>
          </a:stretch>
        </p:blipFill>
        <p:spPr>
          <a:xfrm>
            <a:off x="9689954" y="4564483"/>
            <a:ext cx="469963" cy="469963"/>
          </a:xfrm>
          <a:prstGeom prst="rect">
            <a:avLst/>
          </a:prstGeom>
        </p:spPr>
      </p:pic>
      <p:pic>
        <p:nvPicPr>
          <p:cNvPr id="75" name="Picture 63">
            <a:extLst>
              <a:ext uri="{FF2B5EF4-FFF2-40B4-BE49-F238E27FC236}">
                <a16:creationId xmlns:a16="http://schemas.microsoft.com/office/drawing/2014/main" id="{1D343442-D437-D224-A751-28ED00E8E64B}"/>
              </a:ext>
            </a:extLst>
          </p:cNvPr>
          <p:cNvPicPr>
            <a:picLocks noChangeAspect="1"/>
          </p:cNvPicPr>
          <p:nvPr/>
        </p:nvPicPr>
        <p:blipFill>
          <a:blip r:embed="rId12"/>
          <a:stretch>
            <a:fillRect/>
          </a:stretch>
        </p:blipFill>
        <p:spPr>
          <a:xfrm>
            <a:off x="9133280" y="5208463"/>
            <a:ext cx="469963" cy="469963"/>
          </a:xfrm>
          <a:prstGeom prst="rect">
            <a:avLst/>
          </a:prstGeom>
        </p:spPr>
      </p:pic>
      <p:pic>
        <p:nvPicPr>
          <p:cNvPr id="76" name="Picture 64">
            <a:extLst>
              <a:ext uri="{FF2B5EF4-FFF2-40B4-BE49-F238E27FC236}">
                <a16:creationId xmlns:a16="http://schemas.microsoft.com/office/drawing/2014/main" id="{48F84F56-4815-59E4-2C76-EA2844A3F11B}"/>
              </a:ext>
            </a:extLst>
          </p:cNvPr>
          <p:cNvPicPr>
            <a:picLocks noChangeAspect="1"/>
          </p:cNvPicPr>
          <p:nvPr/>
        </p:nvPicPr>
        <p:blipFill>
          <a:blip r:embed="rId13"/>
          <a:stretch>
            <a:fillRect/>
          </a:stretch>
        </p:blipFill>
        <p:spPr>
          <a:xfrm>
            <a:off x="8576606" y="5208463"/>
            <a:ext cx="469963" cy="469963"/>
          </a:xfrm>
          <a:prstGeom prst="rect">
            <a:avLst/>
          </a:prstGeom>
        </p:spPr>
      </p:pic>
      <p:pic>
        <p:nvPicPr>
          <p:cNvPr id="77" name="Picture 65">
            <a:extLst>
              <a:ext uri="{FF2B5EF4-FFF2-40B4-BE49-F238E27FC236}">
                <a16:creationId xmlns:a16="http://schemas.microsoft.com/office/drawing/2014/main" id="{052EE67D-6A8B-06B1-2C85-51233D3B4B5B}"/>
              </a:ext>
            </a:extLst>
          </p:cNvPr>
          <p:cNvPicPr>
            <a:picLocks noChangeAspect="1"/>
          </p:cNvPicPr>
          <p:nvPr/>
        </p:nvPicPr>
        <p:blipFill>
          <a:blip r:embed="rId14"/>
          <a:stretch>
            <a:fillRect/>
          </a:stretch>
        </p:blipFill>
        <p:spPr>
          <a:xfrm>
            <a:off x="9689954" y="5208463"/>
            <a:ext cx="469963" cy="469963"/>
          </a:xfrm>
          <a:prstGeom prst="rect">
            <a:avLst/>
          </a:prstGeom>
        </p:spPr>
      </p:pic>
      <p:pic>
        <p:nvPicPr>
          <p:cNvPr id="78" name="Picture 63">
            <a:extLst>
              <a:ext uri="{FF2B5EF4-FFF2-40B4-BE49-F238E27FC236}">
                <a16:creationId xmlns:a16="http://schemas.microsoft.com/office/drawing/2014/main" id="{4E6BA267-0DC8-A991-C7D6-4C7DB93FF308}"/>
              </a:ext>
            </a:extLst>
          </p:cNvPr>
          <p:cNvPicPr>
            <a:picLocks noChangeAspect="1"/>
          </p:cNvPicPr>
          <p:nvPr/>
        </p:nvPicPr>
        <p:blipFill>
          <a:blip r:embed="rId12"/>
          <a:stretch>
            <a:fillRect/>
          </a:stretch>
        </p:blipFill>
        <p:spPr>
          <a:xfrm>
            <a:off x="10490364" y="5928838"/>
            <a:ext cx="469963" cy="469963"/>
          </a:xfrm>
          <a:prstGeom prst="rect">
            <a:avLst/>
          </a:prstGeom>
        </p:spPr>
      </p:pic>
      <p:pic>
        <p:nvPicPr>
          <p:cNvPr id="79" name="Picture 64">
            <a:extLst>
              <a:ext uri="{FF2B5EF4-FFF2-40B4-BE49-F238E27FC236}">
                <a16:creationId xmlns:a16="http://schemas.microsoft.com/office/drawing/2014/main" id="{4CCCC241-06B8-4739-AC07-C7105567FEC1}"/>
              </a:ext>
            </a:extLst>
          </p:cNvPr>
          <p:cNvPicPr>
            <a:picLocks noChangeAspect="1"/>
          </p:cNvPicPr>
          <p:nvPr/>
        </p:nvPicPr>
        <p:blipFill>
          <a:blip r:embed="rId13"/>
          <a:stretch>
            <a:fillRect/>
          </a:stretch>
        </p:blipFill>
        <p:spPr>
          <a:xfrm>
            <a:off x="9933690" y="5928838"/>
            <a:ext cx="469963" cy="469963"/>
          </a:xfrm>
          <a:prstGeom prst="rect">
            <a:avLst/>
          </a:prstGeom>
        </p:spPr>
      </p:pic>
      <p:pic>
        <p:nvPicPr>
          <p:cNvPr id="80" name="Picture 65">
            <a:extLst>
              <a:ext uri="{FF2B5EF4-FFF2-40B4-BE49-F238E27FC236}">
                <a16:creationId xmlns:a16="http://schemas.microsoft.com/office/drawing/2014/main" id="{027966CB-4A3E-6795-A98E-B3CD8C3386FD}"/>
              </a:ext>
            </a:extLst>
          </p:cNvPr>
          <p:cNvPicPr>
            <a:picLocks noChangeAspect="1"/>
          </p:cNvPicPr>
          <p:nvPr/>
        </p:nvPicPr>
        <p:blipFill>
          <a:blip r:embed="rId14"/>
          <a:stretch>
            <a:fillRect/>
          </a:stretch>
        </p:blipFill>
        <p:spPr>
          <a:xfrm>
            <a:off x="11047038" y="5928838"/>
            <a:ext cx="469963" cy="469963"/>
          </a:xfrm>
          <a:prstGeom prst="rect">
            <a:avLst/>
          </a:prstGeom>
        </p:spPr>
      </p:pic>
    </p:spTree>
    <p:extLst>
      <p:ext uri="{BB962C8B-B14F-4D97-AF65-F5344CB8AC3E}">
        <p14:creationId xmlns:p14="http://schemas.microsoft.com/office/powerpoint/2010/main" val="2223084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41"/>
                                            </p:tgtEl>
                                          </p:cBhvr>
                                        </p:animEffect>
                                        <p:animScale>
                                          <p:cBhvr>
                                            <p:cTn id="7" dur="250" autoRev="1" fill="hold"/>
                                            <p:tgtEl>
                                              <p:spTgt spid="4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8" presetID="2" presetClass="entr" presetSubtype="1" fill="hold" nodeType="withEffect" p14:presetBounceEnd="72000">
                                      <p:stCondLst>
                                        <p:cond delay="0"/>
                                      </p:stCondLst>
                                      <p:childTnLst>
                                        <p:set>
                                          <p:cBhvr>
                                            <p:cTn id="9" dur="1" fill="hold">
                                              <p:stCondLst>
                                                <p:cond delay="0"/>
                                              </p:stCondLst>
                                            </p:cTn>
                                            <p:tgtEl>
                                              <p:spTgt spid="41"/>
                                            </p:tgtEl>
                                            <p:attrNameLst>
                                              <p:attrName>style.visibility</p:attrName>
                                            </p:attrNameLst>
                                          </p:cBhvr>
                                          <p:to>
                                            <p:strVal val="visible"/>
                                          </p:to>
                                        </p:set>
                                        <p:anim calcmode="lin" valueType="num" p14:bounceEnd="72000">
                                          <p:cBhvr additive="base">
                                            <p:cTn id="10" dur="1000" fill="hold"/>
                                            <p:tgtEl>
                                              <p:spTgt spid="41"/>
                                            </p:tgtEl>
                                            <p:attrNameLst>
                                              <p:attrName>ppt_x</p:attrName>
                                            </p:attrNameLst>
                                          </p:cBhvr>
                                          <p:tavLst>
                                            <p:tav tm="0">
                                              <p:val>
                                                <p:strVal val="#ppt_x"/>
                                              </p:val>
                                            </p:tav>
                                            <p:tav tm="100000">
                                              <p:val>
                                                <p:strVal val="#ppt_x"/>
                                              </p:val>
                                            </p:tav>
                                          </p:tavLst>
                                        </p:anim>
                                        <p:anim calcmode="lin" valueType="num" p14:bounceEnd="72000">
                                          <p:cBhvr additive="base">
                                            <p:cTn id="11" dur="1000" fill="hold"/>
                                            <p:tgtEl>
                                              <p:spTgt spid="41"/>
                                            </p:tgtEl>
                                            <p:attrNameLst>
                                              <p:attrName>ppt_y</p:attrName>
                                            </p:attrNameLst>
                                          </p:cBhvr>
                                          <p:tavLst>
                                            <p:tav tm="0">
                                              <p:val>
                                                <p:strVal val="0-#ppt_h/2"/>
                                              </p:val>
                                            </p:tav>
                                            <p:tav tm="100000">
                                              <p:val>
                                                <p:strVal val="#ppt_y"/>
                                              </p:val>
                                            </p:tav>
                                          </p:tavLst>
                                        </p:anim>
                                      </p:childTnLst>
                                    </p:cTn>
                                  </p:par>
                                  <p:par>
                                    <p:cTn id="12" presetID="12" presetClass="entr" presetSubtype="8" fill="hold" nodeType="withEffect">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cBhvr additive="base">
                                            <p:cTn id="14" dur="500"/>
                                            <p:tgtEl>
                                              <p:spTgt spid="45"/>
                                            </p:tgtEl>
                                            <p:attrNameLst>
                                              <p:attrName>ppt_x</p:attrName>
                                            </p:attrNameLst>
                                          </p:cBhvr>
                                          <p:tavLst>
                                            <p:tav tm="0">
                                              <p:val>
                                                <p:strVal val="#ppt_x-#ppt_w*1.125000"/>
                                              </p:val>
                                            </p:tav>
                                            <p:tav tm="100000">
                                              <p:val>
                                                <p:strVal val="#ppt_x"/>
                                              </p:val>
                                            </p:tav>
                                          </p:tavLst>
                                        </p:anim>
                                        <p:animEffect transition="in" filter="wipe(right)">
                                          <p:cBhvr>
                                            <p:cTn id="15" dur="500"/>
                                            <p:tgtEl>
                                              <p:spTgt spid="45"/>
                                            </p:tgtEl>
                                          </p:cBhvr>
                                        </p:animEffect>
                                      </p:childTnLst>
                                    </p:cTn>
                                  </p:par>
                                  <p:par>
                                    <p:cTn id="16" presetID="16" presetClass="entr" presetSubtype="21" fill="hold"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barn(inVertical)">
                                          <p:cBhvr>
                                            <p:cTn id="18" dur="500"/>
                                            <p:tgtEl>
                                              <p:spTgt spid="5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barn(inVertical)">
                                          <p:cBhvr>
                                            <p:cTn id="21" dur="500"/>
                                            <p:tgtEl>
                                              <p:spTgt spid="58"/>
                                            </p:tgtEl>
                                          </p:cBhvr>
                                        </p:animEffect>
                                      </p:childTnLst>
                                    </p:cTn>
                                  </p:par>
                                  <p:par>
                                    <p:cTn id="22" presetID="16" presetClass="entr" presetSubtype="21" fill="hold" nodeType="with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barn(inVertical)">
                                          <p:cBhvr>
                                            <p:cTn id="24" dur="500"/>
                                            <p:tgtEl>
                                              <p:spTgt spid="5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barn(inVertical)">
                                          <p:cBhvr>
                                            <p:cTn id="27" dur="500"/>
                                            <p:tgtEl>
                                              <p:spTgt spid="60"/>
                                            </p:tgtEl>
                                          </p:cBhvr>
                                        </p:animEffect>
                                      </p:childTnLst>
                                    </p:cTn>
                                  </p:par>
                                  <p:par>
                                    <p:cTn id="28" presetID="16" presetClass="entr" presetSubtype="21" fill="hold" nodeType="with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barn(inVertical)">
                                          <p:cBhvr>
                                            <p:cTn id="30" dur="500"/>
                                            <p:tgtEl>
                                              <p:spTgt spid="6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barn(inVertical)">
                                          <p:cBhvr>
                                            <p:cTn id="33" dur="500"/>
                                            <p:tgtEl>
                                              <p:spTgt spid="6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barn(inVertical)">
                                          <p:cBhvr>
                                            <p:cTn id="36" dur="500"/>
                                            <p:tgtEl>
                                              <p:spTgt spid="5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barn(inVertical)">
                                          <p:cBhvr>
                                            <p:cTn id="39" dur="500"/>
                                            <p:tgtEl>
                                              <p:spTgt spid="64"/>
                                            </p:tgtEl>
                                          </p:cBhvr>
                                        </p:animEffect>
                                      </p:childTnLst>
                                    </p:cTn>
                                  </p:par>
                                  <p:par>
                                    <p:cTn id="40" presetID="16" presetClass="entr" presetSubtype="21" fill="hold" nodeType="with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barn(inVertical)">
                                          <p:cBhvr>
                                            <p:cTn id="42" dur="500"/>
                                            <p:tgtEl>
                                              <p:spTgt spid="65"/>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66"/>
                                            </p:tgtEl>
                                            <p:attrNameLst>
                                              <p:attrName>style.visibility</p:attrName>
                                            </p:attrNameLst>
                                          </p:cBhvr>
                                          <p:to>
                                            <p:strVal val="visible"/>
                                          </p:to>
                                        </p:set>
                                        <p:animEffect transition="in" filter="barn(inVertical)">
                                          <p:cBhvr>
                                            <p:cTn id="45" dur="500"/>
                                            <p:tgtEl>
                                              <p:spTgt spid="66"/>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67"/>
                                            </p:tgtEl>
                                            <p:attrNameLst>
                                              <p:attrName>style.visibility</p:attrName>
                                            </p:attrNameLst>
                                          </p:cBhvr>
                                          <p:to>
                                            <p:strVal val="visible"/>
                                          </p:to>
                                        </p:set>
                                        <p:animEffect transition="in" filter="barn(inVertical)">
                                          <p:cBhvr>
                                            <p:cTn id="48" dur="500"/>
                                            <p:tgtEl>
                                              <p:spTgt spid="67"/>
                                            </p:tgtEl>
                                          </p:cBhvr>
                                        </p:animEffect>
                                      </p:childTnLst>
                                    </p:cTn>
                                  </p:par>
                                  <p:par>
                                    <p:cTn id="49" presetID="16" presetClass="entr" presetSubtype="21" fill="hold" nodeType="with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barn(inVertical)">
                                          <p:cBhvr>
                                            <p:cTn id="51" dur="500"/>
                                            <p:tgtEl>
                                              <p:spTgt spid="68"/>
                                            </p:tgtEl>
                                          </p:cBhvr>
                                        </p:animEffect>
                                      </p:childTnLst>
                                    </p:cTn>
                                  </p:par>
                                  <p:par>
                                    <p:cTn id="52" presetID="16" presetClass="entr" presetSubtype="21" fill="hold" nodeType="withEffect">
                                      <p:stCondLst>
                                        <p:cond delay="0"/>
                                      </p:stCondLst>
                                      <p:childTnLst>
                                        <p:set>
                                          <p:cBhvr>
                                            <p:cTn id="53" dur="1" fill="hold">
                                              <p:stCondLst>
                                                <p:cond delay="0"/>
                                              </p:stCondLst>
                                            </p:cTn>
                                            <p:tgtEl>
                                              <p:spTgt spid="69"/>
                                            </p:tgtEl>
                                            <p:attrNameLst>
                                              <p:attrName>style.visibility</p:attrName>
                                            </p:attrNameLst>
                                          </p:cBhvr>
                                          <p:to>
                                            <p:strVal val="visible"/>
                                          </p:to>
                                        </p:set>
                                        <p:animEffect transition="in" filter="barn(inVertical)">
                                          <p:cBhvr>
                                            <p:cTn id="54" dur="500"/>
                                            <p:tgtEl>
                                              <p:spTgt spid="69"/>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70"/>
                                            </p:tgtEl>
                                            <p:attrNameLst>
                                              <p:attrName>style.visibility</p:attrName>
                                            </p:attrNameLst>
                                          </p:cBhvr>
                                          <p:to>
                                            <p:strVal val="visible"/>
                                          </p:to>
                                        </p:set>
                                        <p:animEffect transition="in" filter="barn(inVertical)">
                                          <p:cBhvr>
                                            <p:cTn id="5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8" grpId="0"/>
          <p:bldP spid="60" grpId="0"/>
          <p:bldP spid="62" grpId="0"/>
          <p:bldP spid="64" grpId="0" animBg="1"/>
          <p:bldP spid="66" grpId="0"/>
          <p:bldP spid="67" grpId="0"/>
          <p:bldP spid="7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41"/>
                                            </p:tgtEl>
                                          </p:cBhvr>
                                        </p:animEffect>
                                        <p:animScale>
                                          <p:cBhvr>
                                            <p:cTn id="7" dur="250" autoRev="1" fill="hold"/>
                                            <p:tgtEl>
                                              <p:spTgt spid="4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5" name="Trò-chơi-chíu.wav"/>
                                            </p:tgtEl>
                                          </p:cMediaNode>
                                        </p:audio>
                                      </p:subTnLst>
                                    </p:cTn>
                                  </p:par>
                                  <p:par>
                                    <p:cTn id="8" presetID="2" presetClass="entr" presetSubtype="1"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 calcmode="lin" valueType="num">
                                          <p:cBhvr additive="base">
                                            <p:cTn id="10" dur="1000" fill="hold"/>
                                            <p:tgtEl>
                                              <p:spTgt spid="41"/>
                                            </p:tgtEl>
                                            <p:attrNameLst>
                                              <p:attrName>ppt_x</p:attrName>
                                            </p:attrNameLst>
                                          </p:cBhvr>
                                          <p:tavLst>
                                            <p:tav tm="0">
                                              <p:val>
                                                <p:strVal val="#ppt_x"/>
                                              </p:val>
                                            </p:tav>
                                            <p:tav tm="100000">
                                              <p:val>
                                                <p:strVal val="#ppt_x"/>
                                              </p:val>
                                            </p:tav>
                                          </p:tavLst>
                                        </p:anim>
                                        <p:anim calcmode="lin" valueType="num">
                                          <p:cBhvr additive="base">
                                            <p:cTn id="11" dur="1000" fill="hold"/>
                                            <p:tgtEl>
                                              <p:spTgt spid="41"/>
                                            </p:tgtEl>
                                            <p:attrNameLst>
                                              <p:attrName>ppt_y</p:attrName>
                                            </p:attrNameLst>
                                          </p:cBhvr>
                                          <p:tavLst>
                                            <p:tav tm="0">
                                              <p:val>
                                                <p:strVal val="0-#ppt_h/2"/>
                                              </p:val>
                                            </p:tav>
                                            <p:tav tm="100000">
                                              <p:val>
                                                <p:strVal val="#ppt_y"/>
                                              </p:val>
                                            </p:tav>
                                          </p:tavLst>
                                        </p:anim>
                                      </p:childTnLst>
                                    </p:cTn>
                                  </p:par>
                                  <p:par>
                                    <p:cTn id="12" presetID="12" presetClass="entr" presetSubtype="8" fill="hold" nodeType="withEffect">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cBhvr additive="base">
                                            <p:cTn id="14" dur="500"/>
                                            <p:tgtEl>
                                              <p:spTgt spid="45"/>
                                            </p:tgtEl>
                                            <p:attrNameLst>
                                              <p:attrName>ppt_x</p:attrName>
                                            </p:attrNameLst>
                                          </p:cBhvr>
                                          <p:tavLst>
                                            <p:tav tm="0">
                                              <p:val>
                                                <p:strVal val="#ppt_x-#ppt_w*1.125000"/>
                                              </p:val>
                                            </p:tav>
                                            <p:tav tm="100000">
                                              <p:val>
                                                <p:strVal val="#ppt_x"/>
                                              </p:val>
                                            </p:tav>
                                          </p:tavLst>
                                        </p:anim>
                                        <p:animEffect transition="in" filter="wipe(right)">
                                          <p:cBhvr>
                                            <p:cTn id="15" dur="500"/>
                                            <p:tgtEl>
                                              <p:spTgt spid="45"/>
                                            </p:tgtEl>
                                          </p:cBhvr>
                                        </p:animEffect>
                                      </p:childTnLst>
                                    </p:cTn>
                                  </p:par>
                                  <p:par>
                                    <p:cTn id="16" presetID="16" presetClass="entr" presetSubtype="21" fill="hold"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barn(inVertical)">
                                          <p:cBhvr>
                                            <p:cTn id="18" dur="500"/>
                                            <p:tgtEl>
                                              <p:spTgt spid="5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barn(inVertical)">
                                          <p:cBhvr>
                                            <p:cTn id="21" dur="500"/>
                                            <p:tgtEl>
                                              <p:spTgt spid="58"/>
                                            </p:tgtEl>
                                          </p:cBhvr>
                                        </p:animEffect>
                                      </p:childTnLst>
                                    </p:cTn>
                                  </p:par>
                                  <p:par>
                                    <p:cTn id="22" presetID="16" presetClass="entr" presetSubtype="21" fill="hold" nodeType="with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barn(inVertical)">
                                          <p:cBhvr>
                                            <p:cTn id="24" dur="500"/>
                                            <p:tgtEl>
                                              <p:spTgt spid="5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barn(inVertical)">
                                          <p:cBhvr>
                                            <p:cTn id="27" dur="500"/>
                                            <p:tgtEl>
                                              <p:spTgt spid="60"/>
                                            </p:tgtEl>
                                          </p:cBhvr>
                                        </p:animEffect>
                                      </p:childTnLst>
                                    </p:cTn>
                                  </p:par>
                                  <p:par>
                                    <p:cTn id="28" presetID="16" presetClass="entr" presetSubtype="21" fill="hold" nodeType="with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barn(inVertical)">
                                          <p:cBhvr>
                                            <p:cTn id="30" dur="500"/>
                                            <p:tgtEl>
                                              <p:spTgt spid="6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barn(inVertical)">
                                          <p:cBhvr>
                                            <p:cTn id="33" dur="500"/>
                                            <p:tgtEl>
                                              <p:spTgt spid="6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barn(inVertical)">
                                          <p:cBhvr>
                                            <p:cTn id="36" dur="500"/>
                                            <p:tgtEl>
                                              <p:spTgt spid="5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barn(inVertical)">
                                          <p:cBhvr>
                                            <p:cTn id="39" dur="500"/>
                                            <p:tgtEl>
                                              <p:spTgt spid="64"/>
                                            </p:tgtEl>
                                          </p:cBhvr>
                                        </p:animEffect>
                                      </p:childTnLst>
                                    </p:cTn>
                                  </p:par>
                                  <p:par>
                                    <p:cTn id="40" presetID="16" presetClass="entr" presetSubtype="21" fill="hold" nodeType="with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barn(inVertical)">
                                          <p:cBhvr>
                                            <p:cTn id="42" dur="500"/>
                                            <p:tgtEl>
                                              <p:spTgt spid="65"/>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66"/>
                                            </p:tgtEl>
                                            <p:attrNameLst>
                                              <p:attrName>style.visibility</p:attrName>
                                            </p:attrNameLst>
                                          </p:cBhvr>
                                          <p:to>
                                            <p:strVal val="visible"/>
                                          </p:to>
                                        </p:set>
                                        <p:animEffect transition="in" filter="barn(inVertical)">
                                          <p:cBhvr>
                                            <p:cTn id="45" dur="500"/>
                                            <p:tgtEl>
                                              <p:spTgt spid="66"/>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67"/>
                                            </p:tgtEl>
                                            <p:attrNameLst>
                                              <p:attrName>style.visibility</p:attrName>
                                            </p:attrNameLst>
                                          </p:cBhvr>
                                          <p:to>
                                            <p:strVal val="visible"/>
                                          </p:to>
                                        </p:set>
                                        <p:animEffect transition="in" filter="barn(inVertical)">
                                          <p:cBhvr>
                                            <p:cTn id="48" dur="500"/>
                                            <p:tgtEl>
                                              <p:spTgt spid="67"/>
                                            </p:tgtEl>
                                          </p:cBhvr>
                                        </p:animEffect>
                                      </p:childTnLst>
                                    </p:cTn>
                                  </p:par>
                                  <p:par>
                                    <p:cTn id="49" presetID="16" presetClass="entr" presetSubtype="21" fill="hold" nodeType="with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barn(inVertical)">
                                          <p:cBhvr>
                                            <p:cTn id="51" dur="500"/>
                                            <p:tgtEl>
                                              <p:spTgt spid="68"/>
                                            </p:tgtEl>
                                          </p:cBhvr>
                                        </p:animEffect>
                                      </p:childTnLst>
                                    </p:cTn>
                                  </p:par>
                                  <p:par>
                                    <p:cTn id="52" presetID="16" presetClass="entr" presetSubtype="21" fill="hold" nodeType="withEffect">
                                      <p:stCondLst>
                                        <p:cond delay="0"/>
                                      </p:stCondLst>
                                      <p:childTnLst>
                                        <p:set>
                                          <p:cBhvr>
                                            <p:cTn id="53" dur="1" fill="hold">
                                              <p:stCondLst>
                                                <p:cond delay="0"/>
                                              </p:stCondLst>
                                            </p:cTn>
                                            <p:tgtEl>
                                              <p:spTgt spid="69"/>
                                            </p:tgtEl>
                                            <p:attrNameLst>
                                              <p:attrName>style.visibility</p:attrName>
                                            </p:attrNameLst>
                                          </p:cBhvr>
                                          <p:to>
                                            <p:strVal val="visible"/>
                                          </p:to>
                                        </p:set>
                                        <p:animEffect transition="in" filter="barn(inVertical)">
                                          <p:cBhvr>
                                            <p:cTn id="54" dur="500"/>
                                            <p:tgtEl>
                                              <p:spTgt spid="69"/>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70"/>
                                            </p:tgtEl>
                                            <p:attrNameLst>
                                              <p:attrName>style.visibility</p:attrName>
                                            </p:attrNameLst>
                                          </p:cBhvr>
                                          <p:to>
                                            <p:strVal val="visible"/>
                                          </p:to>
                                        </p:set>
                                        <p:animEffect transition="in" filter="barn(inVertical)">
                                          <p:cBhvr>
                                            <p:cTn id="5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8" grpId="0"/>
          <p:bldP spid="60" grpId="0"/>
          <p:bldP spid="62" grpId="0"/>
          <p:bldP spid="64" grpId="0" animBg="1"/>
          <p:bldP spid="66" grpId="0"/>
          <p:bldP spid="67" grpId="0"/>
          <p:bldP spid="70"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p:cNvGrpSpPr/>
        <p:nvPr/>
      </p:nvGrpSpPr>
      <p:grpSpPr>
        <a:xfrm>
          <a:off x="0" y="0"/>
          <a:ext cx="0" cy="0"/>
          <a:chOff x="0" y="0"/>
          <a:chExt cx="0" cy="0"/>
        </a:xfrm>
      </p:grpSpPr>
      <p:grpSp>
        <p:nvGrpSpPr>
          <p:cNvPr id="41" name="Group 11">
            <a:extLst>
              <a:ext uri="{FF2B5EF4-FFF2-40B4-BE49-F238E27FC236}">
                <a16:creationId xmlns:a16="http://schemas.microsoft.com/office/drawing/2014/main" id="{4D1BF246-3B25-67AF-CC15-06A6DBAAE03A}"/>
              </a:ext>
            </a:extLst>
          </p:cNvPr>
          <p:cNvGrpSpPr/>
          <p:nvPr/>
        </p:nvGrpSpPr>
        <p:grpSpPr>
          <a:xfrm>
            <a:off x="89699" y="137160"/>
            <a:ext cx="12102301" cy="4093326"/>
            <a:chOff x="89699" y="0"/>
            <a:chExt cx="12102301" cy="4093326"/>
          </a:xfrm>
        </p:grpSpPr>
        <p:pic>
          <p:nvPicPr>
            <p:cNvPr id="42" name="Picture 7">
              <a:extLst>
                <a:ext uri="{FF2B5EF4-FFF2-40B4-BE49-F238E27FC236}">
                  <a16:creationId xmlns:a16="http://schemas.microsoft.com/office/drawing/2014/main" id="{C07B8C52-BA12-4CBE-EBBA-CFADB56C77A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14419" y="0"/>
              <a:ext cx="4477581" cy="3942137"/>
            </a:xfrm>
            <a:prstGeom prst="rect">
              <a:avLst/>
            </a:prstGeom>
          </p:spPr>
        </p:pic>
        <p:pic>
          <p:nvPicPr>
            <p:cNvPr id="43" name="Picture 7">
              <a:extLst>
                <a:ext uri="{FF2B5EF4-FFF2-40B4-BE49-F238E27FC236}">
                  <a16:creationId xmlns:a16="http://schemas.microsoft.com/office/drawing/2014/main" id="{E3012156-02C1-1EE5-6DF5-0B8C1F0828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9699" y="151189"/>
              <a:ext cx="4477581" cy="3942137"/>
            </a:xfrm>
            <a:prstGeom prst="rect">
              <a:avLst/>
            </a:prstGeom>
          </p:spPr>
        </p:pic>
        <p:pic>
          <p:nvPicPr>
            <p:cNvPr id="44" name="Picture 12">
              <a:extLst>
                <a:ext uri="{FF2B5EF4-FFF2-40B4-BE49-F238E27FC236}">
                  <a16:creationId xmlns:a16="http://schemas.microsoft.com/office/drawing/2014/main" id="{359517A7-96AB-8460-C7DF-BC0E981660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32968" y="2012939"/>
              <a:ext cx="4696391" cy="921588"/>
            </a:xfrm>
            <a:prstGeom prst="rect">
              <a:avLst/>
            </a:prstGeom>
          </p:spPr>
        </p:pic>
      </p:grpSp>
      <p:grpSp>
        <p:nvGrpSpPr>
          <p:cNvPr id="45" name="Group 11">
            <a:extLst>
              <a:ext uri="{FF2B5EF4-FFF2-40B4-BE49-F238E27FC236}">
                <a16:creationId xmlns:a16="http://schemas.microsoft.com/office/drawing/2014/main" id="{A81F039B-11C1-0E9F-ADFC-35CD662C918F}"/>
              </a:ext>
            </a:extLst>
          </p:cNvPr>
          <p:cNvGrpSpPr/>
          <p:nvPr/>
        </p:nvGrpSpPr>
        <p:grpSpPr>
          <a:xfrm>
            <a:off x="3516024" y="85794"/>
            <a:ext cx="4930277" cy="1027678"/>
            <a:chOff x="-555806" y="-12015"/>
            <a:chExt cx="4930277" cy="1027678"/>
          </a:xfrm>
        </p:grpSpPr>
        <p:sp>
          <p:nvSpPr>
            <p:cNvPr id="46" name="文本框 18">
              <a:extLst>
                <a:ext uri="{FF2B5EF4-FFF2-40B4-BE49-F238E27FC236}">
                  <a16:creationId xmlns:a16="http://schemas.microsoft.com/office/drawing/2014/main" id="{463248DB-87C7-4B5C-D1C1-680B89AC90F0}"/>
                </a:ext>
              </a:extLst>
            </p:cNvPr>
            <p:cNvSpPr txBox="1"/>
            <p:nvPr/>
          </p:nvSpPr>
          <p:spPr>
            <a:xfrm>
              <a:off x="-555806" y="0"/>
              <a:ext cx="4930277"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rPr>
                <a:t>Hoạt động:</a:t>
              </a:r>
              <a:endParaRPr lang="zh-CN" altLang="en-US" sz="6000" b="0" dirty="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endParaRPr>
            </a:p>
          </p:txBody>
        </p:sp>
        <p:sp>
          <p:nvSpPr>
            <p:cNvPr id="47" name="文本框 18">
              <a:extLst>
                <a:ext uri="{FF2B5EF4-FFF2-40B4-BE49-F238E27FC236}">
                  <a16:creationId xmlns:a16="http://schemas.microsoft.com/office/drawing/2014/main" id="{0569A0E9-1B29-FFC8-75E5-DF5C5951762D}"/>
                </a:ext>
              </a:extLst>
            </p:cNvPr>
            <p:cNvSpPr txBox="1"/>
            <p:nvPr/>
          </p:nvSpPr>
          <p:spPr>
            <a:xfrm>
              <a:off x="-333125" y="-12015"/>
              <a:ext cx="4484914"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F6699"/>
                  </a:solidFill>
                  <a:effectLst/>
                  <a:uLnTx/>
                  <a:uFillTx/>
                  <a:latin typeface="#9Slide05 Phobia" panose="02000506000000020003" pitchFamily="2" charset="0"/>
                </a:rPr>
                <a:t>Hoạt động:</a:t>
              </a:r>
              <a:endParaRPr kumimoji="0" lang="zh-CN" altLang="en-US" sz="6000" b="0" i="0" u="none" strike="noStrike" kern="1200" cap="none" spc="0" normalizeH="0" baseline="0" noProof="0" dirty="0">
                <a:ln>
                  <a:noFill/>
                </a:ln>
                <a:solidFill>
                  <a:srgbClr val="FF6699"/>
                </a:solidFill>
                <a:effectLst/>
                <a:uLnTx/>
                <a:uFillTx/>
                <a:latin typeface="#9Slide05 Phobia" panose="02000506000000020003" pitchFamily="2" charset="0"/>
              </a:endParaRPr>
            </a:p>
          </p:txBody>
        </p:sp>
      </p:grpSp>
      <p:sp>
        <p:nvSpPr>
          <p:cNvPr id="64" name="椭圆 31">
            <a:extLst>
              <a:ext uri="{FF2B5EF4-FFF2-40B4-BE49-F238E27FC236}">
                <a16:creationId xmlns:a16="http://schemas.microsoft.com/office/drawing/2014/main" id="{FD7FBCB1-C9DF-22C4-FCE1-12653A05FD42}"/>
              </a:ext>
            </a:extLst>
          </p:cNvPr>
          <p:cNvSpPr/>
          <p:nvPr/>
        </p:nvSpPr>
        <p:spPr>
          <a:xfrm rot="10800000" flipH="1">
            <a:off x="1240858" y="3673268"/>
            <a:ext cx="5626884" cy="297319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pic>
        <p:nvPicPr>
          <p:cNvPr id="65" name="Hình ảnh 64" descr="Ảnh có chứa vải&#10;&#10;Mô tả được tạo tự động">
            <a:extLst>
              <a:ext uri="{FF2B5EF4-FFF2-40B4-BE49-F238E27FC236}">
                <a16:creationId xmlns:a16="http://schemas.microsoft.com/office/drawing/2014/main" id="{779F7948-B15E-C233-F964-E6EBEEB2D26C}"/>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a:off x="1251907" y="4246000"/>
            <a:ext cx="922097" cy="791713"/>
          </a:xfrm>
          <a:prstGeom prst="rect">
            <a:avLst/>
          </a:prstGeom>
        </p:spPr>
      </p:pic>
      <p:sp>
        <p:nvSpPr>
          <p:cNvPr id="66" name="Hộp Văn bản 65">
            <a:extLst>
              <a:ext uri="{FF2B5EF4-FFF2-40B4-BE49-F238E27FC236}">
                <a16:creationId xmlns:a16="http://schemas.microsoft.com/office/drawing/2014/main" id="{CAE1AAA1-E2FB-D5F1-9068-8E0471993396}"/>
              </a:ext>
            </a:extLst>
          </p:cNvPr>
          <p:cNvSpPr txBox="1"/>
          <p:nvPr/>
        </p:nvSpPr>
        <p:spPr>
          <a:xfrm>
            <a:off x="2029615" y="4438247"/>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Đọc đúng</a:t>
            </a:r>
          </a:p>
        </p:txBody>
      </p:sp>
      <p:sp>
        <p:nvSpPr>
          <p:cNvPr id="67" name="Hộp Văn bản 66">
            <a:extLst>
              <a:ext uri="{FF2B5EF4-FFF2-40B4-BE49-F238E27FC236}">
                <a16:creationId xmlns:a16="http://schemas.microsoft.com/office/drawing/2014/main" id="{75919F80-9817-2AE4-1212-C6C074BEBCD8}"/>
              </a:ext>
            </a:extLst>
          </p:cNvPr>
          <p:cNvSpPr txBox="1"/>
          <p:nvPr/>
        </p:nvSpPr>
        <p:spPr>
          <a:xfrm>
            <a:off x="2029615" y="5070985"/>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Đọc to, rõ</a:t>
            </a:r>
          </a:p>
        </p:txBody>
      </p:sp>
      <p:pic>
        <p:nvPicPr>
          <p:cNvPr id="68" name="Hình ảnh 67" descr="Ảnh có chứa vải&#10;&#10;Mô tả được tạo tự động">
            <a:extLst>
              <a:ext uri="{FF2B5EF4-FFF2-40B4-BE49-F238E27FC236}">
                <a16:creationId xmlns:a16="http://schemas.microsoft.com/office/drawing/2014/main" id="{56CA276D-039D-46DD-125D-C59961E9F631}"/>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a:off x="1246382" y="4912010"/>
            <a:ext cx="922097" cy="791713"/>
          </a:xfrm>
          <a:prstGeom prst="rect">
            <a:avLst/>
          </a:prstGeom>
        </p:spPr>
      </p:pic>
      <p:pic>
        <p:nvPicPr>
          <p:cNvPr id="69" name="Hình ảnh 68" descr="Ảnh có chứa vải&#10;&#10;Mô tả được tạo tự động">
            <a:extLst>
              <a:ext uri="{FF2B5EF4-FFF2-40B4-BE49-F238E27FC236}">
                <a16:creationId xmlns:a16="http://schemas.microsoft.com/office/drawing/2014/main" id="{F4B6ED5D-8101-F84D-DD77-3D9892A7665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a:off x="1240857" y="5578020"/>
            <a:ext cx="922097" cy="791713"/>
          </a:xfrm>
          <a:prstGeom prst="rect">
            <a:avLst/>
          </a:prstGeom>
        </p:spPr>
      </p:pic>
      <p:sp>
        <p:nvSpPr>
          <p:cNvPr id="70" name="Hộp Văn bản 69">
            <a:extLst>
              <a:ext uri="{FF2B5EF4-FFF2-40B4-BE49-F238E27FC236}">
                <a16:creationId xmlns:a16="http://schemas.microsoft.com/office/drawing/2014/main" id="{000D7404-1D3A-814D-8024-CCB4D7AFDD03}"/>
              </a:ext>
            </a:extLst>
          </p:cNvPr>
          <p:cNvSpPr txBox="1"/>
          <p:nvPr/>
        </p:nvSpPr>
        <p:spPr>
          <a:xfrm>
            <a:off x="2029614" y="5788094"/>
            <a:ext cx="3135319"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Ngắt nghỉ đúng chỗ</a:t>
            </a:r>
          </a:p>
        </p:txBody>
      </p:sp>
      <p:sp>
        <p:nvSpPr>
          <p:cNvPr id="71" name="Rectangle: Rounded Corners 36">
            <a:extLst>
              <a:ext uri="{FF2B5EF4-FFF2-40B4-BE49-F238E27FC236}">
                <a16:creationId xmlns:a16="http://schemas.microsoft.com/office/drawing/2014/main" id="{87D67144-B8CA-6D1E-413D-F033C1392F13}"/>
              </a:ext>
            </a:extLst>
          </p:cNvPr>
          <p:cNvSpPr/>
          <p:nvPr/>
        </p:nvSpPr>
        <p:spPr>
          <a:xfrm>
            <a:off x="1792795" y="3343281"/>
            <a:ext cx="4621427" cy="869179"/>
          </a:xfrm>
          <a:prstGeom prst="roundRect">
            <a:avLst>
              <a:gd name="adj" fmla="val 50000"/>
            </a:avLst>
          </a:prstGeom>
          <a:solidFill>
            <a:srgbClr val="FFFFCC"/>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chí đánh 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72" name="Picture 63">
            <a:extLst>
              <a:ext uri="{FF2B5EF4-FFF2-40B4-BE49-F238E27FC236}">
                <a16:creationId xmlns:a16="http://schemas.microsoft.com/office/drawing/2014/main" id="{86DEEA1D-F89A-EA08-95D7-B8E5FE426624}"/>
              </a:ext>
            </a:extLst>
          </p:cNvPr>
          <p:cNvPicPr>
            <a:picLocks noChangeAspect="1"/>
          </p:cNvPicPr>
          <p:nvPr/>
        </p:nvPicPr>
        <p:blipFill>
          <a:blip r:embed="rId11"/>
          <a:stretch>
            <a:fillRect/>
          </a:stretch>
        </p:blipFill>
        <p:spPr>
          <a:xfrm>
            <a:off x="4190220" y="4401057"/>
            <a:ext cx="469963" cy="469963"/>
          </a:xfrm>
          <a:prstGeom prst="rect">
            <a:avLst/>
          </a:prstGeom>
        </p:spPr>
      </p:pic>
      <p:pic>
        <p:nvPicPr>
          <p:cNvPr id="73" name="Picture 64">
            <a:extLst>
              <a:ext uri="{FF2B5EF4-FFF2-40B4-BE49-F238E27FC236}">
                <a16:creationId xmlns:a16="http://schemas.microsoft.com/office/drawing/2014/main" id="{89433A2F-69ED-4BDD-0B1B-2A49A41B2783}"/>
              </a:ext>
            </a:extLst>
          </p:cNvPr>
          <p:cNvPicPr>
            <a:picLocks noChangeAspect="1"/>
          </p:cNvPicPr>
          <p:nvPr/>
        </p:nvPicPr>
        <p:blipFill>
          <a:blip r:embed="rId12"/>
          <a:stretch>
            <a:fillRect/>
          </a:stretch>
        </p:blipFill>
        <p:spPr>
          <a:xfrm>
            <a:off x="3633546" y="4401057"/>
            <a:ext cx="469963" cy="469963"/>
          </a:xfrm>
          <a:prstGeom prst="rect">
            <a:avLst/>
          </a:prstGeom>
        </p:spPr>
      </p:pic>
      <p:pic>
        <p:nvPicPr>
          <p:cNvPr id="74" name="Picture 65">
            <a:extLst>
              <a:ext uri="{FF2B5EF4-FFF2-40B4-BE49-F238E27FC236}">
                <a16:creationId xmlns:a16="http://schemas.microsoft.com/office/drawing/2014/main" id="{85853D67-3C2D-9004-3238-43D291FA00B0}"/>
              </a:ext>
            </a:extLst>
          </p:cNvPr>
          <p:cNvPicPr>
            <a:picLocks noChangeAspect="1"/>
          </p:cNvPicPr>
          <p:nvPr/>
        </p:nvPicPr>
        <p:blipFill>
          <a:blip r:embed="rId13"/>
          <a:stretch>
            <a:fillRect/>
          </a:stretch>
        </p:blipFill>
        <p:spPr>
          <a:xfrm>
            <a:off x="4746894" y="4401057"/>
            <a:ext cx="469963" cy="469963"/>
          </a:xfrm>
          <a:prstGeom prst="rect">
            <a:avLst/>
          </a:prstGeom>
        </p:spPr>
      </p:pic>
      <p:pic>
        <p:nvPicPr>
          <p:cNvPr id="75" name="Picture 63">
            <a:extLst>
              <a:ext uri="{FF2B5EF4-FFF2-40B4-BE49-F238E27FC236}">
                <a16:creationId xmlns:a16="http://schemas.microsoft.com/office/drawing/2014/main" id="{1D343442-D437-D224-A751-28ED00E8E64B}"/>
              </a:ext>
            </a:extLst>
          </p:cNvPr>
          <p:cNvPicPr>
            <a:picLocks noChangeAspect="1"/>
          </p:cNvPicPr>
          <p:nvPr/>
        </p:nvPicPr>
        <p:blipFill>
          <a:blip r:embed="rId11"/>
          <a:stretch>
            <a:fillRect/>
          </a:stretch>
        </p:blipFill>
        <p:spPr>
          <a:xfrm>
            <a:off x="4190220" y="5045037"/>
            <a:ext cx="469963" cy="469963"/>
          </a:xfrm>
          <a:prstGeom prst="rect">
            <a:avLst/>
          </a:prstGeom>
        </p:spPr>
      </p:pic>
      <p:pic>
        <p:nvPicPr>
          <p:cNvPr id="76" name="Picture 64">
            <a:extLst>
              <a:ext uri="{FF2B5EF4-FFF2-40B4-BE49-F238E27FC236}">
                <a16:creationId xmlns:a16="http://schemas.microsoft.com/office/drawing/2014/main" id="{48F84F56-4815-59E4-2C76-EA2844A3F11B}"/>
              </a:ext>
            </a:extLst>
          </p:cNvPr>
          <p:cNvPicPr>
            <a:picLocks noChangeAspect="1"/>
          </p:cNvPicPr>
          <p:nvPr/>
        </p:nvPicPr>
        <p:blipFill>
          <a:blip r:embed="rId12"/>
          <a:stretch>
            <a:fillRect/>
          </a:stretch>
        </p:blipFill>
        <p:spPr>
          <a:xfrm>
            <a:off x="3633546" y="5045037"/>
            <a:ext cx="469963" cy="469963"/>
          </a:xfrm>
          <a:prstGeom prst="rect">
            <a:avLst/>
          </a:prstGeom>
        </p:spPr>
      </p:pic>
      <p:pic>
        <p:nvPicPr>
          <p:cNvPr id="77" name="Picture 65">
            <a:extLst>
              <a:ext uri="{FF2B5EF4-FFF2-40B4-BE49-F238E27FC236}">
                <a16:creationId xmlns:a16="http://schemas.microsoft.com/office/drawing/2014/main" id="{052EE67D-6A8B-06B1-2C85-51233D3B4B5B}"/>
              </a:ext>
            </a:extLst>
          </p:cNvPr>
          <p:cNvPicPr>
            <a:picLocks noChangeAspect="1"/>
          </p:cNvPicPr>
          <p:nvPr/>
        </p:nvPicPr>
        <p:blipFill>
          <a:blip r:embed="rId13"/>
          <a:stretch>
            <a:fillRect/>
          </a:stretch>
        </p:blipFill>
        <p:spPr>
          <a:xfrm>
            <a:off x="4746894" y="5045037"/>
            <a:ext cx="469963" cy="469963"/>
          </a:xfrm>
          <a:prstGeom prst="rect">
            <a:avLst/>
          </a:prstGeom>
        </p:spPr>
      </p:pic>
      <p:pic>
        <p:nvPicPr>
          <p:cNvPr id="78" name="Picture 63">
            <a:extLst>
              <a:ext uri="{FF2B5EF4-FFF2-40B4-BE49-F238E27FC236}">
                <a16:creationId xmlns:a16="http://schemas.microsoft.com/office/drawing/2014/main" id="{4E6BA267-0DC8-A991-C7D6-4C7DB93FF308}"/>
              </a:ext>
            </a:extLst>
          </p:cNvPr>
          <p:cNvPicPr>
            <a:picLocks noChangeAspect="1"/>
          </p:cNvPicPr>
          <p:nvPr/>
        </p:nvPicPr>
        <p:blipFill>
          <a:blip r:embed="rId11"/>
          <a:stretch>
            <a:fillRect/>
          </a:stretch>
        </p:blipFill>
        <p:spPr>
          <a:xfrm>
            <a:off x="5547304" y="5765412"/>
            <a:ext cx="469963" cy="469963"/>
          </a:xfrm>
          <a:prstGeom prst="rect">
            <a:avLst/>
          </a:prstGeom>
        </p:spPr>
      </p:pic>
      <p:pic>
        <p:nvPicPr>
          <p:cNvPr id="79" name="Picture 64">
            <a:extLst>
              <a:ext uri="{FF2B5EF4-FFF2-40B4-BE49-F238E27FC236}">
                <a16:creationId xmlns:a16="http://schemas.microsoft.com/office/drawing/2014/main" id="{4CCCC241-06B8-4739-AC07-C7105567FEC1}"/>
              </a:ext>
            </a:extLst>
          </p:cNvPr>
          <p:cNvPicPr>
            <a:picLocks noChangeAspect="1"/>
          </p:cNvPicPr>
          <p:nvPr/>
        </p:nvPicPr>
        <p:blipFill>
          <a:blip r:embed="rId12"/>
          <a:stretch>
            <a:fillRect/>
          </a:stretch>
        </p:blipFill>
        <p:spPr>
          <a:xfrm>
            <a:off x="4990630" y="5765412"/>
            <a:ext cx="469963" cy="469963"/>
          </a:xfrm>
          <a:prstGeom prst="rect">
            <a:avLst/>
          </a:prstGeom>
        </p:spPr>
      </p:pic>
      <p:pic>
        <p:nvPicPr>
          <p:cNvPr id="80" name="Picture 65">
            <a:extLst>
              <a:ext uri="{FF2B5EF4-FFF2-40B4-BE49-F238E27FC236}">
                <a16:creationId xmlns:a16="http://schemas.microsoft.com/office/drawing/2014/main" id="{027966CB-4A3E-6795-A98E-B3CD8C3386FD}"/>
              </a:ext>
            </a:extLst>
          </p:cNvPr>
          <p:cNvPicPr>
            <a:picLocks noChangeAspect="1"/>
          </p:cNvPicPr>
          <p:nvPr/>
        </p:nvPicPr>
        <p:blipFill>
          <a:blip r:embed="rId13"/>
          <a:stretch>
            <a:fillRect/>
          </a:stretch>
        </p:blipFill>
        <p:spPr>
          <a:xfrm>
            <a:off x="6103978" y="5765412"/>
            <a:ext cx="469963" cy="469963"/>
          </a:xfrm>
          <a:prstGeom prst="rect">
            <a:avLst/>
          </a:prstGeom>
        </p:spPr>
      </p:pic>
      <p:grpSp>
        <p:nvGrpSpPr>
          <p:cNvPr id="2" name="Group 10">
            <a:extLst>
              <a:ext uri="{FF2B5EF4-FFF2-40B4-BE49-F238E27FC236}">
                <a16:creationId xmlns:a16="http://schemas.microsoft.com/office/drawing/2014/main" id="{7B006393-ED03-2747-94A5-32D75BCD489C}"/>
              </a:ext>
            </a:extLst>
          </p:cNvPr>
          <p:cNvGrpSpPr/>
          <p:nvPr/>
        </p:nvGrpSpPr>
        <p:grpSpPr>
          <a:xfrm>
            <a:off x="44733" y="1297945"/>
            <a:ext cx="12057568" cy="1123931"/>
            <a:chOff x="712557" y="1660810"/>
            <a:chExt cx="16873686" cy="1123931"/>
          </a:xfrm>
        </p:grpSpPr>
        <p:sp>
          <p:nvSpPr>
            <p:cNvPr id="3" name="TextBox 11">
              <a:extLst>
                <a:ext uri="{FF2B5EF4-FFF2-40B4-BE49-F238E27FC236}">
                  <a16:creationId xmlns:a16="http://schemas.microsoft.com/office/drawing/2014/main" id="{F732044A-A358-0159-A630-0A2FC08DA09D}"/>
                </a:ext>
              </a:extLst>
            </p:cNvPr>
            <p:cNvSpPr txBox="1"/>
            <p:nvPr/>
          </p:nvSpPr>
          <p:spPr>
            <a:xfrm>
              <a:off x="730330" y="1669820"/>
              <a:ext cx="16855913" cy="1114921"/>
            </a:xfrm>
            <a:prstGeom prst="rect">
              <a:avLst/>
            </a:prstGeom>
            <a:noFill/>
          </p:spPr>
          <p:txBody>
            <a:bodyPr wrap="square">
              <a:spAutoFit/>
            </a:bodyPr>
            <a:lstStyle/>
            <a:p>
              <a:pPr algn="ctr">
                <a:lnSpc>
                  <a:spcPct val="80000"/>
                </a:lnSpc>
              </a:pPr>
              <a:r>
                <a:rPr lang="en-US" sz="8000" b="1">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rPr>
                <a:t>THI ĐUA ĐỌC TRƯỚC LỚP</a:t>
              </a:r>
              <a:endParaRPr lang="en-US" sz="80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endParaRPr>
            </a:p>
          </p:txBody>
        </p:sp>
        <p:sp>
          <p:nvSpPr>
            <p:cNvPr id="4" name="TextBox 12">
              <a:extLst>
                <a:ext uri="{FF2B5EF4-FFF2-40B4-BE49-F238E27FC236}">
                  <a16:creationId xmlns:a16="http://schemas.microsoft.com/office/drawing/2014/main" id="{43085FDB-DFE9-E3F7-72FD-DF2DBE90C999}"/>
                </a:ext>
              </a:extLst>
            </p:cNvPr>
            <p:cNvSpPr txBox="1"/>
            <p:nvPr/>
          </p:nvSpPr>
          <p:spPr>
            <a:xfrm>
              <a:off x="712557" y="1660810"/>
              <a:ext cx="16855913" cy="1114921"/>
            </a:xfrm>
            <a:prstGeom prst="rect">
              <a:avLst/>
            </a:prstGeom>
            <a:noFill/>
          </p:spPr>
          <p:txBody>
            <a:bodyPr wrap="square">
              <a:spAutoFit/>
            </a:bodyPr>
            <a:lstStyle/>
            <a:p>
              <a:pPr algn="ctr">
                <a:lnSpc>
                  <a:spcPct val="80000"/>
                </a:lnSpc>
              </a:pPr>
              <a:r>
                <a:rPr lang="en-US" sz="80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en-US" sz="80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80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 </a:t>
              </a:r>
              <a:r>
                <a:rPr lang="en-US" sz="80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en-US" sz="80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U</a:t>
              </a:r>
              <a:r>
                <a:rPr lang="en-US" sz="80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A</a:t>
              </a:r>
              <a:r>
                <a:rPr lang="en-US" sz="8000" b="1">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8000" b="1">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en-US" sz="80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en-US" sz="80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a:t>
              </a:r>
              <a:r>
                <a:rPr lang="en-US" sz="8000" b="1">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80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en-US" sz="80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R</a:t>
              </a:r>
              <a:r>
                <a:rPr lang="en-US" sz="80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Ư</a:t>
              </a:r>
              <a:r>
                <a:rPr lang="en-US" sz="80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Ớ</a:t>
              </a:r>
              <a:r>
                <a:rPr lang="en-US" sz="80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a:t>
              </a:r>
              <a:r>
                <a:rPr lang="en-US" sz="80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80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L</a:t>
              </a:r>
              <a:r>
                <a:rPr lang="en-US" sz="80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Ớ</a:t>
              </a:r>
              <a:r>
                <a:rPr lang="en-US" sz="80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P</a:t>
              </a:r>
              <a:endParaRPr lang="en-US" sz="8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pic>
        <p:nvPicPr>
          <p:cNvPr id="8" name="Hình ảnh 7" descr="Ảnh có chứa hình mẫu, phim hoạt hình, minh họa, hình vẽ&#10;&#10;Mô tả được tạo tự động">
            <a:extLst>
              <a:ext uri="{FF2B5EF4-FFF2-40B4-BE49-F238E27FC236}">
                <a16:creationId xmlns:a16="http://schemas.microsoft.com/office/drawing/2014/main" id="{75FAEB4F-F3EA-9E8D-ED26-11C81A4A585F}"/>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011610" y="2629061"/>
            <a:ext cx="6040228" cy="4831951"/>
          </a:xfrm>
          <a:prstGeom prst="rect">
            <a:avLst/>
          </a:prstGeom>
        </p:spPr>
      </p:pic>
    </p:spTree>
    <p:extLst>
      <p:ext uri="{BB962C8B-B14F-4D97-AF65-F5344CB8AC3E}">
        <p14:creationId xmlns:p14="http://schemas.microsoft.com/office/powerpoint/2010/main" val="3810714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41"/>
                                            </p:tgtEl>
                                          </p:cBhvr>
                                        </p:animEffect>
                                        <p:animScale>
                                          <p:cBhvr>
                                            <p:cTn id="7" dur="250" autoRev="1" fill="hold"/>
                                            <p:tgtEl>
                                              <p:spTgt spid="4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8" presetID="2" presetClass="entr" presetSubtype="1" fill="hold" nodeType="withEffect" p14:presetBounceEnd="72000">
                                      <p:stCondLst>
                                        <p:cond delay="0"/>
                                      </p:stCondLst>
                                      <p:childTnLst>
                                        <p:set>
                                          <p:cBhvr>
                                            <p:cTn id="9" dur="1" fill="hold">
                                              <p:stCondLst>
                                                <p:cond delay="0"/>
                                              </p:stCondLst>
                                            </p:cTn>
                                            <p:tgtEl>
                                              <p:spTgt spid="41"/>
                                            </p:tgtEl>
                                            <p:attrNameLst>
                                              <p:attrName>style.visibility</p:attrName>
                                            </p:attrNameLst>
                                          </p:cBhvr>
                                          <p:to>
                                            <p:strVal val="visible"/>
                                          </p:to>
                                        </p:set>
                                        <p:anim calcmode="lin" valueType="num" p14:bounceEnd="72000">
                                          <p:cBhvr additive="base">
                                            <p:cTn id="10" dur="1000" fill="hold"/>
                                            <p:tgtEl>
                                              <p:spTgt spid="41"/>
                                            </p:tgtEl>
                                            <p:attrNameLst>
                                              <p:attrName>ppt_x</p:attrName>
                                            </p:attrNameLst>
                                          </p:cBhvr>
                                          <p:tavLst>
                                            <p:tav tm="0">
                                              <p:val>
                                                <p:strVal val="#ppt_x"/>
                                              </p:val>
                                            </p:tav>
                                            <p:tav tm="100000">
                                              <p:val>
                                                <p:strVal val="#ppt_x"/>
                                              </p:val>
                                            </p:tav>
                                          </p:tavLst>
                                        </p:anim>
                                        <p:anim calcmode="lin" valueType="num" p14:bounceEnd="72000">
                                          <p:cBhvr additive="base">
                                            <p:cTn id="11" dur="1000" fill="hold"/>
                                            <p:tgtEl>
                                              <p:spTgt spid="41"/>
                                            </p:tgtEl>
                                            <p:attrNameLst>
                                              <p:attrName>ppt_y</p:attrName>
                                            </p:attrNameLst>
                                          </p:cBhvr>
                                          <p:tavLst>
                                            <p:tav tm="0">
                                              <p:val>
                                                <p:strVal val="0-#ppt_h/2"/>
                                              </p:val>
                                            </p:tav>
                                            <p:tav tm="100000">
                                              <p:val>
                                                <p:strVal val="#ppt_y"/>
                                              </p:val>
                                            </p:tav>
                                          </p:tavLst>
                                        </p:anim>
                                      </p:childTnLst>
                                    </p:cTn>
                                  </p:par>
                                  <p:par>
                                    <p:cTn id="12" presetID="12" presetClass="entr" presetSubtype="8" fill="hold" nodeType="withEffect">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cBhvr additive="base">
                                            <p:cTn id="14" dur="500"/>
                                            <p:tgtEl>
                                              <p:spTgt spid="45"/>
                                            </p:tgtEl>
                                            <p:attrNameLst>
                                              <p:attrName>ppt_x</p:attrName>
                                            </p:attrNameLst>
                                          </p:cBhvr>
                                          <p:tavLst>
                                            <p:tav tm="0">
                                              <p:val>
                                                <p:strVal val="#ppt_x-#ppt_w*1.125000"/>
                                              </p:val>
                                            </p:tav>
                                            <p:tav tm="100000">
                                              <p:val>
                                                <p:strVal val="#ppt_x"/>
                                              </p:val>
                                            </p:tav>
                                          </p:tavLst>
                                        </p:anim>
                                        <p:animEffect transition="in" filter="wipe(right)">
                                          <p:cBhvr>
                                            <p:cTn id="15" dur="500"/>
                                            <p:tgtEl>
                                              <p:spTgt spid="4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barn(inVertical)">
                                          <p:cBhvr>
                                            <p:cTn id="18" dur="500"/>
                                            <p:tgtEl>
                                              <p:spTgt spid="64"/>
                                            </p:tgtEl>
                                          </p:cBhvr>
                                        </p:animEffect>
                                      </p:childTnLst>
                                    </p:cTn>
                                  </p:par>
                                  <p:par>
                                    <p:cTn id="19" presetID="16" presetClass="entr" presetSubtype="21" fill="hold" nodeType="with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barn(inVertical)">
                                          <p:cBhvr>
                                            <p:cTn id="21" dur="500"/>
                                            <p:tgtEl>
                                              <p:spTgt spid="6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barn(inVertical)">
                                          <p:cBhvr>
                                            <p:cTn id="24" dur="500"/>
                                            <p:tgtEl>
                                              <p:spTgt spid="6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barn(inVertical)">
                                          <p:cBhvr>
                                            <p:cTn id="27" dur="500"/>
                                            <p:tgtEl>
                                              <p:spTgt spid="67"/>
                                            </p:tgtEl>
                                          </p:cBhvr>
                                        </p:animEffect>
                                      </p:childTnLst>
                                    </p:cTn>
                                  </p:par>
                                  <p:par>
                                    <p:cTn id="28" presetID="16" presetClass="entr" presetSubtype="21" fill="hold" nodeType="withEffect">
                                      <p:stCondLst>
                                        <p:cond delay="0"/>
                                      </p:stCondLst>
                                      <p:childTnLst>
                                        <p:set>
                                          <p:cBhvr>
                                            <p:cTn id="29" dur="1" fill="hold">
                                              <p:stCondLst>
                                                <p:cond delay="0"/>
                                              </p:stCondLst>
                                            </p:cTn>
                                            <p:tgtEl>
                                              <p:spTgt spid="68"/>
                                            </p:tgtEl>
                                            <p:attrNameLst>
                                              <p:attrName>style.visibility</p:attrName>
                                            </p:attrNameLst>
                                          </p:cBhvr>
                                          <p:to>
                                            <p:strVal val="visible"/>
                                          </p:to>
                                        </p:set>
                                        <p:animEffect transition="in" filter="barn(inVertical)">
                                          <p:cBhvr>
                                            <p:cTn id="30" dur="500"/>
                                            <p:tgtEl>
                                              <p:spTgt spid="68"/>
                                            </p:tgtEl>
                                          </p:cBhvr>
                                        </p:animEffect>
                                      </p:childTnLst>
                                    </p:cTn>
                                  </p:par>
                                  <p:par>
                                    <p:cTn id="31" presetID="16" presetClass="entr" presetSubtype="21" fill="hold" nodeType="with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barn(inVertical)">
                                          <p:cBhvr>
                                            <p:cTn id="33" dur="500"/>
                                            <p:tgtEl>
                                              <p:spTgt spid="6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70"/>
                                            </p:tgtEl>
                                            <p:attrNameLst>
                                              <p:attrName>style.visibility</p:attrName>
                                            </p:attrNameLst>
                                          </p:cBhvr>
                                          <p:to>
                                            <p:strVal val="visible"/>
                                          </p:to>
                                        </p:set>
                                        <p:animEffect transition="in" filter="barn(inVertical)">
                                          <p:cBhvr>
                                            <p:cTn id="36" dur="500"/>
                                            <p:tgtEl>
                                              <p:spTgt spid="70"/>
                                            </p:tgtEl>
                                          </p:cBhvr>
                                        </p:animEffect>
                                      </p:childTnLst>
                                    </p:cTn>
                                  </p:par>
                                </p:childTnLst>
                              </p:cTn>
                            </p:par>
                            <p:par>
                              <p:cTn id="37" fill="hold">
                                <p:stCondLst>
                                  <p:cond delay="1000"/>
                                </p:stCondLst>
                                <p:childTnLst>
                                  <p:par>
                                    <p:cTn id="38" presetID="2" presetClass="entr" presetSubtype="4" fill="hold" nodeType="afterEffect" p14:presetBounceEnd="77000">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14:bounceEnd="77000">
                                          <p:cBhvr additive="base">
                                            <p:cTn id="40" dur="1000" fill="hold"/>
                                            <p:tgtEl>
                                              <p:spTgt spid="2"/>
                                            </p:tgtEl>
                                            <p:attrNameLst>
                                              <p:attrName>ppt_x</p:attrName>
                                            </p:attrNameLst>
                                          </p:cBhvr>
                                          <p:tavLst>
                                            <p:tav tm="0">
                                              <p:val>
                                                <p:strVal val="#ppt_x"/>
                                              </p:val>
                                            </p:tav>
                                            <p:tav tm="100000">
                                              <p:val>
                                                <p:strVal val="#ppt_x"/>
                                              </p:val>
                                            </p:tav>
                                          </p:tavLst>
                                        </p:anim>
                                        <p:anim calcmode="lin" valueType="num" p14:bounceEnd="77000">
                                          <p:cBhvr additive="base">
                                            <p:cTn id="41" dur="1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6" grpId="0"/>
          <p:bldP spid="67" grpId="0"/>
          <p:bldP spid="7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41"/>
                                            </p:tgtEl>
                                          </p:cBhvr>
                                        </p:animEffect>
                                        <p:animScale>
                                          <p:cBhvr>
                                            <p:cTn id="7" dur="250" autoRev="1" fill="hold"/>
                                            <p:tgtEl>
                                              <p:spTgt spid="4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6" name="Trò-chơi-chíu.wav"/>
                                            </p:tgtEl>
                                          </p:cMediaNode>
                                        </p:audio>
                                      </p:subTnLst>
                                    </p:cTn>
                                  </p:par>
                                  <p:par>
                                    <p:cTn id="8" presetID="2" presetClass="entr" presetSubtype="1"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 calcmode="lin" valueType="num">
                                          <p:cBhvr additive="base">
                                            <p:cTn id="10" dur="1000" fill="hold"/>
                                            <p:tgtEl>
                                              <p:spTgt spid="41"/>
                                            </p:tgtEl>
                                            <p:attrNameLst>
                                              <p:attrName>ppt_x</p:attrName>
                                            </p:attrNameLst>
                                          </p:cBhvr>
                                          <p:tavLst>
                                            <p:tav tm="0">
                                              <p:val>
                                                <p:strVal val="#ppt_x"/>
                                              </p:val>
                                            </p:tav>
                                            <p:tav tm="100000">
                                              <p:val>
                                                <p:strVal val="#ppt_x"/>
                                              </p:val>
                                            </p:tav>
                                          </p:tavLst>
                                        </p:anim>
                                        <p:anim calcmode="lin" valueType="num">
                                          <p:cBhvr additive="base">
                                            <p:cTn id="11" dur="1000" fill="hold"/>
                                            <p:tgtEl>
                                              <p:spTgt spid="41"/>
                                            </p:tgtEl>
                                            <p:attrNameLst>
                                              <p:attrName>ppt_y</p:attrName>
                                            </p:attrNameLst>
                                          </p:cBhvr>
                                          <p:tavLst>
                                            <p:tav tm="0">
                                              <p:val>
                                                <p:strVal val="0-#ppt_h/2"/>
                                              </p:val>
                                            </p:tav>
                                            <p:tav tm="100000">
                                              <p:val>
                                                <p:strVal val="#ppt_y"/>
                                              </p:val>
                                            </p:tav>
                                          </p:tavLst>
                                        </p:anim>
                                      </p:childTnLst>
                                    </p:cTn>
                                  </p:par>
                                  <p:par>
                                    <p:cTn id="12" presetID="12" presetClass="entr" presetSubtype="8" fill="hold" nodeType="withEffect">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cBhvr additive="base">
                                            <p:cTn id="14" dur="500"/>
                                            <p:tgtEl>
                                              <p:spTgt spid="45"/>
                                            </p:tgtEl>
                                            <p:attrNameLst>
                                              <p:attrName>ppt_x</p:attrName>
                                            </p:attrNameLst>
                                          </p:cBhvr>
                                          <p:tavLst>
                                            <p:tav tm="0">
                                              <p:val>
                                                <p:strVal val="#ppt_x-#ppt_w*1.125000"/>
                                              </p:val>
                                            </p:tav>
                                            <p:tav tm="100000">
                                              <p:val>
                                                <p:strVal val="#ppt_x"/>
                                              </p:val>
                                            </p:tav>
                                          </p:tavLst>
                                        </p:anim>
                                        <p:animEffect transition="in" filter="wipe(right)">
                                          <p:cBhvr>
                                            <p:cTn id="15" dur="500"/>
                                            <p:tgtEl>
                                              <p:spTgt spid="4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barn(inVertical)">
                                          <p:cBhvr>
                                            <p:cTn id="18" dur="500"/>
                                            <p:tgtEl>
                                              <p:spTgt spid="64"/>
                                            </p:tgtEl>
                                          </p:cBhvr>
                                        </p:animEffect>
                                      </p:childTnLst>
                                    </p:cTn>
                                  </p:par>
                                  <p:par>
                                    <p:cTn id="19" presetID="16" presetClass="entr" presetSubtype="21" fill="hold" nodeType="with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barn(inVertical)">
                                          <p:cBhvr>
                                            <p:cTn id="21" dur="500"/>
                                            <p:tgtEl>
                                              <p:spTgt spid="6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barn(inVertical)">
                                          <p:cBhvr>
                                            <p:cTn id="24" dur="500"/>
                                            <p:tgtEl>
                                              <p:spTgt spid="6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barn(inVertical)">
                                          <p:cBhvr>
                                            <p:cTn id="27" dur="500"/>
                                            <p:tgtEl>
                                              <p:spTgt spid="67"/>
                                            </p:tgtEl>
                                          </p:cBhvr>
                                        </p:animEffect>
                                      </p:childTnLst>
                                    </p:cTn>
                                  </p:par>
                                  <p:par>
                                    <p:cTn id="28" presetID="16" presetClass="entr" presetSubtype="21" fill="hold" nodeType="withEffect">
                                      <p:stCondLst>
                                        <p:cond delay="0"/>
                                      </p:stCondLst>
                                      <p:childTnLst>
                                        <p:set>
                                          <p:cBhvr>
                                            <p:cTn id="29" dur="1" fill="hold">
                                              <p:stCondLst>
                                                <p:cond delay="0"/>
                                              </p:stCondLst>
                                            </p:cTn>
                                            <p:tgtEl>
                                              <p:spTgt spid="68"/>
                                            </p:tgtEl>
                                            <p:attrNameLst>
                                              <p:attrName>style.visibility</p:attrName>
                                            </p:attrNameLst>
                                          </p:cBhvr>
                                          <p:to>
                                            <p:strVal val="visible"/>
                                          </p:to>
                                        </p:set>
                                        <p:animEffect transition="in" filter="barn(inVertical)">
                                          <p:cBhvr>
                                            <p:cTn id="30" dur="500"/>
                                            <p:tgtEl>
                                              <p:spTgt spid="68"/>
                                            </p:tgtEl>
                                          </p:cBhvr>
                                        </p:animEffect>
                                      </p:childTnLst>
                                    </p:cTn>
                                  </p:par>
                                  <p:par>
                                    <p:cTn id="31" presetID="16" presetClass="entr" presetSubtype="21" fill="hold" nodeType="with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barn(inVertical)">
                                          <p:cBhvr>
                                            <p:cTn id="33" dur="500"/>
                                            <p:tgtEl>
                                              <p:spTgt spid="6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70"/>
                                            </p:tgtEl>
                                            <p:attrNameLst>
                                              <p:attrName>style.visibility</p:attrName>
                                            </p:attrNameLst>
                                          </p:cBhvr>
                                          <p:to>
                                            <p:strVal val="visible"/>
                                          </p:to>
                                        </p:set>
                                        <p:animEffect transition="in" filter="barn(inVertical)">
                                          <p:cBhvr>
                                            <p:cTn id="36" dur="500"/>
                                            <p:tgtEl>
                                              <p:spTgt spid="70"/>
                                            </p:tgtEl>
                                          </p:cBhvr>
                                        </p:animEffect>
                                      </p:childTnLst>
                                    </p:cTn>
                                  </p:par>
                                </p:childTnLst>
                              </p:cTn>
                            </p:par>
                            <p:par>
                              <p:cTn id="37" fill="hold">
                                <p:stCondLst>
                                  <p:cond delay="1000"/>
                                </p:stCondLst>
                                <p:childTnLst>
                                  <p:par>
                                    <p:cTn id="38" presetID="2" presetClass="entr" presetSubtype="4"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additive="base">
                                            <p:cTn id="40" dur="1000" fill="hold"/>
                                            <p:tgtEl>
                                              <p:spTgt spid="2"/>
                                            </p:tgtEl>
                                            <p:attrNameLst>
                                              <p:attrName>ppt_x</p:attrName>
                                            </p:attrNameLst>
                                          </p:cBhvr>
                                          <p:tavLst>
                                            <p:tav tm="0">
                                              <p:val>
                                                <p:strVal val="#ppt_x"/>
                                              </p:val>
                                            </p:tav>
                                            <p:tav tm="100000">
                                              <p:val>
                                                <p:strVal val="#ppt_x"/>
                                              </p:val>
                                            </p:tav>
                                          </p:tavLst>
                                        </p:anim>
                                        <p:anim calcmode="lin" valueType="num">
                                          <p:cBhvr additive="base">
                                            <p:cTn id="41" dur="1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1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6" grpId="0"/>
          <p:bldP spid="67" grpId="0"/>
          <p:bldP spid="70"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D172B319-D035-A25A-83FA-BE4A0A14FE26}"/>
              </a:ext>
            </a:extLst>
          </p:cNvPr>
          <p:cNvGrpSpPr/>
          <p:nvPr/>
        </p:nvGrpSpPr>
        <p:grpSpPr>
          <a:xfrm>
            <a:off x="73566" y="521738"/>
            <a:ext cx="12044868" cy="860101"/>
            <a:chOff x="730330" y="1668993"/>
            <a:chExt cx="16855913" cy="860101"/>
          </a:xfrm>
        </p:grpSpPr>
        <p:sp>
          <p:nvSpPr>
            <p:cNvPr id="3" name="TextBox 11">
              <a:extLst>
                <a:ext uri="{FF2B5EF4-FFF2-40B4-BE49-F238E27FC236}">
                  <a16:creationId xmlns:a16="http://schemas.microsoft.com/office/drawing/2014/main" id="{97623470-94F2-B01E-8702-7208C1F6749A}"/>
                </a:ext>
              </a:extLst>
            </p:cNvPr>
            <p:cNvSpPr txBox="1"/>
            <p:nvPr/>
          </p:nvSpPr>
          <p:spPr>
            <a:xfrm>
              <a:off x="730330" y="1669820"/>
              <a:ext cx="16855913" cy="859274"/>
            </a:xfrm>
            <a:prstGeom prst="rect">
              <a:avLst/>
            </a:prstGeom>
            <a:noFill/>
          </p:spPr>
          <p:txBody>
            <a:bodyPr wrap="square">
              <a:spAutoFit/>
            </a:bodyPr>
            <a:lstStyle/>
            <a:p>
              <a:pPr algn="ctr">
                <a:lnSpc>
                  <a:spcPct val="80000"/>
                </a:lnSpc>
              </a:pPr>
              <a:r>
                <a:rPr lang="en-US" sz="6000" b="1">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rPr>
                <a:t>BÌNH CHỌN NHÓM ĐỌC TỐT NHẤT</a:t>
              </a:r>
              <a:endParaRPr lang="en-US" sz="60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endParaRPr>
            </a:p>
          </p:txBody>
        </p:sp>
        <p:sp>
          <p:nvSpPr>
            <p:cNvPr id="4" name="TextBox 12">
              <a:extLst>
                <a:ext uri="{FF2B5EF4-FFF2-40B4-BE49-F238E27FC236}">
                  <a16:creationId xmlns:a16="http://schemas.microsoft.com/office/drawing/2014/main" id="{A6907AA2-52C4-22C5-44A9-129329A6FEA3}"/>
                </a:ext>
              </a:extLst>
            </p:cNvPr>
            <p:cNvSpPr txBox="1"/>
            <p:nvPr/>
          </p:nvSpPr>
          <p:spPr>
            <a:xfrm>
              <a:off x="730330" y="1668993"/>
              <a:ext cx="16855913" cy="859274"/>
            </a:xfrm>
            <a:prstGeom prst="rect">
              <a:avLst/>
            </a:prstGeom>
            <a:noFill/>
          </p:spPr>
          <p:txBody>
            <a:bodyPr wrap="square">
              <a:spAutoFit/>
            </a:bodyPr>
            <a:lstStyle/>
            <a:p>
              <a:pPr algn="ctr">
                <a:lnSpc>
                  <a:spcPct val="80000"/>
                </a:lnSpc>
              </a:pP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B</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Ì</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 </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a:t>
              </a:r>
              <a:r>
                <a:rPr lang="en-US" sz="60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0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Ó</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M </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 </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Ố</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 </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0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Ấ</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endParaRPr lang="en-US" sz="6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pic>
        <p:nvPicPr>
          <p:cNvPr id="5" name="Hình ảnh 4" descr="Ảnh có chứa Phim hoạt hình, hình mẫu, phim hoạt hình&#10;&#10;Mô tả được tạo tự động">
            <a:extLst>
              <a:ext uri="{FF2B5EF4-FFF2-40B4-BE49-F238E27FC236}">
                <a16:creationId xmlns:a16="http://schemas.microsoft.com/office/drawing/2014/main" id="{137A631D-9B51-7574-5D13-E790D151CE1C}"/>
              </a:ext>
            </a:extLst>
          </p:cNvPr>
          <p:cNvPicPr>
            <a:picLocks noChangeAspect="1"/>
          </p:cNvPicPr>
          <p:nvPr/>
        </p:nvPicPr>
        <p:blipFill>
          <a:blip r:embed="rId5"/>
          <a:stretch>
            <a:fillRect/>
          </a:stretch>
        </p:blipFill>
        <p:spPr>
          <a:xfrm>
            <a:off x="3445662" y="2019869"/>
            <a:ext cx="5300673" cy="5290072"/>
          </a:xfrm>
          <a:prstGeom prst="rect">
            <a:avLst/>
          </a:prstGeom>
        </p:spPr>
      </p:pic>
    </p:spTree>
    <p:controls>
      <mc:AlternateContent xmlns:mc="http://schemas.openxmlformats.org/markup-compatibility/2006">
        <mc:Choice xmlns:v="urn:schemas-microsoft-com:vml" Requires="v">
          <p:control name="TextBox1" r:id="rId1" imgW="4851360" imgH="1244520"/>
        </mc:Choice>
        <mc:Fallback>
          <p:control name="TextBox1" r:id="rId1" imgW="4851360" imgH="1244520">
            <p:pic>
              <p:nvPicPr>
                <p:cNvPr id="6" name="TextBox1">
                  <a:extLst>
                    <a:ext uri="{FF2B5EF4-FFF2-40B4-BE49-F238E27FC236}">
                      <a16:creationId xmlns:a16="http://schemas.microsoft.com/office/drawing/2014/main" id="{375B3A8B-AC62-47E1-5F4F-6D9F0C399F9D}"/>
                    </a:ext>
                  </a:extLst>
                </p:cNvPr>
                <p:cNvPicPr>
                  <a:picLocks/>
                </p:cNvPicPr>
                <p:nvPr/>
              </p:nvPicPr>
              <p:blipFill>
                <a:blip r:embed="rId6"/>
                <a:stretch>
                  <a:fillRect/>
                </a:stretch>
              </p:blipFill>
              <p:spPr>
                <a:xfrm>
                  <a:off x="3564612" y="1514403"/>
                  <a:ext cx="4850611" cy="1242446"/>
                </a:xfrm>
                <a:prstGeom prst="rect">
                  <a:avLst/>
                </a:prstGeom>
              </p:spPr>
            </p:pic>
          </p:control>
        </mc:Fallback>
      </mc:AlternateContent>
    </p:controls>
    <p:extLst>
      <p:ext uri="{BB962C8B-B14F-4D97-AF65-F5344CB8AC3E}">
        <p14:creationId xmlns:p14="http://schemas.microsoft.com/office/powerpoint/2010/main" val="1385670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pic>
        <p:nvPicPr>
          <p:cNvPr id="6" name="Hình ảnh 5" descr="Ảnh có chứa hình mẫu, phim hoạt hình, minh họa, hình vẽ&#10;&#10;Mô tả được tạo tự động">
            <a:extLst>
              <a:ext uri="{FF2B5EF4-FFF2-40B4-BE49-F238E27FC236}">
                <a16:creationId xmlns:a16="http://schemas.microsoft.com/office/drawing/2014/main" id="{18F40E68-DC79-39D3-4285-D969E447FE4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555133" y="2568680"/>
            <a:ext cx="6040228" cy="4831951"/>
          </a:xfrm>
          <a:prstGeom prst="rect">
            <a:avLst/>
          </a:prstGeom>
        </p:spPr>
      </p:pic>
      <p:grpSp>
        <p:nvGrpSpPr>
          <p:cNvPr id="2" name="Group 11">
            <a:extLst>
              <a:ext uri="{FF2B5EF4-FFF2-40B4-BE49-F238E27FC236}">
                <a16:creationId xmlns:a16="http://schemas.microsoft.com/office/drawing/2014/main" id="{E51D0CEA-4837-CC18-7C3D-2E6FCD33FA06}"/>
              </a:ext>
            </a:extLst>
          </p:cNvPr>
          <p:cNvGrpSpPr/>
          <p:nvPr/>
        </p:nvGrpSpPr>
        <p:grpSpPr>
          <a:xfrm>
            <a:off x="89699" y="137160"/>
            <a:ext cx="12102301" cy="4093326"/>
            <a:chOff x="89699" y="0"/>
            <a:chExt cx="12102301" cy="4093326"/>
          </a:xfrm>
        </p:grpSpPr>
        <p:pic>
          <p:nvPicPr>
            <p:cNvPr id="3" name="Picture 7">
              <a:extLst>
                <a:ext uri="{FF2B5EF4-FFF2-40B4-BE49-F238E27FC236}">
                  <a16:creationId xmlns:a16="http://schemas.microsoft.com/office/drawing/2014/main" id="{26C7C8B0-BD43-34F8-F505-68340FDFE59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714419" y="0"/>
              <a:ext cx="4477581" cy="3942137"/>
            </a:xfrm>
            <a:prstGeom prst="rect">
              <a:avLst/>
            </a:prstGeom>
          </p:spPr>
        </p:pic>
        <p:pic>
          <p:nvPicPr>
            <p:cNvPr id="5" name="Picture 7">
              <a:extLst>
                <a:ext uri="{FF2B5EF4-FFF2-40B4-BE49-F238E27FC236}">
                  <a16:creationId xmlns:a16="http://schemas.microsoft.com/office/drawing/2014/main" id="{DD2F136B-BE16-3178-175D-A109E52CC3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9699" y="151189"/>
              <a:ext cx="4477581" cy="3942137"/>
            </a:xfrm>
            <a:prstGeom prst="rect">
              <a:avLst/>
            </a:prstGeom>
          </p:spPr>
        </p:pic>
        <p:pic>
          <p:nvPicPr>
            <p:cNvPr id="8" name="Picture 12">
              <a:extLst>
                <a:ext uri="{FF2B5EF4-FFF2-40B4-BE49-F238E27FC236}">
                  <a16:creationId xmlns:a16="http://schemas.microsoft.com/office/drawing/2014/main" id="{91A6294E-A43C-BC4A-B537-99F616A2583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32968" y="2012939"/>
              <a:ext cx="4696391" cy="921588"/>
            </a:xfrm>
            <a:prstGeom prst="rect">
              <a:avLst/>
            </a:prstGeom>
          </p:spPr>
        </p:pic>
      </p:grpSp>
      <p:grpSp>
        <p:nvGrpSpPr>
          <p:cNvPr id="18" name="Group 11">
            <a:extLst>
              <a:ext uri="{FF2B5EF4-FFF2-40B4-BE49-F238E27FC236}">
                <a16:creationId xmlns:a16="http://schemas.microsoft.com/office/drawing/2014/main" id="{9893145D-614A-A4F6-F3E5-C8252DCBC164}"/>
              </a:ext>
            </a:extLst>
          </p:cNvPr>
          <p:cNvGrpSpPr/>
          <p:nvPr/>
        </p:nvGrpSpPr>
        <p:grpSpPr>
          <a:xfrm>
            <a:off x="3516024" y="85794"/>
            <a:ext cx="4930277" cy="1027678"/>
            <a:chOff x="-555806" y="-12015"/>
            <a:chExt cx="4930277" cy="1027678"/>
          </a:xfrm>
        </p:grpSpPr>
        <p:sp>
          <p:nvSpPr>
            <p:cNvPr id="19" name="文本框 18">
              <a:extLst>
                <a:ext uri="{FF2B5EF4-FFF2-40B4-BE49-F238E27FC236}">
                  <a16:creationId xmlns:a16="http://schemas.microsoft.com/office/drawing/2014/main" id="{53BD2665-9FAD-8CA0-C443-29C414EDE3A5}"/>
                </a:ext>
              </a:extLst>
            </p:cNvPr>
            <p:cNvSpPr txBox="1"/>
            <p:nvPr/>
          </p:nvSpPr>
          <p:spPr>
            <a:xfrm>
              <a:off x="-555806" y="0"/>
              <a:ext cx="4930277"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rPr>
                <a:t>Hoạt động:</a:t>
              </a:r>
              <a:endParaRPr lang="zh-CN" altLang="en-US" sz="6000" b="0" dirty="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endParaRPr>
            </a:p>
          </p:txBody>
        </p:sp>
        <p:sp>
          <p:nvSpPr>
            <p:cNvPr id="20" name="文本框 18">
              <a:extLst>
                <a:ext uri="{FF2B5EF4-FFF2-40B4-BE49-F238E27FC236}">
                  <a16:creationId xmlns:a16="http://schemas.microsoft.com/office/drawing/2014/main" id="{F8DAC61A-B798-DF94-CC68-787D711447CA}"/>
                </a:ext>
              </a:extLst>
            </p:cNvPr>
            <p:cNvSpPr txBox="1"/>
            <p:nvPr/>
          </p:nvSpPr>
          <p:spPr>
            <a:xfrm>
              <a:off x="-333125" y="-12015"/>
              <a:ext cx="4484914"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F6699"/>
                  </a:solidFill>
                  <a:effectLst/>
                  <a:uLnTx/>
                  <a:uFillTx/>
                  <a:latin typeface="#9Slide05 Phobia" panose="02000506000000020003" pitchFamily="2" charset="0"/>
                </a:rPr>
                <a:t>Hoạt động:</a:t>
              </a:r>
              <a:endParaRPr kumimoji="0" lang="zh-CN" altLang="en-US" sz="6000" b="0" i="0" u="none" strike="noStrike" kern="1200" cap="none" spc="0" normalizeH="0" baseline="0" noProof="0" dirty="0">
                <a:ln>
                  <a:noFill/>
                </a:ln>
                <a:solidFill>
                  <a:srgbClr val="FF6699"/>
                </a:solidFill>
                <a:effectLst/>
                <a:uLnTx/>
                <a:uFillTx/>
                <a:latin typeface="#9Slide05 Phobia" panose="02000506000000020003" pitchFamily="2" charset="0"/>
              </a:endParaRPr>
            </a:p>
          </p:txBody>
        </p:sp>
      </p:grpSp>
      <p:grpSp>
        <p:nvGrpSpPr>
          <p:cNvPr id="4" name="Group 11">
            <a:extLst>
              <a:ext uri="{FF2B5EF4-FFF2-40B4-BE49-F238E27FC236}">
                <a16:creationId xmlns:a16="http://schemas.microsoft.com/office/drawing/2014/main" id="{D5E7CCE5-10C2-61A8-ACA4-F6048B76907E}"/>
              </a:ext>
            </a:extLst>
          </p:cNvPr>
          <p:cNvGrpSpPr/>
          <p:nvPr/>
        </p:nvGrpSpPr>
        <p:grpSpPr>
          <a:xfrm>
            <a:off x="89699" y="137160"/>
            <a:ext cx="12102301" cy="4093326"/>
            <a:chOff x="89699" y="0"/>
            <a:chExt cx="12102301" cy="4093326"/>
          </a:xfrm>
        </p:grpSpPr>
        <p:pic>
          <p:nvPicPr>
            <p:cNvPr id="7" name="Picture 7">
              <a:extLst>
                <a:ext uri="{FF2B5EF4-FFF2-40B4-BE49-F238E27FC236}">
                  <a16:creationId xmlns:a16="http://schemas.microsoft.com/office/drawing/2014/main" id="{38B6C37B-58B9-96E7-D114-482982B4557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714419" y="0"/>
              <a:ext cx="4477581" cy="3942137"/>
            </a:xfrm>
            <a:prstGeom prst="rect">
              <a:avLst/>
            </a:prstGeom>
          </p:spPr>
        </p:pic>
        <p:pic>
          <p:nvPicPr>
            <p:cNvPr id="9" name="Picture 7">
              <a:extLst>
                <a:ext uri="{FF2B5EF4-FFF2-40B4-BE49-F238E27FC236}">
                  <a16:creationId xmlns:a16="http://schemas.microsoft.com/office/drawing/2014/main" id="{D9BB778A-B1FB-33F6-7DA0-E952AB82D12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9699" y="151189"/>
              <a:ext cx="4477581" cy="3942137"/>
            </a:xfrm>
            <a:prstGeom prst="rect">
              <a:avLst/>
            </a:prstGeom>
          </p:spPr>
        </p:pic>
        <p:pic>
          <p:nvPicPr>
            <p:cNvPr id="10" name="Picture 12">
              <a:extLst>
                <a:ext uri="{FF2B5EF4-FFF2-40B4-BE49-F238E27FC236}">
                  <a16:creationId xmlns:a16="http://schemas.microsoft.com/office/drawing/2014/main" id="{EACF0E3B-6F18-5BDC-3FE6-685AEACB856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32968" y="2012939"/>
              <a:ext cx="4696391" cy="921588"/>
            </a:xfrm>
            <a:prstGeom prst="rect">
              <a:avLst/>
            </a:prstGeom>
          </p:spPr>
        </p:pic>
      </p:grpSp>
      <p:grpSp>
        <p:nvGrpSpPr>
          <p:cNvPr id="11" name="Group 6">
            <a:extLst>
              <a:ext uri="{FF2B5EF4-FFF2-40B4-BE49-F238E27FC236}">
                <a16:creationId xmlns:a16="http://schemas.microsoft.com/office/drawing/2014/main" id="{8C212D6B-F688-8860-F227-5998B72B0DAB}"/>
              </a:ext>
            </a:extLst>
          </p:cNvPr>
          <p:cNvGrpSpPr/>
          <p:nvPr/>
        </p:nvGrpSpPr>
        <p:grpSpPr>
          <a:xfrm>
            <a:off x="1452790" y="991313"/>
            <a:ext cx="9056744" cy="1576585"/>
            <a:chOff x="5334131" y="6585062"/>
            <a:chExt cx="13208092" cy="2276820"/>
          </a:xfrm>
        </p:grpSpPr>
        <p:sp>
          <p:nvSpPr>
            <p:cNvPr id="12" name="TextBox 7">
              <a:extLst>
                <a:ext uri="{FF2B5EF4-FFF2-40B4-BE49-F238E27FC236}">
                  <a16:creationId xmlns:a16="http://schemas.microsoft.com/office/drawing/2014/main" id="{351C8E03-0E04-A85E-233C-7FF8616AF214}"/>
                </a:ext>
              </a:extLst>
            </p:cNvPr>
            <p:cNvSpPr txBox="1"/>
            <p:nvPr/>
          </p:nvSpPr>
          <p:spPr>
            <a:xfrm>
              <a:off x="5334131" y="6585062"/>
              <a:ext cx="13208091" cy="2276820"/>
            </a:xfrm>
            <a:prstGeom prst="rect">
              <a:avLst/>
            </a:prstGeom>
            <a:noFill/>
          </p:spPr>
          <p:txBody>
            <a:bodyPr wrap="square" rtlCol="0">
              <a:spAutoFit/>
            </a:bodyPr>
            <a:lstStyle/>
            <a:p>
              <a:pPr algn="ctr">
                <a:lnSpc>
                  <a:spcPct val="130000"/>
                </a:lnSpc>
              </a:pPr>
              <a:r>
                <a:rPr lang="en-US" sz="80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rPr>
                <a:t>LUYỆN ĐỌC HIỂU</a:t>
              </a:r>
              <a:endParaRPr lang="en-US" sz="80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sp>
          <p:nvSpPr>
            <p:cNvPr id="13" name="TextBox 8">
              <a:extLst>
                <a:ext uri="{FF2B5EF4-FFF2-40B4-BE49-F238E27FC236}">
                  <a16:creationId xmlns:a16="http://schemas.microsoft.com/office/drawing/2014/main" id="{839F620B-DBA8-C3F4-1168-FB84E3A49741}"/>
                </a:ext>
              </a:extLst>
            </p:cNvPr>
            <p:cNvSpPr txBox="1"/>
            <p:nvPr/>
          </p:nvSpPr>
          <p:spPr>
            <a:xfrm>
              <a:off x="5334132" y="6585062"/>
              <a:ext cx="13208091" cy="2276820"/>
            </a:xfrm>
            <a:prstGeom prst="rect">
              <a:avLst/>
            </a:prstGeom>
            <a:noFill/>
          </p:spPr>
          <p:txBody>
            <a:bodyPr wrap="square" rtlCol="0">
              <a:spAutoFit/>
            </a:bodyPr>
            <a:lstStyle/>
            <a:p>
              <a:pPr algn="ctr">
                <a:lnSpc>
                  <a:spcPct val="130000"/>
                </a:lnSpc>
              </a:pPr>
              <a:r>
                <a:rPr lang="en-US" sz="8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L</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U</a:t>
              </a: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Y</a:t>
              </a:r>
              <a:r>
                <a:rPr lang="en-US" sz="8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Ệ</a:t>
              </a:r>
              <a:r>
                <a:rPr lang="en-US" sz="80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iCiel Pony" panose="02000000000000000000" pitchFamily="2" charset="0"/>
                </a:rPr>
                <a:t>N</a:t>
              </a:r>
              <a:r>
                <a:rPr lang="en-US" sz="8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 Đ</a:t>
              </a: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Ọ</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C </a:t>
              </a:r>
              <a:r>
                <a:rPr lang="en-US" sz="8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H</a:t>
              </a:r>
              <a:r>
                <a:rPr lang="en-US" sz="8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I</a:t>
              </a:r>
              <a:r>
                <a:rPr lang="en-US" sz="80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iCiel Pony" panose="02000000000000000000" pitchFamily="2" charset="0"/>
                </a:rPr>
                <a:t>Ể</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U</a:t>
              </a:r>
              <a:endPar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grpSp>
    </p:spTree>
    <p:extLst>
      <p:ext uri="{BB962C8B-B14F-4D97-AF65-F5344CB8AC3E}">
        <p14:creationId xmlns:p14="http://schemas.microsoft.com/office/powerpoint/2010/main" val="1645321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8" presetID="2" presetClass="entr" presetSubtype="1" fill="hold" nodeType="withEffect" p14:presetBounceEnd="72000">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14:bounceEnd="72000">
                                          <p:cBhvr additive="base">
                                            <p:cTn id="10"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11" dur="1000" fill="hold"/>
                                            <p:tgtEl>
                                              <p:spTgt spid="2"/>
                                            </p:tgtEl>
                                            <p:attrNameLst>
                                              <p:attrName>ppt_y</p:attrName>
                                            </p:attrNameLst>
                                          </p:cBhvr>
                                          <p:tavLst>
                                            <p:tav tm="0">
                                              <p:val>
                                                <p:strVal val="0-#ppt_h/2"/>
                                              </p:val>
                                            </p:tav>
                                            <p:tav tm="100000">
                                              <p:val>
                                                <p:strVal val="#ppt_y"/>
                                              </p:val>
                                            </p:tav>
                                          </p:tavLst>
                                        </p:anim>
                                      </p:childTnLst>
                                    </p:cTn>
                                  </p:par>
                                  <p:par>
                                    <p:cTn id="12" presetID="12" presetClass="entr" presetSubtype="8"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p:tgtEl>
                                              <p:spTgt spid="18"/>
                                            </p:tgtEl>
                                            <p:attrNameLst>
                                              <p:attrName>ppt_x</p:attrName>
                                            </p:attrNameLst>
                                          </p:cBhvr>
                                          <p:tavLst>
                                            <p:tav tm="0">
                                              <p:val>
                                                <p:strVal val="#ppt_x-#ppt_w*1.125000"/>
                                              </p:val>
                                            </p:tav>
                                            <p:tav tm="100000">
                                              <p:val>
                                                <p:strVal val="#ppt_x"/>
                                              </p:val>
                                            </p:tav>
                                          </p:tavLst>
                                        </p:anim>
                                        <p:animEffect transition="in" filter="wipe(right)">
                                          <p:cBhvr>
                                            <p:cTn id="15" dur="500"/>
                                            <p:tgtEl>
                                              <p:spTgt spid="18"/>
                                            </p:tgtEl>
                                          </p:cBhvr>
                                        </p:animEffect>
                                      </p:childTnLst>
                                    </p:cTn>
                                  </p:par>
                                  <p:par>
                                    <p:cTn id="16" presetID="2" presetClass="entr" presetSubtype="1" fill="hold" nodeType="withEffect" p14:presetBounceEnd="72000">
                                      <p:stCondLst>
                                        <p:cond delay="1000"/>
                                      </p:stCondLst>
                                      <p:childTnLst>
                                        <p:set>
                                          <p:cBhvr>
                                            <p:cTn id="17" dur="1" fill="hold">
                                              <p:stCondLst>
                                                <p:cond delay="0"/>
                                              </p:stCondLst>
                                            </p:cTn>
                                            <p:tgtEl>
                                              <p:spTgt spid="4"/>
                                            </p:tgtEl>
                                            <p:attrNameLst>
                                              <p:attrName>style.visibility</p:attrName>
                                            </p:attrNameLst>
                                          </p:cBhvr>
                                          <p:to>
                                            <p:strVal val="visible"/>
                                          </p:to>
                                        </p:set>
                                        <p:anim calcmode="lin" valueType="num" p14:bounceEnd="72000">
                                          <p:cBhvr additive="base">
                                            <p:cTn id="18" dur="1000" fill="hold"/>
                                            <p:tgtEl>
                                              <p:spTgt spid="4"/>
                                            </p:tgtEl>
                                            <p:attrNameLst>
                                              <p:attrName>ppt_x</p:attrName>
                                            </p:attrNameLst>
                                          </p:cBhvr>
                                          <p:tavLst>
                                            <p:tav tm="0">
                                              <p:val>
                                                <p:strVal val="#ppt_x"/>
                                              </p:val>
                                            </p:tav>
                                            <p:tav tm="100000">
                                              <p:val>
                                                <p:strVal val="#ppt_x"/>
                                              </p:val>
                                            </p:tav>
                                          </p:tavLst>
                                        </p:anim>
                                        <p:anim calcmode="lin" valueType="num" p14:bounceEnd="72000">
                                          <p:cBhvr additive="base">
                                            <p:cTn id="19" dur="1000" fill="hold"/>
                                            <p:tgtEl>
                                              <p:spTgt spid="4"/>
                                            </p:tgtEl>
                                            <p:attrNameLst>
                                              <p:attrName>ppt_y</p:attrName>
                                            </p:attrNameLst>
                                          </p:cBhvr>
                                          <p:tavLst>
                                            <p:tav tm="0">
                                              <p:val>
                                                <p:strVal val="0-#ppt_h/2"/>
                                              </p:val>
                                            </p:tav>
                                            <p:tav tm="100000">
                                              <p:val>
                                                <p:strVal val="#ppt_y"/>
                                              </p:val>
                                            </p:tav>
                                          </p:tavLst>
                                        </p:anim>
                                      </p:childTnLst>
                                    </p:cTn>
                                  </p:par>
                                </p:childTnLst>
                              </p:cTn>
                            </p:par>
                            <p:par>
                              <p:cTn id="20" fill="hold">
                                <p:stCondLst>
                                  <p:cond delay="2000"/>
                                </p:stCondLst>
                                <p:childTnLst>
                                  <p:par>
                                    <p:cTn id="21" presetID="26" presetClass="emph" presetSubtype="0" fill="hold" nodeType="afterEffect">
                                      <p:stCondLst>
                                        <p:cond delay="0"/>
                                      </p:stCondLst>
                                      <p:childTnLst>
                                        <p:animEffect transition="out" filter="fade">
                                          <p:cBhvr>
                                            <p:cTn id="22" dur="500" tmFilter="0, 0; .2, .5; .8, .5; 1, 0"/>
                                            <p:tgtEl>
                                              <p:spTgt spid="4"/>
                                            </p:tgtEl>
                                          </p:cBhvr>
                                        </p:animEffect>
                                        <p:animScale>
                                          <p:cBhvr>
                                            <p:cTn id="23" dur="250" autoRev="1" fill="hold"/>
                                            <p:tgtEl>
                                              <p:spTgt spid="4"/>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Trò-chơi-chíu.wav"/>
                                            </p:tgtEl>
                                          </p:cMediaNode>
                                        </p:audio>
                                      </p:subTnLst>
                                    </p:cTn>
                                  </p:par>
                                </p:childTnLst>
                              </p:cTn>
                            </p:par>
                            <p:par>
                              <p:cTn id="24" fill="hold">
                                <p:stCondLst>
                                  <p:cond delay="250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250" fill="hold"/>
                                            <p:tgtEl>
                                              <p:spTgt spid="11"/>
                                            </p:tgtEl>
                                            <p:attrNameLst>
                                              <p:attrName>ppt_w</p:attrName>
                                            </p:attrNameLst>
                                          </p:cBhvr>
                                          <p:tavLst>
                                            <p:tav tm="0">
                                              <p:val>
                                                <p:fltVal val="0"/>
                                              </p:val>
                                            </p:tav>
                                            <p:tav tm="100000">
                                              <p:val>
                                                <p:strVal val="#ppt_w"/>
                                              </p:val>
                                            </p:tav>
                                          </p:tavLst>
                                        </p:anim>
                                        <p:anim calcmode="lin" valueType="num">
                                          <p:cBhvr>
                                            <p:cTn id="28" dur="250" fill="hold"/>
                                            <p:tgtEl>
                                              <p:spTgt spid="11"/>
                                            </p:tgtEl>
                                            <p:attrNameLst>
                                              <p:attrName>ppt_h</p:attrName>
                                            </p:attrNameLst>
                                          </p:cBhvr>
                                          <p:tavLst>
                                            <p:tav tm="0">
                                              <p:val>
                                                <p:fltVal val="0"/>
                                              </p:val>
                                            </p:tav>
                                            <p:tav tm="100000">
                                              <p:val>
                                                <p:strVal val="#ppt_h"/>
                                              </p:val>
                                            </p:tav>
                                          </p:tavLst>
                                        </p:anim>
                                        <p:animEffect transition="in" filter="fade">
                                          <p:cBhvr>
                                            <p:cTn id="29" dur="250"/>
                                            <p:tgtEl>
                                              <p:spTgt spid="11"/>
                                            </p:tgtEl>
                                          </p:cBhvr>
                                        </p:animEffect>
                                      </p:childTnLst>
                                      <p:subTnLst>
                                        <p:audio>
                                          <p:cMediaNode>
                                            <p:cTn display="0" masterRel="sameClick">
                                              <p:stCondLst>
                                                <p:cond evt="begin" delay="0">
                                                  <p:tn val="25"/>
                                                </p:cond>
                                              </p:stCondLst>
                                              <p:endCondLst>
                                                <p:cond evt="onStopAudio" delay="0">
                                                  <p:tgtEl>
                                                    <p:sldTgt/>
                                                  </p:tgtEl>
                                                </p:cond>
                                              </p:endCondLst>
                                            </p:cTn>
                                            <p:tgtEl>
                                              <p:sndTgt r:embed="rId3" name="whoosh.wav"/>
                                            </p:tgtEl>
                                          </p:cMediaNode>
                                        </p:audio>
                                      </p:subTnLst>
                                    </p:cTn>
                                  </p:par>
                                </p:childTnLst>
                              </p:cTn>
                            </p:par>
                            <p:par>
                              <p:cTn id="30" fill="hold">
                                <p:stCondLst>
                                  <p:cond delay="2750"/>
                                </p:stCondLst>
                                <p:childTnLst>
                                  <p:par>
                                    <p:cTn id="31" presetID="6" presetClass="emph" presetSubtype="0" fill="hold" nodeType="afterEffect" p14:presetBounceEnd="98000">
                                      <p:stCondLst>
                                        <p:cond delay="0"/>
                                      </p:stCondLst>
                                      <p:childTnLst>
                                        <p:animScale p14:bounceEnd="98000">
                                          <p:cBhvr>
                                            <p:cTn id="32" dur="2000" fill="hold"/>
                                            <p:tgtEl>
                                              <p:spTgt spid="11"/>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1" name="Trò-chơi-chíu.wav"/>
                                            </p:tgtEl>
                                          </p:cMediaNode>
                                        </p:audio>
                                      </p:subTnLst>
                                    </p:cTn>
                                  </p:par>
                                  <p:par>
                                    <p:cTn id="8" presetID="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1000" fill="hold"/>
                                            <p:tgtEl>
                                              <p:spTgt spid="2"/>
                                            </p:tgtEl>
                                            <p:attrNameLst>
                                              <p:attrName>ppt_x</p:attrName>
                                            </p:attrNameLst>
                                          </p:cBhvr>
                                          <p:tavLst>
                                            <p:tav tm="0">
                                              <p:val>
                                                <p:strVal val="#ppt_x"/>
                                              </p:val>
                                            </p:tav>
                                            <p:tav tm="100000">
                                              <p:val>
                                                <p:strVal val="#ppt_x"/>
                                              </p:val>
                                            </p:tav>
                                          </p:tavLst>
                                        </p:anim>
                                        <p:anim calcmode="lin" valueType="num">
                                          <p:cBhvr additive="base">
                                            <p:cTn id="11" dur="1000" fill="hold"/>
                                            <p:tgtEl>
                                              <p:spTgt spid="2"/>
                                            </p:tgtEl>
                                            <p:attrNameLst>
                                              <p:attrName>ppt_y</p:attrName>
                                            </p:attrNameLst>
                                          </p:cBhvr>
                                          <p:tavLst>
                                            <p:tav tm="0">
                                              <p:val>
                                                <p:strVal val="0-#ppt_h/2"/>
                                              </p:val>
                                            </p:tav>
                                            <p:tav tm="100000">
                                              <p:val>
                                                <p:strVal val="#ppt_y"/>
                                              </p:val>
                                            </p:tav>
                                          </p:tavLst>
                                        </p:anim>
                                      </p:childTnLst>
                                    </p:cTn>
                                  </p:par>
                                  <p:par>
                                    <p:cTn id="12" presetID="12" presetClass="entr" presetSubtype="8"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p:tgtEl>
                                              <p:spTgt spid="18"/>
                                            </p:tgtEl>
                                            <p:attrNameLst>
                                              <p:attrName>ppt_x</p:attrName>
                                            </p:attrNameLst>
                                          </p:cBhvr>
                                          <p:tavLst>
                                            <p:tav tm="0">
                                              <p:val>
                                                <p:strVal val="#ppt_x-#ppt_w*1.125000"/>
                                              </p:val>
                                            </p:tav>
                                            <p:tav tm="100000">
                                              <p:val>
                                                <p:strVal val="#ppt_x"/>
                                              </p:val>
                                            </p:tav>
                                          </p:tavLst>
                                        </p:anim>
                                        <p:animEffect transition="in" filter="wipe(right)">
                                          <p:cBhvr>
                                            <p:cTn id="15" dur="500"/>
                                            <p:tgtEl>
                                              <p:spTgt spid="18"/>
                                            </p:tgtEl>
                                          </p:cBhvr>
                                        </p:animEffect>
                                      </p:childTnLst>
                                    </p:cTn>
                                  </p:par>
                                  <p:par>
                                    <p:cTn id="16" presetID="2" presetClass="entr" presetSubtype="1" fill="hold" nodeType="withEffect">
                                      <p:stCondLst>
                                        <p:cond delay="100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000" fill="hold"/>
                                            <p:tgtEl>
                                              <p:spTgt spid="4"/>
                                            </p:tgtEl>
                                            <p:attrNameLst>
                                              <p:attrName>ppt_x</p:attrName>
                                            </p:attrNameLst>
                                          </p:cBhvr>
                                          <p:tavLst>
                                            <p:tav tm="0">
                                              <p:val>
                                                <p:strVal val="#ppt_x"/>
                                              </p:val>
                                            </p:tav>
                                            <p:tav tm="100000">
                                              <p:val>
                                                <p:strVal val="#ppt_x"/>
                                              </p:val>
                                            </p:tav>
                                          </p:tavLst>
                                        </p:anim>
                                        <p:anim calcmode="lin" valueType="num">
                                          <p:cBhvr additive="base">
                                            <p:cTn id="19" dur="1000" fill="hold"/>
                                            <p:tgtEl>
                                              <p:spTgt spid="4"/>
                                            </p:tgtEl>
                                            <p:attrNameLst>
                                              <p:attrName>ppt_y</p:attrName>
                                            </p:attrNameLst>
                                          </p:cBhvr>
                                          <p:tavLst>
                                            <p:tav tm="0">
                                              <p:val>
                                                <p:strVal val="0-#ppt_h/2"/>
                                              </p:val>
                                            </p:tav>
                                            <p:tav tm="100000">
                                              <p:val>
                                                <p:strVal val="#ppt_y"/>
                                              </p:val>
                                            </p:tav>
                                          </p:tavLst>
                                        </p:anim>
                                      </p:childTnLst>
                                    </p:cTn>
                                  </p:par>
                                </p:childTnLst>
                              </p:cTn>
                            </p:par>
                            <p:par>
                              <p:cTn id="20" fill="hold">
                                <p:stCondLst>
                                  <p:cond delay="2000"/>
                                </p:stCondLst>
                                <p:childTnLst>
                                  <p:par>
                                    <p:cTn id="21" presetID="26" presetClass="emph" presetSubtype="0" fill="hold" nodeType="afterEffect">
                                      <p:stCondLst>
                                        <p:cond delay="0"/>
                                      </p:stCondLst>
                                      <p:childTnLst>
                                        <p:animEffect transition="out" filter="fade">
                                          <p:cBhvr>
                                            <p:cTn id="22" dur="500" tmFilter="0, 0; .2, .5; .8, .5; 1, 0"/>
                                            <p:tgtEl>
                                              <p:spTgt spid="4"/>
                                            </p:tgtEl>
                                          </p:cBhvr>
                                        </p:animEffect>
                                        <p:animScale>
                                          <p:cBhvr>
                                            <p:cTn id="23" dur="250" autoRev="1" fill="hold"/>
                                            <p:tgtEl>
                                              <p:spTgt spid="4"/>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11" name="Trò-chơi-chíu.wav"/>
                                            </p:tgtEl>
                                          </p:cMediaNode>
                                        </p:audio>
                                      </p:subTnLst>
                                    </p:cTn>
                                  </p:par>
                                </p:childTnLst>
                              </p:cTn>
                            </p:par>
                            <p:par>
                              <p:cTn id="24" fill="hold">
                                <p:stCondLst>
                                  <p:cond delay="250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250" fill="hold"/>
                                            <p:tgtEl>
                                              <p:spTgt spid="11"/>
                                            </p:tgtEl>
                                            <p:attrNameLst>
                                              <p:attrName>ppt_w</p:attrName>
                                            </p:attrNameLst>
                                          </p:cBhvr>
                                          <p:tavLst>
                                            <p:tav tm="0">
                                              <p:val>
                                                <p:fltVal val="0"/>
                                              </p:val>
                                            </p:tav>
                                            <p:tav tm="100000">
                                              <p:val>
                                                <p:strVal val="#ppt_w"/>
                                              </p:val>
                                            </p:tav>
                                          </p:tavLst>
                                        </p:anim>
                                        <p:anim calcmode="lin" valueType="num">
                                          <p:cBhvr>
                                            <p:cTn id="28" dur="250" fill="hold"/>
                                            <p:tgtEl>
                                              <p:spTgt spid="11"/>
                                            </p:tgtEl>
                                            <p:attrNameLst>
                                              <p:attrName>ppt_h</p:attrName>
                                            </p:attrNameLst>
                                          </p:cBhvr>
                                          <p:tavLst>
                                            <p:tav tm="0">
                                              <p:val>
                                                <p:fltVal val="0"/>
                                              </p:val>
                                            </p:tav>
                                            <p:tav tm="100000">
                                              <p:val>
                                                <p:strVal val="#ppt_h"/>
                                              </p:val>
                                            </p:tav>
                                          </p:tavLst>
                                        </p:anim>
                                        <p:animEffect transition="in" filter="fade">
                                          <p:cBhvr>
                                            <p:cTn id="29" dur="250"/>
                                            <p:tgtEl>
                                              <p:spTgt spid="11"/>
                                            </p:tgtEl>
                                          </p:cBhvr>
                                        </p:animEffect>
                                      </p:childTnLst>
                                      <p:subTnLst>
                                        <p:audio>
                                          <p:cMediaNode>
                                            <p:cTn display="0" masterRel="sameClick">
                                              <p:stCondLst>
                                                <p:cond evt="begin" delay="0">
                                                  <p:tn val="25"/>
                                                </p:cond>
                                              </p:stCondLst>
                                              <p:endCondLst>
                                                <p:cond evt="onStopAudio" delay="0">
                                                  <p:tgtEl>
                                                    <p:sldTgt/>
                                                  </p:tgtEl>
                                                </p:cond>
                                              </p:endCondLst>
                                            </p:cTn>
                                            <p:tgtEl>
                                              <p:sndTgt r:embed="rId12" name="whoosh.wav"/>
                                            </p:tgtEl>
                                          </p:cMediaNode>
                                        </p:audio>
                                      </p:subTnLst>
                                    </p:cTn>
                                  </p:par>
                                </p:childTnLst>
                              </p:cTn>
                            </p:par>
                            <p:par>
                              <p:cTn id="30" fill="hold">
                                <p:stCondLst>
                                  <p:cond delay="2750"/>
                                </p:stCondLst>
                                <p:childTnLst>
                                  <p:par>
                                    <p:cTn id="31" presetID="6" presetClass="emph" presetSubtype="0" fill="hold" nodeType="afterEffect">
                                      <p:stCondLst>
                                        <p:cond delay="0"/>
                                      </p:stCondLst>
                                      <p:childTnLst>
                                        <p:animScale>
                                          <p:cBhvr>
                                            <p:cTn id="32" dur="2000" fill="hold"/>
                                            <p:tgtEl>
                                              <p:spTgt spid="11"/>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9E094BE4-71F4-6FCA-B718-F855741FC3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35096" y="379829"/>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Rectangle: Rounded Corners 21">
            <a:extLst>
              <a:ext uri="{FF2B5EF4-FFF2-40B4-BE49-F238E27FC236}">
                <a16:creationId xmlns:a16="http://schemas.microsoft.com/office/drawing/2014/main" id="{EA58B444-0E60-F38A-CF9D-AFC519C9DE22}"/>
              </a:ext>
            </a:extLst>
          </p:cNvPr>
          <p:cNvSpPr/>
          <p:nvPr/>
        </p:nvSpPr>
        <p:spPr>
          <a:xfrm>
            <a:off x="300111" y="273634"/>
            <a:ext cx="11591778" cy="6533415"/>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0" name="Hình ảnh 39">
            <a:extLst>
              <a:ext uri="{FF2B5EF4-FFF2-40B4-BE49-F238E27FC236}">
                <a16:creationId xmlns:a16="http://schemas.microsoft.com/office/drawing/2014/main" id="{EFA2C28F-62BF-07A5-7F43-BCAB93A2E399}"/>
              </a:ext>
            </a:extLst>
          </p:cNvPr>
          <p:cNvPicPr>
            <a:picLocks noChangeAspect="1"/>
          </p:cNvPicPr>
          <p:nvPr/>
        </p:nvPicPr>
        <p:blipFill>
          <a:blip r:embed="rId3"/>
          <a:stretch>
            <a:fillRect/>
          </a:stretch>
        </p:blipFill>
        <p:spPr>
          <a:xfrm>
            <a:off x="-25662" y="305165"/>
            <a:ext cx="12034547" cy="1225402"/>
          </a:xfrm>
          <a:prstGeom prst="rect">
            <a:avLst/>
          </a:prstGeom>
        </p:spPr>
      </p:pic>
      <p:pic>
        <p:nvPicPr>
          <p:cNvPr id="3" name="Picture 2">
            <a:extLst>
              <a:ext uri="{FF2B5EF4-FFF2-40B4-BE49-F238E27FC236}">
                <a16:creationId xmlns:a16="http://schemas.microsoft.com/office/drawing/2014/main" id="{25D0919F-CA92-1347-1092-0F2B59B4D1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111" y="1219314"/>
            <a:ext cx="11383002" cy="5071127"/>
          </a:xfrm>
          <a:prstGeom prst="rect">
            <a:avLst/>
          </a:prstGeom>
        </p:spPr>
      </p:pic>
    </p:spTree>
    <p:extLst>
      <p:ext uri="{BB962C8B-B14F-4D97-AF65-F5344CB8AC3E}">
        <p14:creationId xmlns:p14="http://schemas.microsoft.com/office/powerpoint/2010/main" val="2721331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9E094BE4-71F4-6FCA-B718-F855741FC3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35096" y="45148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Rectangle: Rounded Corners 21">
            <a:extLst>
              <a:ext uri="{FF2B5EF4-FFF2-40B4-BE49-F238E27FC236}">
                <a16:creationId xmlns:a16="http://schemas.microsoft.com/office/drawing/2014/main" id="{EA58B444-0E60-F38A-CF9D-AFC519C9DE22}"/>
              </a:ext>
            </a:extLst>
          </p:cNvPr>
          <p:cNvSpPr/>
          <p:nvPr/>
        </p:nvSpPr>
        <p:spPr>
          <a:xfrm>
            <a:off x="300111" y="631208"/>
            <a:ext cx="11591778" cy="5595583"/>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3" name="Nhóm 32">
            <a:extLst>
              <a:ext uri="{FF2B5EF4-FFF2-40B4-BE49-F238E27FC236}">
                <a16:creationId xmlns:a16="http://schemas.microsoft.com/office/drawing/2014/main" id="{A85B12E4-DEB3-243D-4005-B76E0494E1E7}"/>
              </a:ext>
            </a:extLst>
          </p:cNvPr>
          <p:cNvGrpSpPr/>
          <p:nvPr/>
        </p:nvGrpSpPr>
        <p:grpSpPr>
          <a:xfrm>
            <a:off x="66692" y="835674"/>
            <a:ext cx="11491120" cy="1448257"/>
            <a:chOff x="32389" y="335177"/>
            <a:chExt cx="11491120" cy="1448257"/>
          </a:xfrm>
        </p:grpSpPr>
        <p:sp>
          <p:nvSpPr>
            <p:cNvPr id="10" name="Hình chữ nhật: Góc Tròn 9">
              <a:extLst>
                <a:ext uri="{FF2B5EF4-FFF2-40B4-BE49-F238E27FC236}">
                  <a16:creationId xmlns:a16="http://schemas.microsoft.com/office/drawing/2014/main" id="{2265CA36-D5B2-05BD-419E-F1AB269162E4}"/>
                </a:ext>
              </a:extLst>
            </p:cNvPr>
            <p:cNvSpPr/>
            <p:nvPr/>
          </p:nvSpPr>
          <p:spPr>
            <a:xfrm>
              <a:off x="684345" y="335177"/>
              <a:ext cx="10839164" cy="1448257"/>
            </a:xfrm>
            <a:prstGeom prst="roundRect">
              <a:avLst/>
            </a:prstGeom>
            <a:solidFill>
              <a:schemeClr val="accent5">
                <a:lumMod val="40000"/>
                <a:lumOff val="60000"/>
              </a:schemeClr>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a:solidFill>
                    <a:sysClr val="windowText" lastClr="000000"/>
                  </a:solidFill>
                  <a:latin typeface="Calibri" panose="020F0502020204030204" pitchFamily="34" charset="0"/>
                  <a:cs typeface="Calibri" panose="020F0502020204030204" pitchFamily="34" charset="0"/>
                </a:rPr>
                <a:t>	</a:t>
              </a:r>
              <a:r>
                <a:rPr lang="vi-VN" sz="3600">
                  <a:solidFill>
                    <a:sysClr val="windowText" lastClr="000000"/>
                  </a:solidFill>
                  <a:latin typeface="Calibri" panose="020F0502020204030204" pitchFamily="34" charset="0"/>
                  <a:cs typeface="Calibri" panose="020F0502020204030204" pitchFamily="34" charset="0"/>
                </a:rPr>
                <a:t>Ở đoạn đầu, sự xuất hiện của con chim chiền chiện được tả có gì đặc biệt?</a:t>
              </a:r>
            </a:p>
          </p:txBody>
        </p:sp>
        <p:pic>
          <p:nvPicPr>
            <p:cNvPr id="11" name="Picture 2" descr="Free vector vector number set 3d font">
              <a:extLst>
                <a:ext uri="{FF2B5EF4-FFF2-40B4-BE49-F238E27FC236}">
                  <a16:creationId xmlns:a16="http://schemas.microsoft.com/office/drawing/2014/main" id="{74013FFC-E9DC-5096-5A86-8E216FA3018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32" b="89928" l="8946" r="89936">
                          <a14:foregroundMark x1="8946" y1="27338" x2="14696" y2="35252"/>
                          <a14:foregroundMark x1="17412" y1="23022" x2="15335" y2="19424"/>
                        </a14:backgroundRemoval>
                      </a14:imgEffect>
                    </a14:imgLayer>
                  </a14:imgProps>
                </a:ext>
                <a:ext uri="{28A0092B-C50C-407E-A947-70E740481C1C}">
                  <a14:useLocalDpi xmlns:a14="http://schemas.microsoft.com/office/drawing/2010/main" val="0"/>
                </a:ext>
              </a:extLst>
            </a:blip>
            <a:srcRect t="15970" r="78626" b="53719"/>
            <a:stretch/>
          </p:blipFill>
          <p:spPr bwMode="auto">
            <a:xfrm>
              <a:off x="32389" y="627947"/>
              <a:ext cx="933569" cy="8818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20">
            <a:extLst>
              <a:ext uri="{FF2B5EF4-FFF2-40B4-BE49-F238E27FC236}">
                <a16:creationId xmlns:a16="http://schemas.microsoft.com/office/drawing/2014/main" id="{9D8DAE7A-7D10-99F2-0037-09B4F21A041A}"/>
              </a:ext>
            </a:extLst>
          </p:cNvPr>
          <p:cNvGrpSpPr/>
          <p:nvPr/>
        </p:nvGrpSpPr>
        <p:grpSpPr>
          <a:xfrm>
            <a:off x="536734" y="3437834"/>
            <a:ext cx="10834815" cy="2505234"/>
            <a:chOff x="473265" y="4763347"/>
            <a:chExt cx="10834815" cy="2505234"/>
          </a:xfrm>
        </p:grpSpPr>
        <p:sp>
          <p:nvSpPr>
            <p:cNvPr id="3" name="TextBox 16">
              <a:extLst>
                <a:ext uri="{FF2B5EF4-FFF2-40B4-BE49-F238E27FC236}">
                  <a16:creationId xmlns:a16="http://schemas.microsoft.com/office/drawing/2014/main" id="{0E6F96BE-89A2-BFF8-E207-3BF9BB33DDFC}"/>
                </a:ext>
              </a:extLst>
            </p:cNvPr>
            <p:cNvSpPr txBox="1"/>
            <p:nvPr/>
          </p:nvSpPr>
          <p:spPr>
            <a:xfrm>
              <a:off x="917046" y="4782794"/>
              <a:ext cx="10391034" cy="2485787"/>
            </a:xfrm>
            <a:prstGeom prst="roundRect">
              <a:avLst/>
            </a:prstGeom>
            <a:solidFill>
              <a:srgbClr val="FFEBFF"/>
            </a:solidFill>
            <a:ln w="38100">
              <a:solidFill>
                <a:srgbClr val="FF5050"/>
              </a:solidFill>
            </a:ln>
          </p:spPr>
          <p:txBody>
            <a:bodyPr wrap="square" rtlCol="0">
              <a:spAutoFit/>
            </a:bodyPr>
            <a:lstStyle/>
            <a:p>
              <a:pPr algn="just"/>
              <a:r>
                <a:rPr lang="vi-VN" sz="2800" b="1">
                  <a:ea typeface="Roboto" panose="02000000000000000000" pitchFamily="2" charset="0"/>
                </a:rPr>
                <a:t>- Sự xuất hiện của con chim chiền chiện trong đoạn đầu được tả bằng hình ảnh: một cánh chiền chiện bay lên. Thoạt đầu như một viên đá ném vút lên trời. Nhưng viên đá ấy như có một sức thần không rơi xuống, nó cứ lao vút, lao vút mãi lên chín tầng mây.</a:t>
              </a:r>
              <a:endParaRPr lang="vi-VN" sz="3200" b="1" i="1">
                <a:latin typeface="Calibri" panose="020F0502020204030204" pitchFamily="34" charset="0"/>
                <a:ea typeface="Roboto" panose="02000000000000000000" pitchFamily="2" charset="0"/>
                <a:cs typeface="Calibri" panose="020F0502020204030204" pitchFamily="34" charset="0"/>
              </a:endParaRPr>
            </a:p>
          </p:txBody>
        </p:sp>
        <p:pic>
          <p:nvPicPr>
            <p:cNvPr id="4" name="Picture 14">
              <a:extLst>
                <a:ext uri="{FF2B5EF4-FFF2-40B4-BE49-F238E27FC236}">
                  <a16:creationId xmlns:a16="http://schemas.microsoft.com/office/drawing/2014/main" id="{9E869B7A-2C5C-B7F4-2CA6-5C5F8A9017AA}"/>
                </a:ext>
              </a:extLst>
            </p:cNvPr>
            <p:cNvPicPr>
              <a:picLocks noChangeAspect="1"/>
            </p:cNvPicPr>
            <p:nvPr/>
          </p:nvPicPr>
          <p:blipFill>
            <a:blip r:embed="rId6"/>
            <a:stretch>
              <a:fillRect/>
            </a:stretch>
          </p:blipFill>
          <p:spPr>
            <a:xfrm>
              <a:off x="473265" y="4763347"/>
              <a:ext cx="887562" cy="802640"/>
            </a:xfrm>
            <a:prstGeom prst="rect">
              <a:avLst/>
            </a:prstGeom>
          </p:spPr>
        </p:pic>
      </p:grpSp>
      <p:sp>
        <p:nvSpPr>
          <p:cNvPr id="20" name="Rectangle: Rounded Corners 21">
            <a:extLst>
              <a:ext uri="{FF2B5EF4-FFF2-40B4-BE49-F238E27FC236}">
                <a16:creationId xmlns:a16="http://schemas.microsoft.com/office/drawing/2014/main" id="{93C823DF-BF44-3280-76B4-46E4A997AC15}"/>
              </a:ext>
            </a:extLst>
          </p:cNvPr>
          <p:cNvSpPr/>
          <p:nvPr/>
        </p:nvSpPr>
        <p:spPr>
          <a:xfrm>
            <a:off x="3946229" y="2488396"/>
            <a:ext cx="3732047" cy="796835"/>
          </a:xfrm>
          <a:prstGeom prst="roundRect">
            <a:avLst>
              <a:gd name="adj" fmla="val 50000"/>
            </a:avLst>
          </a:prstGeom>
          <a:solidFill>
            <a:srgbClr val="EEF6FB"/>
          </a:solidFill>
          <a:ln w="38100">
            <a:solidFill>
              <a:srgbClr val="FF66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n w="9525">
                  <a:noFill/>
                  <a:prstDash val="solid"/>
                </a:ln>
                <a:solidFill>
                  <a:srgbClr val="FF6699"/>
                </a:solidFill>
                <a:latin typeface="iCiel Pony" panose="02000000000000000000" pitchFamily="2" charset="0"/>
              </a:rPr>
              <a:t>Đọc đoạn 1:</a:t>
            </a:r>
            <a:endParaRPr lang="en-US" sz="4000" dirty="0">
              <a:ln w="9525">
                <a:noFill/>
                <a:prstDash val="solid"/>
              </a:ln>
              <a:solidFill>
                <a:srgbClr val="FF6699"/>
              </a:solidFill>
              <a:latin typeface="iCiel Pony" panose="02000000000000000000" pitchFamily="2" charset="0"/>
            </a:endParaRPr>
          </a:p>
        </p:txBody>
      </p:sp>
    </p:spTree>
    <p:extLst>
      <p:ext uri="{BB962C8B-B14F-4D97-AF65-F5344CB8AC3E}">
        <p14:creationId xmlns:p14="http://schemas.microsoft.com/office/powerpoint/2010/main" val="1427908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14:presetBounceEnd="66000">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14:bounceEnd="66000">
                                          <p:cBhvr additive="base">
                                            <p:cTn id="13"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1000" fill="hold"/>
                                            <p:tgtEl>
                                              <p:spTgt spid="20"/>
                                            </p:tgtEl>
                                            <p:attrNameLst>
                                              <p:attrName>ppt_x</p:attrName>
                                            </p:attrNameLst>
                                          </p:cBhvr>
                                          <p:tavLst>
                                            <p:tav tm="0">
                                              <p:val>
                                                <p:strVal val="#ppt_x"/>
                                              </p:val>
                                            </p:tav>
                                            <p:tav tm="100000">
                                              <p:val>
                                                <p:strVal val="#ppt_x"/>
                                              </p:val>
                                            </p:tav>
                                          </p:tavLst>
                                        </p:anim>
                                        <p:anim calcmode="lin" valueType="num">
                                          <p:cBhvr additive="base">
                                            <p:cTn id="14"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9E094BE4-71F4-6FCA-B718-F855741FC3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35096" y="45148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Rounded Corners 21">
            <a:extLst>
              <a:ext uri="{FF2B5EF4-FFF2-40B4-BE49-F238E27FC236}">
                <a16:creationId xmlns:a16="http://schemas.microsoft.com/office/drawing/2014/main" id="{7D421F4A-396A-857C-9F72-06110339DA82}"/>
              </a:ext>
            </a:extLst>
          </p:cNvPr>
          <p:cNvSpPr/>
          <p:nvPr/>
        </p:nvSpPr>
        <p:spPr>
          <a:xfrm>
            <a:off x="1119116" y="534470"/>
            <a:ext cx="9539785" cy="2248469"/>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ộp Văn bản 4">
            <a:extLst>
              <a:ext uri="{FF2B5EF4-FFF2-40B4-BE49-F238E27FC236}">
                <a16:creationId xmlns:a16="http://schemas.microsoft.com/office/drawing/2014/main" id="{D68DAE8F-0DC5-A368-127B-7D5FEF203655}"/>
              </a:ext>
            </a:extLst>
          </p:cNvPr>
          <p:cNvSpPr txBox="1"/>
          <p:nvPr/>
        </p:nvSpPr>
        <p:spPr>
          <a:xfrm>
            <a:off x="2826533" y="805315"/>
            <a:ext cx="6538929" cy="830997"/>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4800">
                <a:solidFill>
                  <a:srgbClr val="8EB529"/>
                </a:solidFill>
                <a:latin typeface="iCiel Pony" panose="02000000000000000000" pitchFamily="2" charset="-93"/>
                <a:cs typeface="Arial" panose="020B0604020202020204" pitchFamily="34" charset="0"/>
              </a:rPr>
              <a:t>Ý</a:t>
            </a:r>
            <a:r>
              <a:rPr lang="sv-SE" sz="4800">
                <a:latin typeface="iCiel Pony" panose="02000000000000000000" pitchFamily="2" charset="-93"/>
                <a:cs typeface="Arial" panose="020B0604020202020204" pitchFamily="34" charset="0"/>
              </a:rPr>
              <a:t> </a:t>
            </a:r>
            <a:r>
              <a:rPr lang="sv-SE" sz="4800">
                <a:solidFill>
                  <a:srgbClr val="9966FF"/>
                </a:solidFill>
                <a:latin typeface="iCiel Pony" panose="02000000000000000000" pitchFamily="2" charset="-93"/>
                <a:cs typeface="Arial" panose="020B0604020202020204" pitchFamily="34" charset="0"/>
              </a:rPr>
              <a:t>CHÍNH</a:t>
            </a:r>
            <a:r>
              <a:rPr lang="sv-SE" sz="4800">
                <a:latin typeface="iCiel Pony" panose="02000000000000000000" pitchFamily="2" charset="-93"/>
                <a:cs typeface="Arial" panose="020B0604020202020204" pitchFamily="34" charset="0"/>
              </a:rPr>
              <a:t> </a:t>
            </a:r>
            <a:r>
              <a:rPr lang="sv-SE" sz="4800">
                <a:solidFill>
                  <a:srgbClr val="FFAD24"/>
                </a:solidFill>
                <a:latin typeface="iCiel Pony" panose="02000000000000000000" pitchFamily="2" charset="-93"/>
                <a:cs typeface="Arial" panose="020B0604020202020204" pitchFamily="34" charset="0"/>
              </a:rPr>
              <a:t>CỦA</a:t>
            </a:r>
            <a:r>
              <a:rPr lang="sv-SE" sz="4800">
                <a:latin typeface="iCiel Pony" panose="02000000000000000000" pitchFamily="2" charset="-93"/>
                <a:cs typeface="Arial" panose="020B0604020202020204" pitchFamily="34" charset="0"/>
              </a:rPr>
              <a:t> </a:t>
            </a:r>
            <a:r>
              <a:rPr lang="sv-SE" sz="4800">
                <a:solidFill>
                  <a:srgbClr val="FF506D"/>
                </a:solidFill>
                <a:latin typeface="iCiel Pony" panose="02000000000000000000" pitchFamily="2" charset="-93"/>
                <a:cs typeface="Arial" panose="020B0604020202020204" pitchFamily="34" charset="0"/>
              </a:rPr>
              <a:t>ĐOẠN</a:t>
            </a:r>
            <a:r>
              <a:rPr lang="sv-SE" sz="4800">
                <a:latin typeface="iCiel Pony" panose="02000000000000000000" pitchFamily="2" charset="-93"/>
                <a:cs typeface="Arial" panose="020B0604020202020204" pitchFamily="34" charset="0"/>
              </a:rPr>
              <a:t> </a:t>
            </a:r>
            <a:r>
              <a:rPr lang="sv-SE" sz="4800">
                <a:solidFill>
                  <a:srgbClr val="00B0F0"/>
                </a:solidFill>
                <a:latin typeface="iCiel Pony" panose="02000000000000000000" pitchFamily="2" charset="-93"/>
                <a:cs typeface="Arial" panose="020B0604020202020204" pitchFamily="34" charset="0"/>
              </a:rPr>
              <a:t>1:</a:t>
            </a:r>
            <a:endParaRPr lang="sv-SE" sz="4800" dirty="0">
              <a:solidFill>
                <a:srgbClr val="00B0F0"/>
              </a:solidFill>
              <a:latin typeface="iCiel Pony" panose="02000000000000000000" pitchFamily="2" charset="-93"/>
              <a:cs typeface="Arial" panose="020B0604020202020204" pitchFamily="34" charset="0"/>
            </a:endParaRPr>
          </a:p>
        </p:txBody>
      </p:sp>
      <p:sp>
        <p:nvSpPr>
          <p:cNvPr id="6" name="Hộp Văn bản 5">
            <a:extLst>
              <a:ext uri="{FF2B5EF4-FFF2-40B4-BE49-F238E27FC236}">
                <a16:creationId xmlns:a16="http://schemas.microsoft.com/office/drawing/2014/main" id="{AB92197A-F44B-D93E-F298-56685CE236E0}"/>
              </a:ext>
            </a:extLst>
          </p:cNvPr>
          <p:cNvSpPr txBox="1"/>
          <p:nvPr/>
        </p:nvSpPr>
        <p:spPr>
          <a:xfrm>
            <a:off x="1895612" y="1745692"/>
            <a:ext cx="8400769" cy="707886"/>
          </a:xfrm>
          <a:prstGeom prst="rect">
            <a:avLst/>
          </a:prstGeom>
          <a:noFill/>
        </p:spPr>
        <p:txBody>
          <a:bodyPr wrap="square">
            <a:spAutoFit/>
          </a:bodyPr>
          <a:lstStyle/>
          <a:p>
            <a:pPr algn="just"/>
            <a:r>
              <a:rPr lang="vi-VN" sz="4000" b="1">
                <a:latin typeface="Calibri" panose="020F0502020204030204" pitchFamily="34" charset="0"/>
                <a:ea typeface="Times New Roman" panose="02020603050405020304" pitchFamily="18" charset="0"/>
                <a:cs typeface="Calibri" panose="020F0502020204030204" pitchFamily="34" charset="0"/>
              </a:rPr>
              <a:t>Sự xuất hiện của con chim chiền chiện.</a:t>
            </a:r>
            <a:endParaRPr lang="en-US" sz="4000" b="1">
              <a:latin typeface="Calibri" panose="020F0502020204030204" pitchFamily="34" charset="0"/>
              <a:cs typeface="Calibri" panose="020F0502020204030204" pitchFamily="34" charset="0"/>
            </a:endParaRPr>
          </a:p>
        </p:txBody>
      </p:sp>
      <p:pic>
        <p:nvPicPr>
          <p:cNvPr id="15" name="Hình ảnh 14" descr="Ảnh có chứa hình vẽ, hình mẫu, minh họa, Phim hoạt hình&#10;&#10;Mô tả được tạo tự động">
            <a:extLst>
              <a:ext uri="{FF2B5EF4-FFF2-40B4-BE49-F238E27FC236}">
                <a16:creationId xmlns:a16="http://schemas.microsoft.com/office/drawing/2014/main" id="{E939A362-93A1-42C2-D67B-975532FBFB1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036" b="68419" l="54431" r="95343">
                        <a14:foregroundMark x1="79204" y1="16822" x2="75517" y2="58957"/>
                        <a14:foregroundMark x1="56953" y1="33037" x2="56953" y2="33037"/>
                        <a14:foregroundMark x1="73027" y1="65507" x2="73027" y2="65507"/>
                        <a14:foregroundMark x1="78137" y1="64739" x2="78137" y2="64739"/>
                        <a14:foregroundMark x1="69470" y1="60857" x2="76746" y2="67125"/>
                        <a14:foregroundMark x1="76746" y1="67125" x2="78752" y2="60493"/>
                        <a14:foregroundMark x1="71022" y1="23372" x2="70569" y2="52770"/>
                        <a14:foregroundMark x1="74580" y1="30530" x2="72089" y2="54873"/>
                        <a14:foregroundMark x1="84153" y1="30530" x2="77329" y2="45774"/>
                        <a14:foregroundMark x1="77329" y1="45774" x2="64683" y2="43591"/>
                        <a14:foregroundMark x1="64683" y1="43591" x2="64715" y2="33482"/>
                        <a14:foregroundMark x1="64715" y1="33482" x2="65912" y2="30732"/>
                        <a14:foregroundMark x1="54495" y1="40962" x2="54495" y2="40962"/>
                        <a14:foregroundMark x1="84767" y1="32471" x2="88648" y2="37687"/>
                        <a14:foregroundMark x1="88648" y1="37687" x2="88648" y2="37687"/>
                        <a14:foregroundMark x1="79366" y1="62232" x2="77684" y2="67651"/>
                        <a14:foregroundMark x1="72574" y1="65912" x2="76294" y2="68419"/>
                        <a14:foregroundMark x1="64683" y1="56409" x2="64683" y2="56409"/>
                        <a14:foregroundMark x1="83862" y1="57582" x2="83862" y2="57582"/>
                        <a14:foregroundMark x1="89263" y1="32673" x2="88648" y2="40962"/>
                      </a14:backgroundRemoval>
                    </a14:imgEffect>
                  </a14:imgLayer>
                </a14:imgProps>
              </a:ext>
              <a:ext uri="{28A0092B-C50C-407E-A947-70E740481C1C}">
                <a14:useLocalDpi xmlns:a14="http://schemas.microsoft.com/office/drawing/2010/main" val="0"/>
              </a:ext>
            </a:extLst>
          </a:blip>
          <a:srcRect l="54019" b="29231"/>
          <a:stretch/>
        </p:blipFill>
        <p:spPr>
          <a:xfrm>
            <a:off x="4671318" y="2562958"/>
            <a:ext cx="3412507" cy="4201557"/>
          </a:xfrm>
          <a:prstGeom prst="rect">
            <a:avLst/>
          </a:prstGeom>
        </p:spPr>
      </p:pic>
    </p:spTree>
    <p:extLst>
      <p:ext uri="{BB962C8B-B14F-4D97-AF65-F5344CB8AC3E}">
        <p14:creationId xmlns:p14="http://schemas.microsoft.com/office/powerpoint/2010/main" val="2989174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9E094BE4-71F4-6FCA-B718-F855741FC3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35096" y="164877"/>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Rectangle: Rounded Corners 21">
            <a:extLst>
              <a:ext uri="{FF2B5EF4-FFF2-40B4-BE49-F238E27FC236}">
                <a16:creationId xmlns:a16="http://schemas.microsoft.com/office/drawing/2014/main" id="{EA58B444-0E60-F38A-CF9D-AFC519C9DE22}"/>
              </a:ext>
            </a:extLst>
          </p:cNvPr>
          <p:cNvSpPr/>
          <p:nvPr/>
        </p:nvSpPr>
        <p:spPr>
          <a:xfrm>
            <a:off x="300111" y="344605"/>
            <a:ext cx="11591778" cy="6226792"/>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 name="Group 20">
            <a:extLst>
              <a:ext uri="{FF2B5EF4-FFF2-40B4-BE49-F238E27FC236}">
                <a16:creationId xmlns:a16="http://schemas.microsoft.com/office/drawing/2014/main" id="{9D8DAE7A-7D10-99F2-0037-09B4F21A041A}"/>
              </a:ext>
            </a:extLst>
          </p:cNvPr>
          <p:cNvGrpSpPr/>
          <p:nvPr/>
        </p:nvGrpSpPr>
        <p:grpSpPr>
          <a:xfrm>
            <a:off x="491875" y="3411428"/>
            <a:ext cx="10834815" cy="2981960"/>
            <a:chOff x="473265" y="4763347"/>
            <a:chExt cx="10834815" cy="2981960"/>
          </a:xfrm>
        </p:grpSpPr>
        <p:sp>
          <p:nvSpPr>
            <p:cNvPr id="3" name="TextBox 16">
              <a:extLst>
                <a:ext uri="{FF2B5EF4-FFF2-40B4-BE49-F238E27FC236}">
                  <a16:creationId xmlns:a16="http://schemas.microsoft.com/office/drawing/2014/main" id="{0E6F96BE-89A2-BFF8-E207-3BF9BB33DDFC}"/>
                </a:ext>
              </a:extLst>
            </p:cNvPr>
            <p:cNvSpPr txBox="1"/>
            <p:nvPr/>
          </p:nvSpPr>
          <p:spPr>
            <a:xfrm>
              <a:off x="917046" y="4782794"/>
              <a:ext cx="10391034" cy="2962513"/>
            </a:xfrm>
            <a:prstGeom prst="roundRect">
              <a:avLst/>
            </a:prstGeom>
            <a:solidFill>
              <a:srgbClr val="FFEBFF"/>
            </a:solidFill>
            <a:ln w="38100">
              <a:solidFill>
                <a:srgbClr val="FF5050"/>
              </a:solidFill>
            </a:ln>
          </p:spPr>
          <p:txBody>
            <a:bodyPr wrap="square" rtlCol="0">
              <a:spAutoFit/>
            </a:bodyPr>
            <a:lstStyle/>
            <a:p>
              <a:pPr algn="just"/>
              <a:r>
                <a:rPr lang="vi-VN" sz="2800" b="1">
                  <a:ea typeface="Roboto" panose="02000000000000000000" pitchFamily="2" charset="0"/>
                </a:rPr>
                <a:t>Những từ ngữ gợi tả tiếng hót của con chim chiền chiện ở đoạn 2: trong sáng diệu kì, ríu ran đổ hồi, âm điệu hài hoà đến tinh tế, vừa đượm vẻ hồn nhiên, vừa thơ thới, thanh thản,... cách sử dụng từ ngữ đa dạng, phong phú, vừa đặc tả được tiếng chim, vừa thể hiện được sức truyền cảm của tiếng hót chim chiền chiện.</a:t>
              </a:r>
              <a:endParaRPr lang="vi-VN" sz="3200" b="1" i="1">
                <a:latin typeface="Calibri" panose="020F0502020204030204" pitchFamily="34" charset="0"/>
                <a:ea typeface="Roboto" panose="02000000000000000000" pitchFamily="2" charset="0"/>
                <a:cs typeface="Calibri" panose="020F0502020204030204" pitchFamily="34" charset="0"/>
              </a:endParaRPr>
            </a:p>
          </p:txBody>
        </p:sp>
        <p:pic>
          <p:nvPicPr>
            <p:cNvPr id="4" name="Picture 14">
              <a:extLst>
                <a:ext uri="{FF2B5EF4-FFF2-40B4-BE49-F238E27FC236}">
                  <a16:creationId xmlns:a16="http://schemas.microsoft.com/office/drawing/2014/main" id="{9E869B7A-2C5C-B7F4-2CA6-5C5F8A9017AA}"/>
                </a:ext>
              </a:extLst>
            </p:cNvPr>
            <p:cNvPicPr>
              <a:picLocks noChangeAspect="1"/>
            </p:cNvPicPr>
            <p:nvPr/>
          </p:nvPicPr>
          <p:blipFill>
            <a:blip r:embed="rId4"/>
            <a:stretch>
              <a:fillRect/>
            </a:stretch>
          </p:blipFill>
          <p:spPr>
            <a:xfrm>
              <a:off x="473265" y="4763347"/>
              <a:ext cx="887562" cy="802640"/>
            </a:xfrm>
            <a:prstGeom prst="rect">
              <a:avLst/>
            </a:prstGeom>
          </p:spPr>
        </p:pic>
      </p:grpSp>
      <p:sp>
        <p:nvSpPr>
          <p:cNvPr id="20" name="Rectangle: Rounded Corners 21">
            <a:extLst>
              <a:ext uri="{FF2B5EF4-FFF2-40B4-BE49-F238E27FC236}">
                <a16:creationId xmlns:a16="http://schemas.microsoft.com/office/drawing/2014/main" id="{93C823DF-BF44-3280-76B4-46E4A997AC15}"/>
              </a:ext>
            </a:extLst>
          </p:cNvPr>
          <p:cNvSpPr/>
          <p:nvPr/>
        </p:nvSpPr>
        <p:spPr>
          <a:xfrm>
            <a:off x="4088119" y="2336729"/>
            <a:ext cx="3732047" cy="796835"/>
          </a:xfrm>
          <a:prstGeom prst="roundRect">
            <a:avLst>
              <a:gd name="adj" fmla="val 50000"/>
            </a:avLst>
          </a:prstGeom>
          <a:solidFill>
            <a:srgbClr val="EEF6FB"/>
          </a:solidFill>
          <a:ln w="38100">
            <a:solidFill>
              <a:srgbClr val="FF66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n w="9525">
                  <a:noFill/>
                  <a:prstDash val="solid"/>
                </a:ln>
                <a:solidFill>
                  <a:srgbClr val="FF6699"/>
                </a:solidFill>
                <a:latin typeface="iCiel Pony" panose="02000000000000000000" pitchFamily="2" charset="0"/>
              </a:rPr>
              <a:t>Đọc đoạn 2:</a:t>
            </a:r>
            <a:endParaRPr lang="en-US" sz="4000" dirty="0">
              <a:ln w="9525">
                <a:noFill/>
                <a:prstDash val="solid"/>
              </a:ln>
              <a:solidFill>
                <a:srgbClr val="FF6699"/>
              </a:solidFill>
              <a:latin typeface="iCiel Pony" panose="02000000000000000000" pitchFamily="2" charset="0"/>
            </a:endParaRPr>
          </a:p>
        </p:txBody>
      </p:sp>
      <p:grpSp>
        <p:nvGrpSpPr>
          <p:cNvPr id="5" name="Nhóm 4">
            <a:extLst>
              <a:ext uri="{FF2B5EF4-FFF2-40B4-BE49-F238E27FC236}">
                <a16:creationId xmlns:a16="http://schemas.microsoft.com/office/drawing/2014/main" id="{54F9E77F-A9D9-042A-A6A8-47AFD2315E8F}"/>
              </a:ext>
            </a:extLst>
          </p:cNvPr>
          <p:cNvGrpSpPr/>
          <p:nvPr/>
        </p:nvGrpSpPr>
        <p:grpSpPr>
          <a:xfrm>
            <a:off x="714417" y="626798"/>
            <a:ext cx="10754112" cy="1343177"/>
            <a:chOff x="302611" y="2043506"/>
            <a:chExt cx="10754112" cy="1343177"/>
          </a:xfrm>
        </p:grpSpPr>
        <p:sp>
          <p:nvSpPr>
            <p:cNvPr id="6" name="Hình chữ nhật: Góc Tròn 5">
              <a:extLst>
                <a:ext uri="{FF2B5EF4-FFF2-40B4-BE49-F238E27FC236}">
                  <a16:creationId xmlns:a16="http://schemas.microsoft.com/office/drawing/2014/main" id="{2AC0E303-33FD-CFC1-5323-DD973E45680A}"/>
                </a:ext>
              </a:extLst>
            </p:cNvPr>
            <p:cNvSpPr/>
            <p:nvPr/>
          </p:nvSpPr>
          <p:spPr>
            <a:xfrm>
              <a:off x="684345" y="2043506"/>
              <a:ext cx="10372378" cy="1343177"/>
            </a:xfrm>
            <a:prstGeom prst="roundRect">
              <a:avLst/>
            </a:prstGeom>
            <a:solidFill>
              <a:srgbClr val="FFCCFF"/>
            </a:solidFill>
            <a:ln w="38100">
              <a:solidFill>
                <a:srgbClr val="FF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a:solidFill>
                    <a:sysClr val="windowText" lastClr="000000"/>
                  </a:solidFill>
                  <a:latin typeface="Calibri" panose="020F0502020204030204" pitchFamily="34" charset="0"/>
                  <a:cs typeface="Calibri" panose="020F0502020204030204" pitchFamily="34" charset="0"/>
                </a:rPr>
                <a:t>	</a:t>
              </a:r>
              <a:r>
                <a:rPr lang="vi-VN" sz="3600">
                  <a:solidFill>
                    <a:sysClr val="windowText" lastClr="000000"/>
                  </a:solidFill>
                  <a:latin typeface="Calibri" panose="020F0502020204030204" pitchFamily="34" charset="0"/>
                  <a:cs typeface="Calibri" panose="020F0502020204030204" pitchFamily="34" charset="0"/>
                </a:rPr>
                <a:t>Tìm và nhận xét cách sử dụng từ ngữ gợi tả tiếng hót của con chim chiền chiện ở đoạn 2.</a:t>
              </a:r>
            </a:p>
          </p:txBody>
        </p:sp>
        <p:pic>
          <p:nvPicPr>
            <p:cNvPr id="9" name="Picture 2" descr="Free vector vector number set 3d font">
              <a:extLst>
                <a:ext uri="{FF2B5EF4-FFF2-40B4-BE49-F238E27FC236}">
                  <a16:creationId xmlns:a16="http://schemas.microsoft.com/office/drawing/2014/main" id="{280D3AC2-4B1B-4D7B-2EE6-5746D4FF302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0963" t="15971" r="58010" b="50000"/>
            <a:stretch/>
          </p:blipFill>
          <p:spPr bwMode="auto">
            <a:xfrm>
              <a:off x="302611" y="2043506"/>
              <a:ext cx="818060" cy="88189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84891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14:presetBounceEnd="66000">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14:bounceEnd="66000">
                                          <p:cBhvr additive="base">
                                            <p:cTn id="13"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1000" fill="hold"/>
                                            <p:tgtEl>
                                              <p:spTgt spid="20"/>
                                            </p:tgtEl>
                                            <p:attrNameLst>
                                              <p:attrName>ppt_x</p:attrName>
                                            </p:attrNameLst>
                                          </p:cBhvr>
                                          <p:tavLst>
                                            <p:tav tm="0">
                                              <p:val>
                                                <p:strVal val="#ppt_x"/>
                                              </p:val>
                                            </p:tav>
                                            <p:tav tm="100000">
                                              <p:val>
                                                <p:strVal val="#ppt_x"/>
                                              </p:val>
                                            </p:tav>
                                          </p:tavLst>
                                        </p:anim>
                                        <p:anim calcmode="lin" valueType="num">
                                          <p:cBhvr additive="base">
                                            <p:cTn id="14"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9E094BE4-71F4-6FCA-B718-F855741FC3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35096" y="164877"/>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Rectangle: Rounded Corners 21">
            <a:extLst>
              <a:ext uri="{FF2B5EF4-FFF2-40B4-BE49-F238E27FC236}">
                <a16:creationId xmlns:a16="http://schemas.microsoft.com/office/drawing/2014/main" id="{EA58B444-0E60-F38A-CF9D-AFC519C9DE22}"/>
              </a:ext>
            </a:extLst>
          </p:cNvPr>
          <p:cNvSpPr/>
          <p:nvPr/>
        </p:nvSpPr>
        <p:spPr>
          <a:xfrm>
            <a:off x="300111" y="344605"/>
            <a:ext cx="11591778" cy="5945155"/>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 name="Group 20">
            <a:extLst>
              <a:ext uri="{FF2B5EF4-FFF2-40B4-BE49-F238E27FC236}">
                <a16:creationId xmlns:a16="http://schemas.microsoft.com/office/drawing/2014/main" id="{9D8DAE7A-7D10-99F2-0037-09B4F21A041A}"/>
              </a:ext>
            </a:extLst>
          </p:cNvPr>
          <p:cNvGrpSpPr/>
          <p:nvPr/>
        </p:nvGrpSpPr>
        <p:grpSpPr>
          <a:xfrm>
            <a:off x="519963" y="2968188"/>
            <a:ext cx="10834815" cy="2845753"/>
            <a:chOff x="473265" y="4763347"/>
            <a:chExt cx="10834815" cy="2845753"/>
          </a:xfrm>
        </p:grpSpPr>
        <p:sp>
          <p:nvSpPr>
            <p:cNvPr id="3" name="TextBox 16">
              <a:extLst>
                <a:ext uri="{FF2B5EF4-FFF2-40B4-BE49-F238E27FC236}">
                  <a16:creationId xmlns:a16="http://schemas.microsoft.com/office/drawing/2014/main" id="{0E6F96BE-89A2-BFF8-E207-3BF9BB33DDFC}"/>
                </a:ext>
              </a:extLst>
            </p:cNvPr>
            <p:cNvSpPr txBox="1"/>
            <p:nvPr/>
          </p:nvSpPr>
          <p:spPr>
            <a:xfrm>
              <a:off x="917046" y="4782794"/>
              <a:ext cx="10391034" cy="2826306"/>
            </a:xfrm>
            <a:prstGeom prst="roundRect">
              <a:avLst/>
            </a:prstGeom>
            <a:solidFill>
              <a:srgbClr val="FFEBFF"/>
            </a:solidFill>
            <a:ln w="38100">
              <a:solidFill>
                <a:srgbClr val="FF5050"/>
              </a:solidFill>
            </a:ln>
          </p:spPr>
          <p:txBody>
            <a:bodyPr wrap="square" rtlCol="0">
              <a:spAutoFit/>
            </a:bodyPr>
            <a:lstStyle/>
            <a:p>
              <a:pPr algn="just"/>
              <a:r>
                <a:rPr lang="vi-VN" sz="3200" b="1">
                  <a:ea typeface="Roboto" panose="02000000000000000000" pitchFamily="2" charset="0"/>
                </a:rPr>
                <a:t>Chim gieo niềm yêu đời vô tư cho những người đang lam lũ trên mặt đất vì tiếng hót của nó trong sáng diệu kì, giọng ríu ran đổ hồi, âm điệu hài hoà đến tinh tế. Giọng hót vừa đượm vẻ hồn nhiên, vừa thơ thới, thanh thản </a:t>
              </a:r>
              <a:endParaRPr lang="vi-VN" sz="3600" b="1" i="1">
                <a:latin typeface="Calibri" panose="020F0502020204030204" pitchFamily="34" charset="0"/>
                <a:ea typeface="Roboto" panose="02000000000000000000" pitchFamily="2" charset="0"/>
                <a:cs typeface="Calibri" panose="020F0502020204030204" pitchFamily="34" charset="0"/>
              </a:endParaRPr>
            </a:p>
          </p:txBody>
        </p:sp>
        <p:pic>
          <p:nvPicPr>
            <p:cNvPr id="4" name="Picture 14">
              <a:extLst>
                <a:ext uri="{FF2B5EF4-FFF2-40B4-BE49-F238E27FC236}">
                  <a16:creationId xmlns:a16="http://schemas.microsoft.com/office/drawing/2014/main" id="{9E869B7A-2C5C-B7F4-2CA6-5C5F8A9017AA}"/>
                </a:ext>
              </a:extLst>
            </p:cNvPr>
            <p:cNvPicPr>
              <a:picLocks noChangeAspect="1"/>
            </p:cNvPicPr>
            <p:nvPr/>
          </p:nvPicPr>
          <p:blipFill>
            <a:blip r:embed="rId4"/>
            <a:stretch>
              <a:fillRect/>
            </a:stretch>
          </p:blipFill>
          <p:spPr>
            <a:xfrm>
              <a:off x="473265" y="4763347"/>
              <a:ext cx="887562" cy="802640"/>
            </a:xfrm>
            <a:prstGeom prst="rect">
              <a:avLst/>
            </a:prstGeom>
          </p:spPr>
        </p:pic>
      </p:grpSp>
      <p:grpSp>
        <p:nvGrpSpPr>
          <p:cNvPr id="10" name="Nhóm 9">
            <a:extLst>
              <a:ext uri="{FF2B5EF4-FFF2-40B4-BE49-F238E27FC236}">
                <a16:creationId xmlns:a16="http://schemas.microsoft.com/office/drawing/2014/main" id="{1FA9CD39-6D48-FDD2-F55C-16066F4B6BC5}"/>
              </a:ext>
            </a:extLst>
          </p:cNvPr>
          <p:cNvGrpSpPr/>
          <p:nvPr/>
        </p:nvGrpSpPr>
        <p:grpSpPr>
          <a:xfrm>
            <a:off x="553505" y="568240"/>
            <a:ext cx="10801273" cy="1309777"/>
            <a:chOff x="327825" y="3172128"/>
            <a:chExt cx="10801273" cy="1309777"/>
          </a:xfrm>
        </p:grpSpPr>
        <p:sp>
          <p:nvSpPr>
            <p:cNvPr id="11" name="Hình chữ nhật: Góc Tròn 10">
              <a:extLst>
                <a:ext uri="{FF2B5EF4-FFF2-40B4-BE49-F238E27FC236}">
                  <a16:creationId xmlns:a16="http://schemas.microsoft.com/office/drawing/2014/main" id="{B8822C17-7CFD-CDFD-4ED4-A83CD19A5B85}"/>
                </a:ext>
              </a:extLst>
            </p:cNvPr>
            <p:cNvSpPr/>
            <p:nvPr/>
          </p:nvSpPr>
          <p:spPr>
            <a:xfrm>
              <a:off x="756719" y="3319269"/>
              <a:ext cx="10372379" cy="1162636"/>
            </a:xfrm>
            <a:prstGeom prst="roundRect">
              <a:avLst/>
            </a:prstGeom>
            <a:solidFill>
              <a:schemeClr val="accent2">
                <a:lumMod val="40000"/>
                <a:lumOff val="60000"/>
              </a:schemeClr>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a:solidFill>
                    <a:sysClr val="windowText" lastClr="000000"/>
                  </a:solidFill>
                  <a:latin typeface="Calibri" panose="020F0502020204030204" pitchFamily="34" charset="0"/>
                  <a:cs typeface="Calibri" panose="020F0502020204030204" pitchFamily="34" charset="0"/>
                </a:rPr>
                <a:t>	</a:t>
              </a:r>
              <a:r>
                <a:rPr lang="vi-VN" sz="4000">
                  <a:solidFill>
                    <a:sysClr val="windowText" lastClr="000000"/>
                  </a:solidFill>
                  <a:latin typeface="Calibri" panose="020F0502020204030204" pitchFamily="34" charset="0"/>
                  <a:cs typeface="Calibri" panose="020F0502020204030204" pitchFamily="34" charset="0"/>
                </a:rPr>
                <a:t>Theo em, tiếng chim có ý nghĩa như thế nào đối với mọi người?</a:t>
              </a:r>
              <a:endParaRPr lang="en-US" sz="4000">
                <a:solidFill>
                  <a:sysClr val="windowText" lastClr="000000"/>
                </a:solidFill>
                <a:latin typeface="Calibri" panose="020F0502020204030204" pitchFamily="34" charset="0"/>
                <a:cs typeface="Calibri" panose="020F0502020204030204" pitchFamily="34" charset="0"/>
              </a:endParaRPr>
            </a:p>
          </p:txBody>
        </p:sp>
        <p:pic>
          <p:nvPicPr>
            <p:cNvPr id="12" name="Picture 2" descr="Free vector vector number set 3d font">
              <a:extLst>
                <a:ext uri="{FF2B5EF4-FFF2-40B4-BE49-F238E27FC236}">
                  <a16:creationId xmlns:a16="http://schemas.microsoft.com/office/drawing/2014/main" id="{ECE0664E-7040-D15D-7AAC-67A13B0AEE0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1438" y1="29257" x2="51438" y2="32134"/>
                          <a14:foregroundMark x1="54633" y1="36211" x2="51278" y2="41727"/>
                          <a14:foregroundMark x1="46486" y1="43165" x2="54792" y2="38849"/>
                        </a14:backgroundRemoval>
                      </a14:imgEffect>
                    </a14:imgLayer>
                  </a14:imgProps>
                </a:ext>
                <a:ext uri="{28A0092B-C50C-407E-A947-70E740481C1C}">
                  <a14:useLocalDpi xmlns:a14="http://schemas.microsoft.com/office/drawing/2010/main" val="0"/>
                </a:ext>
              </a:extLst>
            </a:blip>
            <a:srcRect l="38091" t="15971" r="40190" b="50508"/>
            <a:stretch/>
          </p:blipFill>
          <p:spPr bwMode="auto">
            <a:xfrm>
              <a:off x="327825" y="3172128"/>
              <a:ext cx="857787" cy="88189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39980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1000" fill="hold"/>
                                            <p:tgtEl>
                                              <p:spTgt spid="20"/>
                                            </p:tgtEl>
                                            <p:attrNameLst>
                                              <p:attrName>ppt_x</p:attrName>
                                            </p:attrNameLst>
                                          </p:cBhvr>
                                          <p:tavLst>
                                            <p:tav tm="0">
                                              <p:val>
                                                <p:strVal val="#ppt_x"/>
                                              </p:val>
                                            </p:tav>
                                            <p:tav tm="100000">
                                              <p:val>
                                                <p:strVal val="#ppt_x"/>
                                              </p:val>
                                            </p:tav>
                                          </p:tavLst>
                                        </p:anim>
                                        <p:anim calcmode="lin" valueType="num">
                                          <p:cBhvr additive="base">
                                            <p:cTn id="14"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13" name="Rectangle: Rounded Corners 21">
            <a:extLst>
              <a:ext uri="{FF2B5EF4-FFF2-40B4-BE49-F238E27FC236}">
                <a16:creationId xmlns:a16="http://schemas.microsoft.com/office/drawing/2014/main" id="{7D421F4A-396A-857C-9F72-06110339DA82}"/>
              </a:ext>
            </a:extLst>
          </p:cNvPr>
          <p:cNvSpPr/>
          <p:nvPr/>
        </p:nvSpPr>
        <p:spPr>
          <a:xfrm>
            <a:off x="1119116" y="534470"/>
            <a:ext cx="9539785" cy="2248469"/>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Hộp Văn bản 4">
            <a:extLst>
              <a:ext uri="{FF2B5EF4-FFF2-40B4-BE49-F238E27FC236}">
                <a16:creationId xmlns:a16="http://schemas.microsoft.com/office/drawing/2014/main" id="{D68DAE8F-0DC5-A368-127B-7D5FEF203655}"/>
              </a:ext>
            </a:extLst>
          </p:cNvPr>
          <p:cNvSpPr txBox="1"/>
          <p:nvPr/>
        </p:nvSpPr>
        <p:spPr>
          <a:xfrm>
            <a:off x="2826533" y="805315"/>
            <a:ext cx="6538929" cy="830997"/>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4800" b="0" i="0" u="none" strike="noStrike" kern="1200" cap="none" spc="0" normalizeH="0" baseline="0" noProof="0">
                <a:ln>
                  <a:noFill/>
                </a:ln>
                <a:solidFill>
                  <a:srgbClr val="8EB529"/>
                </a:solidFill>
                <a:effectLst/>
                <a:uLnTx/>
                <a:uFillTx/>
                <a:latin typeface="iCiel Pony" panose="02000000000000000000" pitchFamily="2" charset="-93"/>
                <a:ea typeface="+mn-ea"/>
                <a:cs typeface="Arial" panose="020B0604020202020204" pitchFamily="34" charset="0"/>
              </a:rPr>
              <a:t>Ý</a:t>
            </a:r>
            <a:r>
              <a:rPr kumimoji="0" lang="sv-SE" sz="4800" b="0" i="0" u="none" strike="noStrike" kern="1200" cap="none" spc="0" normalizeH="0" baseline="0" noProof="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a:ln>
                  <a:noFill/>
                </a:ln>
                <a:solidFill>
                  <a:srgbClr val="9966FF"/>
                </a:solidFill>
                <a:effectLst/>
                <a:uLnTx/>
                <a:uFillTx/>
                <a:latin typeface="iCiel Pony" panose="02000000000000000000" pitchFamily="2" charset="-93"/>
                <a:ea typeface="+mn-ea"/>
                <a:cs typeface="Arial" panose="020B0604020202020204" pitchFamily="34" charset="0"/>
              </a:rPr>
              <a:t>CHÍNH</a:t>
            </a:r>
            <a:r>
              <a:rPr kumimoji="0" lang="sv-SE" sz="4800" b="0" i="0" u="none" strike="noStrike" kern="1200" cap="none" spc="0" normalizeH="0" baseline="0" noProof="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a:ln>
                  <a:noFill/>
                </a:ln>
                <a:solidFill>
                  <a:srgbClr val="FFAD24"/>
                </a:solidFill>
                <a:effectLst/>
                <a:uLnTx/>
                <a:uFillTx/>
                <a:latin typeface="iCiel Pony" panose="02000000000000000000" pitchFamily="2" charset="-93"/>
                <a:ea typeface="+mn-ea"/>
                <a:cs typeface="Arial" panose="020B0604020202020204" pitchFamily="34" charset="0"/>
              </a:rPr>
              <a:t>CỦA</a:t>
            </a:r>
            <a:r>
              <a:rPr kumimoji="0" lang="sv-SE" sz="4800" b="0" i="0" u="none" strike="noStrike" kern="1200" cap="none" spc="0" normalizeH="0" baseline="0" noProof="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a:ln>
                  <a:noFill/>
                </a:ln>
                <a:solidFill>
                  <a:srgbClr val="FF506D"/>
                </a:solidFill>
                <a:effectLst/>
                <a:uLnTx/>
                <a:uFillTx/>
                <a:latin typeface="iCiel Pony" panose="02000000000000000000" pitchFamily="2" charset="-93"/>
                <a:ea typeface="+mn-ea"/>
                <a:cs typeface="Arial" panose="020B0604020202020204" pitchFamily="34" charset="0"/>
              </a:rPr>
              <a:t>ĐOẠN</a:t>
            </a:r>
            <a:r>
              <a:rPr kumimoji="0" lang="sv-SE" sz="4800" b="0" i="0" u="none" strike="noStrike" kern="1200" cap="none" spc="0" normalizeH="0" baseline="0" noProof="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a:ln>
                  <a:noFill/>
                </a:ln>
                <a:solidFill>
                  <a:srgbClr val="00B0F0"/>
                </a:solidFill>
                <a:effectLst/>
                <a:uLnTx/>
                <a:uFillTx/>
                <a:latin typeface="iCiel Pony" panose="02000000000000000000" pitchFamily="2" charset="-93"/>
                <a:ea typeface="+mn-ea"/>
                <a:cs typeface="Arial" panose="020B0604020202020204" pitchFamily="34" charset="0"/>
              </a:rPr>
              <a:t>2:</a:t>
            </a:r>
            <a:endParaRPr kumimoji="0" lang="sv-SE" sz="4800" b="0" i="0" u="none" strike="noStrike" kern="1200" cap="none" spc="0" normalizeH="0" baseline="0" noProof="0" dirty="0">
              <a:ln>
                <a:noFill/>
              </a:ln>
              <a:solidFill>
                <a:srgbClr val="00B0F0"/>
              </a:solidFill>
              <a:effectLst/>
              <a:uLnTx/>
              <a:uFillTx/>
              <a:latin typeface="iCiel Pony" panose="02000000000000000000" pitchFamily="2" charset="-93"/>
              <a:ea typeface="+mn-ea"/>
              <a:cs typeface="Arial" panose="020B0604020202020204" pitchFamily="34" charset="0"/>
            </a:endParaRPr>
          </a:p>
        </p:txBody>
      </p:sp>
      <p:sp>
        <p:nvSpPr>
          <p:cNvPr id="6" name="Hộp Văn bản 5">
            <a:extLst>
              <a:ext uri="{FF2B5EF4-FFF2-40B4-BE49-F238E27FC236}">
                <a16:creationId xmlns:a16="http://schemas.microsoft.com/office/drawing/2014/main" id="{AB92197A-F44B-D93E-F298-56685CE236E0}"/>
              </a:ext>
            </a:extLst>
          </p:cNvPr>
          <p:cNvSpPr txBox="1"/>
          <p:nvPr/>
        </p:nvSpPr>
        <p:spPr>
          <a:xfrm>
            <a:off x="1533099" y="1788708"/>
            <a:ext cx="9066671" cy="707886"/>
          </a:xfrm>
          <a:prstGeom prst="rect">
            <a:avLst/>
          </a:prstGeom>
          <a:noFill/>
        </p:spPr>
        <p:txBody>
          <a:bodyPr wrap="square">
            <a:spAutoFit/>
          </a:bodyPr>
          <a:lstStyle/>
          <a:p>
            <a:pPr lvl="0" algn="just"/>
            <a:r>
              <a:rPr lang="vi-VN" sz="4000" b="1">
                <a:solidFill>
                  <a:prstClr val="black"/>
                </a:solidFill>
                <a:latin typeface="Calibri" panose="020F0502020204030204" pitchFamily="34" charset="0"/>
                <a:ea typeface="Times New Roman" panose="02020603050405020304" pitchFamily="18" charset="0"/>
                <a:cs typeface="Calibri" panose="020F0502020204030204" pitchFamily="34" charset="0"/>
              </a:rPr>
              <a:t>Điều kì diệu của tiếng chim chiền chiện.</a:t>
            </a:r>
            <a:endParaRPr kumimoji="0" lang="en-US" sz="40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5" name="Hình ảnh 14" descr="Ảnh có chứa hình vẽ, hình mẫu, minh họa, Phim hoạt hình&#10;&#10;Mô tả được tạo tự động">
            <a:extLst>
              <a:ext uri="{FF2B5EF4-FFF2-40B4-BE49-F238E27FC236}">
                <a16:creationId xmlns:a16="http://schemas.microsoft.com/office/drawing/2014/main" id="{E939A362-93A1-42C2-D67B-975532FBFB1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036" b="68419" l="54431" r="95343">
                        <a14:foregroundMark x1="79204" y1="16822" x2="75517" y2="58957"/>
                        <a14:foregroundMark x1="56953" y1="33037" x2="56953" y2="33037"/>
                        <a14:foregroundMark x1="73027" y1="65507" x2="73027" y2="65507"/>
                        <a14:foregroundMark x1="78137" y1="64739" x2="78137" y2="64739"/>
                        <a14:foregroundMark x1="69470" y1="60857" x2="76746" y2="67125"/>
                        <a14:foregroundMark x1="76746" y1="67125" x2="78752" y2="60493"/>
                        <a14:foregroundMark x1="71022" y1="23372" x2="70569" y2="52770"/>
                        <a14:foregroundMark x1="74580" y1="30530" x2="72089" y2="54873"/>
                        <a14:foregroundMark x1="84153" y1="30530" x2="77329" y2="45774"/>
                        <a14:foregroundMark x1="77329" y1="45774" x2="64683" y2="43591"/>
                        <a14:foregroundMark x1="64683" y1="43591" x2="64715" y2="33482"/>
                        <a14:foregroundMark x1="64715" y1="33482" x2="65912" y2="30732"/>
                        <a14:foregroundMark x1="54495" y1="40962" x2="54495" y2="40962"/>
                        <a14:foregroundMark x1="84767" y1="32471" x2="88648" y2="37687"/>
                        <a14:foregroundMark x1="88648" y1="37687" x2="88648" y2="37687"/>
                        <a14:foregroundMark x1="79366" y1="62232" x2="77684" y2="67651"/>
                        <a14:foregroundMark x1="72574" y1="65912" x2="76294" y2="68419"/>
                        <a14:foregroundMark x1="64683" y1="56409" x2="64683" y2="56409"/>
                        <a14:foregroundMark x1="83862" y1="57582" x2="83862" y2="57582"/>
                        <a14:foregroundMark x1="89263" y1="32673" x2="88648" y2="40962"/>
                      </a14:backgroundRemoval>
                    </a14:imgEffect>
                  </a14:imgLayer>
                </a14:imgProps>
              </a:ext>
              <a:ext uri="{28A0092B-C50C-407E-A947-70E740481C1C}">
                <a14:useLocalDpi xmlns:a14="http://schemas.microsoft.com/office/drawing/2010/main" val="0"/>
              </a:ext>
            </a:extLst>
          </a:blip>
          <a:srcRect l="54019" b="29231"/>
          <a:stretch/>
        </p:blipFill>
        <p:spPr>
          <a:xfrm>
            <a:off x="4671318" y="2562958"/>
            <a:ext cx="3412507" cy="4201557"/>
          </a:xfrm>
          <a:prstGeom prst="rect">
            <a:avLst/>
          </a:prstGeom>
        </p:spPr>
      </p:pic>
    </p:spTree>
    <p:extLst>
      <p:ext uri="{BB962C8B-B14F-4D97-AF65-F5344CB8AC3E}">
        <p14:creationId xmlns:p14="http://schemas.microsoft.com/office/powerpoint/2010/main" val="1302246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Rectangle: Rounded Corners 21">
            <a:extLst>
              <a:ext uri="{FF2B5EF4-FFF2-40B4-BE49-F238E27FC236}">
                <a16:creationId xmlns:a16="http://schemas.microsoft.com/office/drawing/2014/main" id="{E9147F96-62FA-B43E-0ED0-EB510ADD7996}"/>
              </a:ext>
            </a:extLst>
          </p:cNvPr>
          <p:cNvSpPr/>
          <p:nvPr/>
        </p:nvSpPr>
        <p:spPr>
          <a:xfrm>
            <a:off x="204849" y="377573"/>
            <a:ext cx="11782302" cy="6102853"/>
          </a:xfrm>
          <a:prstGeom prst="roundRect">
            <a:avLst>
              <a:gd name="adj" fmla="val 11589"/>
            </a:avLst>
          </a:prstGeom>
          <a:solidFill>
            <a:schemeClr val="bg1">
              <a:alpha val="91000"/>
            </a:schemeClr>
          </a:solidFill>
          <a:ln w="762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27">
            <a:extLst>
              <a:ext uri="{FF2B5EF4-FFF2-40B4-BE49-F238E27FC236}">
                <a16:creationId xmlns:a16="http://schemas.microsoft.com/office/drawing/2014/main" id="{589EA254-3F5A-9C68-F35F-6D04FAFF2DEB}"/>
              </a:ext>
            </a:extLst>
          </p:cNvPr>
          <p:cNvSpPr txBox="1"/>
          <p:nvPr/>
        </p:nvSpPr>
        <p:spPr>
          <a:xfrm>
            <a:off x="1174372" y="2040257"/>
            <a:ext cx="10540031" cy="4524315"/>
          </a:xfrm>
          <a:prstGeom prst="rect">
            <a:avLst/>
          </a:prstGeom>
          <a:noFill/>
        </p:spPr>
        <p:txBody>
          <a:bodyPr wrap="square" rtlCol="0">
            <a:spAutoFit/>
          </a:bodyPr>
          <a:lstStyle/>
          <a:p>
            <a:pPr algn="just"/>
            <a:r>
              <a:rPr lang="vi-VN" sz="3200">
                <a:latin typeface="Calibri" panose="020F0502020204030204" pitchFamily="34" charset="0"/>
                <a:cs typeface="Calibri" panose="020F0502020204030204" pitchFamily="34" charset="0"/>
              </a:rPr>
              <a:t>- Trao đổi được với bạn những điều quan sát từ tranh minh hoạ của bài đọc. Nêu được phỏng đoán về nội dung bài đọc qua tên bài, hoạt động khởi động và tranh minh hoạ.                                                                                                                                                                                                                                                                                                                                                                                                     </a:t>
            </a:r>
          </a:p>
          <a:p>
            <a:pPr algn="just"/>
            <a:r>
              <a:rPr lang="vi-VN" sz="3200">
                <a:latin typeface="Calibri" panose="020F0502020204030204" pitchFamily="34" charset="0"/>
                <a:cs typeface="Calibri" panose="020F0502020204030204" pitchFamily="34" charset="0"/>
              </a:rPr>
              <a:t>-  Đọc trôi chảy bài đọc, ngắt nghỉ đúng dấu câu, đúng logic ngữ nghĩa; trả lời được các câu hỏi tìm hiểu bài. Hiểu được nội dung của bài đọc: </a:t>
            </a:r>
            <a:r>
              <a:rPr lang="vi-VN" sz="3200" i="1">
                <a:latin typeface="Calibri" panose="020F0502020204030204" pitchFamily="34" charset="0"/>
                <a:cs typeface="Calibri" panose="020F0502020204030204" pitchFamily="34" charset="0"/>
              </a:rPr>
              <a:t>Sự gắn bó, hoà quyện của những con chim chiền chiện với thiên nhiên và với những người dân lao động bình dị.</a:t>
            </a:r>
            <a:r>
              <a:rPr lang="vi-VN" sz="3200">
                <a:latin typeface="Calibri" panose="020F0502020204030204" pitchFamily="34" charset="0"/>
                <a:cs typeface="Calibri" panose="020F0502020204030204" pitchFamily="34" charset="0"/>
              </a:rPr>
              <a:t> Từ đó, rút ra được ý nghĩa:</a:t>
            </a:r>
            <a:r>
              <a:rPr lang="vi-VN" sz="3200" i="1">
                <a:latin typeface="Calibri" panose="020F0502020204030204" pitchFamily="34" charset="0"/>
                <a:cs typeface="Calibri" panose="020F0502020204030204" pitchFamily="34" charset="0"/>
              </a:rPr>
              <a:t> Tình cảm yêu mến thiết tha của tác giả với loài chim chiền chiện và quê hương.</a:t>
            </a:r>
          </a:p>
        </p:txBody>
      </p:sp>
      <p:pic>
        <p:nvPicPr>
          <p:cNvPr id="35" name="Hình ảnh 34" descr="Ảnh có chứa hình mẫu, Phim hoạt hình, phim hoạt hình&#10;&#10;Mô tả được tạo tự động">
            <a:extLst>
              <a:ext uri="{FF2B5EF4-FFF2-40B4-BE49-F238E27FC236}">
                <a16:creationId xmlns:a16="http://schemas.microsoft.com/office/drawing/2014/main" id="{2B659395-0EE6-14F6-6B8F-7CE374C3CC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624" y="1945337"/>
            <a:ext cx="742747" cy="742747"/>
          </a:xfrm>
          <a:prstGeom prst="rect">
            <a:avLst/>
          </a:prstGeom>
        </p:spPr>
      </p:pic>
      <p:pic>
        <p:nvPicPr>
          <p:cNvPr id="36" name="Hình ảnh 35" descr="Ảnh có chứa hình mẫu, Phim hoạt hình, phim hoạt hình&#10;&#10;Mô tả được tạo tự động">
            <a:extLst>
              <a:ext uri="{FF2B5EF4-FFF2-40B4-BE49-F238E27FC236}">
                <a16:creationId xmlns:a16="http://schemas.microsoft.com/office/drawing/2014/main" id="{695EB255-1236-2A0B-E66C-94BBB62E53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624" y="3632425"/>
            <a:ext cx="742747" cy="742747"/>
          </a:xfrm>
          <a:prstGeom prst="rect">
            <a:avLst/>
          </a:prstGeom>
        </p:spPr>
      </p:pic>
      <p:pic>
        <p:nvPicPr>
          <p:cNvPr id="2" name="Picture 1">
            <a:extLst>
              <a:ext uri="{FF2B5EF4-FFF2-40B4-BE49-F238E27FC236}">
                <a16:creationId xmlns:a16="http://schemas.microsoft.com/office/drawing/2014/main" id="{8B4647B1-9EC6-5AFB-FB76-D449A4D607E7}"/>
              </a:ext>
            </a:extLst>
          </p:cNvPr>
          <p:cNvPicPr>
            <a:picLocks noChangeAspect="1"/>
          </p:cNvPicPr>
          <p:nvPr/>
        </p:nvPicPr>
        <p:blipFill>
          <a:blip r:embed="rId4"/>
          <a:stretch>
            <a:fillRect/>
          </a:stretch>
        </p:blipFill>
        <p:spPr>
          <a:xfrm>
            <a:off x="-204849" y="553127"/>
            <a:ext cx="12192000" cy="1342989"/>
          </a:xfrm>
          <a:prstGeom prst="rect">
            <a:avLst/>
          </a:prstGeom>
        </p:spPr>
      </p:pic>
    </p:spTree>
    <p:extLst>
      <p:ext uri="{BB962C8B-B14F-4D97-AF65-F5344CB8AC3E}">
        <p14:creationId xmlns:p14="http://schemas.microsoft.com/office/powerpoint/2010/main" val="1466289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 calcmode="lin" valueType="num">
                                      <p:cBhvr additive="base">
                                        <p:cTn id="15" dur="500" fill="hold"/>
                                        <p:tgtEl>
                                          <p:spTgt spid="36"/>
                                        </p:tgtEl>
                                        <p:attrNameLst>
                                          <p:attrName>ppt_x</p:attrName>
                                        </p:attrNameLst>
                                      </p:cBhvr>
                                      <p:tavLst>
                                        <p:tav tm="0">
                                          <p:val>
                                            <p:strVal val="#ppt_x"/>
                                          </p:val>
                                        </p:tav>
                                        <p:tav tm="100000">
                                          <p:val>
                                            <p:strVal val="#ppt_x"/>
                                          </p:val>
                                        </p:tav>
                                      </p:tavLst>
                                    </p:anim>
                                    <p:anim calcmode="lin" valueType="num">
                                      <p:cBhvr additive="base">
                                        <p:cTn id="1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9E094BE4-71F4-6FCA-B718-F855741FC3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35096" y="164877"/>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Rectangle: Rounded Corners 21">
            <a:extLst>
              <a:ext uri="{FF2B5EF4-FFF2-40B4-BE49-F238E27FC236}">
                <a16:creationId xmlns:a16="http://schemas.microsoft.com/office/drawing/2014/main" id="{EA58B444-0E60-F38A-CF9D-AFC519C9DE22}"/>
              </a:ext>
            </a:extLst>
          </p:cNvPr>
          <p:cNvSpPr/>
          <p:nvPr/>
        </p:nvSpPr>
        <p:spPr>
          <a:xfrm>
            <a:off x="300111" y="344605"/>
            <a:ext cx="11591778" cy="6348518"/>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 name="Group 20">
            <a:extLst>
              <a:ext uri="{FF2B5EF4-FFF2-40B4-BE49-F238E27FC236}">
                <a16:creationId xmlns:a16="http://schemas.microsoft.com/office/drawing/2014/main" id="{9D8DAE7A-7D10-99F2-0037-09B4F21A041A}"/>
              </a:ext>
            </a:extLst>
          </p:cNvPr>
          <p:cNvGrpSpPr/>
          <p:nvPr/>
        </p:nvGrpSpPr>
        <p:grpSpPr>
          <a:xfrm>
            <a:off x="576118" y="3864407"/>
            <a:ext cx="10834815" cy="2505234"/>
            <a:chOff x="473265" y="4763347"/>
            <a:chExt cx="10834815" cy="2505234"/>
          </a:xfrm>
        </p:grpSpPr>
        <p:sp>
          <p:nvSpPr>
            <p:cNvPr id="3" name="TextBox 16">
              <a:extLst>
                <a:ext uri="{FF2B5EF4-FFF2-40B4-BE49-F238E27FC236}">
                  <a16:creationId xmlns:a16="http://schemas.microsoft.com/office/drawing/2014/main" id="{0E6F96BE-89A2-BFF8-E207-3BF9BB33DDFC}"/>
                </a:ext>
              </a:extLst>
            </p:cNvPr>
            <p:cNvSpPr txBox="1"/>
            <p:nvPr/>
          </p:nvSpPr>
          <p:spPr>
            <a:xfrm>
              <a:off x="917046" y="4782794"/>
              <a:ext cx="10391034" cy="2485787"/>
            </a:xfrm>
            <a:prstGeom prst="roundRect">
              <a:avLst/>
            </a:prstGeom>
            <a:solidFill>
              <a:srgbClr val="FFEBFF"/>
            </a:solidFill>
            <a:ln w="38100">
              <a:solidFill>
                <a:srgbClr val="FF5050"/>
              </a:solidFill>
            </a:ln>
          </p:spPr>
          <p:txBody>
            <a:bodyPr wrap="square" rtlCol="0">
              <a:spAutoFit/>
            </a:bodyPr>
            <a:lstStyle/>
            <a:p>
              <a:pPr algn="just"/>
              <a:r>
                <a:rPr lang="vi-VN" sz="2800" b="1">
                  <a:ea typeface="Roboto" panose="02000000000000000000" pitchFamily="2" charset="0"/>
                </a:rPr>
                <a:t>Các từ </a:t>
              </a:r>
              <a:r>
                <a:rPr lang="vi-VN" sz="2800" b="1">
                  <a:solidFill>
                    <a:srgbClr val="FF0000"/>
                  </a:solidFill>
                  <a:ea typeface="Roboto" panose="02000000000000000000" pitchFamily="2" charset="0"/>
                </a:rPr>
                <a:t>“thanh bình”, “tươi sáng”, “yên vui”</a:t>
              </a:r>
              <a:r>
                <a:rPr lang="vi-VN" sz="2800" b="1">
                  <a:ea typeface="Roboto" panose="02000000000000000000" pitchFamily="2" charset="0"/>
                </a:rPr>
                <a:t> phù hợp để nhận xét về khung cảnh được tả trong bài đọc. Vì con người hiền hoà, chăm chỉ lao động, người nào việc ấy; còn thiên nhiên thì trong trẻo, tươi mới. Con người và thiên nhiên dường như có sự gắn bó, hoà quyện.</a:t>
              </a:r>
              <a:endParaRPr lang="vi-VN" sz="3200" b="1" i="1">
                <a:latin typeface="Calibri" panose="020F0502020204030204" pitchFamily="34" charset="0"/>
                <a:ea typeface="Roboto" panose="02000000000000000000" pitchFamily="2" charset="0"/>
                <a:cs typeface="Calibri" panose="020F0502020204030204" pitchFamily="34" charset="0"/>
              </a:endParaRPr>
            </a:p>
          </p:txBody>
        </p:sp>
        <p:pic>
          <p:nvPicPr>
            <p:cNvPr id="4" name="Picture 14">
              <a:extLst>
                <a:ext uri="{FF2B5EF4-FFF2-40B4-BE49-F238E27FC236}">
                  <a16:creationId xmlns:a16="http://schemas.microsoft.com/office/drawing/2014/main" id="{9E869B7A-2C5C-B7F4-2CA6-5C5F8A9017AA}"/>
                </a:ext>
              </a:extLst>
            </p:cNvPr>
            <p:cNvPicPr>
              <a:picLocks noChangeAspect="1"/>
            </p:cNvPicPr>
            <p:nvPr/>
          </p:nvPicPr>
          <p:blipFill>
            <a:blip r:embed="rId4"/>
            <a:stretch>
              <a:fillRect/>
            </a:stretch>
          </p:blipFill>
          <p:spPr>
            <a:xfrm>
              <a:off x="473265" y="4763347"/>
              <a:ext cx="887562" cy="802640"/>
            </a:xfrm>
            <a:prstGeom prst="rect">
              <a:avLst/>
            </a:prstGeom>
          </p:spPr>
        </p:pic>
      </p:grpSp>
      <p:grpSp>
        <p:nvGrpSpPr>
          <p:cNvPr id="5" name="Nhóm 4">
            <a:extLst>
              <a:ext uri="{FF2B5EF4-FFF2-40B4-BE49-F238E27FC236}">
                <a16:creationId xmlns:a16="http://schemas.microsoft.com/office/drawing/2014/main" id="{F8CBC59F-F9DD-2633-E6A0-47A3B0D515BB}"/>
              </a:ext>
            </a:extLst>
          </p:cNvPr>
          <p:cNvGrpSpPr/>
          <p:nvPr/>
        </p:nvGrpSpPr>
        <p:grpSpPr>
          <a:xfrm>
            <a:off x="723470" y="568240"/>
            <a:ext cx="10745059" cy="1471178"/>
            <a:chOff x="629717" y="3822533"/>
            <a:chExt cx="10745059" cy="1471178"/>
          </a:xfrm>
        </p:grpSpPr>
        <p:sp>
          <p:nvSpPr>
            <p:cNvPr id="6" name="Hình chữ nhật: Góc Tròn 5">
              <a:extLst>
                <a:ext uri="{FF2B5EF4-FFF2-40B4-BE49-F238E27FC236}">
                  <a16:creationId xmlns:a16="http://schemas.microsoft.com/office/drawing/2014/main" id="{F2929473-89D7-E2B8-25FA-E834B639450A}"/>
                </a:ext>
              </a:extLst>
            </p:cNvPr>
            <p:cNvSpPr/>
            <p:nvPr/>
          </p:nvSpPr>
          <p:spPr>
            <a:xfrm>
              <a:off x="1002397" y="3822533"/>
              <a:ext cx="10372379" cy="1471178"/>
            </a:xfrm>
            <a:prstGeom prst="roundRect">
              <a:avLst/>
            </a:prstGeom>
            <a:solidFill>
              <a:schemeClr val="accent6">
                <a:lumMod val="40000"/>
                <a:lumOff val="60000"/>
              </a:schemeClr>
            </a:solid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000">
                  <a:solidFill>
                    <a:sysClr val="windowText" lastClr="000000"/>
                  </a:solidFill>
                  <a:latin typeface="Calibri" panose="020F0502020204030204" pitchFamily="34" charset="0"/>
                  <a:cs typeface="Calibri" panose="020F0502020204030204" pitchFamily="34" charset="0"/>
                </a:rPr>
                <a:t>Những từ ngữ nào dưới đây phù hợp để nói về khung cảnh được tả trong bài đọc? Vì sao?</a:t>
              </a:r>
            </a:p>
          </p:txBody>
        </p:sp>
        <p:pic>
          <p:nvPicPr>
            <p:cNvPr id="9" name="Picture 2" descr="Free vector vector number set 3d font">
              <a:extLst>
                <a:ext uri="{FF2B5EF4-FFF2-40B4-BE49-F238E27FC236}">
                  <a16:creationId xmlns:a16="http://schemas.microsoft.com/office/drawing/2014/main" id="{5C8B1F06-A443-A317-C1D7-6B28D510019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32" b="89928" l="8946" r="89936">
                          <a14:foregroundMark x1="8946" y1="27338" x2="14696" y2="35252"/>
                          <a14:foregroundMark x1="17412" y1="23022" x2="15335" y2="19424"/>
                          <a14:foregroundMark x1="65335" y1="24460" x2="71086" y2="27338"/>
                        </a14:backgroundRemoval>
                      </a14:imgEffect>
                    </a14:imgLayer>
                  </a14:imgProps>
                </a:ext>
                <a:ext uri="{28A0092B-C50C-407E-A947-70E740481C1C}">
                  <a14:useLocalDpi xmlns:a14="http://schemas.microsoft.com/office/drawing/2010/main" val="0"/>
                </a:ext>
              </a:extLst>
            </a:blip>
            <a:srcRect l="58687" t="15970" r="22292" b="50011"/>
            <a:stretch/>
          </p:blipFill>
          <p:spPr bwMode="auto">
            <a:xfrm>
              <a:off x="629717" y="4092739"/>
              <a:ext cx="745359" cy="887999"/>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a:extLst>
              <a:ext uri="{FF2B5EF4-FFF2-40B4-BE49-F238E27FC236}">
                <a16:creationId xmlns:a16="http://schemas.microsoft.com/office/drawing/2014/main" id="{A1BD4647-9940-DAD0-3528-87B6F8E164BA}"/>
              </a:ext>
            </a:extLst>
          </p:cNvPr>
          <p:cNvPicPr>
            <a:picLocks noChangeAspect="1"/>
          </p:cNvPicPr>
          <p:nvPr/>
        </p:nvPicPr>
        <p:blipFill>
          <a:blip r:embed="rId7">
            <a:extLst>
              <a:ext uri="{28A0092B-C50C-407E-A947-70E740481C1C}">
                <a14:useLocalDpi xmlns:a14="http://schemas.microsoft.com/office/drawing/2010/main" val="0"/>
              </a:ext>
            </a:extLst>
          </a:blip>
          <a:srcRect l="11167" t="56165" r="7763" b="14921"/>
          <a:stretch/>
        </p:blipFill>
        <p:spPr>
          <a:xfrm>
            <a:off x="1379437" y="2219146"/>
            <a:ext cx="9228178" cy="1466194"/>
          </a:xfrm>
          <a:prstGeom prst="rect">
            <a:avLst/>
          </a:prstGeom>
        </p:spPr>
      </p:pic>
    </p:spTree>
    <p:extLst>
      <p:ext uri="{BB962C8B-B14F-4D97-AF65-F5344CB8AC3E}">
        <p14:creationId xmlns:p14="http://schemas.microsoft.com/office/powerpoint/2010/main" val="3802910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1000" fill="hold"/>
                                            <p:tgtEl>
                                              <p:spTgt spid="20"/>
                                            </p:tgtEl>
                                            <p:attrNameLst>
                                              <p:attrName>ppt_x</p:attrName>
                                            </p:attrNameLst>
                                          </p:cBhvr>
                                          <p:tavLst>
                                            <p:tav tm="0">
                                              <p:val>
                                                <p:strVal val="#ppt_x"/>
                                              </p:val>
                                            </p:tav>
                                            <p:tav tm="100000">
                                              <p:val>
                                                <p:strVal val="#ppt_x"/>
                                              </p:val>
                                            </p:tav>
                                          </p:tavLst>
                                        </p:anim>
                                        <p:anim calcmode="lin" valueType="num">
                                          <p:cBhvr additive="base">
                                            <p:cTn id="14"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8"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a:extLst>
            <a:ext uri="{FF2B5EF4-FFF2-40B4-BE49-F238E27FC236}">
              <a16:creationId xmlns:a16="http://schemas.microsoft.com/office/drawing/2014/main" id="{41F8E311-B47A-6003-3001-BB60E527A70F}"/>
            </a:ext>
          </a:extLst>
        </p:cNvPr>
        <p:cNvGrpSpPr/>
        <p:nvPr/>
      </p:nvGrpSpPr>
      <p:grpSpPr>
        <a:xfrm>
          <a:off x="0" y="0"/>
          <a:ext cx="0" cy="0"/>
          <a:chOff x="0" y="0"/>
          <a:chExt cx="0" cy="0"/>
        </a:xfrm>
      </p:grpSpPr>
      <p:sp>
        <p:nvSpPr>
          <p:cNvPr id="13" name="Rectangle: Rounded Corners 21">
            <a:extLst>
              <a:ext uri="{FF2B5EF4-FFF2-40B4-BE49-F238E27FC236}">
                <a16:creationId xmlns:a16="http://schemas.microsoft.com/office/drawing/2014/main" id="{7AB867AF-751F-A22B-CE2A-DB3D155AD486}"/>
              </a:ext>
            </a:extLst>
          </p:cNvPr>
          <p:cNvSpPr/>
          <p:nvPr/>
        </p:nvSpPr>
        <p:spPr>
          <a:xfrm>
            <a:off x="1119116" y="534470"/>
            <a:ext cx="10306804" cy="2248469"/>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Hộp Văn bản 4">
            <a:extLst>
              <a:ext uri="{FF2B5EF4-FFF2-40B4-BE49-F238E27FC236}">
                <a16:creationId xmlns:a16="http://schemas.microsoft.com/office/drawing/2014/main" id="{5C8FF19D-664A-2010-9F9D-5220DF810051}"/>
              </a:ext>
            </a:extLst>
          </p:cNvPr>
          <p:cNvSpPr txBox="1"/>
          <p:nvPr/>
        </p:nvSpPr>
        <p:spPr>
          <a:xfrm>
            <a:off x="2826533" y="805315"/>
            <a:ext cx="6538929" cy="830997"/>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4800" b="0" i="0" u="none" strike="noStrike" kern="1200" cap="none" spc="0" normalizeH="0" baseline="0" noProof="0">
                <a:ln>
                  <a:noFill/>
                </a:ln>
                <a:solidFill>
                  <a:srgbClr val="8EB529"/>
                </a:solidFill>
                <a:effectLst/>
                <a:uLnTx/>
                <a:uFillTx/>
                <a:latin typeface="iCiel Pony" panose="02000000000000000000" pitchFamily="2" charset="-93"/>
                <a:ea typeface="+mn-ea"/>
                <a:cs typeface="Arial" panose="020B0604020202020204" pitchFamily="34" charset="0"/>
              </a:rPr>
              <a:t>Ý</a:t>
            </a:r>
            <a:r>
              <a:rPr kumimoji="0" lang="sv-SE" sz="4800" b="0" i="0" u="none" strike="noStrike" kern="1200" cap="none" spc="0" normalizeH="0" baseline="0" noProof="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a:ln>
                  <a:noFill/>
                </a:ln>
                <a:solidFill>
                  <a:srgbClr val="9966FF"/>
                </a:solidFill>
                <a:effectLst/>
                <a:uLnTx/>
                <a:uFillTx/>
                <a:latin typeface="iCiel Pony" panose="02000000000000000000" pitchFamily="2" charset="-93"/>
                <a:ea typeface="+mn-ea"/>
                <a:cs typeface="Arial" panose="020B0604020202020204" pitchFamily="34" charset="0"/>
              </a:rPr>
              <a:t>CHÍNH</a:t>
            </a:r>
            <a:r>
              <a:rPr kumimoji="0" lang="sv-SE" sz="4800" b="0" i="0" u="none" strike="noStrike" kern="1200" cap="none" spc="0" normalizeH="0" baseline="0" noProof="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a:ln>
                  <a:noFill/>
                </a:ln>
                <a:solidFill>
                  <a:srgbClr val="FFAD24"/>
                </a:solidFill>
                <a:effectLst/>
                <a:uLnTx/>
                <a:uFillTx/>
                <a:latin typeface="iCiel Pony" panose="02000000000000000000" pitchFamily="2" charset="-93"/>
                <a:ea typeface="+mn-ea"/>
                <a:cs typeface="Arial" panose="020B0604020202020204" pitchFamily="34" charset="0"/>
              </a:rPr>
              <a:t>CỦA</a:t>
            </a:r>
            <a:r>
              <a:rPr kumimoji="0" lang="sv-SE" sz="4800" b="0" i="0" u="none" strike="noStrike" kern="1200" cap="none" spc="0" normalizeH="0" baseline="0" noProof="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a:ln>
                  <a:noFill/>
                </a:ln>
                <a:solidFill>
                  <a:srgbClr val="FF506D"/>
                </a:solidFill>
                <a:effectLst/>
                <a:uLnTx/>
                <a:uFillTx/>
                <a:latin typeface="iCiel Pony" panose="02000000000000000000" pitchFamily="2" charset="-93"/>
                <a:ea typeface="+mn-ea"/>
                <a:cs typeface="Arial" panose="020B0604020202020204" pitchFamily="34" charset="0"/>
              </a:rPr>
              <a:t>ĐOẠN</a:t>
            </a:r>
            <a:r>
              <a:rPr kumimoji="0" lang="sv-SE" sz="4800" b="0" i="0" u="none" strike="noStrike" kern="1200" cap="none" spc="0" normalizeH="0" baseline="0" noProof="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a:ln>
                  <a:noFill/>
                </a:ln>
                <a:solidFill>
                  <a:srgbClr val="00B0F0"/>
                </a:solidFill>
                <a:effectLst/>
                <a:uLnTx/>
                <a:uFillTx/>
                <a:latin typeface="iCiel Pony" panose="02000000000000000000" pitchFamily="2" charset="-93"/>
                <a:ea typeface="+mn-ea"/>
                <a:cs typeface="Arial" panose="020B0604020202020204" pitchFamily="34" charset="0"/>
              </a:rPr>
              <a:t>3:</a:t>
            </a:r>
            <a:endParaRPr kumimoji="0" lang="sv-SE" sz="4800" b="0" i="0" u="none" strike="noStrike" kern="1200" cap="none" spc="0" normalizeH="0" baseline="0" noProof="0" dirty="0">
              <a:ln>
                <a:noFill/>
              </a:ln>
              <a:solidFill>
                <a:srgbClr val="00B0F0"/>
              </a:solidFill>
              <a:effectLst/>
              <a:uLnTx/>
              <a:uFillTx/>
              <a:latin typeface="iCiel Pony" panose="02000000000000000000" pitchFamily="2" charset="-93"/>
              <a:ea typeface="+mn-ea"/>
              <a:cs typeface="Arial" panose="020B0604020202020204" pitchFamily="34" charset="0"/>
            </a:endParaRPr>
          </a:p>
        </p:txBody>
      </p:sp>
      <p:sp>
        <p:nvSpPr>
          <p:cNvPr id="6" name="Hộp Văn bản 5">
            <a:extLst>
              <a:ext uri="{FF2B5EF4-FFF2-40B4-BE49-F238E27FC236}">
                <a16:creationId xmlns:a16="http://schemas.microsoft.com/office/drawing/2014/main" id="{3F805C90-DD66-1B19-F435-DF884FC4C24A}"/>
              </a:ext>
            </a:extLst>
          </p:cNvPr>
          <p:cNvSpPr txBox="1"/>
          <p:nvPr/>
        </p:nvSpPr>
        <p:spPr>
          <a:xfrm>
            <a:off x="1533099" y="1788708"/>
            <a:ext cx="10306804" cy="707886"/>
          </a:xfrm>
          <a:prstGeom prst="rect">
            <a:avLst/>
          </a:prstGeom>
          <a:noFill/>
        </p:spPr>
        <p:txBody>
          <a:bodyPr wrap="square">
            <a:spAutoFit/>
          </a:bodyPr>
          <a:lstStyle/>
          <a:p>
            <a:pPr lvl="0" algn="just"/>
            <a:r>
              <a:rPr lang="vi-VN" sz="4000" b="1">
                <a:solidFill>
                  <a:prstClr val="black"/>
                </a:solidFill>
                <a:latin typeface="Calibri" panose="020F0502020204030204" pitchFamily="34" charset="0"/>
                <a:ea typeface="Times New Roman" panose="02020603050405020304" pitchFamily="18" charset="0"/>
                <a:cs typeface="Calibri" panose="020F0502020204030204" pitchFamily="34" charset="0"/>
              </a:rPr>
              <a:t>Sự hoà quyện giữa con người với thiên nhiên </a:t>
            </a: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Hình ảnh 14" descr="Ảnh có chứa hình vẽ, hình mẫu, minh họa, Phim hoạt hình&#10;&#10;Mô tả được tạo tự động">
            <a:extLst>
              <a:ext uri="{FF2B5EF4-FFF2-40B4-BE49-F238E27FC236}">
                <a16:creationId xmlns:a16="http://schemas.microsoft.com/office/drawing/2014/main" id="{854A1E31-101C-BDC0-09E8-7D417548DFC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036" b="68419" l="54431" r="95343">
                        <a14:foregroundMark x1="79204" y1="16822" x2="75517" y2="58957"/>
                        <a14:foregroundMark x1="56953" y1="33037" x2="56953" y2="33037"/>
                        <a14:foregroundMark x1="73027" y1="65507" x2="73027" y2="65507"/>
                        <a14:foregroundMark x1="78137" y1="64739" x2="78137" y2="64739"/>
                        <a14:foregroundMark x1="69470" y1="60857" x2="76746" y2="67125"/>
                        <a14:foregroundMark x1="76746" y1="67125" x2="78752" y2="60493"/>
                        <a14:foregroundMark x1="71022" y1="23372" x2="70569" y2="52770"/>
                        <a14:foregroundMark x1="74580" y1="30530" x2="72089" y2="54873"/>
                        <a14:foregroundMark x1="84153" y1="30530" x2="77329" y2="45774"/>
                        <a14:foregroundMark x1="77329" y1="45774" x2="64683" y2="43591"/>
                        <a14:foregroundMark x1="64683" y1="43591" x2="64715" y2="33482"/>
                        <a14:foregroundMark x1="64715" y1="33482" x2="65912" y2="30732"/>
                        <a14:foregroundMark x1="54495" y1="40962" x2="54495" y2="40962"/>
                        <a14:foregroundMark x1="84767" y1="32471" x2="88648" y2="37687"/>
                        <a14:foregroundMark x1="88648" y1="37687" x2="88648" y2="37687"/>
                        <a14:foregroundMark x1="79366" y1="62232" x2="77684" y2="67651"/>
                        <a14:foregroundMark x1="72574" y1="65912" x2="76294" y2="68419"/>
                        <a14:foregroundMark x1="64683" y1="56409" x2="64683" y2="56409"/>
                        <a14:foregroundMark x1="83862" y1="57582" x2="83862" y2="57582"/>
                        <a14:foregroundMark x1="89263" y1="32673" x2="88648" y2="40962"/>
                      </a14:backgroundRemoval>
                    </a14:imgEffect>
                  </a14:imgLayer>
                </a14:imgProps>
              </a:ext>
              <a:ext uri="{28A0092B-C50C-407E-A947-70E740481C1C}">
                <a14:useLocalDpi xmlns:a14="http://schemas.microsoft.com/office/drawing/2010/main" val="0"/>
              </a:ext>
            </a:extLst>
          </a:blip>
          <a:srcRect l="54019" b="29231"/>
          <a:stretch/>
        </p:blipFill>
        <p:spPr>
          <a:xfrm>
            <a:off x="4671318" y="2562958"/>
            <a:ext cx="3412507" cy="4201557"/>
          </a:xfrm>
          <a:prstGeom prst="rect">
            <a:avLst/>
          </a:prstGeom>
        </p:spPr>
      </p:pic>
    </p:spTree>
    <p:extLst>
      <p:ext uri="{BB962C8B-B14F-4D97-AF65-F5344CB8AC3E}">
        <p14:creationId xmlns:p14="http://schemas.microsoft.com/office/powerpoint/2010/main" val="2848819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9E094BE4-71F4-6FCA-B718-F855741FC3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35096" y="164877"/>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Rectangle: Rounded Corners 21">
            <a:extLst>
              <a:ext uri="{FF2B5EF4-FFF2-40B4-BE49-F238E27FC236}">
                <a16:creationId xmlns:a16="http://schemas.microsoft.com/office/drawing/2014/main" id="{EA58B444-0E60-F38A-CF9D-AFC519C9DE22}"/>
              </a:ext>
            </a:extLst>
          </p:cNvPr>
          <p:cNvSpPr/>
          <p:nvPr/>
        </p:nvSpPr>
        <p:spPr>
          <a:xfrm>
            <a:off x="300111" y="344605"/>
            <a:ext cx="11591778" cy="5945155"/>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 name="Group 20">
            <a:extLst>
              <a:ext uri="{FF2B5EF4-FFF2-40B4-BE49-F238E27FC236}">
                <a16:creationId xmlns:a16="http://schemas.microsoft.com/office/drawing/2014/main" id="{9D8DAE7A-7D10-99F2-0037-09B4F21A041A}"/>
              </a:ext>
            </a:extLst>
          </p:cNvPr>
          <p:cNvGrpSpPr/>
          <p:nvPr/>
        </p:nvGrpSpPr>
        <p:grpSpPr>
          <a:xfrm>
            <a:off x="749033" y="2940459"/>
            <a:ext cx="10324339" cy="1940957"/>
            <a:chOff x="730423" y="4813332"/>
            <a:chExt cx="10324339" cy="1940957"/>
          </a:xfrm>
        </p:grpSpPr>
        <p:sp>
          <p:nvSpPr>
            <p:cNvPr id="3" name="TextBox 16">
              <a:extLst>
                <a:ext uri="{FF2B5EF4-FFF2-40B4-BE49-F238E27FC236}">
                  <a16:creationId xmlns:a16="http://schemas.microsoft.com/office/drawing/2014/main" id="{0E6F96BE-89A2-BFF8-E207-3BF9BB33DDFC}"/>
                </a:ext>
              </a:extLst>
            </p:cNvPr>
            <p:cNvSpPr txBox="1"/>
            <p:nvPr/>
          </p:nvSpPr>
          <p:spPr>
            <a:xfrm>
              <a:off x="1344724" y="4813332"/>
              <a:ext cx="9710038" cy="1940957"/>
            </a:xfrm>
            <a:prstGeom prst="roundRect">
              <a:avLst/>
            </a:prstGeom>
            <a:solidFill>
              <a:srgbClr val="FFEBFF"/>
            </a:solidFill>
            <a:ln w="38100">
              <a:solidFill>
                <a:srgbClr val="FF5050"/>
              </a:solidFill>
            </a:ln>
          </p:spPr>
          <p:txBody>
            <a:bodyPr wrap="square" rtlCol="0">
              <a:spAutoFit/>
            </a:bodyPr>
            <a:lstStyle/>
            <a:p>
              <a:pPr algn="just"/>
              <a:r>
                <a:rPr lang="en-US" sz="3600" b="1">
                  <a:ea typeface="Roboto" panose="02000000000000000000" pitchFamily="2" charset="0"/>
                </a:rPr>
                <a:t>MẪU: </a:t>
              </a:r>
              <a:r>
                <a:rPr lang="vi-VN" sz="3600" b="1">
                  <a:solidFill>
                    <a:srgbClr val="FF0000"/>
                  </a:solidFill>
                  <a:ea typeface="Roboto" panose="02000000000000000000" pitchFamily="2" charset="0"/>
                </a:rPr>
                <a:t>Ríu ran đổ hồi</a:t>
              </a:r>
              <a:r>
                <a:rPr lang="vi-VN" sz="3600" b="1">
                  <a:ea typeface="Roboto" panose="02000000000000000000" pitchFamily="2" charset="0"/>
                </a:rPr>
                <a:t> – thể hiện được sự lảnh lót, vang vọng của tiếng chim giữa trời đất bao la,...</a:t>
              </a:r>
              <a:endParaRPr lang="vi-VN" sz="4000" b="1" i="1">
                <a:latin typeface="Calibri" panose="020F0502020204030204" pitchFamily="34" charset="0"/>
                <a:ea typeface="Roboto" panose="02000000000000000000" pitchFamily="2" charset="0"/>
                <a:cs typeface="Calibri" panose="020F0502020204030204" pitchFamily="34" charset="0"/>
              </a:endParaRPr>
            </a:p>
          </p:txBody>
        </p:sp>
        <p:pic>
          <p:nvPicPr>
            <p:cNvPr id="4" name="Picture 14">
              <a:extLst>
                <a:ext uri="{FF2B5EF4-FFF2-40B4-BE49-F238E27FC236}">
                  <a16:creationId xmlns:a16="http://schemas.microsoft.com/office/drawing/2014/main" id="{9E869B7A-2C5C-B7F4-2CA6-5C5F8A9017AA}"/>
                </a:ext>
              </a:extLst>
            </p:cNvPr>
            <p:cNvPicPr>
              <a:picLocks noChangeAspect="1"/>
            </p:cNvPicPr>
            <p:nvPr/>
          </p:nvPicPr>
          <p:blipFill>
            <a:blip r:embed="rId4"/>
            <a:stretch>
              <a:fillRect/>
            </a:stretch>
          </p:blipFill>
          <p:spPr>
            <a:xfrm>
              <a:off x="730423" y="4813332"/>
              <a:ext cx="887562" cy="802640"/>
            </a:xfrm>
            <a:prstGeom prst="rect">
              <a:avLst/>
            </a:prstGeom>
          </p:spPr>
        </p:pic>
      </p:grpSp>
      <p:grpSp>
        <p:nvGrpSpPr>
          <p:cNvPr id="10" name="Nhóm 9">
            <a:extLst>
              <a:ext uri="{FF2B5EF4-FFF2-40B4-BE49-F238E27FC236}">
                <a16:creationId xmlns:a16="http://schemas.microsoft.com/office/drawing/2014/main" id="{EE656FC7-A5F5-F945-CDBC-525A8365DBF6}"/>
              </a:ext>
            </a:extLst>
          </p:cNvPr>
          <p:cNvGrpSpPr/>
          <p:nvPr/>
        </p:nvGrpSpPr>
        <p:grpSpPr>
          <a:xfrm>
            <a:off x="1616652" y="749792"/>
            <a:ext cx="8443570" cy="1490517"/>
            <a:chOff x="1664738" y="5517726"/>
            <a:chExt cx="8443570" cy="1490517"/>
          </a:xfrm>
        </p:grpSpPr>
        <p:sp>
          <p:nvSpPr>
            <p:cNvPr id="11" name="Hình chữ nhật: Góc Tròn 10">
              <a:extLst>
                <a:ext uri="{FF2B5EF4-FFF2-40B4-BE49-F238E27FC236}">
                  <a16:creationId xmlns:a16="http://schemas.microsoft.com/office/drawing/2014/main" id="{80A66AB4-488A-E9DF-E181-D00FF8F00CC7}"/>
                </a:ext>
              </a:extLst>
            </p:cNvPr>
            <p:cNvSpPr/>
            <p:nvPr/>
          </p:nvSpPr>
          <p:spPr>
            <a:xfrm>
              <a:off x="2446643" y="5517726"/>
              <a:ext cx="7661665" cy="1490517"/>
            </a:xfrm>
            <a:prstGeom prst="roundRect">
              <a:avLst/>
            </a:prstGeom>
            <a:solidFill>
              <a:schemeClr val="accent2">
                <a:lumMod val="40000"/>
                <a:lumOff val="60000"/>
              </a:schemeClr>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a:solidFill>
                    <a:sysClr val="windowText" lastClr="000000"/>
                  </a:solidFill>
                  <a:latin typeface="Calibri" panose="020F0502020204030204" pitchFamily="34" charset="0"/>
                  <a:cs typeface="Calibri" panose="020F0502020204030204" pitchFamily="34" charset="0"/>
                </a:rPr>
                <a:t>Em thích từ ngữ gợi tả âm thanh nào trong bài? Vì sao?</a:t>
              </a:r>
              <a:endParaRPr lang="en-US" sz="4400" i="1">
                <a:solidFill>
                  <a:sysClr val="windowText" lastClr="000000"/>
                </a:solidFill>
                <a:latin typeface="Calibri" panose="020F0502020204030204" pitchFamily="34" charset="0"/>
                <a:cs typeface="Calibri" panose="020F0502020204030204" pitchFamily="34" charset="0"/>
              </a:endParaRPr>
            </a:p>
          </p:txBody>
        </p:sp>
        <p:pic>
          <p:nvPicPr>
            <p:cNvPr id="12" name="Picture 2" descr="Free vector vector number set 3d font">
              <a:extLst>
                <a:ext uri="{FF2B5EF4-FFF2-40B4-BE49-F238E27FC236}">
                  <a16:creationId xmlns:a16="http://schemas.microsoft.com/office/drawing/2014/main" id="{57F8E84C-6EA0-9D0F-4D44-A0337F09E2E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9383" b="46598" l="78438" r="93655"/>
                      </a14:imgEffect>
                    </a14:imgLayer>
                  </a14:imgProps>
                </a:ext>
                <a:ext uri="{28A0092B-C50C-407E-A947-70E740481C1C}">
                  <a14:useLocalDpi xmlns:a14="http://schemas.microsoft.com/office/drawing/2010/main" val="0"/>
                </a:ext>
              </a:extLst>
            </a:blip>
            <a:srcRect l="76536" t="15981" r="4443" b="50000"/>
            <a:stretch/>
          </p:blipFill>
          <p:spPr bwMode="auto">
            <a:xfrm>
              <a:off x="1664738" y="5812980"/>
              <a:ext cx="781905" cy="9315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97158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27190D7D-33A5-21A0-AFB6-968A690C5488}"/>
              </a:ext>
            </a:extLst>
          </p:cNvPr>
          <p:cNvGrpSpPr/>
          <p:nvPr/>
        </p:nvGrpSpPr>
        <p:grpSpPr>
          <a:xfrm>
            <a:off x="313733" y="718415"/>
            <a:ext cx="11564534" cy="1521732"/>
            <a:chOff x="204637" y="128514"/>
            <a:chExt cx="11564534" cy="1521732"/>
          </a:xfrm>
        </p:grpSpPr>
        <p:grpSp>
          <p:nvGrpSpPr>
            <p:cNvPr id="3" name="Group 1">
              <a:extLst>
                <a:ext uri="{FF2B5EF4-FFF2-40B4-BE49-F238E27FC236}">
                  <a16:creationId xmlns:a16="http://schemas.microsoft.com/office/drawing/2014/main" id="{7171DE8B-E3E1-3F64-6C65-693D9C6EBE7A}"/>
                </a:ext>
              </a:extLst>
            </p:cNvPr>
            <p:cNvGrpSpPr/>
            <p:nvPr/>
          </p:nvGrpSpPr>
          <p:grpSpPr>
            <a:xfrm>
              <a:off x="204637" y="526534"/>
              <a:ext cx="11449298" cy="1123712"/>
              <a:chOff x="1473880" y="926145"/>
              <a:chExt cx="8594697" cy="1123712"/>
            </a:xfrm>
          </p:grpSpPr>
          <p:sp>
            <p:nvSpPr>
              <p:cNvPr id="8" name="TextBox 2">
                <a:extLst>
                  <a:ext uri="{FF2B5EF4-FFF2-40B4-BE49-F238E27FC236}">
                    <a16:creationId xmlns:a16="http://schemas.microsoft.com/office/drawing/2014/main" id="{C02BFDFE-14DA-9C47-4076-F70F0CFBA290}"/>
                  </a:ext>
                </a:extLst>
              </p:cNvPr>
              <p:cNvSpPr txBox="1"/>
              <p:nvPr/>
            </p:nvSpPr>
            <p:spPr>
              <a:xfrm>
                <a:off x="1861906" y="926145"/>
                <a:ext cx="8206671" cy="1123712"/>
              </a:xfrm>
              <a:prstGeom prst="roundRect">
                <a:avLst/>
              </a:prstGeom>
              <a:solidFill>
                <a:srgbClr val="E0FFC1"/>
              </a:solidFill>
              <a:ln w="38100">
                <a:solidFill>
                  <a:srgbClr val="00B050"/>
                </a:solidFill>
              </a:ln>
            </p:spPr>
            <p:txBody>
              <a:bodyPr wrap="square" rtlCol="0">
                <a:spAutoFit/>
              </a:bodyPr>
              <a:lstStyle/>
              <a:p>
                <a:pPr algn="just"/>
                <a:r>
                  <a:rPr lang="en-US" sz="4000" b="1">
                    <a:ea typeface="Roboto" panose="02000000000000000000" pitchFamily="2" charset="0"/>
                  </a:rPr>
                  <a:t>  </a:t>
                </a:r>
                <a:r>
                  <a:rPr lang="en-US" sz="6000" b="1">
                    <a:ea typeface="Roboto" panose="02000000000000000000" pitchFamily="2" charset="0"/>
                  </a:rPr>
                  <a:t>Nội dung chính của bài đọc là gì?</a:t>
                </a:r>
                <a:endParaRPr lang="en-US" sz="4000" b="1" dirty="0">
                  <a:ea typeface="Roboto" panose="02000000000000000000" pitchFamily="2" charset="0"/>
                </a:endParaRPr>
              </a:p>
            </p:txBody>
          </p:sp>
          <p:pic>
            <p:nvPicPr>
              <p:cNvPr id="9" name="Picture 4">
                <a:extLst>
                  <a:ext uri="{FF2B5EF4-FFF2-40B4-BE49-F238E27FC236}">
                    <a16:creationId xmlns:a16="http://schemas.microsoft.com/office/drawing/2014/main" id="{5CCCFD1B-291D-3674-45AB-A3C5528C2FB9}"/>
                  </a:ext>
                </a:extLst>
              </p:cNvPr>
              <p:cNvPicPr>
                <a:picLocks noChangeAspect="1"/>
              </p:cNvPicPr>
              <p:nvPr/>
            </p:nvPicPr>
            <p:blipFill>
              <a:blip r:embed="rId5"/>
              <a:stretch>
                <a:fillRect/>
              </a:stretch>
            </p:blipFill>
            <p:spPr>
              <a:xfrm>
                <a:off x="1473880" y="1136676"/>
                <a:ext cx="666270" cy="802640"/>
              </a:xfrm>
              <a:prstGeom prst="rect">
                <a:avLst/>
              </a:prstGeom>
            </p:spPr>
          </p:pic>
        </p:grpSp>
        <p:pic>
          <p:nvPicPr>
            <p:cNvPr id="4" name="Picture 2">
              <a:extLst>
                <a:ext uri="{FF2B5EF4-FFF2-40B4-BE49-F238E27FC236}">
                  <a16:creationId xmlns:a16="http://schemas.microsoft.com/office/drawing/2014/main" id="{9AB2A1EA-2B1B-1397-1B18-178ECA8DE5C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09909" y="128514"/>
              <a:ext cx="1859262" cy="604260"/>
            </a:xfrm>
            <a:prstGeom prst="rect">
              <a:avLst/>
            </a:prstGeom>
          </p:spPr>
        </p:pic>
      </p:grpSp>
      <p:sp>
        <p:nvSpPr>
          <p:cNvPr id="10" name="Rectangle: Rounded Corners 17">
            <a:extLst>
              <a:ext uri="{FF2B5EF4-FFF2-40B4-BE49-F238E27FC236}">
                <a16:creationId xmlns:a16="http://schemas.microsoft.com/office/drawing/2014/main" id="{1B304959-14C9-A46A-892B-E09A7A33881E}"/>
              </a:ext>
            </a:extLst>
          </p:cNvPr>
          <p:cNvSpPr/>
          <p:nvPr/>
        </p:nvSpPr>
        <p:spPr>
          <a:xfrm>
            <a:off x="1015965" y="2638167"/>
            <a:ext cx="10561735" cy="3248167"/>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schemeClr val="bg2">
                    <a:lumMod val="10000"/>
                  </a:schemeClr>
                </a:solidFill>
                <a:latin typeface="Calibri" panose="020F0502020204030204" pitchFamily="34" charset="0"/>
                <a:cs typeface="Calibri" panose="020F0502020204030204" pitchFamily="34" charset="0"/>
              </a:rPr>
              <a:t>Sự gắn bó, hoà quyện của những con chim chiền chiện với thiên nhiên và với những người dân lao động bình dị. </a:t>
            </a:r>
          </a:p>
        </p:txBody>
      </p:sp>
    </p:spTree>
    <p:extLst>
      <p:ext uri="{BB962C8B-B14F-4D97-AF65-F5344CB8AC3E}">
        <p14:creationId xmlns:p14="http://schemas.microsoft.com/office/powerpoint/2010/main" val="3056867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Right)">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a:extLst>
            <a:ext uri="{FF2B5EF4-FFF2-40B4-BE49-F238E27FC236}">
              <a16:creationId xmlns:a16="http://schemas.microsoft.com/office/drawing/2014/main" id="{C13D8E61-275E-2BCF-4DD2-0EA561967B3C}"/>
            </a:ext>
          </a:extLst>
        </p:cNvPr>
        <p:cNvGrpSpPr/>
        <p:nvPr/>
      </p:nvGrpSpPr>
      <p:grpSpPr>
        <a:xfrm>
          <a:off x="0" y="0"/>
          <a:ext cx="0" cy="0"/>
          <a:chOff x="0" y="0"/>
          <a:chExt cx="0" cy="0"/>
        </a:xfrm>
      </p:grpSpPr>
      <p:grpSp>
        <p:nvGrpSpPr>
          <p:cNvPr id="2" name="Group 9">
            <a:extLst>
              <a:ext uri="{FF2B5EF4-FFF2-40B4-BE49-F238E27FC236}">
                <a16:creationId xmlns:a16="http://schemas.microsoft.com/office/drawing/2014/main" id="{1A536D0C-232D-6672-76E8-B2D73D9B46BA}"/>
              </a:ext>
            </a:extLst>
          </p:cNvPr>
          <p:cNvGrpSpPr/>
          <p:nvPr/>
        </p:nvGrpSpPr>
        <p:grpSpPr>
          <a:xfrm>
            <a:off x="1015965" y="1037608"/>
            <a:ext cx="10938956" cy="1123712"/>
            <a:chOff x="204637" y="526534"/>
            <a:chExt cx="10938956" cy="1123712"/>
          </a:xfrm>
        </p:grpSpPr>
        <p:grpSp>
          <p:nvGrpSpPr>
            <p:cNvPr id="3" name="Group 1">
              <a:extLst>
                <a:ext uri="{FF2B5EF4-FFF2-40B4-BE49-F238E27FC236}">
                  <a16:creationId xmlns:a16="http://schemas.microsoft.com/office/drawing/2014/main" id="{786192E0-559B-67F4-BD4D-E69231FB9BE1}"/>
                </a:ext>
              </a:extLst>
            </p:cNvPr>
            <p:cNvGrpSpPr/>
            <p:nvPr/>
          </p:nvGrpSpPr>
          <p:grpSpPr>
            <a:xfrm>
              <a:off x="204637" y="526534"/>
              <a:ext cx="9492421" cy="1123712"/>
              <a:chOff x="1473880" y="926145"/>
              <a:chExt cx="7125719" cy="1123712"/>
            </a:xfrm>
          </p:grpSpPr>
          <p:sp>
            <p:nvSpPr>
              <p:cNvPr id="8" name="TextBox 2">
                <a:extLst>
                  <a:ext uri="{FF2B5EF4-FFF2-40B4-BE49-F238E27FC236}">
                    <a16:creationId xmlns:a16="http://schemas.microsoft.com/office/drawing/2014/main" id="{FDF428EC-D9C9-F2DB-CD28-5C9521B04076}"/>
                  </a:ext>
                </a:extLst>
              </p:cNvPr>
              <p:cNvSpPr txBox="1"/>
              <p:nvPr/>
            </p:nvSpPr>
            <p:spPr>
              <a:xfrm>
                <a:off x="1861907" y="926145"/>
                <a:ext cx="6737692" cy="1123712"/>
              </a:xfrm>
              <a:prstGeom prst="roundRect">
                <a:avLst/>
              </a:prstGeom>
              <a:solidFill>
                <a:srgbClr val="E0FFC1"/>
              </a:solidFill>
              <a:ln w="38100">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lang="en-US" sz="6000" b="1">
                    <a:solidFill>
                      <a:prstClr val="black"/>
                    </a:solidFill>
                    <a:latin typeface="Calibri" panose="020F0502020204030204"/>
                    <a:ea typeface="Roboto" panose="02000000000000000000" pitchFamily="2" charset="0"/>
                  </a:rPr>
                  <a:t>Ý nghĩa</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9" name="Picture 4">
                <a:extLst>
                  <a:ext uri="{FF2B5EF4-FFF2-40B4-BE49-F238E27FC236}">
                    <a16:creationId xmlns:a16="http://schemas.microsoft.com/office/drawing/2014/main" id="{358AA48F-00A2-A651-789F-6AEC7F8220B1}"/>
                  </a:ext>
                </a:extLst>
              </p:cNvPr>
              <p:cNvPicPr>
                <a:picLocks noChangeAspect="1"/>
              </p:cNvPicPr>
              <p:nvPr/>
            </p:nvPicPr>
            <p:blipFill>
              <a:blip r:embed="rId5"/>
              <a:stretch>
                <a:fillRect/>
              </a:stretch>
            </p:blipFill>
            <p:spPr>
              <a:xfrm>
                <a:off x="1473880" y="1136676"/>
                <a:ext cx="666270" cy="802640"/>
              </a:xfrm>
              <a:prstGeom prst="rect">
                <a:avLst/>
              </a:prstGeom>
            </p:spPr>
          </p:pic>
        </p:grpSp>
        <p:pic>
          <p:nvPicPr>
            <p:cNvPr id="4" name="Picture 2">
              <a:extLst>
                <a:ext uri="{FF2B5EF4-FFF2-40B4-BE49-F238E27FC236}">
                  <a16:creationId xmlns:a16="http://schemas.microsoft.com/office/drawing/2014/main" id="{2C0332A2-9C95-89CC-E7B9-4068D98366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84331" y="737065"/>
              <a:ext cx="1859262" cy="604260"/>
            </a:xfrm>
            <a:prstGeom prst="rect">
              <a:avLst/>
            </a:prstGeom>
          </p:spPr>
        </p:pic>
      </p:grpSp>
      <p:sp>
        <p:nvSpPr>
          <p:cNvPr id="10" name="Rectangle: Rounded Corners 17">
            <a:extLst>
              <a:ext uri="{FF2B5EF4-FFF2-40B4-BE49-F238E27FC236}">
                <a16:creationId xmlns:a16="http://schemas.microsoft.com/office/drawing/2014/main" id="{94932139-8265-999C-D18F-265F6F98FC69}"/>
              </a:ext>
            </a:extLst>
          </p:cNvPr>
          <p:cNvSpPr/>
          <p:nvPr/>
        </p:nvSpPr>
        <p:spPr>
          <a:xfrm>
            <a:off x="1015965" y="3227631"/>
            <a:ext cx="10561735" cy="2307562"/>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a:solidFill>
                  <a:srgbClr val="E7E6E6">
                    <a:lumMod val="10000"/>
                  </a:srgbClr>
                </a:solidFill>
                <a:latin typeface="Calibri" panose="020F0502020204030204" pitchFamily="34" charset="0"/>
                <a:cs typeface="Calibri" panose="020F0502020204030204" pitchFamily="34" charset="0"/>
              </a:rPr>
              <a:t>Tình cảm yêu mến thiết tha của tác giả với loài chim chiền chiện và quê hương.</a:t>
            </a:r>
            <a:endParaRPr kumimoji="0" lang="vi-VN" sz="4800" b="0" i="0" u="none" strike="noStrike" kern="1200" cap="none" spc="0" normalizeH="0" baseline="0" noProof="0">
              <a:ln>
                <a:noFill/>
              </a:ln>
              <a:solidFill>
                <a:srgbClr val="E7E6E6">
                  <a:lumMod val="1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0239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Right)">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pic>
        <p:nvPicPr>
          <p:cNvPr id="6" name="Hình ảnh 5" descr="Ảnh có chứa hình mẫu, phim hoạt hình, minh họa, hình vẽ&#10;&#10;Mô tả được tạo tự động">
            <a:extLst>
              <a:ext uri="{FF2B5EF4-FFF2-40B4-BE49-F238E27FC236}">
                <a16:creationId xmlns:a16="http://schemas.microsoft.com/office/drawing/2014/main" id="{18F40E68-DC79-39D3-4285-D969E447FE4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555133" y="2568680"/>
            <a:ext cx="6040228" cy="4831951"/>
          </a:xfrm>
          <a:prstGeom prst="rect">
            <a:avLst/>
          </a:prstGeom>
        </p:spPr>
      </p:pic>
      <p:grpSp>
        <p:nvGrpSpPr>
          <p:cNvPr id="2" name="Group 11">
            <a:extLst>
              <a:ext uri="{FF2B5EF4-FFF2-40B4-BE49-F238E27FC236}">
                <a16:creationId xmlns:a16="http://schemas.microsoft.com/office/drawing/2014/main" id="{E51D0CEA-4837-CC18-7C3D-2E6FCD33FA06}"/>
              </a:ext>
            </a:extLst>
          </p:cNvPr>
          <p:cNvGrpSpPr/>
          <p:nvPr/>
        </p:nvGrpSpPr>
        <p:grpSpPr>
          <a:xfrm>
            <a:off x="89699" y="137160"/>
            <a:ext cx="12102301" cy="4093326"/>
            <a:chOff x="89699" y="0"/>
            <a:chExt cx="12102301" cy="4093326"/>
          </a:xfrm>
        </p:grpSpPr>
        <p:pic>
          <p:nvPicPr>
            <p:cNvPr id="3" name="Picture 7">
              <a:extLst>
                <a:ext uri="{FF2B5EF4-FFF2-40B4-BE49-F238E27FC236}">
                  <a16:creationId xmlns:a16="http://schemas.microsoft.com/office/drawing/2014/main" id="{26C7C8B0-BD43-34F8-F505-68340FDFE59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714419" y="0"/>
              <a:ext cx="4477581" cy="3942137"/>
            </a:xfrm>
            <a:prstGeom prst="rect">
              <a:avLst/>
            </a:prstGeom>
          </p:spPr>
        </p:pic>
        <p:pic>
          <p:nvPicPr>
            <p:cNvPr id="5" name="Picture 7">
              <a:extLst>
                <a:ext uri="{FF2B5EF4-FFF2-40B4-BE49-F238E27FC236}">
                  <a16:creationId xmlns:a16="http://schemas.microsoft.com/office/drawing/2014/main" id="{DD2F136B-BE16-3178-175D-A109E52CC3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9699" y="151189"/>
              <a:ext cx="4477581" cy="3942137"/>
            </a:xfrm>
            <a:prstGeom prst="rect">
              <a:avLst/>
            </a:prstGeom>
          </p:spPr>
        </p:pic>
        <p:pic>
          <p:nvPicPr>
            <p:cNvPr id="8" name="Picture 12">
              <a:extLst>
                <a:ext uri="{FF2B5EF4-FFF2-40B4-BE49-F238E27FC236}">
                  <a16:creationId xmlns:a16="http://schemas.microsoft.com/office/drawing/2014/main" id="{91A6294E-A43C-BC4A-B537-99F616A2583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32968" y="2012939"/>
              <a:ext cx="4696391" cy="921588"/>
            </a:xfrm>
            <a:prstGeom prst="rect">
              <a:avLst/>
            </a:prstGeom>
          </p:spPr>
        </p:pic>
      </p:grpSp>
      <p:grpSp>
        <p:nvGrpSpPr>
          <p:cNvPr id="18" name="Group 11">
            <a:extLst>
              <a:ext uri="{FF2B5EF4-FFF2-40B4-BE49-F238E27FC236}">
                <a16:creationId xmlns:a16="http://schemas.microsoft.com/office/drawing/2014/main" id="{9893145D-614A-A4F6-F3E5-C8252DCBC164}"/>
              </a:ext>
            </a:extLst>
          </p:cNvPr>
          <p:cNvGrpSpPr/>
          <p:nvPr/>
        </p:nvGrpSpPr>
        <p:grpSpPr>
          <a:xfrm>
            <a:off x="3516024" y="85794"/>
            <a:ext cx="4930277" cy="1027678"/>
            <a:chOff x="-555806" y="-12015"/>
            <a:chExt cx="4930277" cy="1027678"/>
          </a:xfrm>
        </p:grpSpPr>
        <p:sp>
          <p:nvSpPr>
            <p:cNvPr id="19" name="文本框 18">
              <a:extLst>
                <a:ext uri="{FF2B5EF4-FFF2-40B4-BE49-F238E27FC236}">
                  <a16:creationId xmlns:a16="http://schemas.microsoft.com/office/drawing/2014/main" id="{53BD2665-9FAD-8CA0-C443-29C414EDE3A5}"/>
                </a:ext>
              </a:extLst>
            </p:cNvPr>
            <p:cNvSpPr txBox="1"/>
            <p:nvPr/>
          </p:nvSpPr>
          <p:spPr>
            <a:xfrm>
              <a:off x="-555806" y="0"/>
              <a:ext cx="4930277"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rPr>
                <a:t>Hoạt động:</a:t>
              </a:r>
              <a:endParaRPr lang="zh-CN" altLang="en-US" sz="6000" b="0" dirty="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endParaRPr>
            </a:p>
          </p:txBody>
        </p:sp>
        <p:sp>
          <p:nvSpPr>
            <p:cNvPr id="20" name="文本框 18">
              <a:extLst>
                <a:ext uri="{FF2B5EF4-FFF2-40B4-BE49-F238E27FC236}">
                  <a16:creationId xmlns:a16="http://schemas.microsoft.com/office/drawing/2014/main" id="{F8DAC61A-B798-DF94-CC68-787D711447CA}"/>
                </a:ext>
              </a:extLst>
            </p:cNvPr>
            <p:cNvSpPr txBox="1"/>
            <p:nvPr/>
          </p:nvSpPr>
          <p:spPr>
            <a:xfrm>
              <a:off x="-333125" y="-12015"/>
              <a:ext cx="4484914"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F6699"/>
                  </a:solidFill>
                  <a:effectLst/>
                  <a:uLnTx/>
                  <a:uFillTx/>
                  <a:latin typeface="#9Slide05 Phobia" panose="02000506000000020003" pitchFamily="2" charset="0"/>
                </a:rPr>
                <a:t>Hoạt động:</a:t>
              </a:r>
              <a:endParaRPr kumimoji="0" lang="zh-CN" altLang="en-US" sz="6000" b="0" i="0" u="none" strike="noStrike" kern="1200" cap="none" spc="0" normalizeH="0" baseline="0" noProof="0" dirty="0">
                <a:ln>
                  <a:noFill/>
                </a:ln>
                <a:solidFill>
                  <a:srgbClr val="FF6699"/>
                </a:solidFill>
                <a:effectLst/>
                <a:uLnTx/>
                <a:uFillTx/>
                <a:latin typeface="#9Slide05 Phobia" panose="02000506000000020003" pitchFamily="2" charset="0"/>
              </a:endParaRPr>
            </a:p>
          </p:txBody>
        </p:sp>
      </p:grpSp>
      <p:grpSp>
        <p:nvGrpSpPr>
          <p:cNvPr id="4" name="Group 11">
            <a:extLst>
              <a:ext uri="{FF2B5EF4-FFF2-40B4-BE49-F238E27FC236}">
                <a16:creationId xmlns:a16="http://schemas.microsoft.com/office/drawing/2014/main" id="{D5E7CCE5-10C2-61A8-ACA4-F6048B76907E}"/>
              </a:ext>
            </a:extLst>
          </p:cNvPr>
          <p:cNvGrpSpPr/>
          <p:nvPr/>
        </p:nvGrpSpPr>
        <p:grpSpPr>
          <a:xfrm>
            <a:off x="89699" y="137160"/>
            <a:ext cx="12102301" cy="4093326"/>
            <a:chOff x="89699" y="0"/>
            <a:chExt cx="12102301" cy="4093326"/>
          </a:xfrm>
        </p:grpSpPr>
        <p:pic>
          <p:nvPicPr>
            <p:cNvPr id="7" name="Picture 7">
              <a:extLst>
                <a:ext uri="{FF2B5EF4-FFF2-40B4-BE49-F238E27FC236}">
                  <a16:creationId xmlns:a16="http://schemas.microsoft.com/office/drawing/2014/main" id="{38B6C37B-58B9-96E7-D114-482982B4557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714419" y="0"/>
              <a:ext cx="4477581" cy="3942137"/>
            </a:xfrm>
            <a:prstGeom prst="rect">
              <a:avLst/>
            </a:prstGeom>
          </p:spPr>
        </p:pic>
        <p:pic>
          <p:nvPicPr>
            <p:cNvPr id="9" name="Picture 7">
              <a:extLst>
                <a:ext uri="{FF2B5EF4-FFF2-40B4-BE49-F238E27FC236}">
                  <a16:creationId xmlns:a16="http://schemas.microsoft.com/office/drawing/2014/main" id="{D9BB778A-B1FB-33F6-7DA0-E952AB82D12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9699" y="151189"/>
              <a:ext cx="4477581" cy="3942137"/>
            </a:xfrm>
            <a:prstGeom prst="rect">
              <a:avLst/>
            </a:prstGeom>
          </p:spPr>
        </p:pic>
        <p:pic>
          <p:nvPicPr>
            <p:cNvPr id="10" name="Picture 12">
              <a:extLst>
                <a:ext uri="{FF2B5EF4-FFF2-40B4-BE49-F238E27FC236}">
                  <a16:creationId xmlns:a16="http://schemas.microsoft.com/office/drawing/2014/main" id="{EACF0E3B-6F18-5BDC-3FE6-685AEACB856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32968" y="2012939"/>
              <a:ext cx="4696391" cy="921588"/>
            </a:xfrm>
            <a:prstGeom prst="rect">
              <a:avLst/>
            </a:prstGeom>
          </p:spPr>
        </p:pic>
      </p:grpSp>
      <p:grpSp>
        <p:nvGrpSpPr>
          <p:cNvPr id="14" name="Group 6">
            <a:extLst>
              <a:ext uri="{FF2B5EF4-FFF2-40B4-BE49-F238E27FC236}">
                <a16:creationId xmlns:a16="http://schemas.microsoft.com/office/drawing/2014/main" id="{CD80FCE2-E781-3F5A-B1BA-A399B04ABE41}"/>
              </a:ext>
            </a:extLst>
          </p:cNvPr>
          <p:cNvGrpSpPr/>
          <p:nvPr/>
        </p:nvGrpSpPr>
        <p:grpSpPr>
          <a:xfrm>
            <a:off x="1811893" y="932177"/>
            <a:ext cx="8789158" cy="1725025"/>
            <a:chOff x="5250003" y="6585061"/>
            <a:chExt cx="13208091" cy="2491188"/>
          </a:xfrm>
        </p:grpSpPr>
        <p:sp>
          <p:nvSpPr>
            <p:cNvPr id="15" name="TextBox 7">
              <a:extLst>
                <a:ext uri="{FF2B5EF4-FFF2-40B4-BE49-F238E27FC236}">
                  <a16:creationId xmlns:a16="http://schemas.microsoft.com/office/drawing/2014/main" id="{3CD73B13-BD3B-1299-0BC3-37844D71F914}"/>
                </a:ext>
              </a:extLst>
            </p:cNvPr>
            <p:cNvSpPr txBox="1"/>
            <p:nvPr/>
          </p:nvSpPr>
          <p:spPr>
            <a:xfrm>
              <a:off x="5250003" y="6585062"/>
              <a:ext cx="13208089" cy="2491187"/>
            </a:xfrm>
            <a:prstGeom prst="rect">
              <a:avLst/>
            </a:prstGeom>
            <a:noFill/>
          </p:spPr>
          <p:txBody>
            <a:bodyPr wrap="square" rtlCol="0">
              <a:spAutoFit/>
            </a:bodyPr>
            <a:lstStyle/>
            <a:p>
              <a:pPr algn="ctr">
                <a:lnSpc>
                  <a:spcPct val="130000"/>
                </a:lnSpc>
              </a:pPr>
              <a:r>
                <a:rPr lang="en-US" sz="88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rPr>
                <a:t>LUYỆN ĐỌC LẠI</a:t>
              </a:r>
              <a:endParaRPr lang="en-US" sz="88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sp>
          <p:nvSpPr>
            <p:cNvPr id="16" name="TextBox 8">
              <a:extLst>
                <a:ext uri="{FF2B5EF4-FFF2-40B4-BE49-F238E27FC236}">
                  <a16:creationId xmlns:a16="http://schemas.microsoft.com/office/drawing/2014/main" id="{2D3A6462-9452-25CF-7456-0465C2FAB3BB}"/>
                </a:ext>
              </a:extLst>
            </p:cNvPr>
            <p:cNvSpPr txBox="1"/>
            <p:nvPr/>
          </p:nvSpPr>
          <p:spPr>
            <a:xfrm>
              <a:off x="5250003" y="6585061"/>
              <a:ext cx="13208091" cy="2491187"/>
            </a:xfrm>
            <a:prstGeom prst="rect">
              <a:avLst/>
            </a:prstGeom>
            <a:noFill/>
          </p:spPr>
          <p:txBody>
            <a:bodyPr wrap="square" rtlCol="0">
              <a:spAutoFit/>
            </a:bodyPr>
            <a:lstStyle/>
            <a:p>
              <a:pPr algn="ctr">
                <a:lnSpc>
                  <a:spcPct val="130000"/>
                </a:lnSpc>
              </a:pP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L</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U</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Y</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Ệ</a:t>
              </a:r>
              <a:r>
                <a:rPr lang="en-US" sz="88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iCiel Pony" panose="02000000000000000000" pitchFamily="2" charset="0"/>
                </a:rPr>
                <a:t>N</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 Đ</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Ọ</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C </a:t>
              </a: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L</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Ạ</a:t>
              </a:r>
              <a:r>
                <a:rPr lang="en-US" sz="88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iCiel Pony" panose="02000000000000000000" pitchFamily="2" charset="0"/>
                </a:rPr>
                <a:t>I</a:t>
              </a:r>
              <a:endParaRPr lang="en-US" sz="88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grpSp>
    </p:spTree>
    <p:extLst>
      <p:ext uri="{BB962C8B-B14F-4D97-AF65-F5344CB8AC3E}">
        <p14:creationId xmlns:p14="http://schemas.microsoft.com/office/powerpoint/2010/main" val="2602414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8" presetID="2" presetClass="entr" presetSubtype="1" fill="hold" nodeType="withEffect" p14:presetBounceEnd="72000">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14:bounceEnd="72000">
                                          <p:cBhvr additive="base">
                                            <p:cTn id="10"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11" dur="1000" fill="hold"/>
                                            <p:tgtEl>
                                              <p:spTgt spid="2"/>
                                            </p:tgtEl>
                                            <p:attrNameLst>
                                              <p:attrName>ppt_y</p:attrName>
                                            </p:attrNameLst>
                                          </p:cBhvr>
                                          <p:tavLst>
                                            <p:tav tm="0">
                                              <p:val>
                                                <p:strVal val="0-#ppt_h/2"/>
                                              </p:val>
                                            </p:tav>
                                            <p:tav tm="100000">
                                              <p:val>
                                                <p:strVal val="#ppt_y"/>
                                              </p:val>
                                            </p:tav>
                                          </p:tavLst>
                                        </p:anim>
                                      </p:childTnLst>
                                    </p:cTn>
                                  </p:par>
                                  <p:par>
                                    <p:cTn id="12" presetID="12" presetClass="entr" presetSubtype="8"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p:tgtEl>
                                              <p:spTgt spid="18"/>
                                            </p:tgtEl>
                                            <p:attrNameLst>
                                              <p:attrName>ppt_x</p:attrName>
                                            </p:attrNameLst>
                                          </p:cBhvr>
                                          <p:tavLst>
                                            <p:tav tm="0">
                                              <p:val>
                                                <p:strVal val="#ppt_x-#ppt_w*1.125000"/>
                                              </p:val>
                                            </p:tav>
                                            <p:tav tm="100000">
                                              <p:val>
                                                <p:strVal val="#ppt_x"/>
                                              </p:val>
                                            </p:tav>
                                          </p:tavLst>
                                        </p:anim>
                                        <p:animEffect transition="in" filter="wipe(right)">
                                          <p:cBhvr>
                                            <p:cTn id="15" dur="500"/>
                                            <p:tgtEl>
                                              <p:spTgt spid="18"/>
                                            </p:tgtEl>
                                          </p:cBhvr>
                                        </p:animEffect>
                                      </p:childTnLst>
                                    </p:cTn>
                                  </p:par>
                                  <p:par>
                                    <p:cTn id="16" presetID="2" presetClass="entr" presetSubtype="1" fill="hold" nodeType="withEffect" p14:presetBounceEnd="72000">
                                      <p:stCondLst>
                                        <p:cond delay="1000"/>
                                      </p:stCondLst>
                                      <p:childTnLst>
                                        <p:set>
                                          <p:cBhvr>
                                            <p:cTn id="17" dur="1" fill="hold">
                                              <p:stCondLst>
                                                <p:cond delay="0"/>
                                              </p:stCondLst>
                                            </p:cTn>
                                            <p:tgtEl>
                                              <p:spTgt spid="4"/>
                                            </p:tgtEl>
                                            <p:attrNameLst>
                                              <p:attrName>style.visibility</p:attrName>
                                            </p:attrNameLst>
                                          </p:cBhvr>
                                          <p:to>
                                            <p:strVal val="visible"/>
                                          </p:to>
                                        </p:set>
                                        <p:anim calcmode="lin" valueType="num" p14:bounceEnd="72000">
                                          <p:cBhvr additive="base">
                                            <p:cTn id="18" dur="1000" fill="hold"/>
                                            <p:tgtEl>
                                              <p:spTgt spid="4"/>
                                            </p:tgtEl>
                                            <p:attrNameLst>
                                              <p:attrName>ppt_x</p:attrName>
                                            </p:attrNameLst>
                                          </p:cBhvr>
                                          <p:tavLst>
                                            <p:tav tm="0">
                                              <p:val>
                                                <p:strVal val="#ppt_x"/>
                                              </p:val>
                                            </p:tav>
                                            <p:tav tm="100000">
                                              <p:val>
                                                <p:strVal val="#ppt_x"/>
                                              </p:val>
                                            </p:tav>
                                          </p:tavLst>
                                        </p:anim>
                                        <p:anim calcmode="lin" valueType="num" p14:bounceEnd="72000">
                                          <p:cBhvr additive="base">
                                            <p:cTn id="19" dur="1000" fill="hold"/>
                                            <p:tgtEl>
                                              <p:spTgt spid="4"/>
                                            </p:tgtEl>
                                            <p:attrNameLst>
                                              <p:attrName>ppt_y</p:attrName>
                                            </p:attrNameLst>
                                          </p:cBhvr>
                                          <p:tavLst>
                                            <p:tav tm="0">
                                              <p:val>
                                                <p:strVal val="0-#ppt_h/2"/>
                                              </p:val>
                                            </p:tav>
                                            <p:tav tm="100000">
                                              <p:val>
                                                <p:strVal val="#ppt_y"/>
                                              </p:val>
                                            </p:tav>
                                          </p:tavLst>
                                        </p:anim>
                                      </p:childTnLst>
                                    </p:cTn>
                                  </p:par>
                                </p:childTnLst>
                              </p:cTn>
                            </p:par>
                            <p:par>
                              <p:cTn id="20" fill="hold">
                                <p:stCondLst>
                                  <p:cond delay="2000"/>
                                </p:stCondLst>
                                <p:childTnLst>
                                  <p:par>
                                    <p:cTn id="21" presetID="26" presetClass="emph" presetSubtype="0" fill="hold" nodeType="afterEffect">
                                      <p:stCondLst>
                                        <p:cond delay="0"/>
                                      </p:stCondLst>
                                      <p:childTnLst>
                                        <p:animEffect transition="out" filter="fade">
                                          <p:cBhvr>
                                            <p:cTn id="22" dur="500" tmFilter="0, 0; .2, .5; .8, .5; 1, 0"/>
                                            <p:tgtEl>
                                              <p:spTgt spid="4"/>
                                            </p:tgtEl>
                                          </p:cBhvr>
                                        </p:animEffect>
                                        <p:animScale>
                                          <p:cBhvr>
                                            <p:cTn id="23" dur="250" autoRev="1" fill="hold"/>
                                            <p:tgtEl>
                                              <p:spTgt spid="4"/>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Trò-chơi-chíu.wav"/>
                                            </p:tgtEl>
                                          </p:cMediaNode>
                                        </p:audio>
                                      </p:subTnLst>
                                    </p:cTn>
                                  </p:par>
                                </p:childTnLst>
                              </p:cTn>
                            </p:par>
                            <p:par>
                              <p:cTn id="24" fill="hold">
                                <p:stCondLst>
                                  <p:cond delay="2500"/>
                                </p:stCondLst>
                                <p:childTnLst>
                                  <p:par>
                                    <p:cTn id="25" presetID="53" presetClass="entr" presetSubtype="16"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250" fill="hold"/>
                                            <p:tgtEl>
                                              <p:spTgt spid="14"/>
                                            </p:tgtEl>
                                            <p:attrNameLst>
                                              <p:attrName>ppt_w</p:attrName>
                                            </p:attrNameLst>
                                          </p:cBhvr>
                                          <p:tavLst>
                                            <p:tav tm="0">
                                              <p:val>
                                                <p:fltVal val="0"/>
                                              </p:val>
                                            </p:tav>
                                            <p:tav tm="100000">
                                              <p:val>
                                                <p:strVal val="#ppt_w"/>
                                              </p:val>
                                            </p:tav>
                                          </p:tavLst>
                                        </p:anim>
                                        <p:anim calcmode="lin" valueType="num">
                                          <p:cBhvr>
                                            <p:cTn id="28" dur="250" fill="hold"/>
                                            <p:tgtEl>
                                              <p:spTgt spid="14"/>
                                            </p:tgtEl>
                                            <p:attrNameLst>
                                              <p:attrName>ppt_h</p:attrName>
                                            </p:attrNameLst>
                                          </p:cBhvr>
                                          <p:tavLst>
                                            <p:tav tm="0">
                                              <p:val>
                                                <p:fltVal val="0"/>
                                              </p:val>
                                            </p:tav>
                                            <p:tav tm="100000">
                                              <p:val>
                                                <p:strVal val="#ppt_h"/>
                                              </p:val>
                                            </p:tav>
                                          </p:tavLst>
                                        </p:anim>
                                        <p:animEffect transition="in" filter="fade">
                                          <p:cBhvr>
                                            <p:cTn id="29" dur="250"/>
                                            <p:tgtEl>
                                              <p:spTgt spid="14"/>
                                            </p:tgtEl>
                                          </p:cBhvr>
                                        </p:animEffect>
                                      </p:childTnLst>
                                      <p:subTnLst>
                                        <p:audio>
                                          <p:cMediaNode>
                                            <p:cTn display="0" masterRel="sameClick">
                                              <p:stCondLst>
                                                <p:cond evt="begin" delay="0">
                                                  <p:tn val="25"/>
                                                </p:cond>
                                              </p:stCondLst>
                                              <p:endCondLst>
                                                <p:cond evt="onStopAudio" delay="0">
                                                  <p:tgtEl>
                                                    <p:sldTgt/>
                                                  </p:tgtEl>
                                                </p:cond>
                                              </p:endCondLst>
                                            </p:cTn>
                                            <p:tgtEl>
                                              <p:sndTgt r:embed="rId3" name="whoosh.wav"/>
                                            </p:tgtEl>
                                          </p:cMediaNode>
                                        </p:audio>
                                      </p:subTnLst>
                                    </p:cTn>
                                  </p:par>
                                </p:childTnLst>
                              </p:cTn>
                            </p:par>
                            <p:par>
                              <p:cTn id="30" fill="hold">
                                <p:stCondLst>
                                  <p:cond delay="2750"/>
                                </p:stCondLst>
                                <p:childTnLst>
                                  <p:par>
                                    <p:cTn id="31" presetID="6" presetClass="emph" presetSubtype="0" fill="hold" nodeType="afterEffect" p14:presetBounceEnd="98000">
                                      <p:stCondLst>
                                        <p:cond delay="0"/>
                                      </p:stCondLst>
                                      <p:childTnLst>
                                        <p:animScale p14:bounceEnd="98000">
                                          <p:cBhvr>
                                            <p:cTn id="32" dur="2000" fill="hold"/>
                                            <p:tgtEl>
                                              <p:spTgt spid="14"/>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1" name="Trò-chơi-chíu.wav"/>
                                            </p:tgtEl>
                                          </p:cMediaNode>
                                        </p:audio>
                                      </p:subTnLst>
                                    </p:cTn>
                                  </p:par>
                                  <p:par>
                                    <p:cTn id="8" presetID="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1000" fill="hold"/>
                                            <p:tgtEl>
                                              <p:spTgt spid="2"/>
                                            </p:tgtEl>
                                            <p:attrNameLst>
                                              <p:attrName>ppt_x</p:attrName>
                                            </p:attrNameLst>
                                          </p:cBhvr>
                                          <p:tavLst>
                                            <p:tav tm="0">
                                              <p:val>
                                                <p:strVal val="#ppt_x"/>
                                              </p:val>
                                            </p:tav>
                                            <p:tav tm="100000">
                                              <p:val>
                                                <p:strVal val="#ppt_x"/>
                                              </p:val>
                                            </p:tav>
                                          </p:tavLst>
                                        </p:anim>
                                        <p:anim calcmode="lin" valueType="num">
                                          <p:cBhvr additive="base">
                                            <p:cTn id="11" dur="1000" fill="hold"/>
                                            <p:tgtEl>
                                              <p:spTgt spid="2"/>
                                            </p:tgtEl>
                                            <p:attrNameLst>
                                              <p:attrName>ppt_y</p:attrName>
                                            </p:attrNameLst>
                                          </p:cBhvr>
                                          <p:tavLst>
                                            <p:tav tm="0">
                                              <p:val>
                                                <p:strVal val="0-#ppt_h/2"/>
                                              </p:val>
                                            </p:tav>
                                            <p:tav tm="100000">
                                              <p:val>
                                                <p:strVal val="#ppt_y"/>
                                              </p:val>
                                            </p:tav>
                                          </p:tavLst>
                                        </p:anim>
                                      </p:childTnLst>
                                    </p:cTn>
                                  </p:par>
                                  <p:par>
                                    <p:cTn id="12" presetID="12" presetClass="entr" presetSubtype="8"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p:tgtEl>
                                              <p:spTgt spid="18"/>
                                            </p:tgtEl>
                                            <p:attrNameLst>
                                              <p:attrName>ppt_x</p:attrName>
                                            </p:attrNameLst>
                                          </p:cBhvr>
                                          <p:tavLst>
                                            <p:tav tm="0">
                                              <p:val>
                                                <p:strVal val="#ppt_x-#ppt_w*1.125000"/>
                                              </p:val>
                                            </p:tav>
                                            <p:tav tm="100000">
                                              <p:val>
                                                <p:strVal val="#ppt_x"/>
                                              </p:val>
                                            </p:tav>
                                          </p:tavLst>
                                        </p:anim>
                                        <p:animEffect transition="in" filter="wipe(right)">
                                          <p:cBhvr>
                                            <p:cTn id="15" dur="500"/>
                                            <p:tgtEl>
                                              <p:spTgt spid="18"/>
                                            </p:tgtEl>
                                          </p:cBhvr>
                                        </p:animEffect>
                                      </p:childTnLst>
                                    </p:cTn>
                                  </p:par>
                                  <p:par>
                                    <p:cTn id="16" presetID="2" presetClass="entr" presetSubtype="1" fill="hold" nodeType="withEffect">
                                      <p:stCondLst>
                                        <p:cond delay="100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000" fill="hold"/>
                                            <p:tgtEl>
                                              <p:spTgt spid="4"/>
                                            </p:tgtEl>
                                            <p:attrNameLst>
                                              <p:attrName>ppt_x</p:attrName>
                                            </p:attrNameLst>
                                          </p:cBhvr>
                                          <p:tavLst>
                                            <p:tav tm="0">
                                              <p:val>
                                                <p:strVal val="#ppt_x"/>
                                              </p:val>
                                            </p:tav>
                                            <p:tav tm="100000">
                                              <p:val>
                                                <p:strVal val="#ppt_x"/>
                                              </p:val>
                                            </p:tav>
                                          </p:tavLst>
                                        </p:anim>
                                        <p:anim calcmode="lin" valueType="num">
                                          <p:cBhvr additive="base">
                                            <p:cTn id="19" dur="1000" fill="hold"/>
                                            <p:tgtEl>
                                              <p:spTgt spid="4"/>
                                            </p:tgtEl>
                                            <p:attrNameLst>
                                              <p:attrName>ppt_y</p:attrName>
                                            </p:attrNameLst>
                                          </p:cBhvr>
                                          <p:tavLst>
                                            <p:tav tm="0">
                                              <p:val>
                                                <p:strVal val="0-#ppt_h/2"/>
                                              </p:val>
                                            </p:tav>
                                            <p:tav tm="100000">
                                              <p:val>
                                                <p:strVal val="#ppt_y"/>
                                              </p:val>
                                            </p:tav>
                                          </p:tavLst>
                                        </p:anim>
                                      </p:childTnLst>
                                    </p:cTn>
                                  </p:par>
                                </p:childTnLst>
                              </p:cTn>
                            </p:par>
                            <p:par>
                              <p:cTn id="20" fill="hold">
                                <p:stCondLst>
                                  <p:cond delay="2000"/>
                                </p:stCondLst>
                                <p:childTnLst>
                                  <p:par>
                                    <p:cTn id="21" presetID="26" presetClass="emph" presetSubtype="0" fill="hold" nodeType="afterEffect">
                                      <p:stCondLst>
                                        <p:cond delay="0"/>
                                      </p:stCondLst>
                                      <p:childTnLst>
                                        <p:animEffect transition="out" filter="fade">
                                          <p:cBhvr>
                                            <p:cTn id="22" dur="500" tmFilter="0, 0; .2, .5; .8, .5; 1, 0"/>
                                            <p:tgtEl>
                                              <p:spTgt spid="4"/>
                                            </p:tgtEl>
                                          </p:cBhvr>
                                        </p:animEffect>
                                        <p:animScale>
                                          <p:cBhvr>
                                            <p:cTn id="23" dur="250" autoRev="1" fill="hold"/>
                                            <p:tgtEl>
                                              <p:spTgt spid="4"/>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11" name="Trò-chơi-chíu.wav"/>
                                            </p:tgtEl>
                                          </p:cMediaNode>
                                        </p:audio>
                                      </p:subTnLst>
                                    </p:cTn>
                                  </p:par>
                                </p:childTnLst>
                              </p:cTn>
                            </p:par>
                            <p:par>
                              <p:cTn id="24" fill="hold">
                                <p:stCondLst>
                                  <p:cond delay="2500"/>
                                </p:stCondLst>
                                <p:childTnLst>
                                  <p:par>
                                    <p:cTn id="25" presetID="53" presetClass="entr" presetSubtype="16"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250" fill="hold"/>
                                            <p:tgtEl>
                                              <p:spTgt spid="14"/>
                                            </p:tgtEl>
                                            <p:attrNameLst>
                                              <p:attrName>ppt_w</p:attrName>
                                            </p:attrNameLst>
                                          </p:cBhvr>
                                          <p:tavLst>
                                            <p:tav tm="0">
                                              <p:val>
                                                <p:fltVal val="0"/>
                                              </p:val>
                                            </p:tav>
                                            <p:tav tm="100000">
                                              <p:val>
                                                <p:strVal val="#ppt_w"/>
                                              </p:val>
                                            </p:tav>
                                          </p:tavLst>
                                        </p:anim>
                                        <p:anim calcmode="lin" valueType="num">
                                          <p:cBhvr>
                                            <p:cTn id="28" dur="250" fill="hold"/>
                                            <p:tgtEl>
                                              <p:spTgt spid="14"/>
                                            </p:tgtEl>
                                            <p:attrNameLst>
                                              <p:attrName>ppt_h</p:attrName>
                                            </p:attrNameLst>
                                          </p:cBhvr>
                                          <p:tavLst>
                                            <p:tav tm="0">
                                              <p:val>
                                                <p:fltVal val="0"/>
                                              </p:val>
                                            </p:tav>
                                            <p:tav tm="100000">
                                              <p:val>
                                                <p:strVal val="#ppt_h"/>
                                              </p:val>
                                            </p:tav>
                                          </p:tavLst>
                                        </p:anim>
                                        <p:animEffect transition="in" filter="fade">
                                          <p:cBhvr>
                                            <p:cTn id="29" dur="250"/>
                                            <p:tgtEl>
                                              <p:spTgt spid="14"/>
                                            </p:tgtEl>
                                          </p:cBhvr>
                                        </p:animEffect>
                                      </p:childTnLst>
                                      <p:subTnLst>
                                        <p:audio>
                                          <p:cMediaNode>
                                            <p:cTn display="0" masterRel="sameClick">
                                              <p:stCondLst>
                                                <p:cond evt="begin" delay="0">
                                                  <p:tn val="25"/>
                                                </p:cond>
                                              </p:stCondLst>
                                              <p:endCondLst>
                                                <p:cond evt="onStopAudio" delay="0">
                                                  <p:tgtEl>
                                                    <p:sldTgt/>
                                                  </p:tgtEl>
                                                </p:cond>
                                              </p:endCondLst>
                                            </p:cTn>
                                            <p:tgtEl>
                                              <p:sndTgt r:embed="rId12" name="whoosh.wav"/>
                                            </p:tgtEl>
                                          </p:cMediaNode>
                                        </p:audio>
                                      </p:subTnLst>
                                    </p:cTn>
                                  </p:par>
                                </p:childTnLst>
                              </p:cTn>
                            </p:par>
                            <p:par>
                              <p:cTn id="30" fill="hold">
                                <p:stCondLst>
                                  <p:cond delay="2750"/>
                                </p:stCondLst>
                                <p:childTnLst>
                                  <p:par>
                                    <p:cTn id="31" presetID="6" presetClass="emph" presetSubtype="0" fill="hold" nodeType="afterEffect">
                                      <p:stCondLst>
                                        <p:cond delay="0"/>
                                      </p:stCondLst>
                                      <p:childTnLst>
                                        <p:animScale>
                                          <p:cBhvr>
                                            <p:cTn id="32" dur="2000" fill="hold"/>
                                            <p:tgtEl>
                                              <p:spTgt spid="14"/>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a:extLst>
            <a:ext uri="{FF2B5EF4-FFF2-40B4-BE49-F238E27FC236}">
              <a16:creationId xmlns:a16="http://schemas.microsoft.com/office/drawing/2014/main" id="{CF19553B-100D-77B9-CD10-95EFB1A8A214}"/>
            </a:ext>
          </a:extLst>
        </p:cNvPr>
        <p:cNvGrpSpPr/>
        <p:nvPr/>
      </p:nvGrpSpPr>
      <p:grpSpPr>
        <a:xfrm>
          <a:off x="0" y="0"/>
          <a:ext cx="0" cy="0"/>
          <a:chOff x="0" y="0"/>
          <a:chExt cx="0" cy="0"/>
        </a:xfrm>
      </p:grpSpPr>
      <p:grpSp>
        <p:nvGrpSpPr>
          <p:cNvPr id="2" name="Group 9">
            <a:extLst>
              <a:ext uri="{FF2B5EF4-FFF2-40B4-BE49-F238E27FC236}">
                <a16:creationId xmlns:a16="http://schemas.microsoft.com/office/drawing/2014/main" id="{63CDF51A-70F6-0E83-E60F-2FF7BC702779}"/>
              </a:ext>
            </a:extLst>
          </p:cNvPr>
          <p:cNvGrpSpPr/>
          <p:nvPr/>
        </p:nvGrpSpPr>
        <p:grpSpPr>
          <a:xfrm>
            <a:off x="313733" y="718415"/>
            <a:ext cx="11564534" cy="1521732"/>
            <a:chOff x="204637" y="128514"/>
            <a:chExt cx="11564534" cy="1521732"/>
          </a:xfrm>
        </p:grpSpPr>
        <p:grpSp>
          <p:nvGrpSpPr>
            <p:cNvPr id="3" name="Group 1">
              <a:extLst>
                <a:ext uri="{FF2B5EF4-FFF2-40B4-BE49-F238E27FC236}">
                  <a16:creationId xmlns:a16="http://schemas.microsoft.com/office/drawing/2014/main" id="{4A74CA69-23C7-77FA-EDCF-86162C42E30E}"/>
                </a:ext>
              </a:extLst>
            </p:cNvPr>
            <p:cNvGrpSpPr/>
            <p:nvPr/>
          </p:nvGrpSpPr>
          <p:grpSpPr>
            <a:xfrm>
              <a:off x="204637" y="526534"/>
              <a:ext cx="11449298" cy="1123712"/>
              <a:chOff x="1473880" y="926145"/>
              <a:chExt cx="8594697" cy="1123712"/>
            </a:xfrm>
          </p:grpSpPr>
          <p:sp>
            <p:nvSpPr>
              <p:cNvPr id="8" name="TextBox 2">
                <a:extLst>
                  <a:ext uri="{FF2B5EF4-FFF2-40B4-BE49-F238E27FC236}">
                    <a16:creationId xmlns:a16="http://schemas.microsoft.com/office/drawing/2014/main" id="{D9F6C8DE-C2E6-1BD9-D405-428B73817AAF}"/>
                  </a:ext>
                </a:extLst>
              </p:cNvPr>
              <p:cNvSpPr txBox="1"/>
              <p:nvPr/>
            </p:nvSpPr>
            <p:spPr>
              <a:xfrm>
                <a:off x="1861906" y="926145"/>
                <a:ext cx="8206671" cy="1123712"/>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Nội dung chính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9" name="Picture 4">
                <a:extLst>
                  <a:ext uri="{FF2B5EF4-FFF2-40B4-BE49-F238E27FC236}">
                    <a16:creationId xmlns:a16="http://schemas.microsoft.com/office/drawing/2014/main" id="{76DD4BE6-6569-2579-6F68-D943ED71DAC4}"/>
                  </a:ext>
                </a:extLst>
              </p:cNvPr>
              <p:cNvPicPr>
                <a:picLocks noChangeAspect="1"/>
              </p:cNvPicPr>
              <p:nvPr/>
            </p:nvPicPr>
            <p:blipFill>
              <a:blip r:embed="rId5"/>
              <a:stretch>
                <a:fillRect/>
              </a:stretch>
            </p:blipFill>
            <p:spPr>
              <a:xfrm>
                <a:off x="1473880" y="1136676"/>
                <a:ext cx="666270" cy="802640"/>
              </a:xfrm>
              <a:prstGeom prst="rect">
                <a:avLst/>
              </a:prstGeom>
            </p:spPr>
          </p:pic>
        </p:grpSp>
        <p:pic>
          <p:nvPicPr>
            <p:cNvPr id="4" name="Picture 2">
              <a:extLst>
                <a:ext uri="{FF2B5EF4-FFF2-40B4-BE49-F238E27FC236}">
                  <a16:creationId xmlns:a16="http://schemas.microsoft.com/office/drawing/2014/main" id="{3A468353-D24F-1828-25AD-1F115FB4024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09909" y="128514"/>
              <a:ext cx="1859262" cy="604260"/>
            </a:xfrm>
            <a:prstGeom prst="rect">
              <a:avLst/>
            </a:prstGeom>
          </p:spPr>
        </p:pic>
      </p:grpSp>
      <p:sp>
        <p:nvSpPr>
          <p:cNvPr id="10" name="Rectangle: Rounded Corners 17">
            <a:extLst>
              <a:ext uri="{FF2B5EF4-FFF2-40B4-BE49-F238E27FC236}">
                <a16:creationId xmlns:a16="http://schemas.microsoft.com/office/drawing/2014/main" id="{0B45FFB5-22A4-4151-19EB-399AA716DF2A}"/>
              </a:ext>
            </a:extLst>
          </p:cNvPr>
          <p:cNvSpPr/>
          <p:nvPr/>
        </p:nvSpPr>
        <p:spPr>
          <a:xfrm>
            <a:off x="1015965" y="2638167"/>
            <a:ext cx="10561735" cy="3248167"/>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E7E6E6">
                    <a:lumMod val="10000"/>
                  </a:srgbClr>
                </a:solidFill>
                <a:effectLst/>
                <a:uLnTx/>
                <a:uFillTx/>
                <a:latin typeface="Calibri" panose="020F0502020204030204" pitchFamily="34" charset="0"/>
                <a:ea typeface="+mn-ea"/>
                <a:cs typeface="Calibri" panose="020F0502020204030204" pitchFamily="34" charset="0"/>
              </a:rPr>
              <a:t>Sự gắn bó, hoà quyện của những con chim chiền chiện với thiên nhiên và với những người dân lao động bình dị. </a:t>
            </a:r>
          </a:p>
        </p:txBody>
      </p:sp>
    </p:spTree>
    <p:extLst>
      <p:ext uri="{BB962C8B-B14F-4D97-AF65-F5344CB8AC3E}">
        <p14:creationId xmlns:p14="http://schemas.microsoft.com/office/powerpoint/2010/main" val="2505284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Right)">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a:extLst>
            <a:ext uri="{FF2B5EF4-FFF2-40B4-BE49-F238E27FC236}">
              <a16:creationId xmlns:a16="http://schemas.microsoft.com/office/drawing/2014/main" id="{1414BD93-70D3-43ED-6820-CB0055A69694}"/>
            </a:ext>
          </a:extLst>
        </p:cNvPr>
        <p:cNvGrpSpPr/>
        <p:nvPr/>
      </p:nvGrpSpPr>
      <p:grpSpPr>
        <a:xfrm>
          <a:off x="0" y="0"/>
          <a:ext cx="0" cy="0"/>
          <a:chOff x="0" y="0"/>
          <a:chExt cx="0" cy="0"/>
        </a:xfrm>
      </p:grpSpPr>
      <p:sp>
        <p:nvSpPr>
          <p:cNvPr id="31" name="Hình chữ nhật: Góc Tròn 30">
            <a:extLst>
              <a:ext uri="{FF2B5EF4-FFF2-40B4-BE49-F238E27FC236}">
                <a16:creationId xmlns:a16="http://schemas.microsoft.com/office/drawing/2014/main" id="{91703DFA-1377-BEEE-163C-22437F1A983E}"/>
              </a:ext>
            </a:extLst>
          </p:cNvPr>
          <p:cNvSpPr/>
          <p:nvPr/>
        </p:nvSpPr>
        <p:spPr>
          <a:xfrm>
            <a:off x="397565" y="558096"/>
            <a:ext cx="11410122" cy="5857218"/>
          </a:xfrm>
          <a:prstGeom prst="roundRect">
            <a:avLst/>
          </a:prstGeom>
          <a:solidFill>
            <a:schemeClr val="bg1">
              <a:alpha val="81000"/>
            </a:schemeClr>
          </a:solidFill>
          <a:ln w="762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13">
            <a:extLst>
              <a:ext uri="{FF2B5EF4-FFF2-40B4-BE49-F238E27FC236}">
                <a16:creationId xmlns:a16="http://schemas.microsoft.com/office/drawing/2014/main" id="{6B0B75A3-AEF2-74F8-73C9-AFDD91A58F1B}"/>
              </a:ext>
            </a:extLst>
          </p:cNvPr>
          <p:cNvGrpSpPr/>
          <p:nvPr/>
        </p:nvGrpSpPr>
        <p:grpSpPr>
          <a:xfrm>
            <a:off x="1254253" y="740027"/>
            <a:ext cx="10041302" cy="1569660"/>
            <a:chOff x="1604798" y="-1041085"/>
            <a:chExt cx="11171227" cy="1569660"/>
          </a:xfrm>
        </p:grpSpPr>
        <p:sp>
          <p:nvSpPr>
            <p:cNvPr id="10" name="TextBox 8">
              <a:extLst>
                <a:ext uri="{FF2B5EF4-FFF2-40B4-BE49-F238E27FC236}">
                  <a16:creationId xmlns:a16="http://schemas.microsoft.com/office/drawing/2014/main" id="{6B01620A-120F-DF1F-A984-C29AD1A02952}"/>
                </a:ext>
              </a:extLst>
            </p:cNvPr>
            <p:cNvSpPr txBox="1"/>
            <p:nvPr/>
          </p:nvSpPr>
          <p:spPr>
            <a:xfrm>
              <a:off x="1604798" y="-1041085"/>
              <a:ext cx="11171227" cy="156966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88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GIỌNG</a:t>
              </a:r>
              <a:r>
                <a:rPr kumimoji="0" lang="sv-SE" sz="9600" b="0" i="0" u="none" strike="noStrike" kern="1200" cap="none" spc="0" normalizeH="0" baseline="0" noProof="0">
                  <a:ln w="231775">
                    <a:solidFill>
                      <a:prstClr val="white"/>
                    </a:solidFill>
                  </a:ln>
                  <a:solidFill>
                    <a:prstClr val="white"/>
                  </a:solidFill>
                  <a:effectLst/>
                  <a:uLnTx/>
                  <a:uFillTx/>
                  <a:latin typeface="SVN-Apple" panose="02040603050506020204" pitchFamily="18" charset="0"/>
                  <a:ea typeface="LNTH-LuoLuoNotangYuanTi 1" pitchFamily="2" charset="-128"/>
                  <a:cs typeface="LNTH-LuoLuoNotangYuanTi 1" pitchFamily="2" charset="-128"/>
                </a:rPr>
                <a:t> </a:t>
              </a:r>
              <a:r>
                <a:rPr kumimoji="0" lang="sv-SE" sz="88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ĐỌC</a:t>
              </a:r>
              <a:r>
                <a:rPr kumimoji="0" lang="sv-SE" sz="96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 </a:t>
              </a:r>
              <a:r>
                <a:rPr kumimoji="0" lang="sv-SE" sz="88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CỦA</a:t>
              </a:r>
              <a:r>
                <a:rPr kumimoji="0" lang="sv-SE" sz="96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 </a:t>
              </a:r>
              <a:r>
                <a:rPr kumimoji="0" lang="sv-SE" sz="88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NHÂN</a:t>
              </a:r>
              <a:r>
                <a:rPr kumimoji="0" lang="sv-SE" sz="96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 </a:t>
              </a:r>
              <a:r>
                <a:rPr kumimoji="0" lang="sv-SE" sz="88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VẬT</a:t>
              </a:r>
              <a:endParaRPr kumimoji="0" lang="sv-SE" sz="8800" b="1" i="0" u="none" strike="noStrike" kern="1200" cap="none" spc="0" normalizeH="0" baseline="0" noProof="0" dirty="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endParaRPr>
            </a:p>
          </p:txBody>
        </p:sp>
        <p:sp>
          <p:nvSpPr>
            <p:cNvPr id="11" name="TextBox 12">
              <a:extLst>
                <a:ext uri="{FF2B5EF4-FFF2-40B4-BE49-F238E27FC236}">
                  <a16:creationId xmlns:a16="http://schemas.microsoft.com/office/drawing/2014/main" id="{123E2458-0598-DE11-6E0B-40EFED746C1D}"/>
                </a:ext>
              </a:extLst>
            </p:cNvPr>
            <p:cNvSpPr txBox="1"/>
            <p:nvPr/>
          </p:nvSpPr>
          <p:spPr>
            <a:xfrm>
              <a:off x="1604798" y="-1041085"/>
              <a:ext cx="11171227" cy="156966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G</a:t>
              </a:r>
              <a:r>
                <a:rPr kumimoji="0" lang="sv-SE"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I</a:t>
              </a:r>
              <a:r>
                <a:rPr kumimoji="0" lang="sv-SE" sz="88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Ọ</a:t>
              </a:r>
              <a:r>
                <a:rPr kumimoji="0" lang="sv-SE"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N</a:t>
              </a:r>
              <a:r>
                <a:rPr kumimoji="0" lang="sv-SE" sz="88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G</a:t>
              </a:r>
              <a:r>
                <a:rPr kumimoji="0" lang="sv-SE" sz="9600" b="0" i="0" u="none" strike="noStrike" kern="1200" cap="none" spc="0" normalizeH="0" baseline="0" noProof="0">
                  <a:ln>
                    <a:noFill/>
                  </a:ln>
                  <a:solidFill>
                    <a:srgbClr val="77D460"/>
                  </a:solidFill>
                  <a:effectLst/>
                  <a:uLnTx/>
                  <a:uFillTx/>
                  <a:latin typeface="SVN-Apple" panose="02040603050506020204" pitchFamily="18" charset="0"/>
                  <a:ea typeface="LNTH-LuoLuoNotangYuanTi 1" pitchFamily="2" charset="-128"/>
                  <a:cs typeface="LNTH-LuoLuoNotangYuanTi 1" pitchFamily="2" charset="-128"/>
                </a:rPr>
                <a:t> </a:t>
              </a:r>
              <a:r>
                <a:rPr kumimoji="0" lang="sv-SE"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Đ</a:t>
              </a:r>
              <a:r>
                <a:rPr kumimoji="0" lang="sv-SE"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Ọ</a:t>
              </a:r>
              <a:r>
                <a:rPr kumimoji="0" lang="sv-SE" sz="88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C</a:t>
              </a:r>
              <a:r>
                <a:rPr kumimoji="0" lang="sv-SE" sz="9600" b="1" i="0" u="none" strike="noStrike" kern="1200" cap="none" spc="0" normalizeH="0" baseline="0" noProof="0">
                  <a:ln w="19050">
                    <a:solidFill>
                      <a:srgbClr val="002060"/>
                    </a:solidFill>
                    <a:prstDash val="solid"/>
                  </a:ln>
                  <a:solidFill>
                    <a:srgbClr val="77D460"/>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 </a:t>
              </a:r>
              <a:r>
                <a:rPr kumimoji="0" lang="sv-SE" sz="88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C</a:t>
              </a:r>
              <a:r>
                <a:rPr kumimoji="0" lang="sv-SE"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Ủ</a:t>
              </a:r>
              <a:r>
                <a:rPr kumimoji="0" lang="sv-SE"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A</a:t>
              </a:r>
              <a:r>
                <a:rPr kumimoji="0" lang="sv-SE" sz="9600" b="1" i="0" u="none" strike="noStrike" kern="1200" cap="none" spc="0" normalizeH="0" baseline="0" noProof="0">
                  <a:ln w="19050">
                    <a:solidFill>
                      <a:srgbClr val="002060"/>
                    </a:solidFill>
                    <a:prstDash val="solid"/>
                  </a:ln>
                  <a:solidFill>
                    <a:srgbClr val="77D460"/>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 </a:t>
              </a:r>
              <a:r>
                <a:rPr kumimoji="0" lang="sv-SE"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N</a:t>
              </a:r>
              <a:r>
                <a:rPr kumimoji="0" lang="sv-SE" sz="88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H</a:t>
              </a:r>
              <a:r>
                <a:rPr kumimoji="0" lang="sv-SE"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Â</a:t>
              </a:r>
              <a:r>
                <a:rPr kumimoji="0" lang="sv-SE" sz="88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N</a:t>
              </a:r>
              <a:r>
                <a:rPr kumimoji="0" lang="sv-SE" sz="9600" b="1" i="0" u="none" strike="noStrike" kern="1200" cap="none" spc="0" normalizeH="0" baseline="0" noProof="0">
                  <a:ln w="19050">
                    <a:solidFill>
                      <a:srgbClr val="002060"/>
                    </a:solidFill>
                    <a:prstDash val="solid"/>
                  </a:ln>
                  <a:solidFill>
                    <a:srgbClr val="77D460"/>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 </a:t>
              </a:r>
              <a:r>
                <a:rPr kumimoji="0" lang="sv-SE"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V</a:t>
              </a:r>
              <a:r>
                <a:rPr kumimoji="0" lang="sv-SE"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Ậ</a:t>
              </a:r>
              <a:r>
                <a:rPr kumimoji="0" lang="sv-SE"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T</a:t>
              </a:r>
              <a:endParaRPr kumimoji="0" lang="sv-SE" sz="88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endParaRPr>
            </a:p>
          </p:txBody>
        </p:sp>
      </p:grpSp>
      <p:sp>
        <p:nvSpPr>
          <p:cNvPr id="19" name="Hộp Văn bản 18">
            <a:extLst>
              <a:ext uri="{FF2B5EF4-FFF2-40B4-BE49-F238E27FC236}">
                <a16:creationId xmlns:a16="http://schemas.microsoft.com/office/drawing/2014/main" id="{21249E4E-0EB2-688A-3BB5-5AB50A2EE989}"/>
              </a:ext>
            </a:extLst>
          </p:cNvPr>
          <p:cNvSpPr txBox="1"/>
          <p:nvPr/>
        </p:nvSpPr>
        <p:spPr>
          <a:xfrm>
            <a:off x="1577880" y="2628780"/>
            <a:ext cx="6204550"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Toàn bài đọc với giọng thong thả, rõ ràng, rành mạch.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Nhấn giọng ở những từ ngữ tả vẻ đẹp của tự nhiên,...</a:t>
            </a:r>
          </a:p>
        </p:txBody>
      </p:sp>
      <p:pic>
        <p:nvPicPr>
          <p:cNvPr id="21" name="Hình ảnh 20" descr="Ảnh có chứa hình vẽ, hình mẫu, minh họa, Phim hoạt hình&#10;&#10;Mô tả được tạo tự động">
            <a:extLst>
              <a:ext uri="{FF2B5EF4-FFF2-40B4-BE49-F238E27FC236}">
                <a16:creationId xmlns:a16="http://schemas.microsoft.com/office/drawing/2014/main" id="{BB48198E-62BD-FB31-F436-4FC3F97841D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036" b="68419" l="54431" r="95343">
                        <a14:foregroundMark x1="79204" y1="16822" x2="75517" y2="58957"/>
                        <a14:foregroundMark x1="56953" y1="33037" x2="56953" y2="33037"/>
                        <a14:foregroundMark x1="73027" y1="65507" x2="73027" y2="65507"/>
                        <a14:foregroundMark x1="78137" y1="64739" x2="78137" y2="64739"/>
                        <a14:foregroundMark x1="69470" y1="60857" x2="76746" y2="67125"/>
                        <a14:foregroundMark x1="76746" y1="67125" x2="78752" y2="60493"/>
                        <a14:foregroundMark x1="71022" y1="23372" x2="70569" y2="52770"/>
                        <a14:foregroundMark x1="74580" y1="30530" x2="72089" y2="54873"/>
                        <a14:foregroundMark x1="84153" y1="30530" x2="77329" y2="45774"/>
                        <a14:foregroundMark x1="77329" y1="45774" x2="64683" y2="43591"/>
                        <a14:foregroundMark x1="64683" y1="43591" x2="64715" y2="33482"/>
                        <a14:foregroundMark x1="64715" y1="33482" x2="65912" y2="30732"/>
                        <a14:foregroundMark x1="54495" y1="40962" x2="54495" y2="40962"/>
                        <a14:foregroundMark x1="84767" y1="32471" x2="88648" y2="37687"/>
                        <a14:foregroundMark x1="88648" y1="37687" x2="88648" y2="37687"/>
                        <a14:foregroundMark x1="79366" y1="62232" x2="77684" y2="67651"/>
                        <a14:foregroundMark x1="72574" y1="65912" x2="76294" y2="68419"/>
                        <a14:foregroundMark x1="64683" y1="56409" x2="64683" y2="56409"/>
                        <a14:foregroundMark x1="83862" y1="57582" x2="83862" y2="57582"/>
                        <a14:foregroundMark x1="89263" y1="32673" x2="88648" y2="40962"/>
                      </a14:backgroundRemoval>
                    </a14:imgEffect>
                  </a14:imgLayer>
                </a14:imgProps>
              </a:ext>
              <a:ext uri="{28A0092B-C50C-407E-A947-70E740481C1C}">
                <a14:useLocalDpi xmlns:a14="http://schemas.microsoft.com/office/drawing/2010/main" val="0"/>
              </a:ext>
            </a:extLst>
          </a:blip>
          <a:srcRect l="54019" b="29231"/>
          <a:stretch/>
        </p:blipFill>
        <p:spPr>
          <a:xfrm>
            <a:off x="7954708" y="2004646"/>
            <a:ext cx="3340847" cy="4113327"/>
          </a:xfrm>
          <a:prstGeom prst="rect">
            <a:avLst/>
          </a:prstGeom>
        </p:spPr>
      </p:pic>
      <p:pic>
        <p:nvPicPr>
          <p:cNvPr id="22" name="Hình ảnh 21" descr="Ảnh có chứa hình mẫu, Phim hoạt hình, phim hoạt hình&#10;&#10;Mô tả được tạo tự động">
            <a:extLst>
              <a:ext uri="{FF2B5EF4-FFF2-40B4-BE49-F238E27FC236}">
                <a16:creationId xmlns:a16="http://schemas.microsoft.com/office/drawing/2014/main" id="{0B3500A3-B40A-B069-3831-D5FBF24EDA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855" y="2628780"/>
            <a:ext cx="742747" cy="742747"/>
          </a:xfrm>
          <a:prstGeom prst="rect">
            <a:avLst/>
          </a:prstGeom>
        </p:spPr>
      </p:pic>
      <p:pic>
        <p:nvPicPr>
          <p:cNvPr id="2" name="Hình ảnh 21" descr="Ảnh có chứa hình mẫu, Phim hoạt hình, phim hoạt hình&#10;&#10;Mô tả được tạo tự động">
            <a:extLst>
              <a:ext uri="{FF2B5EF4-FFF2-40B4-BE49-F238E27FC236}">
                <a16:creationId xmlns:a16="http://schemas.microsoft.com/office/drawing/2014/main" id="{E68A8A69-3201-2022-27D9-78C80FF7B4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349" y="4380371"/>
            <a:ext cx="742747" cy="742747"/>
          </a:xfrm>
          <a:prstGeom prst="rect">
            <a:avLst/>
          </a:prstGeom>
        </p:spPr>
      </p:pic>
    </p:spTree>
    <p:extLst>
      <p:ext uri="{BB962C8B-B14F-4D97-AF65-F5344CB8AC3E}">
        <p14:creationId xmlns:p14="http://schemas.microsoft.com/office/powerpoint/2010/main" val="3891479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2" presetClass="entr" presetSubtype="4"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1" name="Hình chữ nhật: Góc Tròn 30">
            <a:extLst>
              <a:ext uri="{FF2B5EF4-FFF2-40B4-BE49-F238E27FC236}">
                <a16:creationId xmlns:a16="http://schemas.microsoft.com/office/drawing/2014/main" id="{0C5EA248-9911-A5F5-CC82-3084F4B70C2F}"/>
              </a:ext>
            </a:extLst>
          </p:cNvPr>
          <p:cNvSpPr/>
          <p:nvPr/>
        </p:nvSpPr>
        <p:spPr>
          <a:xfrm>
            <a:off x="397565" y="558096"/>
            <a:ext cx="11410122" cy="5857218"/>
          </a:xfrm>
          <a:prstGeom prst="roundRect">
            <a:avLst/>
          </a:prstGeom>
          <a:solidFill>
            <a:schemeClr val="bg1">
              <a:alpha val="81000"/>
            </a:schemeClr>
          </a:solidFill>
          <a:ln w="762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ộp Văn bản 5">
            <a:extLst>
              <a:ext uri="{FF2B5EF4-FFF2-40B4-BE49-F238E27FC236}">
                <a16:creationId xmlns:a16="http://schemas.microsoft.com/office/drawing/2014/main" id="{5E19D871-CBA1-64DF-169B-E5CAC2E540B2}"/>
              </a:ext>
            </a:extLst>
          </p:cNvPr>
          <p:cNvSpPr txBox="1"/>
          <p:nvPr/>
        </p:nvSpPr>
        <p:spPr>
          <a:xfrm>
            <a:off x="619028" y="1198001"/>
            <a:ext cx="10953943" cy="4577407"/>
          </a:xfrm>
          <a:prstGeom prst="rect">
            <a:avLst/>
          </a:prstGeom>
          <a:noFill/>
        </p:spPr>
        <p:txBody>
          <a:bodyPr wrap="square">
            <a:spAutoFit/>
          </a:bodyPr>
          <a:lstStyle/>
          <a:p>
            <a:pPr algn="just">
              <a:lnSpc>
                <a:spcPct val="115000"/>
              </a:lnSpc>
            </a:pPr>
            <a:r>
              <a:rPr lang="en-US" sz="3200" b="1" i="1">
                <a:solidFill>
                  <a:srgbClr val="000000"/>
                </a:solidFill>
                <a:effectLst/>
                <a:latin typeface="Times New Roman" panose="02020603050405020304" pitchFamily="18" charset="0"/>
                <a:ea typeface="Calibri" panose="020F0502020204030204" pitchFamily="34" charset="0"/>
              </a:rPr>
              <a:t>	</a:t>
            </a:r>
            <a:r>
              <a:rPr lang="vi-VN" sz="3200" b="1" i="1">
                <a:solidFill>
                  <a:srgbClr val="000000"/>
                </a:solidFill>
                <a:effectLst/>
                <a:latin typeface="Times New Roman" panose="02020603050405020304" pitchFamily="18" charset="0"/>
                <a:ea typeface="Calibri" panose="020F0502020204030204" pitchFamily="34" charset="0"/>
              </a:rPr>
              <a:t>Theo với tiếng chim </a:t>
            </a:r>
            <a:r>
              <a:rPr lang="vi-VN" sz="3200" b="1" i="1" u="sng">
                <a:solidFill>
                  <a:srgbClr val="000000"/>
                </a:solidFill>
                <a:effectLst/>
                <a:latin typeface="Times New Roman" panose="02020603050405020304" pitchFamily="18" charset="0"/>
                <a:ea typeface="Calibri" panose="020F0502020204030204" pitchFamily="34" charset="0"/>
              </a:rPr>
              <a:t>bay lên</a:t>
            </a:r>
            <a:r>
              <a:rPr lang="vi-VN" sz="3200" b="1" i="1">
                <a:solidFill>
                  <a:srgbClr val="000000"/>
                </a:solidFill>
                <a:effectLst/>
                <a:latin typeface="Times New Roman" panose="02020603050405020304" pitchFamily="18" charset="0"/>
                <a:ea typeface="Calibri" panose="020F0502020204030204" pitchFamily="34" charset="0"/>
              </a:rPr>
              <a:t>,/ từ không trung </a:t>
            </a:r>
            <a:r>
              <a:rPr lang="vi-VN" sz="3200" b="1" i="1" u="sng">
                <a:solidFill>
                  <a:srgbClr val="000000"/>
                </a:solidFill>
                <a:effectLst/>
                <a:latin typeface="Times New Roman" panose="02020603050405020304" pitchFamily="18" charset="0"/>
                <a:ea typeface="Calibri" panose="020F0502020204030204" pitchFamily="34" charset="0"/>
              </a:rPr>
              <a:t>vọng xuống</a:t>
            </a:r>
            <a:r>
              <a:rPr lang="vi-VN" sz="3200" b="1" i="1">
                <a:solidFill>
                  <a:srgbClr val="000000"/>
                </a:solidFill>
                <a:effectLst/>
                <a:latin typeface="Times New Roman" panose="02020603050405020304" pitchFamily="18" charset="0"/>
                <a:ea typeface="Calibri" panose="020F0502020204030204" pitchFamily="34" charset="0"/>
              </a:rPr>
              <a:t> một tiếng hót </a:t>
            </a:r>
            <a:r>
              <a:rPr lang="vi-VN" sz="3200" b="1" i="1" u="sng">
                <a:solidFill>
                  <a:srgbClr val="000000"/>
                </a:solidFill>
                <a:effectLst/>
                <a:latin typeface="Times New Roman" panose="02020603050405020304" pitchFamily="18" charset="0"/>
                <a:ea typeface="Calibri" panose="020F0502020204030204" pitchFamily="34" charset="0"/>
              </a:rPr>
              <a:t>trong sáng diệu kì</a:t>
            </a:r>
            <a:r>
              <a:rPr lang="vi-VN" sz="3200" b="1" i="1">
                <a:solidFill>
                  <a:srgbClr val="000000"/>
                </a:solidFill>
                <a:effectLst/>
                <a:latin typeface="Times New Roman" panose="02020603050405020304" pitchFamily="18" charset="0"/>
                <a:ea typeface="Calibri" panose="020F0502020204030204" pitchFamily="34" charset="0"/>
              </a:rPr>
              <a:t>,/ giọng </a:t>
            </a:r>
            <a:r>
              <a:rPr lang="vi-VN" sz="3200" b="1" i="1" u="sng">
                <a:solidFill>
                  <a:srgbClr val="000000"/>
                </a:solidFill>
                <a:effectLst/>
                <a:latin typeface="Times New Roman" panose="02020603050405020304" pitchFamily="18" charset="0"/>
                <a:ea typeface="Calibri" panose="020F0502020204030204" pitchFamily="34" charset="0"/>
              </a:rPr>
              <a:t>ríu ran</a:t>
            </a:r>
            <a:r>
              <a:rPr lang="vi-VN" sz="3200" b="1" i="1">
                <a:solidFill>
                  <a:srgbClr val="000000"/>
                </a:solidFill>
                <a:effectLst/>
                <a:latin typeface="Times New Roman" panose="02020603050405020304" pitchFamily="18" charset="0"/>
                <a:ea typeface="Calibri" panose="020F0502020204030204" pitchFamily="34" charset="0"/>
              </a:rPr>
              <a:t> đổ hồi,/ âm điệu </a:t>
            </a:r>
            <a:r>
              <a:rPr lang="vi-VN" sz="3200" b="1" i="1" u="sng">
                <a:solidFill>
                  <a:srgbClr val="000000"/>
                </a:solidFill>
                <a:effectLst/>
                <a:latin typeface="Times New Roman" panose="02020603050405020304" pitchFamily="18" charset="0"/>
                <a:ea typeface="Calibri" panose="020F0502020204030204" pitchFamily="34" charset="0"/>
              </a:rPr>
              <a:t>hài hoà</a:t>
            </a:r>
            <a:r>
              <a:rPr lang="vi-VN" sz="3200" b="1" i="1">
                <a:solidFill>
                  <a:srgbClr val="000000"/>
                </a:solidFill>
                <a:effectLst/>
                <a:latin typeface="Times New Roman" panose="02020603050405020304" pitchFamily="18" charset="0"/>
                <a:ea typeface="Calibri" panose="020F0502020204030204" pitchFamily="34" charset="0"/>
              </a:rPr>
              <a:t> đến </a:t>
            </a:r>
            <a:r>
              <a:rPr lang="vi-VN" sz="3200" b="1" i="1" u="sng">
                <a:solidFill>
                  <a:srgbClr val="000000"/>
                </a:solidFill>
                <a:effectLst/>
                <a:latin typeface="Times New Roman" panose="02020603050405020304" pitchFamily="18" charset="0"/>
                <a:ea typeface="Calibri" panose="020F0502020204030204" pitchFamily="34" charset="0"/>
              </a:rPr>
              <a:t>tinh tế</a:t>
            </a:r>
            <a:r>
              <a:rPr lang="vi-VN" sz="3200" b="1" i="1">
                <a:solidFill>
                  <a:srgbClr val="000000"/>
                </a:solidFill>
                <a:effectLst/>
                <a:latin typeface="Times New Roman" panose="02020603050405020304" pitchFamily="18" charset="0"/>
                <a:ea typeface="Calibri" panose="020F0502020204030204" pitchFamily="34" charset="0"/>
              </a:rPr>
              <a:t>.// Giọng hót vừa đượm vẻ </a:t>
            </a:r>
            <a:r>
              <a:rPr lang="vi-VN" sz="3200" b="1" i="1" u="sng">
                <a:solidFill>
                  <a:srgbClr val="000000"/>
                </a:solidFill>
                <a:effectLst/>
                <a:latin typeface="Times New Roman" panose="02020603050405020304" pitchFamily="18" charset="0"/>
                <a:ea typeface="Calibri" panose="020F0502020204030204" pitchFamily="34" charset="0"/>
              </a:rPr>
              <a:t>hồn nhiên,</a:t>
            </a:r>
            <a:r>
              <a:rPr lang="vi-VN" sz="3200" b="1" i="1">
                <a:solidFill>
                  <a:srgbClr val="000000"/>
                </a:solidFill>
                <a:effectLst/>
                <a:latin typeface="Times New Roman" panose="02020603050405020304" pitchFamily="18" charset="0"/>
                <a:ea typeface="Calibri" panose="020F0502020204030204" pitchFamily="34" charset="0"/>
              </a:rPr>
              <a:t>/ vừa </a:t>
            </a:r>
            <a:r>
              <a:rPr lang="vi-VN" sz="3200" b="1" i="1" u="sng">
                <a:solidFill>
                  <a:srgbClr val="000000"/>
                </a:solidFill>
                <a:effectLst/>
                <a:latin typeface="Times New Roman" panose="02020603050405020304" pitchFamily="18" charset="0"/>
                <a:ea typeface="Calibri" panose="020F0502020204030204" pitchFamily="34" charset="0"/>
              </a:rPr>
              <a:t>thơ thới</a:t>
            </a:r>
            <a:r>
              <a:rPr lang="vi-VN" sz="3200" b="1" i="1">
                <a:solidFill>
                  <a:srgbClr val="000000"/>
                </a:solidFill>
                <a:effectLst/>
                <a:latin typeface="Times New Roman" panose="02020603050405020304" pitchFamily="18" charset="0"/>
                <a:ea typeface="Calibri" panose="020F0502020204030204" pitchFamily="34" charset="0"/>
              </a:rPr>
              <a:t>,/ </a:t>
            </a:r>
            <a:r>
              <a:rPr lang="vi-VN" sz="3200" b="1" i="1" u="sng">
                <a:solidFill>
                  <a:srgbClr val="000000"/>
                </a:solidFill>
                <a:effectLst/>
                <a:latin typeface="Times New Roman" panose="02020603050405020304" pitchFamily="18" charset="0"/>
                <a:ea typeface="Calibri" panose="020F0502020204030204" pitchFamily="34" charset="0"/>
              </a:rPr>
              <a:t>thanh thản</a:t>
            </a:r>
            <a:r>
              <a:rPr lang="vi-VN" sz="3200" b="1" i="1">
                <a:solidFill>
                  <a:srgbClr val="000000"/>
                </a:solidFill>
                <a:effectLst/>
                <a:latin typeface="Times New Roman" panose="02020603050405020304" pitchFamily="18" charset="0"/>
                <a:ea typeface="Calibri" panose="020F0502020204030204" pitchFamily="34" charset="0"/>
              </a:rPr>
              <a:t>…// Chim </a:t>
            </a:r>
            <a:r>
              <a:rPr lang="vi-VN" sz="3200" b="1" i="1" u="sng">
                <a:solidFill>
                  <a:srgbClr val="000000"/>
                </a:solidFill>
                <a:effectLst/>
                <a:latin typeface="Times New Roman" panose="02020603050405020304" pitchFamily="18" charset="0"/>
                <a:ea typeface="Calibri" panose="020F0502020204030204" pitchFamily="34" charset="0"/>
              </a:rPr>
              <a:t>gieo</a:t>
            </a:r>
            <a:r>
              <a:rPr lang="vi-VN" sz="3200" b="1" i="1">
                <a:solidFill>
                  <a:srgbClr val="000000"/>
                </a:solidFill>
                <a:effectLst/>
                <a:latin typeface="Times New Roman" panose="02020603050405020304" pitchFamily="18" charset="0"/>
                <a:ea typeface="Calibri" panose="020F0502020204030204" pitchFamily="34" charset="0"/>
              </a:rPr>
              <a:t> niềm yêu đời </a:t>
            </a:r>
            <a:r>
              <a:rPr lang="vi-VN" sz="3200" b="1" i="1" u="sng">
                <a:solidFill>
                  <a:srgbClr val="000000"/>
                </a:solidFill>
                <a:effectLst/>
                <a:latin typeface="Times New Roman" panose="02020603050405020304" pitchFamily="18" charset="0"/>
                <a:ea typeface="Calibri" panose="020F0502020204030204" pitchFamily="34" charset="0"/>
              </a:rPr>
              <a:t>vô tư</a:t>
            </a:r>
            <a:r>
              <a:rPr lang="vi-VN" sz="3200" b="1" i="1">
                <a:solidFill>
                  <a:srgbClr val="000000"/>
                </a:solidFill>
                <a:effectLst/>
                <a:latin typeface="Times New Roman" panose="02020603050405020304" pitchFamily="18" charset="0"/>
                <a:ea typeface="Calibri" panose="020F0502020204030204" pitchFamily="34" charset="0"/>
              </a:rPr>
              <a:t>/ cho những người </a:t>
            </a:r>
            <a:r>
              <a:rPr lang="vi-VN" sz="3200" b="1" i="1" u="sng">
                <a:solidFill>
                  <a:srgbClr val="000000"/>
                </a:solidFill>
                <a:effectLst/>
                <a:latin typeface="Times New Roman" panose="02020603050405020304" pitchFamily="18" charset="0"/>
                <a:ea typeface="Calibri" panose="020F0502020204030204" pitchFamily="34" charset="0"/>
              </a:rPr>
              <a:t>lam lũ</a:t>
            </a:r>
            <a:r>
              <a:rPr lang="vi-VN" sz="3200" b="1" i="1">
                <a:solidFill>
                  <a:srgbClr val="000000"/>
                </a:solidFill>
                <a:effectLst/>
                <a:latin typeface="Times New Roman" panose="02020603050405020304" pitchFamily="18" charset="0"/>
                <a:ea typeface="Calibri" panose="020F0502020204030204" pitchFamily="34" charset="0"/>
              </a:rPr>
              <a:t> trên mặt đất.// Lúc ấy,/ trên cánh đồng,/ vẫn người nào việc ấy.// Người </a:t>
            </a:r>
            <a:r>
              <a:rPr lang="vi-VN" sz="3200" b="1" i="1" u="sng">
                <a:solidFill>
                  <a:srgbClr val="000000"/>
                </a:solidFill>
                <a:effectLst/>
                <a:latin typeface="Times New Roman" panose="02020603050405020304" pitchFamily="18" charset="0"/>
                <a:ea typeface="Calibri" panose="020F0502020204030204" pitchFamily="34" charset="0"/>
              </a:rPr>
              <a:t>làm cỏ</a:t>
            </a:r>
            <a:r>
              <a:rPr lang="vi-VN" sz="3200" b="1" i="1">
                <a:solidFill>
                  <a:srgbClr val="000000"/>
                </a:solidFill>
                <a:effectLst/>
                <a:latin typeface="Times New Roman" panose="02020603050405020304" pitchFamily="18" charset="0"/>
                <a:ea typeface="Calibri" panose="020F0502020204030204" pitchFamily="34" charset="0"/>
              </a:rPr>
              <a:t> vẫn </a:t>
            </a:r>
            <a:r>
              <a:rPr lang="vi-VN" sz="3200" b="1" i="1" u="sng">
                <a:solidFill>
                  <a:srgbClr val="000000"/>
                </a:solidFill>
                <a:effectLst/>
                <a:latin typeface="Times New Roman" panose="02020603050405020304" pitchFamily="18" charset="0"/>
                <a:ea typeface="Calibri" panose="020F0502020204030204" pitchFamily="34" charset="0"/>
              </a:rPr>
              <a:t>làm cỏ</a:t>
            </a:r>
            <a:r>
              <a:rPr lang="vi-VN" sz="3200" b="1" i="1">
                <a:solidFill>
                  <a:srgbClr val="000000"/>
                </a:solidFill>
                <a:effectLst/>
                <a:latin typeface="Times New Roman" panose="02020603050405020304" pitchFamily="18" charset="0"/>
                <a:ea typeface="Calibri" panose="020F0502020204030204" pitchFamily="34" charset="0"/>
              </a:rPr>
              <a:t>,/ người </a:t>
            </a:r>
            <a:r>
              <a:rPr lang="vi-VN" sz="3200" b="1" i="1" u="sng">
                <a:solidFill>
                  <a:srgbClr val="000000"/>
                </a:solidFill>
                <a:effectLst/>
                <a:latin typeface="Times New Roman" panose="02020603050405020304" pitchFamily="18" charset="0"/>
                <a:ea typeface="Calibri" panose="020F0502020204030204" pitchFamily="34" charset="0"/>
              </a:rPr>
              <a:t>xới xáo</a:t>
            </a:r>
            <a:r>
              <a:rPr lang="vi-VN" sz="3200" b="1" i="1">
                <a:solidFill>
                  <a:srgbClr val="000000"/>
                </a:solidFill>
                <a:effectLst/>
                <a:latin typeface="Times New Roman" panose="02020603050405020304" pitchFamily="18" charset="0"/>
                <a:ea typeface="Calibri" panose="020F0502020204030204" pitchFamily="34" charset="0"/>
              </a:rPr>
              <a:t> vẫn </a:t>
            </a:r>
            <a:r>
              <a:rPr lang="vi-VN" sz="3200" b="1" i="1" u="sng">
                <a:solidFill>
                  <a:srgbClr val="000000"/>
                </a:solidFill>
                <a:effectLst/>
                <a:latin typeface="Times New Roman" panose="02020603050405020304" pitchFamily="18" charset="0"/>
                <a:ea typeface="Calibri" panose="020F0502020204030204" pitchFamily="34" charset="0"/>
              </a:rPr>
              <a:t>xới xáo</a:t>
            </a:r>
            <a:r>
              <a:rPr lang="vi-VN" sz="3200" b="1" i="1">
                <a:solidFill>
                  <a:srgbClr val="000000"/>
                </a:solidFill>
                <a:effectLst/>
                <a:latin typeface="Times New Roman" panose="02020603050405020304" pitchFamily="18" charset="0"/>
                <a:ea typeface="Calibri" panose="020F0502020204030204" pitchFamily="34" charset="0"/>
              </a:rPr>
              <a:t>,/ người </a:t>
            </a:r>
            <a:r>
              <a:rPr lang="vi-VN" sz="3200" b="1" i="1" u="sng">
                <a:solidFill>
                  <a:srgbClr val="000000"/>
                </a:solidFill>
                <a:effectLst/>
                <a:latin typeface="Times New Roman" panose="02020603050405020304" pitchFamily="18" charset="0"/>
                <a:ea typeface="Calibri" panose="020F0502020204030204" pitchFamily="34" charset="0"/>
              </a:rPr>
              <a:t>cày cuốc</a:t>
            </a:r>
            <a:r>
              <a:rPr lang="vi-VN" sz="3200" b="1" i="1">
                <a:solidFill>
                  <a:srgbClr val="000000"/>
                </a:solidFill>
                <a:effectLst/>
                <a:latin typeface="Times New Roman" panose="02020603050405020304" pitchFamily="18" charset="0"/>
                <a:ea typeface="Calibri" panose="020F0502020204030204" pitchFamily="34" charset="0"/>
              </a:rPr>
              <a:t> vẫn </a:t>
            </a:r>
            <a:r>
              <a:rPr lang="vi-VN" sz="3200" b="1" i="1" u="sng">
                <a:solidFill>
                  <a:srgbClr val="000000"/>
                </a:solidFill>
                <a:effectLst/>
                <a:latin typeface="Times New Roman" panose="02020603050405020304" pitchFamily="18" charset="0"/>
                <a:ea typeface="Calibri" panose="020F0502020204030204" pitchFamily="34" charset="0"/>
              </a:rPr>
              <a:t>cày cuốc</a:t>
            </a:r>
            <a:r>
              <a:rPr lang="vi-VN" sz="3200" b="1" i="1">
                <a:solidFill>
                  <a:srgbClr val="000000"/>
                </a:solidFill>
                <a:effectLst/>
                <a:latin typeface="Times New Roman" panose="02020603050405020304" pitchFamily="18" charset="0"/>
                <a:ea typeface="Calibri" panose="020F0502020204030204" pitchFamily="34" charset="0"/>
              </a:rPr>
              <a:t>…// Nhưng tiếng chim </a:t>
            </a:r>
            <a:r>
              <a:rPr lang="vi-VN" sz="3200" b="1" i="1" u="sng">
                <a:solidFill>
                  <a:srgbClr val="000000"/>
                </a:solidFill>
                <a:effectLst/>
                <a:latin typeface="Times New Roman" panose="02020603050405020304" pitchFamily="18" charset="0"/>
                <a:ea typeface="Calibri" panose="020F0502020204030204" pitchFamily="34" charset="0"/>
              </a:rPr>
              <a:t>hồn hậu</a:t>
            </a:r>
            <a:r>
              <a:rPr lang="vi-VN" sz="3200" b="1" i="1">
                <a:solidFill>
                  <a:srgbClr val="000000"/>
                </a:solidFill>
                <a:effectLst/>
                <a:latin typeface="Times New Roman" panose="02020603050405020304" pitchFamily="18" charset="0"/>
                <a:ea typeface="Calibri" panose="020F0502020204030204" pitchFamily="34" charset="0"/>
              </a:rPr>
              <a:t>/ đang nhập </a:t>
            </a:r>
            <a:r>
              <a:rPr lang="vi-VN" sz="3200" b="1" i="1" u="sng">
                <a:solidFill>
                  <a:srgbClr val="000000"/>
                </a:solidFill>
                <a:effectLst/>
                <a:latin typeface="Times New Roman" panose="02020603050405020304" pitchFamily="18" charset="0"/>
                <a:ea typeface="Calibri" panose="020F0502020204030204" pitchFamily="34" charset="0"/>
              </a:rPr>
              <a:t>lặng lẽ</a:t>
            </a:r>
            <a:r>
              <a:rPr lang="vi-VN" sz="3200" b="1" i="1">
                <a:solidFill>
                  <a:srgbClr val="000000"/>
                </a:solidFill>
                <a:effectLst/>
                <a:latin typeface="Times New Roman" panose="02020603050405020304" pitchFamily="18" charset="0"/>
                <a:ea typeface="Calibri" panose="020F0502020204030204" pitchFamily="34" charset="0"/>
              </a:rPr>
              <a:t> vào tâm hồn họ.//</a:t>
            </a:r>
            <a:endParaRPr lang="en-US" sz="3200" b="1">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517003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grpSp>
        <p:nvGrpSpPr>
          <p:cNvPr id="41" name="Group 11">
            <a:extLst>
              <a:ext uri="{FF2B5EF4-FFF2-40B4-BE49-F238E27FC236}">
                <a16:creationId xmlns:a16="http://schemas.microsoft.com/office/drawing/2014/main" id="{4D1BF246-3B25-67AF-CC15-06A6DBAAE03A}"/>
              </a:ext>
            </a:extLst>
          </p:cNvPr>
          <p:cNvGrpSpPr/>
          <p:nvPr/>
        </p:nvGrpSpPr>
        <p:grpSpPr>
          <a:xfrm>
            <a:off x="89699" y="137160"/>
            <a:ext cx="12102301" cy="4093326"/>
            <a:chOff x="89699" y="0"/>
            <a:chExt cx="12102301" cy="4093326"/>
          </a:xfrm>
        </p:grpSpPr>
        <p:pic>
          <p:nvPicPr>
            <p:cNvPr id="42" name="Picture 7">
              <a:extLst>
                <a:ext uri="{FF2B5EF4-FFF2-40B4-BE49-F238E27FC236}">
                  <a16:creationId xmlns:a16="http://schemas.microsoft.com/office/drawing/2014/main" id="{C07B8C52-BA12-4CBE-EBBA-CFADB56C77A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14419" y="0"/>
              <a:ext cx="4477581" cy="3942137"/>
            </a:xfrm>
            <a:prstGeom prst="rect">
              <a:avLst/>
            </a:prstGeom>
          </p:spPr>
        </p:pic>
        <p:pic>
          <p:nvPicPr>
            <p:cNvPr id="43" name="Picture 7">
              <a:extLst>
                <a:ext uri="{FF2B5EF4-FFF2-40B4-BE49-F238E27FC236}">
                  <a16:creationId xmlns:a16="http://schemas.microsoft.com/office/drawing/2014/main" id="{E3012156-02C1-1EE5-6DF5-0B8C1F0828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699" y="151189"/>
              <a:ext cx="4477581" cy="3942137"/>
            </a:xfrm>
            <a:prstGeom prst="rect">
              <a:avLst/>
            </a:prstGeom>
          </p:spPr>
        </p:pic>
        <p:pic>
          <p:nvPicPr>
            <p:cNvPr id="44" name="Picture 12">
              <a:extLst>
                <a:ext uri="{FF2B5EF4-FFF2-40B4-BE49-F238E27FC236}">
                  <a16:creationId xmlns:a16="http://schemas.microsoft.com/office/drawing/2014/main" id="{359517A7-96AB-8460-C7DF-BC0E9816609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32968" y="2012939"/>
              <a:ext cx="4696391" cy="921588"/>
            </a:xfrm>
            <a:prstGeom prst="rect">
              <a:avLst/>
            </a:prstGeom>
          </p:spPr>
        </p:pic>
      </p:grpSp>
      <p:grpSp>
        <p:nvGrpSpPr>
          <p:cNvPr id="45" name="Group 11">
            <a:extLst>
              <a:ext uri="{FF2B5EF4-FFF2-40B4-BE49-F238E27FC236}">
                <a16:creationId xmlns:a16="http://schemas.microsoft.com/office/drawing/2014/main" id="{A81F039B-11C1-0E9F-ADFC-35CD662C918F}"/>
              </a:ext>
            </a:extLst>
          </p:cNvPr>
          <p:cNvGrpSpPr/>
          <p:nvPr/>
        </p:nvGrpSpPr>
        <p:grpSpPr>
          <a:xfrm>
            <a:off x="3516024" y="85794"/>
            <a:ext cx="4930277" cy="1027678"/>
            <a:chOff x="-555806" y="-12015"/>
            <a:chExt cx="4930277" cy="1027678"/>
          </a:xfrm>
        </p:grpSpPr>
        <p:sp>
          <p:nvSpPr>
            <p:cNvPr id="46" name="文本框 18">
              <a:extLst>
                <a:ext uri="{FF2B5EF4-FFF2-40B4-BE49-F238E27FC236}">
                  <a16:creationId xmlns:a16="http://schemas.microsoft.com/office/drawing/2014/main" id="{463248DB-87C7-4B5C-D1C1-680B89AC90F0}"/>
                </a:ext>
              </a:extLst>
            </p:cNvPr>
            <p:cNvSpPr txBox="1"/>
            <p:nvPr/>
          </p:nvSpPr>
          <p:spPr>
            <a:xfrm>
              <a:off x="-555806" y="0"/>
              <a:ext cx="4930277"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rPr>
                <a:t>Hoạt động:</a:t>
              </a:r>
              <a:endParaRPr lang="zh-CN" altLang="en-US" sz="6000" b="0" dirty="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endParaRPr>
            </a:p>
          </p:txBody>
        </p:sp>
        <p:sp>
          <p:nvSpPr>
            <p:cNvPr id="47" name="文本框 18">
              <a:extLst>
                <a:ext uri="{FF2B5EF4-FFF2-40B4-BE49-F238E27FC236}">
                  <a16:creationId xmlns:a16="http://schemas.microsoft.com/office/drawing/2014/main" id="{0569A0E9-1B29-FFC8-75E5-DF5C5951762D}"/>
                </a:ext>
              </a:extLst>
            </p:cNvPr>
            <p:cNvSpPr txBox="1"/>
            <p:nvPr/>
          </p:nvSpPr>
          <p:spPr>
            <a:xfrm>
              <a:off x="-333125" y="-12015"/>
              <a:ext cx="4484914"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F6699"/>
                  </a:solidFill>
                  <a:effectLst/>
                  <a:uLnTx/>
                  <a:uFillTx/>
                  <a:latin typeface="#9Slide05 Phobia" panose="02000506000000020003" pitchFamily="2" charset="0"/>
                </a:rPr>
                <a:t>Hoạt động:</a:t>
              </a:r>
              <a:endParaRPr kumimoji="0" lang="zh-CN" altLang="en-US" sz="6000" b="0" i="0" u="none" strike="noStrike" kern="1200" cap="none" spc="0" normalizeH="0" baseline="0" noProof="0" dirty="0">
                <a:ln>
                  <a:noFill/>
                </a:ln>
                <a:solidFill>
                  <a:srgbClr val="FF6699"/>
                </a:solidFill>
                <a:effectLst/>
                <a:uLnTx/>
                <a:uFillTx/>
                <a:latin typeface="#9Slide05 Phobia" panose="02000506000000020003" pitchFamily="2" charset="0"/>
              </a:endParaRPr>
            </a:p>
          </p:txBody>
        </p:sp>
      </p:grpSp>
      <p:grpSp>
        <p:nvGrpSpPr>
          <p:cNvPr id="39" name="Nhóm 38">
            <a:extLst>
              <a:ext uri="{FF2B5EF4-FFF2-40B4-BE49-F238E27FC236}">
                <a16:creationId xmlns:a16="http://schemas.microsoft.com/office/drawing/2014/main" id="{D99491DF-CC4B-FFA3-E0CB-14645545F7FA}"/>
              </a:ext>
            </a:extLst>
          </p:cNvPr>
          <p:cNvGrpSpPr/>
          <p:nvPr/>
        </p:nvGrpSpPr>
        <p:grpSpPr>
          <a:xfrm>
            <a:off x="698523" y="1149223"/>
            <a:ext cx="10818478" cy="2308324"/>
            <a:chOff x="434968" y="3176293"/>
            <a:chExt cx="10818478" cy="2308324"/>
          </a:xfrm>
        </p:grpSpPr>
        <p:sp>
          <p:nvSpPr>
            <p:cNvPr id="34" name="TextBox 12">
              <a:extLst>
                <a:ext uri="{FF2B5EF4-FFF2-40B4-BE49-F238E27FC236}">
                  <a16:creationId xmlns:a16="http://schemas.microsoft.com/office/drawing/2014/main" id="{313E5480-EB07-7357-9200-35365E27B9CC}"/>
                </a:ext>
              </a:extLst>
            </p:cNvPr>
            <p:cNvSpPr txBox="1"/>
            <p:nvPr/>
          </p:nvSpPr>
          <p:spPr>
            <a:xfrm>
              <a:off x="434969" y="3176293"/>
              <a:ext cx="10818477" cy="2308324"/>
            </a:xfrm>
            <a:prstGeom prst="rect">
              <a:avLst/>
            </a:prstGeom>
            <a:noFill/>
          </p:spPr>
          <p:txBody>
            <a:bodyPr wrap="square">
              <a:spAutoFit/>
            </a:bodyPr>
            <a:lstStyle/>
            <a:p>
              <a:pPr marR="0" lvl="0" algn="ctr" defTabSz="914400" rtl="0" eaLnBrk="1" fontAlgn="base" latinLnBrk="0" hangingPunct="1">
                <a:spcBef>
                  <a:spcPts val="0"/>
                </a:spcBef>
                <a:spcAft>
                  <a:spcPts val="600"/>
                </a:spcAft>
                <a:buClrTx/>
                <a:buSzTx/>
                <a:tabLst/>
                <a:defRPr/>
              </a:pPr>
              <a:r>
                <a:rPr lang="sv-SE" sz="6600" b="1">
                  <a:ln w="228600">
                    <a:solidFill>
                      <a:schemeClr val="bg1">
                        <a:alpha val="90000"/>
                      </a:schemeClr>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LUYỆN</a:t>
              </a:r>
              <a:r>
                <a:rPr lang="sv-SE" sz="7200">
                  <a:ln w="228600">
                    <a:solidFill>
                      <a:schemeClr val="bg1">
                        <a:alpha val="90000"/>
                      </a:schemeClr>
                    </a:solidFill>
                  </a:ln>
                  <a:solidFill>
                    <a:schemeClr val="bg1"/>
                  </a:solidFill>
                  <a:latin typeface="iCiel Pony" panose="02000000000000000000" pitchFamily="2" charset="0"/>
                  <a:ea typeface="LNTH-LuoLuoNotangYuanTi 1" pitchFamily="2" charset="-128"/>
                  <a:cs typeface="LNTH-LuoLuoNotangYuanTi 1" pitchFamily="2" charset="-128"/>
                </a:rPr>
                <a:t> </a:t>
              </a:r>
              <a:r>
                <a:rPr lang="sv-SE" sz="6600" b="1">
                  <a:ln w="228600">
                    <a:solidFill>
                      <a:schemeClr val="bg1">
                        <a:alpha val="90000"/>
                      </a:schemeClr>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ĐỌC</a:t>
              </a:r>
              <a:r>
                <a:rPr lang="sv-SE" sz="7200" b="1">
                  <a:ln w="228600">
                    <a:solidFill>
                      <a:schemeClr val="bg1">
                        <a:alpha val="90000"/>
                      </a:schemeClr>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sv-SE" sz="6600" b="1">
                  <a:ln w="228600">
                    <a:solidFill>
                      <a:schemeClr val="bg1">
                        <a:alpha val="90000"/>
                      </a:schemeClr>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NỐI</a:t>
              </a:r>
              <a:r>
                <a:rPr lang="sv-SE" sz="7200" b="1">
                  <a:ln w="228600">
                    <a:solidFill>
                      <a:schemeClr val="bg1">
                        <a:alpha val="90000"/>
                      </a:schemeClr>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sv-SE" sz="6600" b="1">
                  <a:ln w="228600">
                    <a:solidFill>
                      <a:schemeClr val="bg1">
                        <a:alpha val="90000"/>
                      </a:schemeClr>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TIẾP</a:t>
              </a:r>
              <a:r>
                <a:rPr lang="sv-SE" sz="7200" b="1">
                  <a:ln w="228600">
                    <a:solidFill>
                      <a:schemeClr val="bg1">
                        <a:alpha val="90000"/>
                      </a:schemeClr>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sv-SE" sz="6600" b="1">
                  <a:ln w="228600">
                    <a:solidFill>
                      <a:schemeClr val="bg1">
                        <a:alpha val="90000"/>
                      </a:schemeClr>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ĐOẠN THEO</a:t>
              </a:r>
              <a:r>
                <a:rPr lang="sv-SE" sz="7200">
                  <a:ln w="228600">
                    <a:solidFill>
                      <a:schemeClr val="bg1">
                        <a:alpha val="90000"/>
                      </a:schemeClr>
                    </a:solidFill>
                  </a:ln>
                  <a:solidFill>
                    <a:schemeClr val="bg1"/>
                  </a:solidFill>
                  <a:latin typeface="iCiel Pony" panose="02000000000000000000" pitchFamily="2" charset="0"/>
                  <a:ea typeface="LNTH-LuoLuoNotangYuanTi 1" pitchFamily="2" charset="-128"/>
                  <a:cs typeface="LNTH-LuoLuoNotangYuanTi 1" pitchFamily="2" charset="-128"/>
                </a:rPr>
                <a:t> </a:t>
              </a:r>
              <a:r>
                <a:rPr lang="sv-SE" sz="6600" b="1">
                  <a:ln w="228600">
                    <a:solidFill>
                      <a:schemeClr val="bg1">
                        <a:alpha val="90000"/>
                      </a:schemeClr>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NHÓ</a:t>
              </a:r>
              <a:r>
                <a:rPr lang="sv-SE" sz="7200" b="1">
                  <a:ln w="228600">
                    <a:solidFill>
                      <a:schemeClr val="bg1">
                        <a:alpha val="90000"/>
                      </a:schemeClr>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M </a:t>
              </a:r>
              <a:endParaRPr lang="sv-SE" sz="6600" b="1" dirty="0">
                <a:ln w="228600">
                  <a:solidFill>
                    <a:schemeClr val="bg1">
                      <a:alpha val="90000"/>
                    </a:schemeClr>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sp>
          <p:nvSpPr>
            <p:cNvPr id="38" name="TextBox 12">
              <a:extLst>
                <a:ext uri="{FF2B5EF4-FFF2-40B4-BE49-F238E27FC236}">
                  <a16:creationId xmlns:a16="http://schemas.microsoft.com/office/drawing/2014/main" id="{42657387-3FBD-85AD-3472-FDF76F66F595}"/>
                </a:ext>
              </a:extLst>
            </p:cNvPr>
            <p:cNvSpPr txBox="1"/>
            <p:nvPr/>
          </p:nvSpPr>
          <p:spPr>
            <a:xfrm>
              <a:off x="434968" y="3176293"/>
              <a:ext cx="10818477" cy="2308324"/>
            </a:xfrm>
            <a:prstGeom prst="rect">
              <a:avLst/>
            </a:prstGeom>
            <a:noFill/>
          </p:spPr>
          <p:txBody>
            <a:bodyPr wrap="square">
              <a:spAutoFit/>
            </a:bodyPr>
            <a:lstStyle/>
            <a:p>
              <a:pPr marR="0" lvl="0" algn="ctr" defTabSz="914400" rtl="0" eaLnBrk="1" fontAlgn="base" latinLnBrk="0" hangingPunct="1">
                <a:spcBef>
                  <a:spcPts val="0"/>
                </a:spcBef>
                <a:spcAft>
                  <a:spcPts val="600"/>
                </a:spcAft>
                <a:buClrTx/>
                <a:buSzTx/>
                <a:tabLst/>
                <a:defRPr/>
              </a:pPr>
              <a:r>
                <a:rPr lang="sv-SE" sz="66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L</a:t>
              </a:r>
              <a:r>
                <a:rPr lang="sv-SE" sz="66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U</a:t>
              </a:r>
              <a:r>
                <a:rPr lang="sv-SE" sz="66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Y</a:t>
              </a:r>
              <a:r>
                <a:rPr lang="sv-SE" sz="66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Ệ</a:t>
              </a:r>
              <a:r>
                <a:rPr lang="sv-SE" sz="6600" b="1">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sv-SE" sz="7200">
                  <a:ln w="28575">
                    <a:solidFill>
                      <a:schemeClr val="tx1"/>
                    </a:solidFill>
                  </a:ln>
                  <a:solidFill>
                    <a:srgbClr val="77D460"/>
                  </a:solidFill>
                  <a:latin typeface="iCiel Pony" panose="02000000000000000000" pitchFamily="2" charset="0"/>
                  <a:ea typeface="LNTH-LuoLuoNotangYuanTi 1" pitchFamily="2" charset="-128"/>
                  <a:cs typeface="LNTH-LuoLuoNotangYuanTi 1" pitchFamily="2" charset="-128"/>
                </a:rPr>
                <a:t> </a:t>
              </a:r>
              <a:r>
                <a:rPr lang="sv-SE" sz="66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sv-SE" sz="66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sv-SE" sz="6600" b="1">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a:t>
              </a:r>
              <a:r>
                <a:rPr lang="sv-SE" sz="7200" b="1">
                  <a:ln w="28575">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sv-SE" sz="66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sv-SE" sz="66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Ố</a:t>
              </a:r>
              <a:r>
                <a:rPr lang="sv-SE" sz="66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a:t>
              </a:r>
              <a:r>
                <a:rPr lang="sv-SE" sz="7200" b="1">
                  <a:ln w="28575">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sv-SE" sz="66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sv-SE" sz="6600" b="1">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a:t>
              </a:r>
              <a:r>
                <a:rPr lang="sv-SE" sz="66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Ế</a:t>
              </a:r>
              <a:r>
                <a:rPr lang="sv-SE" sz="66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P</a:t>
              </a:r>
              <a:r>
                <a:rPr lang="sv-SE" sz="7200" b="1">
                  <a:ln w="28575">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sv-SE" sz="66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sv-SE" sz="66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O</a:t>
              </a:r>
              <a:r>
                <a:rPr lang="sv-SE" sz="66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Ạ</a:t>
              </a:r>
              <a:r>
                <a:rPr lang="sv-SE" sz="66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 </a:t>
              </a:r>
              <a:r>
                <a:rPr lang="sv-SE" sz="66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sv-SE" sz="66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sv-SE" sz="66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E</a:t>
              </a:r>
              <a:r>
                <a:rPr lang="sv-SE" sz="6600" b="1">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O</a:t>
              </a:r>
              <a:r>
                <a:rPr lang="sv-SE" sz="7200">
                  <a:ln w="28575">
                    <a:solidFill>
                      <a:schemeClr val="tx1"/>
                    </a:solidFill>
                  </a:ln>
                  <a:solidFill>
                    <a:srgbClr val="77D460"/>
                  </a:solidFill>
                  <a:latin typeface="iCiel Pony" panose="02000000000000000000" pitchFamily="2" charset="0"/>
                  <a:ea typeface="LNTH-LuoLuoNotangYuanTi 1" pitchFamily="2" charset="-128"/>
                  <a:cs typeface="LNTH-LuoLuoNotangYuanTi 1" pitchFamily="2" charset="-128"/>
                </a:rPr>
                <a:t> </a:t>
              </a:r>
              <a:r>
                <a:rPr lang="sv-SE" sz="66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sv-SE" sz="66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sv-SE" sz="6600" b="1">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Ó</a:t>
              </a:r>
              <a:r>
                <a:rPr lang="sv-SE" sz="72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M</a:t>
              </a:r>
              <a:r>
                <a:rPr lang="sv-SE" sz="7200" b="1">
                  <a:ln w="28575">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endParaRPr lang="sv-SE" sz="66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sp>
        <p:nvSpPr>
          <p:cNvPr id="56" name="椭圆 31">
            <a:extLst>
              <a:ext uri="{FF2B5EF4-FFF2-40B4-BE49-F238E27FC236}">
                <a16:creationId xmlns:a16="http://schemas.microsoft.com/office/drawing/2014/main" id="{A9F2EEB4-29EB-984A-5107-5186B7C24254}"/>
              </a:ext>
            </a:extLst>
          </p:cNvPr>
          <p:cNvSpPr/>
          <p:nvPr/>
        </p:nvSpPr>
        <p:spPr>
          <a:xfrm rot="10800000" flipH="1">
            <a:off x="470896" y="3836696"/>
            <a:ext cx="5067869" cy="282276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pic>
        <p:nvPicPr>
          <p:cNvPr id="57" name="Hình ảnh 56" descr="Ảnh có chứa vải, đồ họa véc-tơ&#10;&#10;Mô tả được tạo tự động">
            <a:extLst>
              <a:ext uri="{FF2B5EF4-FFF2-40B4-BE49-F238E27FC236}">
                <a16:creationId xmlns:a16="http://schemas.microsoft.com/office/drawing/2014/main" id="{0B14A10E-B495-0E05-226C-D237766F3E3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9600" b="96600" l="71550" r="97000">
                        <a14:foregroundMark x1="72750" y1="76600" x2="72750" y2="76600"/>
                        <a14:foregroundMark x1="71550" y1="75400" x2="71550" y2="75400"/>
                      </a14:backgroundRemoval>
                    </a14:imgEffect>
                  </a14:imgLayer>
                </a14:imgProps>
              </a:ext>
              <a:ext uri="{28A0092B-C50C-407E-A947-70E740481C1C}">
                <a14:useLocalDpi xmlns:a14="http://schemas.microsoft.com/office/drawing/2010/main" val="0"/>
              </a:ext>
            </a:extLst>
          </a:blip>
          <a:srcRect l="70564" t="66269"/>
          <a:stretch/>
        </p:blipFill>
        <p:spPr>
          <a:xfrm>
            <a:off x="849979" y="4363758"/>
            <a:ext cx="741392" cy="849573"/>
          </a:xfrm>
          <a:prstGeom prst="rect">
            <a:avLst/>
          </a:prstGeom>
        </p:spPr>
      </p:pic>
      <p:sp>
        <p:nvSpPr>
          <p:cNvPr id="58" name="Hộp Văn bản 57">
            <a:extLst>
              <a:ext uri="{FF2B5EF4-FFF2-40B4-BE49-F238E27FC236}">
                <a16:creationId xmlns:a16="http://schemas.microsoft.com/office/drawing/2014/main" id="{D071CCD9-1259-B235-C167-189DEC9AA649}"/>
              </a:ext>
            </a:extLst>
          </p:cNvPr>
          <p:cNvSpPr txBox="1"/>
          <p:nvPr/>
        </p:nvSpPr>
        <p:spPr>
          <a:xfrm>
            <a:off x="1454894" y="4392299"/>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Phân công đọc theo đoạn</a:t>
            </a:r>
          </a:p>
        </p:txBody>
      </p:sp>
      <p:pic>
        <p:nvPicPr>
          <p:cNvPr id="59" name="Hình ảnh 58" descr="Ảnh có chứa vải, đồ họa véc-tơ&#10;&#10;Mô tả được tạo tự động">
            <a:extLst>
              <a:ext uri="{FF2B5EF4-FFF2-40B4-BE49-F238E27FC236}">
                <a16:creationId xmlns:a16="http://schemas.microsoft.com/office/drawing/2014/main" id="{17F8E5E1-594A-B066-70DB-630584242756}"/>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9600" b="96600" l="71550" r="97000">
                        <a14:foregroundMark x1="72750" y1="76600" x2="72750" y2="76600"/>
                        <a14:foregroundMark x1="71550" y1="75400" x2="71550" y2="75400"/>
                      </a14:backgroundRemoval>
                    </a14:imgEffect>
                  </a14:imgLayer>
                </a14:imgProps>
              </a:ext>
              <a:ext uri="{28A0092B-C50C-407E-A947-70E740481C1C}">
                <a14:useLocalDpi xmlns:a14="http://schemas.microsoft.com/office/drawing/2010/main" val="0"/>
              </a:ext>
            </a:extLst>
          </a:blip>
          <a:srcRect l="70564" t="66269"/>
          <a:stretch/>
        </p:blipFill>
        <p:spPr>
          <a:xfrm>
            <a:off x="849979" y="5080275"/>
            <a:ext cx="741392" cy="849573"/>
          </a:xfrm>
          <a:prstGeom prst="rect">
            <a:avLst/>
          </a:prstGeom>
        </p:spPr>
      </p:pic>
      <p:sp>
        <p:nvSpPr>
          <p:cNvPr id="60" name="Hộp Văn bản 59">
            <a:extLst>
              <a:ext uri="{FF2B5EF4-FFF2-40B4-BE49-F238E27FC236}">
                <a16:creationId xmlns:a16="http://schemas.microsoft.com/office/drawing/2014/main" id="{33273270-3824-4D4B-6EE2-24D5D28AE070}"/>
              </a:ext>
            </a:extLst>
          </p:cNvPr>
          <p:cNvSpPr txBox="1"/>
          <p:nvPr/>
        </p:nvSpPr>
        <p:spPr>
          <a:xfrm>
            <a:off x="1454894" y="5100627"/>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Tất cả thành viên đều đọc</a:t>
            </a:r>
          </a:p>
        </p:txBody>
      </p:sp>
      <p:pic>
        <p:nvPicPr>
          <p:cNvPr id="61" name="Hình ảnh 60" descr="Ảnh có chứa vải, đồ họa véc-tơ&#10;&#10;Mô tả được tạo tự động">
            <a:extLst>
              <a:ext uri="{FF2B5EF4-FFF2-40B4-BE49-F238E27FC236}">
                <a16:creationId xmlns:a16="http://schemas.microsoft.com/office/drawing/2014/main" id="{FCE68008-9518-6A18-81E8-BD9E08BCBEC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9600" b="96600" l="71550" r="97000">
                        <a14:foregroundMark x1="72750" y1="76600" x2="72750" y2="76600"/>
                        <a14:foregroundMark x1="71550" y1="75400" x2="71550" y2="75400"/>
                      </a14:backgroundRemoval>
                    </a14:imgEffect>
                  </a14:imgLayer>
                </a14:imgProps>
              </a:ext>
              <a:ext uri="{28A0092B-C50C-407E-A947-70E740481C1C}">
                <a14:useLocalDpi xmlns:a14="http://schemas.microsoft.com/office/drawing/2010/main" val="0"/>
              </a:ext>
            </a:extLst>
          </a:blip>
          <a:srcRect l="70564" t="66269"/>
          <a:stretch/>
        </p:blipFill>
        <p:spPr>
          <a:xfrm>
            <a:off x="833140" y="5804537"/>
            <a:ext cx="741392" cy="849573"/>
          </a:xfrm>
          <a:prstGeom prst="rect">
            <a:avLst/>
          </a:prstGeom>
        </p:spPr>
      </p:pic>
      <p:sp>
        <p:nvSpPr>
          <p:cNvPr id="62" name="Hộp Văn bản 61">
            <a:extLst>
              <a:ext uri="{FF2B5EF4-FFF2-40B4-BE49-F238E27FC236}">
                <a16:creationId xmlns:a16="http://schemas.microsoft.com/office/drawing/2014/main" id="{29C51D0C-4595-1018-F4B7-21046348D429}"/>
              </a:ext>
            </a:extLst>
          </p:cNvPr>
          <p:cNvSpPr txBox="1"/>
          <p:nvPr/>
        </p:nvSpPr>
        <p:spPr>
          <a:xfrm>
            <a:off x="1454894" y="5846050"/>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Giải thích từ cùng nhau</a:t>
            </a:r>
          </a:p>
        </p:txBody>
      </p:sp>
      <p:sp>
        <p:nvSpPr>
          <p:cNvPr id="63" name="Rectangle: Rounded Corners 57">
            <a:extLst>
              <a:ext uri="{FF2B5EF4-FFF2-40B4-BE49-F238E27FC236}">
                <a16:creationId xmlns:a16="http://schemas.microsoft.com/office/drawing/2014/main" id="{FC23CECA-3DF1-3FC5-5661-9E2C169C1BBB}"/>
              </a:ext>
            </a:extLst>
          </p:cNvPr>
          <p:cNvSpPr/>
          <p:nvPr/>
        </p:nvSpPr>
        <p:spPr>
          <a:xfrm>
            <a:off x="1724246" y="3484362"/>
            <a:ext cx="2764691" cy="796835"/>
          </a:xfrm>
          <a:prstGeom prst="roundRect">
            <a:avLst>
              <a:gd name="adj" fmla="val 50000"/>
            </a:avLst>
          </a:prstGeom>
          <a:solidFill>
            <a:srgbClr val="FFFFCC"/>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sp>
        <p:nvSpPr>
          <p:cNvPr id="64" name="椭圆 31">
            <a:extLst>
              <a:ext uri="{FF2B5EF4-FFF2-40B4-BE49-F238E27FC236}">
                <a16:creationId xmlns:a16="http://schemas.microsoft.com/office/drawing/2014/main" id="{FD7FBCB1-C9DF-22C4-FCE1-12653A05FD42}"/>
              </a:ext>
            </a:extLst>
          </p:cNvPr>
          <p:cNvSpPr/>
          <p:nvPr/>
        </p:nvSpPr>
        <p:spPr>
          <a:xfrm rot="10800000" flipH="1">
            <a:off x="6183918" y="3836694"/>
            <a:ext cx="5626884" cy="297319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pic>
        <p:nvPicPr>
          <p:cNvPr id="65" name="Hình ảnh 64" descr="Ảnh có chứa vải&#10;&#10;Mô tả được tạo tự động">
            <a:extLst>
              <a:ext uri="{FF2B5EF4-FFF2-40B4-BE49-F238E27FC236}">
                <a16:creationId xmlns:a16="http://schemas.microsoft.com/office/drawing/2014/main" id="{779F7948-B15E-C233-F964-E6EBEEB2D26C}"/>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a:off x="6194967" y="4409426"/>
            <a:ext cx="922097" cy="791713"/>
          </a:xfrm>
          <a:prstGeom prst="rect">
            <a:avLst/>
          </a:prstGeom>
        </p:spPr>
      </p:pic>
      <p:sp>
        <p:nvSpPr>
          <p:cNvPr id="66" name="Hộp Văn bản 65">
            <a:extLst>
              <a:ext uri="{FF2B5EF4-FFF2-40B4-BE49-F238E27FC236}">
                <a16:creationId xmlns:a16="http://schemas.microsoft.com/office/drawing/2014/main" id="{CAE1AAA1-E2FB-D5F1-9068-8E0471993396}"/>
              </a:ext>
            </a:extLst>
          </p:cNvPr>
          <p:cNvSpPr txBox="1"/>
          <p:nvPr/>
        </p:nvSpPr>
        <p:spPr>
          <a:xfrm>
            <a:off x="6972675" y="4601673"/>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Đọc đúng</a:t>
            </a:r>
          </a:p>
        </p:txBody>
      </p:sp>
      <p:sp>
        <p:nvSpPr>
          <p:cNvPr id="67" name="Hộp Văn bản 66">
            <a:extLst>
              <a:ext uri="{FF2B5EF4-FFF2-40B4-BE49-F238E27FC236}">
                <a16:creationId xmlns:a16="http://schemas.microsoft.com/office/drawing/2014/main" id="{75919F80-9817-2AE4-1212-C6C074BEBCD8}"/>
              </a:ext>
            </a:extLst>
          </p:cNvPr>
          <p:cNvSpPr txBox="1"/>
          <p:nvPr/>
        </p:nvSpPr>
        <p:spPr>
          <a:xfrm>
            <a:off x="6972675" y="5234411"/>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Đọc to, rõ</a:t>
            </a:r>
          </a:p>
        </p:txBody>
      </p:sp>
      <p:pic>
        <p:nvPicPr>
          <p:cNvPr id="68" name="Hình ảnh 67" descr="Ảnh có chứa vải&#10;&#10;Mô tả được tạo tự động">
            <a:extLst>
              <a:ext uri="{FF2B5EF4-FFF2-40B4-BE49-F238E27FC236}">
                <a16:creationId xmlns:a16="http://schemas.microsoft.com/office/drawing/2014/main" id="{56CA276D-039D-46DD-125D-C59961E9F631}"/>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a:off x="6189442" y="5075436"/>
            <a:ext cx="922097" cy="791713"/>
          </a:xfrm>
          <a:prstGeom prst="rect">
            <a:avLst/>
          </a:prstGeom>
        </p:spPr>
      </p:pic>
      <p:pic>
        <p:nvPicPr>
          <p:cNvPr id="69" name="Hình ảnh 68" descr="Ảnh có chứa vải&#10;&#10;Mô tả được tạo tự động">
            <a:extLst>
              <a:ext uri="{FF2B5EF4-FFF2-40B4-BE49-F238E27FC236}">
                <a16:creationId xmlns:a16="http://schemas.microsoft.com/office/drawing/2014/main" id="{F4B6ED5D-8101-F84D-DD77-3D9892A7665A}"/>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a:off x="6183917" y="5741446"/>
            <a:ext cx="922097" cy="791713"/>
          </a:xfrm>
          <a:prstGeom prst="rect">
            <a:avLst/>
          </a:prstGeom>
        </p:spPr>
      </p:pic>
      <p:sp>
        <p:nvSpPr>
          <p:cNvPr id="70" name="Hộp Văn bản 69">
            <a:extLst>
              <a:ext uri="{FF2B5EF4-FFF2-40B4-BE49-F238E27FC236}">
                <a16:creationId xmlns:a16="http://schemas.microsoft.com/office/drawing/2014/main" id="{000D7404-1D3A-814D-8024-CCB4D7AFDD03}"/>
              </a:ext>
            </a:extLst>
          </p:cNvPr>
          <p:cNvSpPr txBox="1"/>
          <p:nvPr/>
        </p:nvSpPr>
        <p:spPr>
          <a:xfrm>
            <a:off x="6972674" y="5951520"/>
            <a:ext cx="3135319"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Ngắt nghỉ đúng chỗ</a:t>
            </a:r>
          </a:p>
        </p:txBody>
      </p:sp>
      <p:sp>
        <p:nvSpPr>
          <p:cNvPr id="71" name="Rectangle: Rounded Corners 36">
            <a:extLst>
              <a:ext uri="{FF2B5EF4-FFF2-40B4-BE49-F238E27FC236}">
                <a16:creationId xmlns:a16="http://schemas.microsoft.com/office/drawing/2014/main" id="{87D67144-B8CA-6D1E-413D-F033C1392F13}"/>
              </a:ext>
            </a:extLst>
          </p:cNvPr>
          <p:cNvSpPr/>
          <p:nvPr/>
        </p:nvSpPr>
        <p:spPr>
          <a:xfrm>
            <a:off x="6735855" y="3506707"/>
            <a:ext cx="4621427" cy="869179"/>
          </a:xfrm>
          <a:prstGeom prst="roundRect">
            <a:avLst>
              <a:gd name="adj" fmla="val 50000"/>
            </a:avLst>
          </a:prstGeom>
          <a:solidFill>
            <a:srgbClr val="FFFFCC"/>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chí đánh 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72" name="Picture 63">
            <a:extLst>
              <a:ext uri="{FF2B5EF4-FFF2-40B4-BE49-F238E27FC236}">
                <a16:creationId xmlns:a16="http://schemas.microsoft.com/office/drawing/2014/main" id="{86DEEA1D-F89A-EA08-95D7-B8E5FE426624}"/>
              </a:ext>
            </a:extLst>
          </p:cNvPr>
          <p:cNvPicPr>
            <a:picLocks noChangeAspect="1"/>
          </p:cNvPicPr>
          <p:nvPr/>
        </p:nvPicPr>
        <p:blipFill>
          <a:blip r:embed="rId12"/>
          <a:stretch>
            <a:fillRect/>
          </a:stretch>
        </p:blipFill>
        <p:spPr>
          <a:xfrm>
            <a:off x="9133280" y="4564483"/>
            <a:ext cx="469963" cy="469963"/>
          </a:xfrm>
          <a:prstGeom prst="rect">
            <a:avLst/>
          </a:prstGeom>
        </p:spPr>
      </p:pic>
      <p:pic>
        <p:nvPicPr>
          <p:cNvPr id="73" name="Picture 64">
            <a:extLst>
              <a:ext uri="{FF2B5EF4-FFF2-40B4-BE49-F238E27FC236}">
                <a16:creationId xmlns:a16="http://schemas.microsoft.com/office/drawing/2014/main" id="{89433A2F-69ED-4BDD-0B1B-2A49A41B2783}"/>
              </a:ext>
            </a:extLst>
          </p:cNvPr>
          <p:cNvPicPr>
            <a:picLocks noChangeAspect="1"/>
          </p:cNvPicPr>
          <p:nvPr/>
        </p:nvPicPr>
        <p:blipFill>
          <a:blip r:embed="rId13"/>
          <a:stretch>
            <a:fillRect/>
          </a:stretch>
        </p:blipFill>
        <p:spPr>
          <a:xfrm>
            <a:off x="8576606" y="4564483"/>
            <a:ext cx="469963" cy="469963"/>
          </a:xfrm>
          <a:prstGeom prst="rect">
            <a:avLst/>
          </a:prstGeom>
        </p:spPr>
      </p:pic>
      <p:pic>
        <p:nvPicPr>
          <p:cNvPr id="74" name="Picture 65">
            <a:extLst>
              <a:ext uri="{FF2B5EF4-FFF2-40B4-BE49-F238E27FC236}">
                <a16:creationId xmlns:a16="http://schemas.microsoft.com/office/drawing/2014/main" id="{85853D67-3C2D-9004-3238-43D291FA00B0}"/>
              </a:ext>
            </a:extLst>
          </p:cNvPr>
          <p:cNvPicPr>
            <a:picLocks noChangeAspect="1"/>
          </p:cNvPicPr>
          <p:nvPr/>
        </p:nvPicPr>
        <p:blipFill>
          <a:blip r:embed="rId14"/>
          <a:stretch>
            <a:fillRect/>
          </a:stretch>
        </p:blipFill>
        <p:spPr>
          <a:xfrm>
            <a:off x="9689954" y="4564483"/>
            <a:ext cx="469963" cy="469963"/>
          </a:xfrm>
          <a:prstGeom prst="rect">
            <a:avLst/>
          </a:prstGeom>
        </p:spPr>
      </p:pic>
      <p:pic>
        <p:nvPicPr>
          <p:cNvPr id="75" name="Picture 63">
            <a:extLst>
              <a:ext uri="{FF2B5EF4-FFF2-40B4-BE49-F238E27FC236}">
                <a16:creationId xmlns:a16="http://schemas.microsoft.com/office/drawing/2014/main" id="{1D343442-D437-D224-A751-28ED00E8E64B}"/>
              </a:ext>
            </a:extLst>
          </p:cNvPr>
          <p:cNvPicPr>
            <a:picLocks noChangeAspect="1"/>
          </p:cNvPicPr>
          <p:nvPr/>
        </p:nvPicPr>
        <p:blipFill>
          <a:blip r:embed="rId12"/>
          <a:stretch>
            <a:fillRect/>
          </a:stretch>
        </p:blipFill>
        <p:spPr>
          <a:xfrm>
            <a:off x="9133280" y="5208463"/>
            <a:ext cx="469963" cy="469963"/>
          </a:xfrm>
          <a:prstGeom prst="rect">
            <a:avLst/>
          </a:prstGeom>
        </p:spPr>
      </p:pic>
      <p:pic>
        <p:nvPicPr>
          <p:cNvPr id="76" name="Picture 64">
            <a:extLst>
              <a:ext uri="{FF2B5EF4-FFF2-40B4-BE49-F238E27FC236}">
                <a16:creationId xmlns:a16="http://schemas.microsoft.com/office/drawing/2014/main" id="{48F84F56-4815-59E4-2C76-EA2844A3F11B}"/>
              </a:ext>
            </a:extLst>
          </p:cNvPr>
          <p:cNvPicPr>
            <a:picLocks noChangeAspect="1"/>
          </p:cNvPicPr>
          <p:nvPr/>
        </p:nvPicPr>
        <p:blipFill>
          <a:blip r:embed="rId13"/>
          <a:stretch>
            <a:fillRect/>
          </a:stretch>
        </p:blipFill>
        <p:spPr>
          <a:xfrm>
            <a:off x="8576606" y="5208463"/>
            <a:ext cx="469963" cy="469963"/>
          </a:xfrm>
          <a:prstGeom prst="rect">
            <a:avLst/>
          </a:prstGeom>
        </p:spPr>
      </p:pic>
      <p:pic>
        <p:nvPicPr>
          <p:cNvPr id="77" name="Picture 65">
            <a:extLst>
              <a:ext uri="{FF2B5EF4-FFF2-40B4-BE49-F238E27FC236}">
                <a16:creationId xmlns:a16="http://schemas.microsoft.com/office/drawing/2014/main" id="{052EE67D-6A8B-06B1-2C85-51233D3B4B5B}"/>
              </a:ext>
            </a:extLst>
          </p:cNvPr>
          <p:cNvPicPr>
            <a:picLocks noChangeAspect="1"/>
          </p:cNvPicPr>
          <p:nvPr/>
        </p:nvPicPr>
        <p:blipFill>
          <a:blip r:embed="rId14"/>
          <a:stretch>
            <a:fillRect/>
          </a:stretch>
        </p:blipFill>
        <p:spPr>
          <a:xfrm>
            <a:off x="9689954" y="5208463"/>
            <a:ext cx="469963" cy="469963"/>
          </a:xfrm>
          <a:prstGeom prst="rect">
            <a:avLst/>
          </a:prstGeom>
        </p:spPr>
      </p:pic>
      <p:pic>
        <p:nvPicPr>
          <p:cNvPr id="78" name="Picture 63">
            <a:extLst>
              <a:ext uri="{FF2B5EF4-FFF2-40B4-BE49-F238E27FC236}">
                <a16:creationId xmlns:a16="http://schemas.microsoft.com/office/drawing/2014/main" id="{4E6BA267-0DC8-A991-C7D6-4C7DB93FF308}"/>
              </a:ext>
            </a:extLst>
          </p:cNvPr>
          <p:cNvPicPr>
            <a:picLocks noChangeAspect="1"/>
          </p:cNvPicPr>
          <p:nvPr/>
        </p:nvPicPr>
        <p:blipFill>
          <a:blip r:embed="rId12"/>
          <a:stretch>
            <a:fillRect/>
          </a:stretch>
        </p:blipFill>
        <p:spPr>
          <a:xfrm>
            <a:off x="10490364" y="5928838"/>
            <a:ext cx="469963" cy="469963"/>
          </a:xfrm>
          <a:prstGeom prst="rect">
            <a:avLst/>
          </a:prstGeom>
        </p:spPr>
      </p:pic>
      <p:pic>
        <p:nvPicPr>
          <p:cNvPr id="79" name="Picture 64">
            <a:extLst>
              <a:ext uri="{FF2B5EF4-FFF2-40B4-BE49-F238E27FC236}">
                <a16:creationId xmlns:a16="http://schemas.microsoft.com/office/drawing/2014/main" id="{4CCCC241-06B8-4739-AC07-C7105567FEC1}"/>
              </a:ext>
            </a:extLst>
          </p:cNvPr>
          <p:cNvPicPr>
            <a:picLocks noChangeAspect="1"/>
          </p:cNvPicPr>
          <p:nvPr/>
        </p:nvPicPr>
        <p:blipFill>
          <a:blip r:embed="rId13"/>
          <a:stretch>
            <a:fillRect/>
          </a:stretch>
        </p:blipFill>
        <p:spPr>
          <a:xfrm>
            <a:off x="9933690" y="5928838"/>
            <a:ext cx="469963" cy="469963"/>
          </a:xfrm>
          <a:prstGeom prst="rect">
            <a:avLst/>
          </a:prstGeom>
        </p:spPr>
      </p:pic>
      <p:pic>
        <p:nvPicPr>
          <p:cNvPr id="80" name="Picture 65">
            <a:extLst>
              <a:ext uri="{FF2B5EF4-FFF2-40B4-BE49-F238E27FC236}">
                <a16:creationId xmlns:a16="http://schemas.microsoft.com/office/drawing/2014/main" id="{027966CB-4A3E-6795-A98E-B3CD8C3386FD}"/>
              </a:ext>
            </a:extLst>
          </p:cNvPr>
          <p:cNvPicPr>
            <a:picLocks noChangeAspect="1"/>
          </p:cNvPicPr>
          <p:nvPr/>
        </p:nvPicPr>
        <p:blipFill>
          <a:blip r:embed="rId14"/>
          <a:stretch>
            <a:fillRect/>
          </a:stretch>
        </p:blipFill>
        <p:spPr>
          <a:xfrm>
            <a:off x="11047038" y="5928838"/>
            <a:ext cx="469963" cy="469963"/>
          </a:xfrm>
          <a:prstGeom prst="rect">
            <a:avLst/>
          </a:prstGeom>
        </p:spPr>
      </p:pic>
    </p:spTree>
    <p:extLst>
      <p:ext uri="{BB962C8B-B14F-4D97-AF65-F5344CB8AC3E}">
        <p14:creationId xmlns:p14="http://schemas.microsoft.com/office/powerpoint/2010/main" val="2411831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41"/>
                                            </p:tgtEl>
                                          </p:cBhvr>
                                        </p:animEffect>
                                        <p:animScale>
                                          <p:cBhvr>
                                            <p:cTn id="7" dur="250" autoRev="1" fill="hold"/>
                                            <p:tgtEl>
                                              <p:spTgt spid="4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8" presetID="2" presetClass="entr" presetSubtype="1" fill="hold" nodeType="withEffect" p14:presetBounceEnd="72000">
                                      <p:stCondLst>
                                        <p:cond delay="0"/>
                                      </p:stCondLst>
                                      <p:childTnLst>
                                        <p:set>
                                          <p:cBhvr>
                                            <p:cTn id="9" dur="1" fill="hold">
                                              <p:stCondLst>
                                                <p:cond delay="0"/>
                                              </p:stCondLst>
                                            </p:cTn>
                                            <p:tgtEl>
                                              <p:spTgt spid="41"/>
                                            </p:tgtEl>
                                            <p:attrNameLst>
                                              <p:attrName>style.visibility</p:attrName>
                                            </p:attrNameLst>
                                          </p:cBhvr>
                                          <p:to>
                                            <p:strVal val="visible"/>
                                          </p:to>
                                        </p:set>
                                        <p:anim calcmode="lin" valueType="num" p14:bounceEnd="72000">
                                          <p:cBhvr additive="base">
                                            <p:cTn id="10" dur="1000" fill="hold"/>
                                            <p:tgtEl>
                                              <p:spTgt spid="41"/>
                                            </p:tgtEl>
                                            <p:attrNameLst>
                                              <p:attrName>ppt_x</p:attrName>
                                            </p:attrNameLst>
                                          </p:cBhvr>
                                          <p:tavLst>
                                            <p:tav tm="0">
                                              <p:val>
                                                <p:strVal val="#ppt_x"/>
                                              </p:val>
                                            </p:tav>
                                            <p:tav tm="100000">
                                              <p:val>
                                                <p:strVal val="#ppt_x"/>
                                              </p:val>
                                            </p:tav>
                                          </p:tavLst>
                                        </p:anim>
                                        <p:anim calcmode="lin" valueType="num" p14:bounceEnd="72000">
                                          <p:cBhvr additive="base">
                                            <p:cTn id="11" dur="1000" fill="hold"/>
                                            <p:tgtEl>
                                              <p:spTgt spid="41"/>
                                            </p:tgtEl>
                                            <p:attrNameLst>
                                              <p:attrName>ppt_y</p:attrName>
                                            </p:attrNameLst>
                                          </p:cBhvr>
                                          <p:tavLst>
                                            <p:tav tm="0">
                                              <p:val>
                                                <p:strVal val="0-#ppt_h/2"/>
                                              </p:val>
                                            </p:tav>
                                            <p:tav tm="100000">
                                              <p:val>
                                                <p:strVal val="#ppt_y"/>
                                              </p:val>
                                            </p:tav>
                                          </p:tavLst>
                                        </p:anim>
                                      </p:childTnLst>
                                    </p:cTn>
                                  </p:par>
                                  <p:par>
                                    <p:cTn id="12" presetID="12" presetClass="entr" presetSubtype="8" fill="hold" nodeType="withEffect">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cBhvr additive="base">
                                            <p:cTn id="14" dur="500"/>
                                            <p:tgtEl>
                                              <p:spTgt spid="45"/>
                                            </p:tgtEl>
                                            <p:attrNameLst>
                                              <p:attrName>ppt_x</p:attrName>
                                            </p:attrNameLst>
                                          </p:cBhvr>
                                          <p:tavLst>
                                            <p:tav tm="0">
                                              <p:val>
                                                <p:strVal val="#ppt_x-#ppt_w*1.125000"/>
                                              </p:val>
                                            </p:tav>
                                            <p:tav tm="100000">
                                              <p:val>
                                                <p:strVal val="#ppt_x"/>
                                              </p:val>
                                            </p:tav>
                                          </p:tavLst>
                                        </p:anim>
                                        <p:animEffect transition="in" filter="wipe(right)">
                                          <p:cBhvr>
                                            <p:cTn id="15" dur="500"/>
                                            <p:tgtEl>
                                              <p:spTgt spid="45"/>
                                            </p:tgtEl>
                                          </p:cBhvr>
                                        </p:animEffect>
                                      </p:childTnLst>
                                    </p:cTn>
                                  </p:par>
                                  <p:par>
                                    <p:cTn id="16" presetID="16" presetClass="entr" presetSubtype="21" fill="hold"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barn(inVertical)">
                                          <p:cBhvr>
                                            <p:cTn id="18" dur="500"/>
                                            <p:tgtEl>
                                              <p:spTgt spid="5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barn(inVertical)">
                                          <p:cBhvr>
                                            <p:cTn id="21" dur="500"/>
                                            <p:tgtEl>
                                              <p:spTgt spid="58"/>
                                            </p:tgtEl>
                                          </p:cBhvr>
                                        </p:animEffect>
                                      </p:childTnLst>
                                    </p:cTn>
                                  </p:par>
                                  <p:par>
                                    <p:cTn id="22" presetID="16" presetClass="entr" presetSubtype="21" fill="hold" nodeType="with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barn(inVertical)">
                                          <p:cBhvr>
                                            <p:cTn id="24" dur="500"/>
                                            <p:tgtEl>
                                              <p:spTgt spid="5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barn(inVertical)">
                                          <p:cBhvr>
                                            <p:cTn id="27" dur="500"/>
                                            <p:tgtEl>
                                              <p:spTgt spid="60"/>
                                            </p:tgtEl>
                                          </p:cBhvr>
                                        </p:animEffect>
                                      </p:childTnLst>
                                    </p:cTn>
                                  </p:par>
                                  <p:par>
                                    <p:cTn id="28" presetID="16" presetClass="entr" presetSubtype="21" fill="hold" nodeType="with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barn(inVertical)">
                                          <p:cBhvr>
                                            <p:cTn id="30" dur="500"/>
                                            <p:tgtEl>
                                              <p:spTgt spid="6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barn(inVertical)">
                                          <p:cBhvr>
                                            <p:cTn id="33" dur="500"/>
                                            <p:tgtEl>
                                              <p:spTgt spid="6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barn(inVertical)">
                                          <p:cBhvr>
                                            <p:cTn id="36" dur="500"/>
                                            <p:tgtEl>
                                              <p:spTgt spid="5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barn(inVertical)">
                                          <p:cBhvr>
                                            <p:cTn id="39" dur="500"/>
                                            <p:tgtEl>
                                              <p:spTgt spid="64"/>
                                            </p:tgtEl>
                                          </p:cBhvr>
                                        </p:animEffect>
                                      </p:childTnLst>
                                    </p:cTn>
                                  </p:par>
                                  <p:par>
                                    <p:cTn id="40" presetID="16" presetClass="entr" presetSubtype="21" fill="hold" nodeType="with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barn(inVertical)">
                                          <p:cBhvr>
                                            <p:cTn id="42" dur="500"/>
                                            <p:tgtEl>
                                              <p:spTgt spid="65"/>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66"/>
                                            </p:tgtEl>
                                            <p:attrNameLst>
                                              <p:attrName>style.visibility</p:attrName>
                                            </p:attrNameLst>
                                          </p:cBhvr>
                                          <p:to>
                                            <p:strVal val="visible"/>
                                          </p:to>
                                        </p:set>
                                        <p:animEffect transition="in" filter="barn(inVertical)">
                                          <p:cBhvr>
                                            <p:cTn id="45" dur="500"/>
                                            <p:tgtEl>
                                              <p:spTgt spid="66"/>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67"/>
                                            </p:tgtEl>
                                            <p:attrNameLst>
                                              <p:attrName>style.visibility</p:attrName>
                                            </p:attrNameLst>
                                          </p:cBhvr>
                                          <p:to>
                                            <p:strVal val="visible"/>
                                          </p:to>
                                        </p:set>
                                        <p:animEffect transition="in" filter="barn(inVertical)">
                                          <p:cBhvr>
                                            <p:cTn id="48" dur="500"/>
                                            <p:tgtEl>
                                              <p:spTgt spid="67"/>
                                            </p:tgtEl>
                                          </p:cBhvr>
                                        </p:animEffect>
                                      </p:childTnLst>
                                    </p:cTn>
                                  </p:par>
                                  <p:par>
                                    <p:cTn id="49" presetID="16" presetClass="entr" presetSubtype="21" fill="hold" nodeType="with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barn(inVertical)">
                                          <p:cBhvr>
                                            <p:cTn id="51" dur="500"/>
                                            <p:tgtEl>
                                              <p:spTgt spid="68"/>
                                            </p:tgtEl>
                                          </p:cBhvr>
                                        </p:animEffect>
                                      </p:childTnLst>
                                    </p:cTn>
                                  </p:par>
                                  <p:par>
                                    <p:cTn id="52" presetID="16" presetClass="entr" presetSubtype="21" fill="hold" nodeType="withEffect">
                                      <p:stCondLst>
                                        <p:cond delay="0"/>
                                      </p:stCondLst>
                                      <p:childTnLst>
                                        <p:set>
                                          <p:cBhvr>
                                            <p:cTn id="53" dur="1" fill="hold">
                                              <p:stCondLst>
                                                <p:cond delay="0"/>
                                              </p:stCondLst>
                                            </p:cTn>
                                            <p:tgtEl>
                                              <p:spTgt spid="69"/>
                                            </p:tgtEl>
                                            <p:attrNameLst>
                                              <p:attrName>style.visibility</p:attrName>
                                            </p:attrNameLst>
                                          </p:cBhvr>
                                          <p:to>
                                            <p:strVal val="visible"/>
                                          </p:to>
                                        </p:set>
                                        <p:animEffect transition="in" filter="barn(inVertical)">
                                          <p:cBhvr>
                                            <p:cTn id="54" dur="500"/>
                                            <p:tgtEl>
                                              <p:spTgt spid="69"/>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70"/>
                                            </p:tgtEl>
                                            <p:attrNameLst>
                                              <p:attrName>style.visibility</p:attrName>
                                            </p:attrNameLst>
                                          </p:cBhvr>
                                          <p:to>
                                            <p:strVal val="visible"/>
                                          </p:to>
                                        </p:set>
                                        <p:animEffect transition="in" filter="barn(inVertical)">
                                          <p:cBhvr>
                                            <p:cTn id="5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8" grpId="0"/>
          <p:bldP spid="60" grpId="0"/>
          <p:bldP spid="62" grpId="0"/>
          <p:bldP spid="64" grpId="0" animBg="1"/>
          <p:bldP spid="66" grpId="0"/>
          <p:bldP spid="67" grpId="0"/>
          <p:bldP spid="7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41"/>
                                            </p:tgtEl>
                                          </p:cBhvr>
                                        </p:animEffect>
                                        <p:animScale>
                                          <p:cBhvr>
                                            <p:cTn id="7" dur="250" autoRev="1" fill="hold"/>
                                            <p:tgtEl>
                                              <p:spTgt spid="4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5" name="Trò-chơi-chíu.wav"/>
                                            </p:tgtEl>
                                          </p:cMediaNode>
                                        </p:audio>
                                      </p:subTnLst>
                                    </p:cTn>
                                  </p:par>
                                  <p:par>
                                    <p:cTn id="8" presetID="2" presetClass="entr" presetSubtype="1"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 calcmode="lin" valueType="num">
                                          <p:cBhvr additive="base">
                                            <p:cTn id="10" dur="1000" fill="hold"/>
                                            <p:tgtEl>
                                              <p:spTgt spid="41"/>
                                            </p:tgtEl>
                                            <p:attrNameLst>
                                              <p:attrName>ppt_x</p:attrName>
                                            </p:attrNameLst>
                                          </p:cBhvr>
                                          <p:tavLst>
                                            <p:tav tm="0">
                                              <p:val>
                                                <p:strVal val="#ppt_x"/>
                                              </p:val>
                                            </p:tav>
                                            <p:tav tm="100000">
                                              <p:val>
                                                <p:strVal val="#ppt_x"/>
                                              </p:val>
                                            </p:tav>
                                          </p:tavLst>
                                        </p:anim>
                                        <p:anim calcmode="lin" valueType="num">
                                          <p:cBhvr additive="base">
                                            <p:cTn id="11" dur="1000" fill="hold"/>
                                            <p:tgtEl>
                                              <p:spTgt spid="41"/>
                                            </p:tgtEl>
                                            <p:attrNameLst>
                                              <p:attrName>ppt_y</p:attrName>
                                            </p:attrNameLst>
                                          </p:cBhvr>
                                          <p:tavLst>
                                            <p:tav tm="0">
                                              <p:val>
                                                <p:strVal val="0-#ppt_h/2"/>
                                              </p:val>
                                            </p:tav>
                                            <p:tav tm="100000">
                                              <p:val>
                                                <p:strVal val="#ppt_y"/>
                                              </p:val>
                                            </p:tav>
                                          </p:tavLst>
                                        </p:anim>
                                      </p:childTnLst>
                                    </p:cTn>
                                  </p:par>
                                  <p:par>
                                    <p:cTn id="12" presetID="12" presetClass="entr" presetSubtype="8" fill="hold" nodeType="withEffect">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cBhvr additive="base">
                                            <p:cTn id="14" dur="500"/>
                                            <p:tgtEl>
                                              <p:spTgt spid="45"/>
                                            </p:tgtEl>
                                            <p:attrNameLst>
                                              <p:attrName>ppt_x</p:attrName>
                                            </p:attrNameLst>
                                          </p:cBhvr>
                                          <p:tavLst>
                                            <p:tav tm="0">
                                              <p:val>
                                                <p:strVal val="#ppt_x-#ppt_w*1.125000"/>
                                              </p:val>
                                            </p:tav>
                                            <p:tav tm="100000">
                                              <p:val>
                                                <p:strVal val="#ppt_x"/>
                                              </p:val>
                                            </p:tav>
                                          </p:tavLst>
                                        </p:anim>
                                        <p:animEffect transition="in" filter="wipe(right)">
                                          <p:cBhvr>
                                            <p:cTn id="15" dur="500"/>
                                            <p:tgtEl>
                                              <p:spTgt spid="45"/>
                                            </p:tgtEl>
                                          </p:cBhvr>
                                        </p:animEffect>
                                      </p:childTnLst>
                                    </p:cTn>
                                  </p:par>
                                  <p:par>
                                    <p:cTn id="16" presetID="16" presetClass="entr" presetSubtype="21" fill="hold"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barn(inVertical)">
                                          <p:cBhvr>
                                            <p:cTn id="18" dur="500"/>
                                            <p:tgtEl>
                                              <p:spTgt spid="5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barn(inVertical)">
                                          <p:cBhvr>
                                            <p:cTn id="21" dur="500"/>
                                            <p:tgtEl>
                                              <p:spTgt spid="58"/>
                                            </p:tgtEl>
                                          </p:cBhvr>
                                        </p:animEffect>
                                      </p:childTnLst>
                                    </p:cTn>
                                  </p:par>
                                  <p:par>
                                    <p:cTn id="22" presetID="16" presetClass="entr" presetSubtype="21" fill="hold" nodeType="with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barn(inVertical)">
                                          <p:cBhvr>
                                            <p:cTn id="24" dur="500"/>
                                            <p:tgtEl>
                                              <p:spTgt spid="5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barn(inVertical)">
                                          <p:cBhvr>
                                            <p:cTn id="27" dur="500"/>
                                            <p:tgtEl>
                                              <p:spTgt spid="60"/>
                                            </p:tgtEl>
                                          </p:cBhvr>
                                        </p:animEffect>
                                      </p:childTnLst>
                                    </p:cTn>
                                  </p:par>
                                  <p:par>
                                    <p:cTn id="28" presetID="16" presetClass="entr" presetSubtype="21" fill="hold" nodeType="with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barn(inVertical)">
                                          <p:cBhvr>
                                            <p:cTn id="30" dur="500"/>
                                            <p:tgtEl>
                                              <p:spTgt spid="6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barn(inVertical)">
                                          <p:cBhvr>
                                            <p:cTn id="33" dur="500"/>
                                            <p:tgtEl>
                                              <p:spTgt spid="6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barn(inVertical)">
                                          <p:cBhvr>
                                            <p:cTn id="36" dur="500"/>
                                            <p:tgtEl>
                                              <p:spTgt spid="5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barn(inVertical)">
                                          <p:cBhvr>
                                            <p:cTn id="39" dur="500"/>
                                            <p:tgtEl>
                                              <p:spTgt spid="64"/>
                                            </p:tgtEl>
                                          </p:cBhvr>
                                        </p:animEffect>
                                      </p:childTnLst>
                                    </p:cTn>
                                  </p:par>
                                  <p:par>
                                    <p:cTn id="40" presetID="16" presetClass="entr" presetSubtype="21" fill="hold" nodeType="with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barn(inVertical)">
                                          <p:cBhvr>
                                            <p:cTn id="42" dur="500"/>
                                            <p:tgtEl>
                                              <p:spTgt spid="65"/>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66"/>
                                            </p:tgtEl>
                                            <p:attrNameLst>
                                              <p:attrName>style.visibility</p:attrName>
                                            </p:attrNameLst>
                                          </p:cBhvr>
                                          <p:to>
                                            <p:strVal val="visible"/>
                                          </p:to>
                                        </p:set>
                                        <p:animEffect transition="in" filter="barn(inVertical)">
                                          <p:cBhvr>
                                            <p:cTn id="45" dur="500"/>
                                            <p:tgtEl>
                                              <p:spTgt spid="66"/>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67"/>
                                            </p:tgtEl>
                                            <p:attrNameLst>
                                              <p:attrName>style.visibility</p:attrName>
                                            </p:attrNameLst>
                                          </p:cBhvr>
                                          <p:to>
                                            <p:strVal val="visible"/>
                                          </p:to>
                                        </p:set>
                                        <p:animEffect transition="in" filter="barn(inVertical)">
                                          <p:cBhvr>
                                            <p:cTn id="48" dur="500"/>
                                            <p:tgtEl>
                                              <p:spTgt spid="67"/>
                                            </p:tgtEl>
                                          </p:cBhvr>
                                        </p:animEffect>
                                      </p:childTnLst>
                                    </p:cTn>
                                  </p:par>
                                  <p:par>
                                    <p:cTn id="49" presetID="16" presetClass="entr" presetSubtype="21" fill="hold" nodeType="with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barn(inVertical)">
                                          <p:cBhvr>
                                            <p:cTn id="51" dur="500"/>
                                            <p:tgtEl>
                                              <p:spTgt spid="68"/>
                                            </p:tgtEl>
                                          </p:cBhvr>
                                        </p:animEffect>
                                      </p:childTnLst>
                                    </p:cTn>
                                  </p:par>
                                  <p:par>
                                    <p:cTn id="52" presetID="16" presetClass="entr" presetSubtype="21" fill="hold" nodeType="withEffect">
                                      <p:stCondLst>
                                        <p:cond delay="0"/>
                                      </p:stCondLst>
                                      <p:childTnLst>
                                        <p:set>
                                          <p:cBhvr>
                                            <p:cTn id="53" dur="1" fill="hold">
                                              <p:stCondLst>
                                                <p:cond delay="0"/>
                                              </p:stCondLst>
                                            </p:cTn>
                                            <p:tgtEl>
                                              <p:spTgt spid="69"/>
                                            </p:tgtEl>
                                            <p:attrNameLst>
                                              <p:attrName>style.visibility</p:attrName>
                                            </p:attrNameLst>
                                          </p:cBhvr>
                                          <p:to>
                                            <p:strVal val="visible"/>
                                          </p:to>
                                        </p:set>
                                        <p:animEffect transition="in" filter="barn(inVertical)">
                                          <p:cBhvr>
                                            <p:cTn id="54" dur="500"/>
                                            <p:tgtEl>
                                              <p:spTgt spid="69"/>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70"/>
                                            </p:tgtEl>
                                            <p:attrNameLst>
                                              <p:attrName>style.visibility</p:attrName>
                                            </p:attrNameLst>
                                          </p:cBhvr>
                                          <p:to>
                                            <p:strVal val="visible"/>
                                          </p:to>
                                        </p:set>
                                        <p:animEffect transition="in" filter="barn(inVertical)">
                                          <p:cBhvr>
                                            <p:cTn id="5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8" grpId="0"/>
          <p:bldP spid="60" grpId="0"/>
          <p:bldP spid="62" grpId="0"/>
          <p:bldP spid="64" grpId="0" animBg="1"/>
          <p:bldP spid="66" grpId="0"/>
          <p:bldP spid="67" grpId="0"/>
          <p:bldP spid="70"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6" name="Hình ảnh 5" descr="Ảnh có chứa hình mẫu, phim hoạt hình, minh họa, hình vẽ&#10;&#10;Mô tả được tạo tự động">
            <a:extLst>
              <a:ext uri="{FF2B5EF4-FFF2-40B4-BE49-F238E27FC236}">
                <a16:creationId xmlns:a16="http://schemas.microsoft.com/office/drawing/2014/main" id="{18F40E68-DC79-39D3-4285-D969E447FE4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555133" y="2568680"/>
            <a:ext cx="6040228" cy="4831951"/>
          </a:xfrm>
          <a:prstGeom prst="rect">
            <a:avLst/>
          </a:prstGeom>
        </p:spPr>
      </p:pic>
      <p:grpSp>
        <p:nvGrpSpPr>
          <p:cNvPr id="4" name="Group 11">
            <a:extLst>
              <a:ext uri="{FF2B5EF4-FFF2-40B4-BE49-F238E27FC236}">
                <a16:creationId xmlns:a16="http://schemas.microsoft.com/office/drawing/2014/main" id="{26AB0580-3190-3DB1-F28C-4B10380E9935}"/>
              </a:ext>
            </a:extLst>
          </p:cNvPr>
          <p:cNvGrpSpPr/>
          <p:nvPr/>
        </p:nvGrpSpPr>
        <p:grpSpPr>
          <a:xfrm>
            <a:off x="89699" y="137160"/>
            <a:ext cx="12102301" cy="4093326"/>
            <a:chOff x="89699" y="0"/>
            <a:chExt cx="12102301" cy="4093326"/>
          </a:xfrm>
        </p:grpSpPr>
        <p:pic>
          <p:nvPicPr>
            <p:cNvPr id="7" name="Picture 7">
              <a:extLst>
                <a:ext uri="{FF2B5EF4-FFF2-40B4-BE49-F238E27FC236}">
                  <a16:creationId xmlns:a16="http://schemas.microsoft.com/office/drawing/2014/main" id="{024170CF-E2F7-2E90-4274-E47BD04C01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14419" y="0"/>
              <a:ext cx="4477581" cy="3942137"/>
            </a:xfrm>
            <a:prstGeom prst="rect">
              <a:avLst/>
            </a:prstGeom>
          </p:spPr>
        </p:pic>
        <p:pic>
          <p:nvPicPr>
            <p:cNvPr id="9" name="Picture 7">
              <a:extLst>
                <a:ext uri="{FF2B5EF4-FFF2-40B4-BE49-F238E27FC236}">
                  <a16:creationId xmlns:a16="http://schemas.microsoft.com/office/drawing/2014/main" id="{2D089FAB-964F-9505-1BEA-7E66AD9F63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9699" y="151189"/>
              <a:ext cx="4477581" cy="3942137"/>
            </a:xfrm>
            <a:prstGeom prst="rect">
              <a:avLst/>
            </a:prstGeom>
          </p:spPr>
        </p:pic>
        <p:grpSp>
          <p:nvGrpSpPr>
            <p:cNvPr id="10" name="Group 3">
              <a:extLst>
                <a:ext uri="{FF2B5EF4-FFF2-40B4-BE49-F238E27FC236}">
                  <a16:creationId xmlns:a16="http://schemas.microsoft.com/office/drawing/2014/main" id="{70F286D8-BA59-100C-F9B5-C6B19D1025A3}"/>
                </a:ext>
              </a:extLst>
            </p:cNvPr>
            <p:cNvGrpSpPr/>
            <p:nvPr/>
          </p:nvGrpSpPr>
          <p:grpSpPr>
            <a:xfrm>
              <a:off x="1071824" y="151189"/>
              <a:ext cx="10048352" cy="2783338"/>
              <a:chOff x="1071824" y="297594"/>
              <a:chExt cx="10048352" cy="2783338"/>
            </a:xfrm>
          </p:grpSpPr>
          <p:pic>
            <p:nvPicPr>
              <p:cNvPr id="11" name="Picture 12">
                <a:extLst>
                  <a:ext uri="{FF2B5EF4-FFF2-40B4-BE49-F238E27FC236}">
                    <a16:creationId xmlns:a16="http://schemas.microsoft.com/office/drawing/2014/main" id="{38192561-D758-224D-B403-E40613A5FCB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32968" y="2159344"/>
                <a:ext cx="4696391" cy="921588"/>
              </a:xfrm>
              <a:prstGeom prst="rect">
                <a:avLst/>
              </a:prstGeom>
            </p:spPr>
          </p:pic>
          <p:grpSp>
            <p:nvGrpSpPr>
              <p:cNvPr id="12" name="Group 5">
                <a:extLst>
                  <a:ext uri="{FF2B5EF4-FFF2-40B4-BE49-F238E27FC236}">
                    <a16:creationId xmlns:a16="http://schemas.microsoft.com/office/drawing/2014/main" id="{1799B8E9-1750-25B0-8104-3574778C67CD}"/>
                  </a:ext>
                </a:extLst>
              </p:cNvPr>
              <p:cNvGrpSpPr/>
              <p:nvPr/>
            </p:nvGrpSpPr>
            <p:grpSpPr>
              <a:xfrm>
                <a:off x="1071824" y="297594"/>
                <a:ext cx="10048352" cy="2270282"/>
                <a:chOff x="5250002" y="6570549"/>
                <a:chExt cx="13208091" cy="3278620"/>
              </a:xfrm>
            </p:grpSpPr>
            <p:sp>
              <p:nvSpPr>
                <p:cNvPr id="13" name="TextBox 6">
                  <a:extLst>
                    <a:ext uri="{FF2B5EF4-FFF2-40B4-BE49-F238E27FC236}">
                      <a16:creationId xmlns:a16="http://schemas.microsoft.com/office/drawing/2014/main" id="{9129CA00-7FEC-4B0C-F1DF-5E07987B2761}"/>
                    </a:ext>
                  </a:extLst>
                </p:cNvPr>
                <p:cNvSpPr txBox="1"/>
                <p:nvPr/>
              </p:nvSpPr>
              <p:spPr>
                <a:xfrm>
                  <a:off x="5250005" y="6585061"/>
                  <a:ext cx="13208088" cy="3264108"/>
                </a:xfrm>
                <a:prstGeom prst="rect">
                  <a:avLst/>
                </a:prstGeom>
                <a:noFill/>
              </p:spPr>
              <p:txBody>
                <a:bodyPr wrap="square" rtlCol="0">
                  <a:spAutoFit/>
                </a:bodyPr>
                <a:lstStyle/>
                <a:p>
                  <a:pPr algn="ctr">
                    <a:lnSpc>
                      <a:spcPct val="130000"/>
                    </a:lnSpc>
                  </a:pPr>
                  <a:r>
                    <a:rPr lang="en-US" sz="115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rPr>
                    <a:t>KHỞI ĐỘNG</a:t>
                  </a:r>
                  <a:endParaRPr lang="en-US" sz="115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sp>
              <p:nvSpPr>
                <p:cNvPr id="14" name="TextBox 7">
                  <a:extLst>
                    <a:ext uri="{FF2B5EF4-FFF2-40B4-BE49-F238E27FC236}">
                      <a16:creationId xmlns:a16="http://schemas.microsoft.com/office/drawing/2014/main" id="{38A2BBDD-2281-36DA-9AA4-0E2D4F791DEF}"/>
                    </a:ext>
                  </a:extLst>
                </p:cNvPr>
                <p:cNvSpPr txBox="1"/>
                <p:nvPr/>
              </p:nvSpPr>
              <p:spPr>
                <a:xfrm>
                  <a:off x="5250002" y="6570549"/>
                  <a:ext cx="13208091" cy="3264109"/>
                </a:xfrm>
                <a:prstGeom prst="rect">
                  <a:avLst/>
                </a:prstGeom>
                <a:noFill/>
              </p:spPr>
              <p:txBody>
                <a:bodyPr wrap="square" rtlCol="0">
                  <a:spAutoFit/>
                </a:bodyPr>
                <a:lstStyle/>
                <a:p>
                  <a:pPr algn="ctr">
                    <a:lnSpc>
                      <a:spcPct val="130000"/>
                    </a:lnSpc>
                  </a:pPr>
                  <a:r>
                    <a:rPr lang="en-US" sz="115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K</a:t>
                  </a:r>
                  <a:r>
                    <a:rPr lang="en-US" sz="115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H</a:t>
                  </a:r>
                  <a:r>
                    <a:rPr lang="en-US" sz="115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Ở</a:t>
                  </a:r>
                  <a:r>
                    <a:rPr lang="en-US" sz="115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I</a:t>
                  </a:r>
                  <a:r>
                    <a:rPr lang="en-US" sz="115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 </a:t>
                  </a:r>
                  <a:r>
                    <a:rPr lang="en-US" sz="115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iCiel Pony" panose="02000000000000000000" pitchFamily="2" charset="0"/>
                    </a:rPr>
                    <a:t>Đ</a:t>
                  </a:r>
                  <a:r>
                    <a:rPr lang="en-US" sz="115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Ộ</a:t>
                  </a:r>
                  <a:r>
                    <a:rPr lang="en-US" sz="115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N</a:t>
                  </a:r>
                  <a:r>
                    <a:rPr lang="en-US" sz="115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G</a:t>
                  </a:r>
                  <a:endParaRPr lang="en-US" sz="115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grpSp>
        </p:grpSp>
      </p:grpSp>
    </p:spTree>
    <p:extLst>
      <p:ext uri="{BB962C8B-B14F-4D97-AF65-F5344CB8AC3E}">
        <p14:creationId xmlns:p14="http://schemas.microsoft.com/office/powerpoint/2010/main" val="1461301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14:bounceEnd="72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4"/>
                                            </p:tgtEl>
                                          </p:cBhvr>
                                        </p:animEffect>
                                        <p:animScale>
                                          <p:cBhvr>
                                            <p:cTn id="12" dur="250" autoRev="1" fill="hold"/>
                                            <p:tgtEl>
                                              <p:spTgt spid="4"/>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4"/>
                                            </p:tgtEl>
                                          </p:cBhvr>
                                        </p:animEffect>
                                        <p:animScale>
                                          <p:cBhvr>
                                            <p:cTn id="12" dur="250" autoRev="1" fill="hold"/>
                                            <p:tgtEl>
                                              <p:spTgt spid="4"/>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10"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p:cNvGrpSpPr/>
        <p:nvPr/>
      </p:nvGrpSpPr>
      <p:grpSpPr>
        <a:xfrm>
          <a:off x="0" y="0"/>
          <a:ext cx="0" cy="0"/>
          <a:chOff x="0" y="0"/>
          <a:chExt cx="0" cy="0"/>
        </a:xfrm>
      </p:grpSpPr>
      <p:grpSp>
        <p:nvGrpSpPr>
          <p:cNvPr id="41" name="Group 11">
            <a:extLst>
              <a:ext uri="{FF2B5EF4-FFF2-40B4-BE49-F238E27FC236}">
                <a16:creationId xmlns:a16="http://schemas.microsoft.com/office/drawing/2014/main" id="{4D1BF246-3B25-67AF-CC15-06A6DBAAE03A}"/>
              </a:ext>
            </a:extLst>
          </p:cNvPr>
          <p:cNvGrpSpPr/>
          <p:nvPr/>
        </p:nvGrpSpPr>
        <p:grpSpPr>
          <a:xfrm>
            <a:off x="89699" y="137160"/>
            <a:ext cx="12102301" cy="4093326"/>
            <a:chOff x="89699" y="0"/>
            <a:chExt cx="12102301" cy="4093326"/>
          </a:xfrm>
        </p:grpSpPr>
        <p:pic>
          <p:nvPicPr>
            <p:cNvPr id="42" name="Picture 7">
              <a:extLst>
                <a:ext uri="{FF2B5EF4-FFF2-40B4-BE49-F238E27FC236}">
                  <a16:creationId xmlns:a16="http://schemas.microsoft.com/office/drawing/2014/main" id="{C07B8C52-BA12-4CBE-EBBA-CFADB56C77A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14419" y="0"/>
              <a:ext cx="4477581" cy="3942137"/>
            </a:xfrm>
            <a:prstGeom prst="rect">
              <a:avLst/>
            </a:prstGeom>
          </p:spPr>
        </p:pic>
        <p:pic>
          <p:nvPicPr>
            <p:cNvPr id="43" name="Picture 7">
              <a:extLst>
                <a:ext uri="{FF2B5EF4-FFF2-40B4-BE49-F238E27FC236}">
                  <a16:creationId xmlns:a16="http://schemas.microsoft.com/office/drawing/2014/main" id="{E3012156-02C1-1EE5-6DF5-0B8C1F0828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9699" y="151189"/>
              <a:ext cx="4477581" cy="3942137"/>
            </a:xfrm>
            <a:prstGeom prst="rect">
              <a:avLst/>
            </a:prstGeom>
          </p:spPr>
        </p:pic>
        <p:pic>
          <p:nvPicPr>
            <p:cNvPr id="44" name="Picture 12">
              <a:extLst>
                <a:ext uri="{FF2B5EF4-FFF2-40B4-BE49-F238E27FC236}">
                  <a16:creationId xmlns:a16="http://schemas.microsoft.com/office/drawing/2014/main" id="{359517A7-96AB-8460-C7DF-BC0E981660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32968" y="2012939"/>
              <a:ext cx="4696391" cy="921588"/>
            </a:xfrm>
            <a:prstGeom prst="rect">
              <a:avLst/>
            </a:prstGeom>
          </p:spPr>
        </p:pic>
      </p:grpSp>
      <p:grpSp>
        <p:nvGrpSpPr>
          <p:cNvPr id="45" name="Group 11">
            <a:extLst>
              <a:ext uri="{FF2B5EF4-FFF2-40B4-BE49-F238E27FC236}">
                <a16:creationId xmlns:a16="http://schemas.microsoft.com/office/drawing/2014/main" id="{A81F039B-11C1-0E9F-ADFC-35CD662C918F}"/>
              </a:ext>
            </a:extLst>
          </p:cNvPr>
          <p:cNvGrpSpPr/>
          <p:nvPr/>
        </p:nvGrpSpPr>
        <p:grpSpPr>
          <a:xfrm>
            <a:off x="3516024" y="85794"/>
            <a:ext cx="4930277" cy="1027678"/>
            <a:chOff x="-555806" y="-12015"/>
            <a:chExt cx="4930277" cy="1027678"/>
          </a:xfrm>
        </p:grpSpPr>
        <p:sp>
          <p:nvSpPr>
            <p:cNvPr id="46" name="文本框 18">
              <a:extLst>
                <a:ext uri="{FF2B5EF4-FFF2-40B4-BE49-F238E27FC236}">
                  <a16:creationId xmlns:a16="http://schemas.microsoft.com/office/drawing/2014/main" id="{463248DB-87C7-4B5C-D1C1-680B89AC90F0}"/>
                </a:ext>
              </a:extLst>
            </p:cNvPr>
            <p:cNvSpPr txBox="1"/>
            <p:nvPr/>
          </p:nvSpPr>
          <p:spPr>
            <a:xfrm>
              <a:off x="-555806" y="0"/>
              <a:ext cx="4930277"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rPr>
                <a:t>Hoạt động:</a:t>
              </a:r>
              <a:endParaRPr lang="zh-CN" altLang="en-US" sz="6000" b="0" dirty="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endParaRPr>
            </a:p>
          </p:txBody>
        </p:sp>
        <p:sp>
          <p:nvSpPr>
            <p:cNvPr id="47" name="文本框 18">
              <a:extLst>
                <a:ext uri="{FF2B5EF4-FFF2-40B4-BE49-F238E27FC236}">
                  <a16:creationId xmlns:a16="http://schemas.microsoft.com/office/drawing/2014/main" id="{0569A0E9-1B29-FFC8-75E5-DF5C5951762D}"/>
                </a:ext>
              </a:extLst>
            </p:cNvPr>
            <p:cNvSpPr txBox="1"/>
            <p:nvPr/>
          </p:nvSpPr>
          <p:spPr>
            <a:xfrm>
              <a:off x="-333125" y="-12015"/>
              <a:ext cx="4484914"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F6699"/>
                  </a:solidFill>
                  <a:effectLst/>
                  <a:uLnTx/>
                  <a:uFillTx/>
                  <a:latin typeface="#9Slide05 Phobia" panose="02000506000000020003" pitchFamily="2" charset="0"/>
                </a:rPr>
                <a:t>Hoạt động:</a:t>
              </a:r>
              <a:endParaRPr kumimoji="0" lang="zh-CN" altLang="en-US" sz="6000" b="0" i="0" u="none" strike="noStrike" kern="1200" cap="none" spc="0" normalizeH="0" baseline="0" noProof="0" dirty="0">
                <a:ln>
                  <a:noFill/>
                </a:ln>
                <a:solidFill>
                  <a:srgbClr val="FF6699"/>
                </a:solidFill>
                <a:effectLst/>
                <a:uLnTx/>
                <a:uFillTx/>
                <a:latin typeface="#9Slide05 Phobia" panose="02000506000000020003" pitchFamily="2" charset="0"/>
              </a:endParaRPr>
            </a:p>
          </p:txBody>
        </p:sp>
      </p:grpSp>
      <p:sp>
        <p:nvSpPr>
          <p:cNvPr id="64" name="椭圆 31">
            <a:extLst>
              <a:ext uri="{FF2B5EF4-FFF2-40B4-BE49-F238E27FC236}">
                <a16:creationId xmlns:a16="http://schemas.microsoft.com/office/drawing/2014/main" id="{FD7FBCB1-C9DF-22C4-FCE1-12653A05FD42}"/>
              </a:ext>
            </a:extLst>
          </p:cNvPr>
          <p:cNvSpPr/>
          <p:nvPr/>
        </p:nvSpPr>
        <p:spPr>
          <a:xfrm rot="10800000" flipH="1">
            <a:off x="1240858" y="3673268"/>
            <a:ext cx="5626884" cy="297319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pic>
        <p:nvPicPr>
          <p:cNvPr id="65" name="Hình ảnh 64" descr="Ảnh có chứa vải&#10;&#10;Mô tả được tạo tự động">
            <a:extLst>
              <a:ext uri="{FF2B5EF4-FFF2-40B4-BE49-F238E27FC236}">
                <a16:creationId xmlns:a16="http://schemas.microsoft.com/office/drawing/2014/main" id="{779F7948-B15E-C233-F964-E6EBEEB2D26C}"/>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a:off x="1251907" y="4246000"/>
            <a:ext cx="922097" cy="791713"/>
          </a:xfrm>
          <a:prstGeom prst="rect">
            <a:avLst/>
          </a:prstGeom>
        </p:spPr>
      </p:pic>
      <p:sp>
        <p:nvSpPr>
          <p:cNvPr id="66" name="Hộp Văn bản 65">
            <a:extLst>
              <a:ext uri="{FF2B5EF4-FFF2-40B4-BE49-F238E27FC236}">
                <a16:creationId xmlns:a16="http://schemas.microsoft.com/office/drawing/2014/main" id="{CAE1AAA1-E2FB-D5F1-9068-8E0471993396}"/>
              </a:ext>
            </a:extLst>
          </p:cNvPr>
          <p:cNvSpPr txBox="1"/>
          <p:nvPr/>
        </p:nvSpPr>
        <p:spPr>
          <a:xfrm>
            <a:off x="2029615" y="4438247"/>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Đọc đúng</a:t>
            </a:r>
          </a:p>
        </p:txBody>
      </p:sp>
      <p:sp>
        <p:nvSpPr>
          <p:cNvPr id="67" name="Hộp Văn bản 66">
            <a:extLst>
              <a:ext uri="{FF2B5EF4-FFF2-40B4-BE49-F238E27FC236}">
                <a16:creationId xmlns:a16="http://schemas.microsoft.com/office/drawing/2014/main" id="{75919F80-9817-2AE4-1212-C6C074BEBCD8}"/>
              </a:ext>
            </a:extLst>
          </p:cNvPr>
          <p:cNvSpPr txBox="1"/>
          <p:nvPr/>
        </p:nvSpPr>
        <p:spPr>
          <a:xfrm>
            <a:off x="2029615" y="5070985"/>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Đọc to, rõ</a:t>
            </a:r>
          </a:p>
        </p:txBody>
      </p:sp>
      <p:pic>
        <p:nvPicPr>
          <p:cNvPr id="68" name="Hình ảnh 67" descr="Ảnh có chứa vải&#10;&#10;Mô tả được tạo tự động">
            <a:extLst>
              <a:ext uri="{FF2B5EF4-FFF2-40B4-BE49-F238E27FC236}">
                <a16:creationId xmlns:a16="http://schemas.microsoft.com/office/drawing/2014/main" id="{56CA276D-039D-46DD-125D-C59961E9F631}"/>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a:off x="1246382" y="4912010"/>
            <a:ext cx="922097" cy="791713"/>
          </a:xfrm>
          <a:prstGeom prst="rect">
            <a:avLst/>
          </a:prstGeom>
        </p:spPr>
      </p:pic>
      <p:pic>
        <p:nvPicPr>
          <p:cNvPr id="69" name="Hình ảnh 68" descr="Ảnh có chứa vải&#10;&#10;Mô tả được tạo tự động">
            <a:extLst>
              <a:ext uri="{FF2B5EF4-FFF2-40B4-BE49-F238E27FC236}">
                <a16:creationId xmlns:a16="http://schemas.microsoft.com/office/drawing/2014/main" id="{F4B6ED5D-8101-F84D-DD77-3D9892A7665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a:off x="1240857" y="5578020"/>
            <a:ext cx="922097" cy="791713"/>
          </a:xfrm>
          <a:prstGeom prst="rect">
            <a:avLst/>
          </a:prstGeom>
        </p:spPr>
      </p:pic>
      <p:sp>
        <p:nvSpPr>
          <p:cNvPr id="70" name="Hộp Văn bản 69">
            <a:extLst>
              <a:ext uri="{FF2B5EF4-FFF2-40B4-BE49-F238E27FC236}">
                <a16:creationId xmlns:a16="http://schemas.microsoft.com/office/drawing/2014/main" id="{000D7404-1D3A-814D-8024-CCB4D7AFDD03}"/>
              </a:ext>
            </a:extLst>
          </p:cNvPr>
          <p:cNvSpPr txBox="1"/>
          <p:nvPr/>
        </p:nvSpPr>
        <p:spPr>
          <a:xfrm>
            <a:off x="2029614" y="5788094"/>
            <a:ext cx="3135319"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Ngắt nghỉ đúng chỗ</a:t>
            </a:r>
          </a:p>
        </p:txBody>
      </p:sp>
      <p:sp>
        <p:nvSpPr>
          <p:cNvPr id="71" name="Rectangle: Rounded Corners 36">
            <a:extLst>
              <a:ext uri="{FF2B5EF4-FFF2-40B4-BE49-F238E27FC236}">
                <a16:creationId xmlns:a16="http://schemas.microsoft.com/office/drawing/2014/main" id="{87D67144-B8CA-6D1E-413D-F033C1392F13}"/>
              </a:ext>
            </a:extLst>
          </p:cNvPr>
          <p:cNvSpPr/>
          <p:nvPr/>
        </p:nvSpPr>
        <p:spPr>
          <a:xfrm>
            <a:off x="1792795" y="3343281"/>
            <a:ext cx="4621427" cy="869179"/>
          </a:xfrm>
          <a:prstGeom prst="roundRect">
            <a:avLst>
              <a:gd name="adj" fmla="val 50000"/>
            </a:avLst>
          </a:prstGeom>
          <a:solidFill>
            <a:srgbClr val="FFFFCC"/>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chí đánh 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72" name="Picture 63">
            <a:extLst>
              <a:ext uri="{FF2B5EF4-FFF2-40B4-BE49-F238E27FC236}">
                <a16:creationId xmlns:a16="http://schemas.microsoft.com/office/drawing/2014/main" id="{86DEEA1D-F89A-EA08-95D7-B8E5FE426624}"/>
              </a:ext>
            </a:extLst>
          </p:cNvPr>
          <p:cNvPicPr>
            <a:picLocks noChangeAspect="1"/>
          </p:cNvPicPr>
          <p:nvPr/>
        </p:nvPicPr>
        <p:blipFill>
          <a:blip r:embed="rId11"/>
          <a:stretch>
            <a:fillRect/>
          </a:stretch>
        </p:blipFill>
        <p:spPr>
          <a:xfrm>
            <a:off x="4190220" y="4401057"/>
            <a:ext cx="469963" cy="469963"/>
          </a:xfrm>
          <a:prstGeom prst="rect">
            <a:avLst/>
          </a:prstGeom>
        </p:spPr>
      </p:pic>
      <p:pic>
        <p:nvPicPr>
          <p:cNvPr id="73" name="Picture 64">
            <a:extLst>
              <a:ext uri="{FF2B5EF4-FFF2-40B4-BE49-F238E27FC236}">
                <a16:creationId xmlns:a16="http://schemas.microsoft.com/office/drawing/2014/main" id="{89433A2F-69ED-4BDD-0B1B-2A49A41B2783}"/>
              </a:ext>
            </a:extLst>
          </p:cNvPr>
          <p:cNvPicPr>
            <a:picLocks noChangeAspect="1"/>
          </p:cNvPicPr>
          <p:nvPr/>
        </p:nvPicPr>
        <p:blipFill>
          <a:blip r:embed="rId12"/>
          <a:stretch>
            <a:fillRect/>
          </a:stretch>
        </p:blipFill>
        <p:spPr>
          <a:xfrm>
            <a:off x="3633546" y="4401057"/>
            <a:ext cx="469963" cy="469963"/>
          </a:xfrm>
          <a:prstGeom prst="rect">
            <a:avLst/>
          </a:prstGeom>
        </p:spPr>
      </p:pic>
      <p:pic>
        <p:nvPicPr>
          <p:cNvPr id="74" name="Picture 65">
            <a:extLst>
              <a:ext uri="{FF2B5EF4-FFF2-40B4-BE49-F238E27FC236}">
                <a16:creationId xmlns:a16="http://schemas.microsoft.com/office/drawing/2014/main" id="{85853D67-3C2D-9004-3238-43D291FA00B0}"/>
              </a:ext>
            </a:extLst>
          </p:cNvPr>
          <p:cNvPicPr>
            <a:picLocks noChangeAspect="1"/>
          </p:cNvPicPr>
          <p:nvPr/>
        </p:nvPicPr>
        <p:blipFill>
          <a:blip r:embed="rId13"/>
          <a:stretch>
            <a:fillRect/>
          </a:stretch>
        </p:blipFill>
        <p:spPr>
          <a:xfrm>
            <a:off x="4746894" y="4401057"/>
            <a:ext cx="469963" cy="469963"/>
          </a:xfrm>
          <a:prstGeom prst="rect">
            <a:avLst/>
          </a:prstGeom>
        </p:spPr>
      </p:pic>
      <p:pic>
        <p:nvPicPr>
          <p:cNvPr id="75" name="Picture 63">
            <a:extLst>
              <a:ext uri="{FF2B5EF4-FFF2-40B4-BE49-F238E27FC236}">
                <a16:creationId xmlns:a16="http://schemas.microsoft.com/office/drawing/2014/main" id="{1D343442-D437-D224-A751-28ED00E8E64B}"/>
              </a:ext>
            </a:extLst>
          </p:cNvPr>
          <p:cNvPicPr>
            <a:picLocks noChangeAspect="1"/>
          </p:cNvPicPr>
          <p:nvPr/>
        </p:nvPicPr>
        <p:blipFill>
          <a:blip r:embed="rId11"/>
          <a:stretch>
            <a:fillRect/>
          </a:stretch>
        </p:blipFill>
        <p:spPr>
          <a:xfrm>
            <a:off x="4190220" y="5045037"/>
            <a:ext cx="469963" cy="469963"/>
          </a:xfrm>
          <a:prstGeom prst="rect">
            <a:avLst/>
          </a:prstGeom>
        </p:spPr>
      </p:pic>
      <p:pic>
        <p:nvPicPr>
          <p:cNvPr id="76" name="Picture 64">
            <a:extLst>
              <a:ext uri="{FF2B5EF4-FFF2-40B4-BE49-F238E27FC236}">
                <a16:creationId xmlns:a16="http://schemas.microsoft.com/office/drawing/2014/main" id="{48F84F56-4815-59E4-2C76-EA2844A3F11B}"/>
              </a:ext>
            </a:extLst>
          </p:cNvPr>
          <p:cNvPicPr>
            <a:picLocks noChangeAspect="1"/>
          </p:cNvPicPr>
          <p:nvPr/>
        </p:nvPicPr>
        <p:blipFill>
          <a:blip r:embed="rId12"/>
          <a:stretch>
            <a:fillRect/>
          </a:stretch>
        </p:blipFill>
        <p:spPr>
          <a:xfrm>
            <a:off x="3633546" y="5045037"/>
            <a:ext cx="469963" cy="469963"/>
          </a:xfrm>
          <a:prstGeom prst="rect">
            <a:avLst/>
          </a:prstGeom>
        </p:spPr>
      </p:pic>
      <p:pic>
        <p:nvPicPr>
          <p:cNvPr id="77" name="Picture 65">
            <a:extLst>
              <a:ext uri="{FF2B5EF4-FFF2-40B4-BE49-F238E27FC236}">
                <a16:creationId xmlns:a16="http://schemas.microsoft.com/office/drawing/2014/main" id="{052EE67D-6A8B-06B1-2C85-51233D3B4B5B}"/>
              </a:ext>
            </a:extLst>
          </p:cNvPr>
          <p:cNvPicPr>
            <a:picLocks noChangeAspect="1"/>
          </p:cNvPicPr>
          <p:nvPr/>
        </p:nvPicPr>
        <p:blipFill>
          <a:blip r:embed="rId13"/>
          <a:stretch>
            <a:fillRect/>
          </a:stretch>
        </p:blipFill>
        <p:spPr>
          <a:xfrm>
            <a:off x="4746894" y="5045037"/>
            <a:ext cx="469963" cy="469963"/>
          </a:xfrm>
          <a:prstGeom prst="rect">
            <a:avLst/>
          </a:prstGeom>
        </p:spPr>
      </p:pic>
      <p:pic>
        <p:nvPicPr>
          <p:cNvPr id="78" name="Picture 63">
            <a:extLst>
              <a:ext uri="{FF2B5EF4-FFF2-40B4-BE49-F238E27FC236}">
                <a16:creationId xmlns:a16="http://schemas.microsoft.com/office/drawing/2014/main" id="{4E6BA267-0DC8-A991-C7D6-4C7DB93FF308}"/>
              </a:ext>
            </a:extLst>
          </p:cNvPr>
          <p:cNvPicPr>
            <a:picLocks noChangeAspect="1"/>
          </p:cNvPicPr>
          <p:nvPr/>
        </p:nvPicPr>
        <p:blipFill>
          <a:blip r:embed="rId11"/>
          <a:stretch>
            <a:fillRect/>
          </a:stretch>
        </p:blipFill>
        <p:spPr>
          <a:xfrm>
            <a:off x="5547304" y="5765412"/>
            <a:ext cx="469963" cy="469963"/>
          </a:xfrm>
          <a:prstGeom prst="rect">
            <a:avLst/>
          </a:prstGeom>
        </p:spPr>
      </p:pic>
      <p:pic>
        <p:nvPicPr>
          <p:cNvPr id="79" name="Picture 64">
            <a:extLst>
              <a:ext uri="{FF2B5EF4-FFF2-40B4-BE49-F238E27FC236}">
                <a16:creationId xmlns:a16="http://schemas.microsoft.com/office/drawing/2014/main" id="{4CCCC241-06B8-4739-AC07-C7105567FEC1}"/>
              </a:ext>
            </a:extLst>
          </p:cNvPr>
          <p:cNvPicPr>
            <a:picLocks noChangeAspect="1"/>
          </p:cNvPicPr>
          <p:nvPr/>
        </p:nvPicPr>
        <p:blipFill>
          <a:blip r:embed="rId12"/>
          <a:stretch>
            <a:fillRect/>
          </a:stretch>
        </p:blipFill>
        <p:spPr>
          <a:xfrm>
            <a:off x="4990630" y="5765412"/>
            <a:ext cx="469963" cy="469963"/>
          </a:xfrm>
          <a:prstGeom prst="rect">
            <a:avLst/>
          </a:prstGeom>
        </p:spPr>
      </p:pic>
      <p:pic>
        <p:nvPicPr>
          <p:cNvPr id="80" name="Picture 65">
            <a:extLst>
              <a:ext uri="{FF2B5EF4-FFF2-40B4-BE49-F238E27FC236}">
                <a16:creationId xmlns:a16="http://schemas.microsoft.com/office/drawing/2014/main" id="{027966CB-4A3E-6795-A98E-B3CD8C3386FD}"/>
              </a:ext>
            </a:extLst>
          </p:cNvPr>
          <p:cNvPicPr>
            <a:picLocks noChangeAspect="1"/>
          </p:cNvPicPr>
          <p:nvPr/>
        </p:nvPicPr>
        <p:blipFill>
          <a:blip r:embed="rId13"/>
          <a:stretch>
            <a:fillRect/>
          </a:stretch>
        </p:blipFill>
        <p:spPr>
          <a:xfrm>
            <a:off x="6103978" y="5765412"/>
            <a:ext cx="469963" cy="469963"/>
          </a:xfrm>
          <a:prstGeom prst="rect">
            <a:avLst/>
          </a:prstGeom>
        </p:spPr>
      </p:pic>
      <p:grpSp>
        <p:nvGrpSpPr>
          <p:cNvPr id="2" name="Group 10">
            <a:extLst>
              <a:ext uri="{FF2B5EF4-FFF2-40B4-BE49-F238E27FC236}">
                <a16:creationId xmlns:a16="http://schemas.microsoft.com/office/drawing/2014/main" id="{7B006393-ED03-2747-94A5-32D75BCD489C}"/>
              </a:ext>
            </a:extLst>
          </p:cNvPr>
          <p:cNvGrpSpPr/>
          <p:nvPr/>
        </p:nvGrpSpPr>
        <p:grpSpPr>
          <a:xfrm>
            <a:off x="44733" y="1297945"/>
            <a:ext cx="12057568" cy="1123931"/>
            <a:chOff x="712557" y="1660810"/>
            <a:chExt cx="16873686" cy="1123931"/>
          </a:xfrm>
        </p:grpSpPr>
        <p:sp>
          <p:nvSpPr>
            <p:cNvPr id="3" name="TextBox 11">
              <a:extLst>
                <a:ext uri="{FF2B5EF4-FFF2-40B4-BE49-F238E27FC236}">
                  <a16:creationId xmlns:a16="http://schemas.microsoft.com/office/drawing/2014/main" id="{F732044A-A358-0159-A630-0A2FC08DA09D}"/>
                </a:ext>
              </a:extLst>
            </p:cNvPr>
            <p:cNvSpPr txBox="1"/>
            <p:nvPr/>
          </p:nvSpPr>
          <p:spPr>
            <a:xfrm>
              <a:off x="730330" y="1669820"/>
              <a:ext cx="16855913" cy="1114921"/>
            </a:xfrm>
            <a:prstGeom prst="rect">
              <a:avLst/>
            </a:prstGeom>
            <a:noFill/>
          </p:spPr>
          <p:txBody>
            <a:bodyPr wrap="square">
              <a:spAutoFit/>
            </a:bodyPr>
            <a:lstStyle/>
            <a:p>
              <a:pPr algn="ctr">
                <a:lnSpc>
                  <a:spcPct val="80000"/>
                </a:lnSpc>
              </a:pPr>
              <a:r>
                <a:rPr lang="en-US" sz="8000" b="1">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rPr>
                <a:t>THI ĐUA ĐỌC TRƯỚC LỚP</a:t>
              </a:r>
              <a:endParaRPr lang="en-US" sz="80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endParaRPr>
            </a:p>
          </p:txBody>
        </p:sp>
        <p:sp>
          <p:nvSpPr>
            <p:cNvPr id="4" name="TextBox 12">
              <a:extLst>
                <a:ext uri="{FF2B5EF4-FFF2-40B4-BE49-F238E27FC236}">
                  <a16:creationId xmlns:a16="http://schemas.microsoft.com/office/drawing/2014/main" id="{43085FDB-DFE9-E3F7-72FD-DF2DBE90C999}"/>
                </a:ext>
              </a:extLst>
            </p:cNvPr>
            <p:cNvSpPr txBox="1"/>
            <p:nvPr/>
          </p:nvSpPr>
          <p:spPr>
            <a:xfrm>
              <a:off x="712557" y="1660810"/>
              <a:ext cx="16855913" cy="1114921"/>
            </a:xfrm>
            <a:prstGeom prst="rect">
              <a:avLst/>
            </a:prstGeom>
            <a:noFill/>
          </p:spPr>
          <p:txBody>
            <a:bodyPr wrap="square">
              <a:spAutoFit/>
            </a:bodyPr>
            <a:lstStyle/>
            <a:p>
              <a:pPr algn="ctr">
                <a:lnSpc>
                  <a:spcPct val="80000"/>
                </a:lnSpc>
              </a:pPr>
              <a:r>
                <a:rPr lang="en-US" sz="80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en-US" sz="80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80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 </a:t>
              </a:r>
              <a:r>
                <a:rPr lang="en-US" sz="80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en-US" sz="80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U</a:t>
              </a:r>
              <a:r>
                <a:rPr lang="en-US" sz="80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A</a:t>
              </a:r>
              <a:r>
                <a:rPr lang="en-US" sz="8000" b="1">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8000" b="1">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en-US" sz="80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en-US" sz="80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a:t>
              </a:r>
              <a:r>
                <a:rPr lang="en-US" sz="8000" b="1">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80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en-US" sz="80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R</a:t>
              </a:r>
              <a:r>
                <a:rPr lang="en-US" sz="80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Ư</a:t>
              </a:r>
              <a:r>
                <a:rPr lang="en-US" sz="80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Ớ</a:t>
              </a:r>
              <a:r>
                <a:rPr lang="en-US" sz="80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a:t>
              </a:r>
              <a:r>
                <a:rPr lang="en-US" sz="80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80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L</a:t>
              </a:r>
              <a:r>
                <a:rPr lang="en-US" sz="80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Ớ</a:t>
              </a:r>
              <a:r>
                <a:rPr lang="en-US" sz="80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P</a:t>
              </a:r>
              <a:endParaRPr lang="en-US" sz="8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pic>
        <p:nvPicPr>
          <p:cNvPr id="8" name="Hình ảnh 7" descr="Ảnh có chứa hình mẫu, phim hoạt hình, minh họa, hình vẽ&#10;&#10;Mô tả được tạo tự động">
            <a:extLst>
              <a:ext uri="{FF2B5EF4-FFF2-40B4-BE49-F238E27FC236}">
                <a16:creationId xmlns:a16="http://schemas.microsoft.com/office/drawing/2014/main" id="{75FAEB4F-F3EA-9E8D-ED26-11C81A4A585F}"/>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011610" y="2629061"/>
            <a:ext cx="6040228" cy="4831951"/>
          </a:xfrm>
          <a:prstGeom prst="rect">
            <a:avLst/>
          </a:prstGeom>
        </p:spPr>
      </p:pic>
    </p:spTree>
    <p:extLst>
      <p:ext uri="{BB962C8B-B14F-4D97-AF65-F5344CB8AC3E}">
        <p14:creationId xmlns:p14="http://schemas.microsoft.com/office/powerpoint/2010/main" val="3387847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41"/>
                                            </p:tgtEl>
                                          </p:cBhvr>
                                        </p:animEffect>
                                        <p:animScale>
                                          <p:cBhvr>
                                            <p:cTn id="7" dur="250" autoRev="1" fill="hold"/>
                                            <p:tgtEl>
                                              <p:spTgt spid="4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8" presetID="2" presetClass="entr" presetSubtype="1" fill="hold" nodeType="withEffect" p14:presetBounceEnd="72000">
                                      <p:stCondLst>
                                        <p:cond delay="0"/>
                                      </p:stCondLst>
                                      <p:childTnLst>
                                        <p:set>
                                          <p:cBhvr>
                                            <p:cTn id="9" dur="1" fill="hold">
                                              <p:stCondLst>
                                                <p:cond delay="0"/>
                                              </p:stCondLst>
                                            </p:cTn>
                                            <p:tgtEl>
                                              <p:spTgt spid="41"/>
                                            </p:tgtEl>
                                            <p:attrNameLst>
                                              <p:attrName>style.visibility</p:attrName>
                                            </p:attrNameLst>
                                          </p:cBhvr>
                                          <p:to>
                                            <p:strVal val="visible"/>
                                          </p:to>
                                        </p:set>
                                        <p:anim calcmode="lin" valueType="num" p14:bounceEnd="72000">
                                          <p:cBhvr additive="base">
                                            <p:cTn id="10" dur="1000" fill="hold"/>
                                            <p:tgtEl>
                                              <p:spTgt spid="41"/>
                                            </p:tgtEl>
                                            <p:attrNameLst>
                                              <p:attrName>ppt_x</p:attrName>
                                            </p:attrNameLst>
                                          </p:cBhvr>
                                          <p:tavLst>
                                            <p:tav tm="0">
                                              <p:val>
                                                <p:strVal val="#ppt_x"/>
                                              </p:val>
                                            </p:tav>
                                            <p:tav tm="100000">
                                              <p:val>
                                                <p:strVal val="#ppt_x"/>
                                              </p:val>
                                            </p:tav>
                                          </p:tavLst>
                                        </p:anim>
                                        <p:anim calcmode="lin" valueType="num" p14:bounceEnd="72000">
                                          <p:cBhvr additive="base">
                                            <p:cTn id="11" dur="1000" fill="hold"/>
                                            <p:tgtEl>
                                              <p:spTgt spid="41"/>
                                            </p:tgtEl>
                                            <p:attrNameLst>
                                              <p:attrName>ppt_y</p:attrName>
                                            </p:attrNameLst>
                                          </p:cBhvr>
                                          <p:tavLst>
                                            <p:tav tm="0">
                                              <p:val>
                                                <p:strVal val="0-#ppt_h/2"/>
                                              </p:val>
                                            </p:tav>
                                            <p:tav tm="100000">
                                              <p:val>
                                                <p:strVal val="#ppt_y"/>
                                              </p:val>
                                            </p:tav>
                                          </p:tavLst>
                                        </p:anim>
                                      </p:childTnLst>
                                    </p:cTn>
                                  </p:par>
                                  <p:par>
                                    <p:cTn id="12" presetID="12" presetClass="entr" presetSubtype="8" fill="hold" nodeType="withEffect">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cBhvr additive="base">
                                            <p:cTn id="14" dur="500"/>
                                            <p:tgtEl>
                                              <p:spTgt spid="45"/>
                                            </p:tgtEl>
                                            <p:attrNameLst>
                                              <p:attrName>ppt_x</p:attrName>
                                            </p:attrNameLst>
                                          </p:cBhvr>
                                          <p:tavLst>
                                            <p:tav tm="0">
                                              <p:val>
                                                <p:strVal val="#ppt_x-#ppt_w*1.125000"/>
                                              </p:val>
                                            </p:tav>
                                            <p:tav tm="100000">
                                              <p:val>
                                                <p:strVal val="#ppt_x"/>
                                              </p:val>
                                            </p:tav>
                                          </p:tavLst>
                                        </p:anim>
                                        <p:animEffect transition="in" filter="wipe(right)">
                                          <p:cBhvr>
                                            <p:cTn id="15" dur="500"/>
                                            <p:tgtEl>
                                              <p:spTgt spid="4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barn(inVertical)">
                                          <p:cBhvr>
                                            <p:cTn id="18" dur="500"/>
                                            <p:tgtEl>
                                              <p:spTgt spid="64"/>
                                            </p:tgtEl>
                                          </p:cBhvr>
                                        </p:animEffect>
                                      </p:childTnLst>
                                    </p:cTn>
                                  </p:par>
                                  <p:par>
                                    <p:cTn id="19" presetID="16" presetClass="entr" presetSubtype="21" fill="hold" nodeType="with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barn(inVertical)">
                                          <p:cBhvr>
                                            <p:cTn id="21" dur="500"/>
                                            <p:tgtEl>
                                              <p:spTgt spid="6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barn(inVertical)">
                                          <p:cBhvr>
                                            <p:cTn id="24" dur="500"/>
                                            <p:tgtEl>
                                              <p:spTgt spid="6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barn(inVertical)">
                                          <p:cBhvr>
                                            <p:cTn id="27" dur="500"/>
                                            <p:tgtEl>
                                              <p:spTgt spid="67"/>
                                            </p:tgtEl>
                                          </p:cBhvr>
                                        </p:animEffect>
                                      </p:childTnLst>
                                    </p:cTn>
                                  </p:par>
                                  <p:par>
                                    <p:cTn id="28" presetID="16" presetClass="entr" presetSubtype="21" fill="hold" nodeType="withEffect">
                                      <p:stCondLst>
                                        <p:cond delay="0"/>
                                      </p:stCondLst>
                                      <p:childTnLst>
                                        <p:set>
                                          <p:cBhvr>
                                            <p:cTn id="29" dur="1" fill="hold">
                                              <p:stCondLst>
                                                <p:cond delay="0"/>
                                              </p:stCondLst>
                                            </p:cTn>
                                            <p:tgtEl>
                                              <p:spTgt spid="68"/>
                                            </p:tgtEl>
                                            <p:attrNameLst>
                                              <p:attrName>style.visibility</p:attrName>
                                            </p:attrNameLst>
                                          </p:cBhvr>
                                          <p:to>
                                            <p:strVal val="visible"/>
                                          </p:to>
                                        </p:set>
                                        <p:animEffect transition="in" filter="barn(inVertical)">
                                          <p:cBhvr>
                                            <p:cTn id="30" dur="500"/>
                                            <p:tgtEl>
                                              <p:spTgt spid="68"/>
                                            </p:tgtEl>
                                          </p:cBhvr>
                                        </p:animEffect>
                                      </p:childTnLst>
                                    </p:cTn>
                                  </p:par>
                                  <p:par>
                                    <p:cTn id="31" presetID="16" presetClass="entr" presetSubtype="21" fill="hold" nodeType="with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barn(inVertical)">
                                          <p:cBhvr>
                                            <p:cTn id="33" dur="500"/>
                                            <p:tgtEl>
                                              <p:spTgt spid="6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70"/>
                                            </p:tgtEl>
                                            <p:attrNameLst>
                                              <p:attrName>style.visibility</p:attrName>
                                            </p:attrNameLst>
                                          </p:cBhvr>
                                          <p:to>
                                            <p:strVal val="visible"/>
                                          </p:to>
                                        </p:set>
                                        <p:animEffect transition="in" filter="barn(inVertical)">
                                          <p:cBhvr>
                                            <p:cTn id="36" dur="500"/>
                                            <p:tgtEl>
                                              <p:spTgt spid="70"/>
                                            </p:tgtEl>
                                          </p:cBhvr>
                                        </p:animEffect>
                                      </p:childTnLst>
                                    </p:cTn>
                                  </p:par>
                                </p:childTnLst>
                              </p:cTn>
                            </p:par>
                            <p:par>
                              <p:cTn id="37" fill="hold">
                                <p:stCondLst>
                                  <p:cond delay="1000"/>
                                </p:stCondLst>
                                <p:childTnLst>
                                  <p:par>
                                    <p:cTn id="38" presetID="2" presetClass="entr" presetSubtype="4" fill="hold" nodeType="afterEffect" p14:presetBounceEnd="77000">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14:bounceEnd="77000">
                                          <p:cBhvr additive="base">
                                            <p:cTn id="40" dur="1000" fill="hold"/>
                                            <p:tgtEl>
                                              <p:spTgt spid="2"/>
                                            </p:tgtEl>
                                            <p:attrNameLst>
                                              <p:attrName>ppt_x</p:attrName>
                                            </p:attrNameLst>
                                          </p:cBhvr>
                                          <p:tavLst>
                                            <p:tav tm="0">
                                              <p:val>
                                                <p:strVal val="#ppt_x"/>
                                              </p:val>
                                            </p:tav>
                                            <p:tav tm="100000">
                                              <p:val>
                                                <p:strVal val="#ppt_x"/>
                                              </p:val>
                                            </p:tav>
                                          </p:tavLst>
                                        </p:anim>
                                        <p:anim calcmode="lin" valueType="num" p14:bounceEnd="77000">
                                          <p:cBhvr additive="base">
                                            <p:cTn id="41" dur="1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6" grpId="0"/>
          <p:bldP spid="67" grpId="0"/>
          <p:bldP spid="7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41"/>
                                            </p:tgtEl>
                                          </p:cBhvr>
                                        </p:animEffect>
                                        <p:animScale>
                                          <p:cBhvr>
                                            <p:cTn id="7" dur="250" autoRev="1" fill="hold"/>
                                            <p:tgtEl>
                                              <p:spTgt spid="4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6" name="Trò-chơi-chíu.wav"/>
                                            </p:tgtEl>
                                          </p:cMediaNode>
                                        </p:audio>
                                      </p:subTnLst>
                                    </p:cTn>
                                  </p:par>
                                  <p:par>
                                    <p:cTn id="8" presetID="2" presetClass="entr" presetSubtype="1"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 calcmode="lin" valueType="num">
                                          <p:cBhvr additive="base">
                                            <p:cTn id="10" dur="1000" fill="hold"/>
                                            <p:tgtEl>
                                              <p:spTgt spid="41"/>
                                            </p:tgtEl>
                                            <p:attrNameLst>
                                              <p:attrName>ppt_x</p:attrName>
                                            </p:attrNameLst>
                                          </p:cBhvr>
                                          <p:tavLst>
                                            <p:tav tm="0">
                                              <p:val>
                                                <p:strVal val="#ppt_x"/>
                                              </p:val>
                                            </p:tav>
                                            <p:tav tm="100000">
                                              <p:val>
                                                <p:strVal val="#ppt_x"/>
                                              </p:val>
                                            </p:tav>
                                          </p:tavLst>
                                        </p:anim>
                                        <p:anim calcmode="lin" valueType="num">
                                          <p:cBhvr additive="base">
                                            <p:cTn id="11" dur="1000" fill="hold"/>
                                            <p:tgtEl>
                                              <p:spTgt spid="41"/>
                                            </p:tgtEl>
                                            <p:attrNameLst>
                                              <p:attrName>ppt_y</p:attrName>
                                            </p:attrNameLst>
                                          </p:cBhvr>
                                          <p:tavLst>
                                            <p:tav tm="0">
                                              <p:val>
                                                <p:strVal val="0-#ppt_h/2"/>
                                              </p:val>
                                            </p:tav>
                                            <p:tav tm="100000">
                                              <p:val>
                                                <p:strVal val="#ppt_y"/>
                                              </p:val>
                                            </p:tav>
                                          </p:tavLst>
                                        </p:anim>
                                      </p:childTnLst>
                                    </p:cTn>
                                  </p:par>
                                  <p:par>
                                    <p:cTn id="12" presetID="12" presetClass="entr" presetSubtype="8" fill="hold" nodeType="withEffect">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cBhvr additive="base">
                                            <p:cTn id="14" dur="500"/>
                                            <p:tgtEl>
                                              <p:spTgt spid="45"/>
                                            </p:tgtEl>
                                            <p:attrNameLst>
                                              <p:attrName>ppt_x</p:attrName>
                                            </p:attrNameLst>
                                          </p:cBhvr>
                                          <p:tavLst>
                                            <p:tav tm="0">
                                              <p:val>
                                                <p:strVal val="#ppt_x-#ppt_w*1.125000"/>
                                              </p:val>
                                            </p:tav>
                                            <p:tav tm="100000">
                                              <p:val>
                                                <p:strVal val="#ppt_x"/>
                                              </p:val>
                                            </p:tav>
                                          </p:tavLst>
                                        </p:anim>
                                        <p:animEffect transition="in" filter="wipe(right)">
                                          <p:cBhvr>
                                            <p:cTn id="15" dur="500"/>
                                            <p:tgtEl>
                                              <p:spTgt spid="4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barn(inVertical)">
                                          <p:cBhvr>
                                            <p:cTn id="18" dur="500"/>
                                            <p:tgtEl>
                                              <p:spTgt spid="64"/>
                                            </p:tgtEl>
                                          </p:cBhvr>
                                        </p:animEffect>
                                      </p:childTnLst>
                                    </p:cTn>
                                  </p:par>
                                  <p:par>
                                    <p:cTn id="19" presetID="16" presetClass="entr" presetSubtype="21" fill="hold" nodeType="with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barn(inVertical)">
                                          <p:cBhvr>
                                            <p:cTn id="21" dur="500"/>
                                            <p:tgtEl>
                                              <p:spTgt spid="6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barn(inVertical)">
                                          <p:cBhvr>
                                            <p:cTn id="24" dur="500"/>
                                            <p:tgtEl>
                                              <p:spTgt spid="6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barn(inVertical)">
                                          <p:cBhvr>
                                            <p:cTn id="27" dur="500"/>
                                            <p:tgtEl>
                                              <p:spTgt spid="67"/>
                                            </p:tgtEl>
                                          </p:cBhvr>
                                        </p:animEffect>
                                      </p:childTnLst>
                                    </p:cTn>
                                  </p:par>
                                  <p:par>
                                    <p:cTn id="28" presetID="16" presetClass="entr" presetSubtype="21" fill="hold" nodeType="withEffect">
                                      <p:stCondLst>
                                        <p:cond delay="0"/>
                                      </p:stCondLst>
                                      <p:childTnLst>
                                        <p:set>
                                          <p:cBhvr>
                                            <p:cTn id="29" dur="1" fill="hold">
                                              <p:stCondLst>
                                                <p:cond delay="0"/>
                                              </p:stCondLst>
                                            </p:cTn>
                                            <p:tgtEl>
                                              <p:spTgt spid="68"/>
                                            </p:tgtEl>
                                            <p:attrNameLst>
                                              <p:attrName>style.visibility</p:attrName>
                                            </p:attrNameLst>
                                          </p:cBhvr>
                                          <p:to>
                                            <p:strVal val="visible"/>
                                          </p:to>
                                        </p:set>
                                        <p:animEffect transition="in" filter="barn(inVertical)">
                                          <p:cBhvr>
                                            <p:cTn id="30" dur="500"/>
                                            <p:tgtEl>
                                              <p:spTgt spid="68"/>
                                            </p:tgtEl>
                                          </p:cBhvr>
                                        </p:animEffect>
                                      </p:childTnLst>
                                    </p:cTn>
                                  </p:par>
                                  <p:par>
                                    <p:cTn id="31" presetID="16" presetClass="entr" presetSubtype="21" fill="hold" nodeType="with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barn(inVertical)">
                                          <p:cBhvr>
                                            <p:cTn id="33" dur="500"/>
                                            <p:tgtEl>
                                              <p:spTgt spid="6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70"/>
                                            </p:tgtEl>
                                            <p:attrNameLst>
                                              <p:attrName>style.visibility</p:attrName>
                                            </p:attrNameLst>
                                          </p:cBhvr>
                                          <p:to>
                                            <p:strVal val="visible"/>
                                          </p:to>
                                        </p:set>
                                        <p:animEffect transition="in" filter="barn(inVertical)">
                                          <p:cBhvr>
                                            <p:cTn id="36" dur="500"/>
                                            <p:tgtEl>
                                              <p:spTgt spid="70"/>
                                            </p:tgtEl>
                                          </p:cBhvr>
                                        </p:animEffect>
                                      </p:childTnLst>
                                    </p:cTn>
                                  </p:par>
                                </p:childTnLst>
                              </p:cTn>
                            </p:par>
                            <p:par>
                              <p:cTn id="37" fill="hold">
                                <p:stCondLst>
                                  <p:cond delay="1000"/>
                                </p:stCondLst>
                                <p:childTnLst>
                                  <p:par>
                                    <p:cTn id="38" presetID="2" presetClass="entr" presetSubtype="4"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additive="base">
                                            <p:cTn id="40" dur="1000" fill="hold"/>
                                            <p:tgtEl>
                                              <p:spTgt spid="2"/>
                                            </p:tgtEl>
                                            <p:attrNameLst>
                                              <p:attrName>ppt_x</p:attrName>
                                            </p:attrNameLst>
                                          </p:cBhvr>
                                          <p:tavLst>
                                            <p:tav tm="0">
                                              <p:val>
                                                <p:strVal val="#ppt_x"/>
                                              </p:val>
                                            </p:tav>
                                            <p:tav tm="100000">
                                              <p:val>
                                                <p:strVal val="#ppt_x"/>
                                              </p:val>
                                            </p:tav>
                                          </p:tavLst>
                                        </p:anim>
                                        <p:anim calcmode="lin" valueType="num">
                                          <p:cBhvr additive="base">
                                            <p:cTn id="41" dur="1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1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6" grpId="0"/>
          <p:bldP spid="67" grpId="0"/>
          <p:bldP spid="70" grpId="0"/>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D172B319-D035-A25A-83FA-BE4A0A14FE26}"/>
              </a:ext>
            </a:extLst>
          </p:cNvPr>
          <p:cNvGrpSpPr/>
          <p:nvPr/>
        </p:nvGrpSpPr>
        <p:grpSpPr>
          <a:xfrm>
            <a:off x="73566" y="521738"/>
            <a:ext cx="12044868" cy="860101"/>
            <a:chOff x="730330" y="1668993"/>
            <a:chExt cx="16855913" cy="860101"/>
          </a:xfrm>
        </p:grpSpPr>
        <p:sp>
          <p:nvSpPr>
            <p:cNvPr id="3" name="TextBox 11">
              <a:extLst>
                <a:ext uri="{FF2B5EF4-FFF2-40B4-BE49-F238E27FC236}">
                  <a16:creationId xmlns:a16="http://schemas.microsoft.com/office/drawing/2014/main" id="{97623470-94F2-B01E-8702-7208C1F6749A}"/>
                </a:ext>
              </a:extLst>
            </p:cNvPr>
            <p:cNvSpPr txBox="1"/>
            <p:nvPr/>
          </p:nvSpPr>
          <p:spPr>
            <a:xfrm>
              <a:off x="730330" y="1669820"/>
              <a:ext cx="16855913" cy="859274"/>
            </a:xfrm>
            <a:prstGeom prst="rect">
              <a:avLst/>
            </a:prstGeom>
            <a:noFill/>
          </p:spPr>
          <p:txBody>
            <a:bodyPr wrap="square">
              <a:spAutoFit/>
            </a:bodyPr>
            <a:lstStyle/>
            <a:p>
              <a:pPr algn="ctr">
                <a:lnSpc>
                  <a:spcPct val="80000"/>
                </a:lnSpc>
              </a:pPr>
              <a:r>
                <a:rPr lang="en-US" sz="6000" b="1">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rPr>
                <a:t>BÌNH CHỌN NHÓM ĐỌC TỐT NHẤT</a:t>
              </a:r>
              <a:endParaRPr lang="en-US" sz="60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endParaRPr>
            </a:p>
          </p:txBody>
        </p:sp>
        <p:sp>
          <p:nvSpPr>
            <p:cNvPr id="4" name="TextBox 12">
              <a:extLst>
                <a:ext uri="{FF2B5EF4-FFF2-40B4-BE49-F238E27FC236}">
                  <a16:creationId xmlns:a16="http://schemas.microsoft.com/office/drawing/2014/main" id="{A6907AA2-52C4-22C5-44A9-129329A6FEA3}"/>
                </a:ext>
              </a:extLst>
            </p:cNvPr>
            <p:cNvSpPr txBox="1"/>
            <p:nvPr/>
          </p:nvSpPr>
          <p:spPr>
            <a:xfrm>
              <a:off x="730330" y="1668993"/>
              <a:ext cx="16855913" cy="859274"/>
            </a:xfrm>
            <a:prstGeom prst="rect">
              <a:avLst/>
            </a:prstGeom>
            <a:noFill/>
          </p:spPr>
          <p:txBody>
            <a:bodyPr wrap="square">
              <a:spAutoFit/>
            </a:bodyPr>
            <a:lstStyle/>
            <a:p>
              <a:pPr algn="ctr">
                <a:lnSpc>
                  <a:spcPct val="80000"/>
                </a:lnSpc>
              </a:pP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B</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Ì</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 </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a:t>
              </a:r>
              <a:r>
                <a:rPr lang="en-US" sz="60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0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Ó</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M </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 </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Ố</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 </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0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Ấ</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endParaRPr lang="en-US" sz="6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pic>
        <p:nvPicPr>
          <p:cNvPr id="5" name="Hình ảnh 4" descr="Ảnh có chứa Phim hoạt hình, hình mẫu, phim hoạt hình&#10;&#10;Mô tả được tạo tự động">
            <a:extLst>
              <a:ext uri="{FF2B5EF4-FFF2-40B4-BE49-F238E27FC236}">
                <a16:creationId xmlns:a16="http://schemas.microsoft.com/office/drawing/2014/main" id="{137A631D-9B51-7574-5D13-E790D151CE1C}"/>
              </a:ext>
            </a:extLst>
          </p:cNvPr>
          <p:cNvPicPr>
            <a:picLocks noChangeAspect="1"/>
          </p:cNvPicPr>
          <p:nvPr/>
        </p:nvPicPr>
        <p:blipFill>
          <a:blip r:embed="rId5"/>
          <a:stretch>
            <a:fillRect/>
          </a:stretch>
        </p:blipFill>
        <p:spPr>
          <a:xfrm>
            <a:off x="3445662" y="2019869"/>
            <a:ext cx="5300673" cy="5290072"/>
          </a:xfrm>
          <a:prstGeom prst="rect">
            <a:avLst/>
          </a:prstGeom>
        </p:spPr>
      </p:pic>
    </p:spTree>
    <p:controls>
      <mc:AlternateContent xmlns:mc="http://schemas.openxmlformats.org/markup-compatibility/2006">
        <mc:Choice xmlns:v="urn:schemas-microsoft-com:vml" Requires="v">
          <p:control name="TextBox1" r:id="rId1" imgW="4851360" imgH="1244520"/>
        </mc:Choice>
        <mc:Fallback>
          <p:control name="TextBox1" r:id="rId1" imgW="4851360" imgH="1244520">
            <p:pic>
              <p:nvPicPr>
                <p:cNvPr id="6" name="TextBox1">
                  <a:extLst>
                    <a:ext uri="{FF2B5EF4-FFF2-40B4-BE49-F238E27FC236}">
                      <a16:creationId xmlns:a16="http://schemas.microsoft.com/office/drawing/2014/main" id="{375B3A8B-AC62-47E1-5F4F-6D9F0C399F9D}"/>
                    </a:ext>
                  </a:extLst>
                </p:cNvPr>
                <p:cNvPicPr>
                  <a:picLocks/>
                </p:cNvPicPr>
                <p:nvPr/>
              </p:nvPicPr>
              <p:blipFill>
                <a:blip r:embed="rId6"/>
                <a:stretch>
                  <a:fillRect/>
                </a:stretch>
              </p:blipFill>
              <p:spPr>
                <a:xfrm>
                  <a:off x="3564612" y="1514403"/>
                  <a:ext cx="4850611" cy="1242446"/>
                </a:xfrm>
                <a:prstGeom prst="rect">
                  <a:avLst/>
                </a:prstGeom>
              </p:spPr>
            </p:pic>
          </p:control>
        </mc:Fallback>
      </mc:AlternateContent>
    </p:controls>
    <p:extLst>
      <p:ext uri="{BB962C8B-B14F-4D97-AF65-F5344CB8AC3E}">
        <p14:creationId xmlns:p14="http://schemas.microsoft.com/office/powerpoint/2010/main" val="1532403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7" name="Rectangle: Rounded Corners 1">
            <a:extLst>
              <a:ext uri="{FF2B5EF4-FFF2-40B4-BE49-F238E27FC236}">
                <a16:creationId xmlns:a16="http://schemas.microsoft.com/office/drawing/2014/main" id="{22C0EF06-839C-8A7C-439B-62090474EA94}"/>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8" name="TextBox 12">
            <a:extLst>
              <a:ext uri="{FF2B5EF4-FFF2-40B4-BE49-F238E27FC236}">
                <a16:creationId xmlns:a16="http://schemas.microsoft.com/office/drawing/2014/main" id="{06CA30FC-16C3-663E-A1FE-4B63D3396E88}"/>
              </a:ext>
            </a:extLst>
          </p:cNvPr>
          <p:cNvSpPr txBox="1"/>
          <p:nvPr/>
        </p:nvSpPr>
        <p:spPr>
          <a:xfrm>
            <a:off x="1947339" y="222060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9" name="Picture 13">
            <a:extLst>
              <a:ext uri="{FF2B5EF4-FFF2-40B4-BE49-F238E27FC236}">
                <a16:creationId xmlns:a16="http://schemas.microsoft.com/office/drawing/2014/main" id="{8A9EFA44-6F36-EFE9-13C1-C28732E1C064}"/>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10" name="TextBox 14">
            <a:extLst>
              <a:ext uri="{FF2B5EF4-FFF2-40B4-BE49-F238E27FC236}">
                <a16:creationId xmlns:a16="http://schemas.microsoft.com/office/drawing/2014/main" id="{85B2693C-7216-7071-D6C1-02EC69FF2372}"/>
              </a:ext>
            </a:extLst>
          </p:cNvPr>
          <p:cNvSpPr txBox="1"/>
          <p:nvPr/>
        </p:nvSpPr>
        <p:spPr>
          <a:xfrm>
            <a:off x="1947339" y="320161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1" name="Picture 15">
            <a:extLst>
              <a:ext uri="{FF2B5EF4-FFF2-40B4-BE49-F238E27FC236}">
                <a16:creationId xmlns:a16="http://schemas.microsoft.com/office/drawing/2014/main" id="{0A74C3BD-BB65-64D4-E128-5F8F4D0D1D6D}"/>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12" name="TextBox 16">
            <a:extLst>
              <a:ext uri="{FF2B5EF4-FFF2-40B4-BE49-F238E27FC236}">
                <a16:creationId xmlns:a16="http://schemas.microsoft.com/office/drawing/2014/main" id="{ED69BC75-04A7-FFBA-C40D-FDCFA474634C}"/>
              </a:ext>
            </a:extLst>
          </p:cNvPr>
          <p:cNvSpPr txBox="1"/>
          <p:nvPr/>
        </p:nvSpPr>
        <p:spPr>
          <a:xfrm>
            <a:off x="1947339" y="418262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3" name="Picture 17">
            <a:extLst>
              <a:ext uri="{FF2B5EF4-FFF2-40B4-BE49-F238E27FC236}">
                <a16:creationId xmlns:a16="http://schemas.microsoft.com/office/drawing/2014/main" id="{216DB37E-29A6-F23C-A527-89886442AE82}"/>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4" name="TextBox 18">
            <a:extLst>
              <a:ext uri="{FF2B5EF4-FFF2-40B4-BE49-F238E27FC236}">
                <a16:creationId xmlns:a16="http://schemas.microsoft.com/office/drawing/2014/main" id="{A6AB8F73-0665-C8E1-C12A-3AAF48BAE1E4}"/>
              </a:ext>
            </a:extLst>
          </p:cNvPr>
          <p:cNvSpPr txBox="1"/>
          <p:nvPr/>
        </p:nvSpPr>
        <p:spPr>
          <a:xfrm>
            <a:off x="1947339" y="516363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5" name="Picture 19">
            <a:extLst>
              <a:ext uri="{FF2B5EF4-FFF2-40B4-BE49-F238E27FC236}">
                <a16:creationId xmlns:a16="http://schemas.microsoft.com/office/drawing/2014/main" id="{92D7BA5F-D765-C626-BB8B-84C2ED3A3387}"/>
              </a:ext>
            </a:extLst>
          </p:cNvPr>
          <p:cNvPicPr>
            <a:picLocks noChangeAspect="1"/>
          </p:cNvPicPr>
          <p:nvPr/>
        </p:nvPicPr>
        <p:blipFill>
          <a:blip r:embed="rId3"/>
          <a:stretch>
            <a:fillRect/>
          </a:stretch>
        </p:blipFill>
        <p:spPr>
          <a:xfrm rot="737208" flipH="1">
            <a:off x="755225" y="5080985"/>
            <a:ext cx="919996" cy="919996"/>
          </a:xfrm>
          <a:prstGeom prst="rect">
            <a:avLst/>
          </a:prstGeom>
        </p:spPr>
      </p:pic>
      <p:grpSp>
        <p:nvGrpSpPr>
          <p:cNvPr id="16" name="Group 8">
            <a:extLst>
              <a:ext uri="{FF2B5EF4-FFF2-40B4-BE49-F238E27FC236}">
                <a16:creationId xmlns:a16="http://schemas.microsoft.com/office/drawing/2014/main" id="{135EAFC2-C596-0429-CEB8-8ADD2F903761}"/>
              </a:ext>
            </a:extLst>
          </p:cNvPr>
          <p:cNvGrpSpPr/>
          <p:nvPr/>
        </p:nvGrpSpPr>
        <p:grpSpPr>
          <a:xfrm>
            <a:off x="3694146" y="280205"/>
            <a:ext cx="4974772" cy="1323439"/>
            <a:chOff x="3608614" y="0"/>
            <a:chExt cx="4974772" cy="1323439"/>
          </a:xfrm>
        </p:grpSpPr>
        <p:sp>
          <p:nvSpPr>
            <p:cNvPr id="17" name="TextBox 9">
              <a:extLst>
                <a:ext uri="{FF2B5EF4-FFF2-40B4-BE49-F238E27FC236}">
                  <a16:creationId xmlns:a16="http://schemas.microsoft.com/office/drawing/2014/main" id="{1E9231D9-4792-B80D-6E8B-47B0D1718E07}"/>
                </a:ext>
              </a:extLst>
            </p:cNvPr>
            <p:cNvSpPr txBox="1"/>
            <p:nvPr/>
          </p:nvSpPr>
          <p:spPr>
            <a:xfrm>
              <a:off x="3608614" y="0"/>
              <a:ext cx="4974772" cy="1323439"/>
            </a:xfrm>
            <a:prstGeom prst="rect">
              <a:avLst/>
            </a:prstGeom>
            <a:noFill/>
          </p:spPr>
          <p:txBody>
            <a:bodyPr wrap="square" rtlCol="0">
              <a:spAutoFit/>
            </a:bodyPr>
            <a:lstStyle/>
            <a:p>
              <a:pPr algn="ctr"/>
              <a:r>
                <a:rPr lang="en-US" sz="8000" dirty="0">
                  <a:ln w="254000">
                    <a:solidFill>
                      <a:schemeClr val="bg1"/>
                    </a:solidFill>
                  </a:ln>
                  <a:latin typeface="UVN Banh Mi" pitchFamily="2" charset="0"/>
                </a:rPr>
                <a:t>DẶN DÒ</a:t>
              </a:r>
            </a:p>
          </p:txBody>
        </p:sp>
        <p:sp>
          <p:nvSpPr>
            <p:cNvPr id="18" name="TextBox 10">
              <a:extLst>
                <a:ext uri="{FF2B5EF4-FFF2-40B4-BE49-F238E27FC236}">
                  <a16:creationId xmlns:a16="http://schemas.microsoft.com/office/drawing/2014/main" id="{06F2527A-E913-E4CA-8EE8-B05B3F08511A}"/>
                </a:ext>
              </a:extLst>
            </p:cNvPr>
            <p:cNvSpPr txBox="1"/>
            <p:nvPr/>
          </p:nvSpPr>
          <p:spPr>
            <a:xfrm>
              <a:off x="3608614" y="0"/>
              <a:ext cx="4974772" cy="1323439"/>
            </a:xfrm>
            <a:prstGeom prst="rect">
              <a:avLst/>
            </a:prstGeom>
            <a:noFill/>
          </p:spPr>
          <p:txBody>
            <a:bodyPr wrap="square" rtlCol="0">
              <a:spAutoFit/>
            </a:bodyPr>
            <a:lstStyle/>
            <a:p>
              <a:pPr algn="ct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D</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Ặ</a:t>
              </a:r>
              <a:r>
                <a:rPr lang="en-US" sz="8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N</a:t>
              </a:r>
              <a:r>
                <a:rPr lang="en-US" sz="8000" b="1">
                  <a:ln w="19050">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D</a:t>
              </a:r>
              <a:r>
                <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Ò</a:t>
              </a:r>
            </a:p>
          </p:txBody>
        </p:sp>
      </p:grpSp>
    </p:spTree>
    <p:extLst>
      <p:ext uri="{BB962C8B-B14F-4D97-AF65-F5344CB8AC3E}">
        <p14:creationId xmlns:p14="http://schemas.microsoft.com/office/powerpoint/2010/main" val="3617263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left)">
                                      <p:cBhvr>
                                        <p:cTn id="17" dur="500"/>
                                        <p:tgtEl>
                                          <p:spTgt spid="8">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wipe(left)">
                                      <p:cBhvr>
                                        <p:cTn id="25" dur="500"/>
                                        <p:tgtEl>
                                          <p:spTgt spid="10">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wipe(left)">
                                      <p:cBhvr>
                                        <p:cTn id="33" dur="500"/>
                                        <p:tgtEl>
                                          <p:spTgt spid="12">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4">
                                            <p:txEl>
                                              <p:pRg st="0" end="0"/>
                                            </p:txEl>
                                          </p:spTgt>
                                        </p:tgtEl>
                                        <p:attrNameLst>
                                          <p:attrName>style.visibility</p:attrName>
                                        </p:attrNameLst>
                                      </p:cBhvr>
                                      <p:to>
                                        <p:strVal val="visible"/>
                                      </p:to>
                                    </p:set>
                                    <p:animEffect transition="in" filter="wipe(left)">
                                      <p:cBhvr>
                                        <p:cTn id="41"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0" grpId="0" uiExpand="1" build="p"/>
      <p:bldP spid="12" grpId="0" uiExpand="1" build="p"/>
      <p:bldP spid="14"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5BE2DD-090B-3280-341D-8A858C947F8D}"/>
              </a:ext>
            </a:extLst>
          </p:cNvPr>
          <p:cNvPicPr>
            <a:picLocks noChangeAspect="1"/>
          </p:cNvPicPr>
          <p:nvPr/>
        </p:nvPicPr>
        <p:blipFill>
          <a:blip r:embed="rId3"/>
          <a:stretch>
            <a:fillRect/>
          </a:stretch>
        </p:blipFill>
        <p:spPr>
          <a:xfrm>
            <a:off x="4450677" y="263642"/>
            <a:ext cx="7657240" cy="3871296"/>
          </a:xfrm>
          <a:prstGeom prst="rect">
            <a:avLst/>
          </a:prstGeom>
        </p:spPr>
      </p:pic>
    </p:spTree>
    <p:extLst>
      <p:ext uri="{BB962C8B-B14F-4D97-AF65-F5344CB8AC3E}">
        <p14:creationId xmlns:p14="http://schemas.microsoft.com/office/powerpoint/2010/main" val="1022739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59F935F5-460A-4081-27C9-D4E733670601}"/>
              </a:ext>
            </a:extLst>
          </p:cNvPr>
          <p:cNvSpPr/>
          <p:nvPr/>
        </p:nvSpPr>
        <p:spPr>
          <a:xfrm>
            <a:off x="379827" y="467751"/>
            <a:ext cx="11422966" cy="5922498"/>
          </a:xfrm>
          <a:prstGeom prst="roundRect">
            <a:avLst/>
          </a:prstGeom>
          <a:solidFill>
            <a:schemeClr val="bg1"/>
          </a:solidFill>
          <a:ln w="76200">
            <a:solidFill>
              <a:srgbClr val="C0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peech Bubble: Rectangle with Corners Rounded 8">
            <a:extLst>
              <a:ext uri="{FF2B5EF4-FFF2-40B4-BE49-F238E27FC236}">
                <a16:creationId xmlns:a16="http://schemas.microsoft.com/office/drawing/2014/main" id="{1AC30718-9870-D177-0A78-FEB371836904}"/>
              </a:ext>
            </a:extLst>
          </p:cNvPr>
          <p:cNvSpPr/>
          <p:nvPr/>
        </p:nvSpPr>
        <p:spPr>
          <a:xfrm>
            <a:off x="891429" y="1261342"/>
            <a:ext cx="10399762" cy="1548904"/>
          </a:xfrm>
          <a:prstGeom prst="wedgeRoundRectCallout">
            <a:avLst>
              <a:gd name="adj1" fmla="val -15910"/>
              <a:gd name="adj2" fmla="val 46716"/>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a:solidFill>
                  <a:srgbClr val="002060"/>
                </a:solidFill>
                <a:latin typeface="Calibri" panose="020F0502020204030204" pitchFamily="34" charset="0"/>
                <a:cs typeface="Calibri" panose="020F0502020204030204" pitchFamily="34" charset="0"/>
              </a:rPr>
              <a:t>Quan sát tranh minh hoạ bài đọc và cho biết:</a:t>
            </a:r>
          </a:p>
          <a:p>
            <a:pPr algn="just"/>
            <a:r>
              <a:rPr lang="vi-VN" sz="4000" b="1">
                <a:solidFill>
                  <a:srgbClr val="002060"/>
                </a:solidFill>
                <a:latin typeface="Calibri" panose="020F0502020204030204" pitchFamily="34" charset="0"/>
                <a:cs typeface="Calibri" panose="020F0502020204030204" pitchFamily="34" charset="0"/>
              </a:rPr>
              <a:t>– Tranh vẽ cảnh ở đâu và vào thời điểm nào?</a:t>
            </a:r>
          </a:p>
          <a:p>
            <a:pPr algn="just"/>
            <a:r>
              <a:rPr lang="vi-VN" sz="4000" b="1">
                <a:solidFill>
                  <a:srgbClr val="002060"/>
                </a:solidFill>
                <a:latin typeface="Calibri" panose="020F0502020204030204" pitchFamily="34" charset="0"/>
                <a:cs typeface="Calibri" panose="020F0502020204030204" pitchFamily="34" charset="0"/>
              </a:rPr>
              <a:t>– Cảnh vật trong tranh gợi cho em suy nghĩ, cảm xúc gì?</a:t>
            </a:r>
          </a:p>
        </p:txBody>
      </p:sp>
      <p:pic>
        <p:nvPicPr>
          <p:cNvPr id="3" name="Picture 2">
            <a:extLst>
              <a:ext uri="{FF2B5EF4-FFF2-40B4-BE49-F238E27FC236}">
                <a16:creationId xmlns:a16="http://schemas.microsoft.com/office/drawing/2014/main" id="{8FD73D8B-1752-CC9B-C50C-FC730471F583}"/>
              </a:ext>
            </a:extLst>
          </p:cNvPr>
          <p:cNvPicPr>
            <a:picLocks noChangeAspect="1"/>
          </p:cNvPicPr>
          <p:nvPr/>
        </p:nvPicPr>
        <p:blipFill>
          <a:blip r:embed="rId4">
            <a:extLst>
              <a:ext uri="{28A0092B-C50C-407E-A947-70E740481C1C}">
                <a14:useLocalDpi xmlns:a14="http://schemas.microsoft.com/office/drawing/2010/main" val="0"/>
              </a:ext>
            </a:extLst>
          </a:blip>
          <a:srcRect t="48272"/>
          <a:stretch/>
        </p:blipFill>
        <p:spPr>
          <a:xfrm>
            <a:off x="3745881" y="2625738"/>
            <a:ext cx="6817016" cy="3475192"/>
          </a:xfrm>
          <a:prstGeom prst="rect">
            <a:avLst/>
          </a:prstGeom>
        </p:spPr>
      </p:pic>
    </p:spTree>
    <p:extLst>
      <p:ext uri="{BB962C8B-B14F-4D97-AF65-F5344CB8AC3E}">
        <p14:creationId xmlns:p14="http://schemas.microsoft.com/office/powerpoint/2010/main" val="4121000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250" fill="hold"/>
                                        <p:tgtEl>
                                          <p:spTgt spid="5"/>
                                        </p:tgtEl>
                                        <p:attrNameLst>
                                          <p:attrName>ppt_w</p:attrName>
                                        </p:attrNameLst>
                                      </p:cBhvr>
                                      <p:tavLst>
                                        <p:tav tm="0">
                                          <p:val>
                                            <p:fltVal val="0"/>
                                          </p:val>
                                        </p:tav>
                                        <p:tav tm="100000">
                                          <p:val>
                                            <p:strVal val="#ppt_w"/>
                                          </p:val>
                                        </p:tav>
                                      </p:tavLst>
                                    </p:anim>
                                    <p:anim calcmode="lin" valueType="num">
                                      <p:cBhvr>
                                        <p:cTn id="8" dur="1250" fill="hold"/>
                                        <p:tgtEl>
                                          <p:spTgt spid="5"/>
                                        </p:tgtEl>
                                        <p:attrNameLst>
                                          <p:attrName>ppt_h</p:attrName>
                                        </p:attrNameLst>
                                      </p:cBhvr>
                                      <p:tavLst>
                                        <p:tav tm="0">
                                          <p:val>
                                            <p:fltVal val="0"/>
                                          </p:val>
                                        </p:tav>
                                        <p:tav tm="100000">
                                          <p:val>
                                            <p:strVal val="#ppt_h"/>
                                          </p:val>
                                        </p:tav>
                                      </p:tavLst>
                                    </p:anim>
                                    <p:anim calcmode="lin" valueType="num">
                                      <p:cBhvr>
                                        <p:cTn id="9" dur="125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250" fill="hold"/>
                                        <p:tgtEl>
                                          <p:spTgt spid="5"/>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a:extLst>
            <a:ext uri="{FF2B5EF4-FFF2-40B4-BE49-F238E27FC236}">
              <a16:creationId xmlns:a16="http://schemas.microsoft.com/office/drawing/2014/main" id="{F0F390EB-5BE3-4CBD-73E1-5E20E1504AFD}"/>
            </a:ext>
          </a:extLst>
        </p:cNvPr>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410E60DC-CB1B-4B81-8EA1-95356E53EE07}"/>
              </a:ext>
            </a:extLst>
          </p:cNvPr>
          <p:cNvSpPr/>
          <p:nvPr/>
        </p:nvSpPr>
        <p:spPr>
          <a:xfrm>
            <a:off x="379827" y="467751"/>
            <a:ext cx="11422966" cy="5922498"/>
          </a:xfrm>
          <a:prstGeom prst="roundRect">
            <a:avLst/>
          </a:prstGeom>
          <a:solidFill>
            <a:schemeClr val="bg1"/>
          </a:solidFill>
          <a:ln w="76200">
            <a:solidFill>
              <a:srgbClr val="C0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peech Bubble: Rectangle with Corners Rounded 8">
            <a:extLst>
              <a:ext uri="{FF2B5EF4-FFF2-40B4-BE49-F238E27FC236}">
                <a16:creationId xmlns:a16="http://schemas.microsoft.com/office/drawing/2014/main" id="{0612C218-A04A-4785-62C4-DA5F38EAC8AB}"/>
              </a:ext>
            </a:extLst>
          </p:cNvPr>
          <p:cNvSpPr/>
          <p:nvPr/>
        </p:nvSpPr>
        <p:spPr>
          <a:xfrm>
            <a:off x="711665" y="848405"/>
            <a:ext cx="10759289" cy="1548904"/>
          </a:xfrm>
          <a:prstGeom prst="wedgeRoundRectCallout">
            <a:avLst>
              <a:gd name="adj1" fmla="val -15910"/>
              <a:gd name="adj2" fmla="val 46716"/>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a:solidFill>
                  <a:srgbClr val="002060"/>
                </a:solidFill>
                <a:latin typeface="Calibri" panose="020F0502020204030204" pitchFamily="34" charset="0"/>
                <a:cs typeface="Calibri" panose="020F0502020204030204" pitchFamily="34" charset="0"/>
              </a:rPr>
              <a:t>- Tranh vẽ cảnh ở một cánh đồng vào buổi chiều hoàng hôn.</a:t>
            </a:r>
          </a:p>
          <a:p>
            <a:pPr lvl="0" algn="just"/>
            <a:r>
              <a:rPr lang="vi-VN" sz="3200" b="1">
                <a:solidFill>
                  <a:srgbClr val="002060"/>
                </a:solidFill>
                <a:latin typeface="Calibri" panose="020F0502020204030204" pitchFamily="34" charset="0"/>
                <a:cs typeface="Calibri" panose="020F0502020204030204" pitchFamily="34" charset="0"/>
              </a:rPr>
              <a:t>- Cảnh vật trong tranh gợi cho em suy nghĩ về một cánh đồng chiều quê yên bình, với những người nông dân đang làm đồng, trẻ em chăn trâu về và cánh chim bay lượn….</a:t>
            </a:r>
            <a:endParaRPr kumimoji="0" lang="vi-VN" sz="3200" b="1"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7FB1D3DE-11C0-28E7-8C7E-CB1376DDAB43}"/>
              </a:ext>
            </a:extLst>
          </p:cNvPr>
          <p:cNvPicPr>
            <a:picLocks noChangeAspect="1"/>
          </p:cNvPicPr>
          <p:nvPr/>
        </p:nvPicPr>
        <p:blipFill>
          <a:blip r:embed="rId4">
            <a:extLst>
              <a:ext uri="{28A0092B-C50C-407E-A947-70E740481C1C}">
                <a14:useLocalDpi xmlns:a14="http://schemas.microsoft.com/office/drawing/2010/main" val="0"/>
              </a:ext>
            </a:extLst>
          </a:blip>
          <a:srcRect t="48272"/>
          <a:stretch/>
        </p:blipFill>
        <p:spPr>
          <a:xfrm>
            <a:off x="2516170" y="2656183"/>
            <a:ext cx="6817016" cy="3475192"/>
          </a:xfrm>
          <a:prstGeom prst="rect">
            <a:avLst/>
          </a:prstGeom>
        </p:spPr>
      </p:pic>
    </p:spTree>
    <p:extLst>
      <p:ext uri="{BB962C8B-B14F-4D97-AF65-F5344CB8AC3E}">
        <p14:creationId xmlns:p14="http://schemas.microsoft.com/office/powerpoint/2010/main" val="3249940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250" fill="hold"/>
                                        <p:tgtEl>
                                          <p:spTgt spid="5"/>
                                        </p:tgtEl>
                                        <p:attrNameLst>
                                          <p:attrName>ppt_w</p:attrName>
                                        </p:attrNameLst>
                                      </p:cBhvr>
                                      <p:tavLst>
                                        <p:tav tm="0">
                                          <p:val>
                                            <p:fltVal val="0"/>
                                          </p:val>
                                        </p:tav>
                                        <p:tav tm="100000">
                                          <p:val>
                                            <p:strVal val="#ppt_w"/>
                                          </p:val>
                                        </p:tav>
                                      </p:tavLst>
                                    </p:anim>
                                    <p:anim calcmode="lin" valueType="num">
                                      <p:cBhvr>
                                        <p:cTn id="8" dur="1250" fill="hold"/>
                                        <p:tgtEl>
                                          <p:spTgt spid="5"/>
                                        </p:tgtEl>
                                        <p:attrNameLst>
                                          <p:attrName>ppt_h</p:attrName>
                                        </p:attrNameLst>
                                      </p:cBhvr>
                                      <p:tavLst>
                                        <p:tav tm="0">
                                          <p:val>
                                            <p:fltVal val="0"/>
                                          </p:val>
                                        </p:tav>
                                        <p:tav tm="100000">
                                          <p:val>
                                            <p:strVal val="#ppt_h"/>
                                          </p:val>
                                        </p:tav>
                                      </p:tavLst>
                                    </p:anim>
                                    <p:anim calcmode="lin" valueType="num">
                                      <p:cBhvr>
                                        <p:cTn id="9" dur="125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250" fill="hold"/>
                                        <p:tgtEl>
                                          <p:spTgt spid="5"/>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pic>
        <p:nvPicPr>
          <p:cNvPr id="6" name="Hình ảnh 5" descr="Ảnh có chứa hình mẫu, phim hoạt hình, minh họa, hình vẽ&#10;&#10;Mô tả được tạo tự động">
            <a:extLst>
              <a:ext uri="{FF2B5EF4-FFF2-40B4-BE49-F238E27FC236}">
                <a16:creationId xmlns:a16="http://schemas.microsoft.com/office/drawing/2014/main" id="{18F40E68-DC79-39D3-4285-D969E447FE4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555133" y="2568680"/>
            <a:ext cx="6040228" cy="4831951"/>
          </a:xfrm>
          <a:prstGeom prst="rect">
            <a:avLst/>
          </a:prstGeom>
        </p:spPr>
      </p:pic>
      <p:grpSp>
        <p:nvGrpSpPr>
          <p:cNvPr id="2" name="Group 11">
            <a:extLst>
              <a:ext uri="{FF2B5EF4-FFF2-40B4-BE49-F238E27FC236}">
                <a16:creationId xmlns:a16="http://schemas.microsoft.com/office/drawing/2014/main" id="{E51D0CEA-4837-CC18-7C3D-2E6FCD33FA06}"/>
              </a:ext>
            </a:extLst>
          </p:cNvPr>
          <p:cNvGrpSpPr/>
          <p:nvPr/>
        </p:nvGrpSpPr>
        <p:grpSpPr>
          <a:xfrm>
            <a:off x="89699" y="137160"/>
            <a:ext cx="12102301" cy="4093326"/>
            <a:chOff x="89699" y="0"/>
            <a:chExt cx="12102301" cy="4093326"/>
          </a:xfrm>
        </p:grpSpPr>
        <p:pic>
          <p:nvPicPr>
            <p:cNvPr id="3" name="Picture 7">
              <a:extLst>
                <a:ext uri="{FF2B5EF4-FFF2-40B4-BE49-F238E27FC236}">
                  <a16:creationId xmlns:a16="http://schemas.microsoft.com/office/drawing/2014/main" id="{26C7C8B0-BD43-34F8-F505-68340FDFE59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714419" y="0"/>
              <a:ext cx="4477581" cy="3942137"/>
            </a:xfrm>
            <a:prstGeom prst="rect">
              <a:avLst/>
            </a:prstGeom>
          </p:spPr>
        </p:pic>
        <p:pic>
          <p:nvPicPr>
            <p:cNvPr id="5" name="Picture 7">
              <a:extLst>
                <a:ext uri="{FF2B5EF4-FFF2-40B4-BE49-F238E27FC236}">
                  <a16:creationId xmlns:a16="http://schemas.microsoft.com/office/drawing/2014/main" id="{DD2F136B-BE16-3178-175D-A109E52CC3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9699" y="151189"/>
              <a:ext cx="4477581" cy="3942137"/>
            </a:xfrm>
            <a:prstGeom prst="rect">
              <a:avLst/>
            </a:prstGeom>
          </p:spPr>
        </p:pic>
        <p:pic>
          <p:nvPicPr>
            <p:cNvPr id="8" name="Picture 12">
              <a:extLst>
                <a:ext uri="{FF2B5EF4-FFF2-40B4-BE49-F238E27FC236}">
                  <a16:creationId xmlns:a16="http://schemas.microsoft.com/office/drawing/2014/main" id="{91A6294E-A43C-BC4A-B537-99F616A2583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32968" y="2012939"/>
              <a:ext cx="4696391" cy="921588"/>
            </a:xfrm>
            <a:prstGeom prst="rect">
              <a:avLst/>
            </a:prstGeom>
          </p:spPr>
        </p:pic>
      </p:grpSp>
      <p:grpSp>
        <p:nvGrpSpPr>
          <p:cNvPr id="15" name="Group 6">
            <a:extLst>
              <a:ext uri="{FF2B5EF4-FFF2-40B4-BE49-F238E27FC236}">
                <a16:creationId xmlns:a16="http://schemas.microsoft.com/office/drawing/2014/main" id="{054BC2EB-BE52-4073-0303-B60170C9AB34}"/>
              </a:ext>
            </a:extLst>
          </p:cNvPr>
          <p:cNvGrpSpPr/>
          <p:nvPr/>
        </p:nvGrpSpPr>
        <p:grpSpPr>
          <a:xfrm>
            <a:off x="0" y="953339"/>
            <a:ext cx="12192000" cy="1552605"/>
            <a:chOff x="5250004" y="6585062"/>
            <a:chExt cx="13208089" cy="2242189"/>
          </a:xfrm>
        </p:grpSpPr>
        <p:sp>
          <p:nvSpPr>
            <p:cNvPr id="16" name="TextBox 7">
              <a:extLst>
                <a:ext uri="{FF2B5EF4-FFF2-40B4-BE49-F238E27FC236}">
                  <a16:creationId xmlns:a16="http://schemas.microsoft.com/office/drawing/2014/main" id="{54C2B082-D5B7-F878-B7BD-25D7B2364842}"/>
                </a:ext>
              </a:extLst>
            </p:cNvPr>
            <p:cNvSpPr txBox="1"/>
            <p:nvPr/>
          </p:nvSpPr>
          <p:spPr>
            <a:xfrm>
              <a:off x="5250004" y="6585062"/>
              <a:ext cx="13208089" cy="2242189"/>
            </a:xfrm>
            <a:prstGeom prst="rect">
              <a:avLst/>
            </a:prstGeom>
            <a:noFill/>
          </p:spPr>
          <p:txBody>
            <a:bodyPr wrap="square" rtlCol="0">
              <a:spAutoFit/>
            </a:bodyPr>
            <a:lstStyle/>
            <a:p>
              <a:pPr algn="ctr">
                <a:lnSpc>
                  <a:spcPct val="150000"/>
                </a:lnSpc>
              </a:pPr>
              <a:r>
                <a:rPr lang="en-US" sz="70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rPr>
                <a:t>LUYỆN ĐỌC THÀNH TIẾNG</a:t>
              </a:r>
              <a:endParaRPr lang="en-US" sz="70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sp>
          <p:nvSpPr>
            <p:cNvPr id="17" name="TextBox 8">
              <a:extLst>
                <a:ext uri="{FF2B5EF4-FFF2-40B4-BE49-F238E27FC236}">
                  <a16:creationId xmlns:a16="http://schemas.microsoft.com/office/drawing/2014/main" id="{CCC790E6-A7EE-3BE5-E8B8-C65B6EC82A2C}"/>
                </a:ext>
              </a:extLst>
            </p:cNvPr>
            <p:cNvSpPr txBox="1"/>
            <p:nvPr/>
          </p:nvSpPr>
          <p:spPr>
            <a:xfrm>
              <a:off x="5250004" y="6585062"/>
              <a:ext cx="13208089" cy="2242189"/>
            </a:xfrm>
            <a:prstGeom prst="rect">
              <a:avLst/>
            </a:prstGeom>
            <a:noFill/>
          </p:spPr>
          <p:txBody>
            <a:bodyPr wrap="square" rtlCol="0">
              <a:spAutoFit/>
            </a:bodyPr>
            <a:lstStyle/>
            <a:p>
              <a:pPr algn="ctr">
                <a:lnSpc>
                  <a:spcPct val="150000"/>
                </a:lnSpc>
              </a:pPr>
              <a:r>
                <a:rPr lang="en-US" sz="7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L</a:t>
              </a:r>
              <a:r>
                <a:rPr lang="en-US" sz="7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U</a:t>
              </a:r>
              <a:r>
                <a:rPr lang="en-US" sz="7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Y</a:t>
              </a:r>
              <a:r>
                <a:rPr lang="en-US" sz="7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Ệ</a:t>
              </a:r>
              <a:r>
                <a:rPr lang="en-US" sz="70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iCiel Pony" panose="02000000000000000000" pitchFamily="2" charset="0"/>
                </a:rPr>
                <a:t>N</a:t>
              </a:r>
              <a:r>
                <a:rPr lang="en-US" sz="7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 Đ</a:t>
              </a:r>
              <a:r>
                <a:rPr lang="en-US" sz="7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Ọ</a:t>
              </a:r>
              <a:r>
                <a:rPr lang="en-US" sz="7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C </a:t>
              </a:r>
              <a:r>
                <a:rPr lang="en-US" sz="70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iCiel Pony" panose="02000000000000000000" pitchFamily="2" charset="0"/>
                </a:rPr>
                <a:t>T</a:t>
              </a:r>
              <a:r>
                <a:rPr lang="en-US" sz="7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H</a:t>
              </a:r>
              <a:r>
                <a:rPr lang="en-US" sz="7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À</a:t>
              </a:r>
              <a:r>
                <a:rPr lang="en-US" sz="7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N</a:t>
              </a:r>
              <a:r>
                <a:rPr lang="en-US" sz="7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H</a:t>
              </a:r>
              <a:r>
                <a:rPr lang="en-US" sz="7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 T</a:t>
              </a:r>
              <a:r>
                <a:rPr lang="en-US" sz="7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I</a:t>
              </a:r>
              <a:r>
                <a:rPr lang="en-US" sz="70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iCiel Pony" panose="02000000000000000000" pitchFamily="2" charset="0"/>
                </a:rPr>
                <a:t>Ế</a:t>
              </a:r>
              <a:r>
                <a:rPr lang="en-US" sz="7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N</a:t>
              </a:r>
              <a:r>
                <a:rPr lang="en-US" sz="7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G</a:t>
              </a:r>
              <a:endParaRPr lang="en-US" sz="7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grpSp>
      <p:grpSp>
        <p:nvGrpSpPr>
          <p:cNvPr id="18" name="Group 11">
            <a:extLst>
              <a:ext uri="{FF2B5EF4-FFF2-40B4-BE49-F238E27FC236}">
                <a16:creationId xmlns:a16="http://schemas.microsoft.com/office/drawing/2014/main" id="{9893145D-614A-A4F6-F3E5-C8252DCBC164}"/>
              </a:ext>
            </a:extLst>
          </p:cNvPr>
          <p:cNvGrpSpPr/>
          <p:nvPr/>
        </p:nvGrpSpPr>
        <p:grpSpPr>
          <a:xfrm>
            <a:off x="3516024" y="85794"/>
            <a:ext cx="4930277" cy="1027678"/>
            <a:chOff x="-555806" y="-12015"/>
            <a:chExt cx="4930277" cy="1027678"/>
          </a:xfrm>
        </p:grpSpPr>
        <p:sp>
          <p:nvSpPr>
            <p:cNvPr id="19" name="文本框 18">
              <a:extLst>
                <a:ext uri="{FF2B5EF4-FFF2-40B4-BE49-F238E27FC236}">
                  <a16:creationId xmlns:a16="http://schemas.microsoft.com/office/drawing/2014/main" id="{53BD2665-9FAD-8CA0-C443-29C414EDE3A5}"/>
                </a:ext>
              </a:extLst>
            </p:cNvPr>
            <p:cNvSpPr txBox="1"/>
            <p:nvPr/>
          </p:nvSpPr>
          <p:spPr>
            <a:xfrm>
              <a:off x="-555806" y="0"/>
              <a:ext cx="4930277"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rPr>
                <a:t>Hoạt động:</a:t>
              </a:r>
              <a:endParaRPr lang="zh-CN" altLang="en-US" sz="6000" b="0" dirty="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endParaRPr>
            </a:p>
          </p:txBody>
        </p:sp>
        <p:sp>
          <p:nvSpPr>
            <p:cNvPr id="20" name="文本框 18">
              <a:extLst>
                <a:ext uri="{FF2B5EF4-FFF2-40B4-BE49-F238E27FC236}">
                  <a16:creationId xmlns:a16="http://schemas.microsoft.com/office/drawing/2014/main" id="{F8DAC61A-B798-DF94-CC68-787D711447CA}"/>
                </a:ext>
              </a:extLst>
            </p:cNvPr>
            <p:cNvSpPr txBox="1"/>
            <p:nvPr/>
          </p:nvSpPr>
          <p:spPr>
            <a:xfrm>
              <a:off x="-333125" y="-12015"/>
              <a:ext cx="4484914"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F6699"/>
                  </a:solidFill>
                  <a:effectLst/>
                  <a:uLnTx/>
                  <a:uFillTx/>
                  <a:latin typeface="#9Slide05 Phobia" panose="02000506000000020003" pitchFamily="2" charset="0"/>
                </a:rPr>
                <a:t>Hoạt động:</a:t>
              </a:r>
              <a:endParaRPr kumimoji="0" lang="zh-CN" altLang="en-US" sz="6000" b="0" i="0" u="none" strike="noStrike" kern="1200" cap="none" spc="0" normalizeH="0" baseline="0" noProof="0" dirty="0">
                <a:ln>
                  <a:noFill/>
                </a:ln>
                <a:solidFill>
                  <a:srgbClr val="FF6699"/>
                </a:solidFill>
                <a:effectLst/>
                <a:uLnTx/>
                <a:uFillTx/>
                <a:latin typeface="#9Slide05 Phobia" panose="02000506000000020003" pitchFamily="2" charset="0"/>
              </a:endParaRPr>
            </a:p>
          </p:txBody>
        </p:sp>
      </p:grpSp>
    </p:spTree>
    <p:extLst>
      <p:ext uri="{BB962C8B-B14F-4D97-AF65-F5344CB8AC3E}">
        <p14:creationId xmlns:p14="http://schemas.microsoft.com/office/powerpoint/2010/main" val="3089422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8" presetID="2" presetClass="entr" presetSubtype="1" fill="hold" nodeType="withEffect" p14:presetBounceEnd="72000">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14:bounceEnd="72000">
                                          <p:cBhvr additive="base">
                                            <p:cTn id="10"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11" dur="1000" fill="hold"/>
                                            <p:tgtEl>
                                              <p:spTgt spid="2"/>
                                            </p:tgtEl>
                                            <p:attrNameLst>
                                              <p:attrName>ppt_y</p:attrName>
                                            </p:attrNameLst>
                                          </p:cBhvr>
                                          <p:tavLst>
                                            <p:tav tm="0">
                                              <p:val>
                                                <p:strVal val="0-#ppt_h/2"/>
                                              </p:val>
                                            </p:tav>
                                            <p:tav tm="100000">
                                              <p:val>
                                                <p:strVal val="#ppt_y"/>
                                              </p:val>
                                            </p:tav>
                                          </p:tavLst>
                                        </p:anim>
                                      </p:childTnLst>
                                    </p:cTn>
                                  </p:par>
                                  <p:par>
                                    <p:cTn id="12" presetID="12" presetClass="entr" presetSubtype="8"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p:tgtEl>
                                              <p:spTgt spid="18"/>
                                            </p:tgtEl>
                                            <p:attrNameLst>
                                              <p:attrName>ppt_x</p:attrName>
                                            </p:attrNameLst>
                                          </p:cBhvr>
                                          <p:tavLst>
                                            <p:tav tm="0">
                                              <p:val>
                                                <p:strVal val="#ppt_x-#ppt_w*1.125000"/>
                                              </p:val>
                                            </p:tav>
                                            <p:tav tm="100000">
                                              <p:val>
                                                <p:strVal val="#ppt_x"/>
                                              </p:val>
                                            </p:tav>
                                          </p:tavLst>
                                        </p:anim>
                                        <p:animEffect transition="in" filter="wipe(right)">
                                          <p:cBhvr>
                                            <p:cTn id="15" dur="500"/>
                                            <p:tgtEl>
                                              <p:spTgt spid="18"/>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250" fill="hold"/>
                                            <p:tgtEl>
                                              <p:spTgt spid="15"/>
                                            </p:tgtEl>
                                            <p:attrNameLst>
                                              <p:attrName>ppt_w</p:attrName>
                                            </p:attrNameLst>
                                          </p:cBhvr>
                                          <p:tavLst>
                                            <p:tav tm="0">
                                              <p:val>
                                                <p:fltVal val="0"/>
                                              </p:val>
                                            </p:tav>
                                            <p:tav tm="100000">
                                              <p:val>
                                                <p:strVal val="#ppt_w"/>
                                              </p:val>
                                            </p:tav>
                                          </p:tavLst>
                                        </p:anim>
                                        <p:anim calcmode="lin" valueType="num">
                                          <p:cBhvr>
                                            <p:cTn id="20" dur="250" fill="hold"/>
                                            <p:tgtEl>
                                              <p:spTgt spid="15"/>
                                            </p:tgtEl>
                                            <p:attrNameLst>
                                              <p:attrName>ppt_h</p:attrName>
                                            </p:attrNameLst>
                                          </p:cBhvr>
                                          <p:tavLst>
                                            <p:tav tm="0">
                                              <p:val>
                                                <p:fltVal val="0"/>
                                              </p:val>
                                            </p:tav>
                                            <p:tav tm="100000">
                                              <p:val>
                                                <p:strVal val="#ppt_h"/>
                                              </p:val>
                                            </p:tav>
                                          </p:tavLst>
                                        </p:anim>
                                        <p:animEffect transition="in" filter="fade">
                                          <p:cBhvr>
                                            <p:cTn id="21" dur="250"/>
                                            <p:tgtEl>
                                              <p:spTgt spid="15"/>
                                            </p:tgtEl>
                                          </p:cBhvr>
                                        </p:animEffect>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childTnLst>
                              </p:cTn>
                            </p:par>
                            <p:par>
                              <p:cTn id="22" fill="hold">
                                <p:stCondLst>
                                  <p:cond delay="1250"/>
                                </p:stCondLst>
                                <p:childTnLst>
                                  <p:par>
                                    <p:cTn id="23" presetID="6" presetClass="emph" presetSubtype="0" fill="hold" nodeType="afterEffect" p14:presetBounceEnd="98000">
                                      <p:stCondLst>
                                        <p:cond delay="0"/>
                                      </p:stCondLst>
                                      <p:childTnLst>
                                        <p:animScale p14:bounceEnd="98000">
                                          <p:cBhvr>
                                            <p:cTn id="24" dur="2000" fill="hold"/>
                                            <p:tgtEl>
                                              <p:spTgt spid="15"/>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1" name="Trò-chơi-chíu.wav"/>
                                            </p:tgtEl>
                                          </p:cMediaNode>
                                        </p:audio>
                                      </p:subTnLst>
                                    </p:cTn>
                                  </p:par>
                                  <p:par>
                                    <p:cTn id="8" presetID="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1000" fill="hold"/>
                                            <p:tgtEl>
                                              <p:spTgt spid="2"/>
                                            </p:tgtEl>
                                            <p:attrNameLst>
                                              <p:attrName>ppt_x</p:attrName>
                                            </p:attrNameLst>
                                          </p:cBhvr>
                                          <p:tavLst>
                                            <p:tav tm="0">
                                              <p:val>
                                                <p:strVal val="#ppt_x"/>
                                              </p:val>
                                            </p:tav>
                                            <p:tav tm="100000">
                                              <p:val>
                                                <p:strVal val="#ppt_x"/>
                                              </p:val>
                                            </p:tav>
                                          </p:tavLst>
                                        </p:anim>
                                        <p:anim calcmode="lin" valueType="num">
                                          <p:cBhvr additive="base">
                                            <p:cTn id="11" dur="1000" fill="hold"/>
                                            <p:tgtEl>
                                              <p:spTgt spid="2"/>
                                            </p:tgtEl>
                                            <p:attrNameLst>
                                              <p:attrName>ppt_y</p:attrName>
                                            </p:attrNameLst>
                                          </p:cBhvr>
                                          <p:tavLst>
                                            <p:tav tm="0">
                                              <p:val>
                                                <p:strVal val="0-#ppt_h/2"/>
                                              </p:val>
                                            </p:tav>
                                            <p:tav tm="100000">
                                              <p:val>
                                                <p:strVal val="#ppt_y"/>
                                              </p:val>
                                            </p:tav>
                                          </p:tavLst>
                                        </p:anim>
                                      </p:childTnLst>
                                    </p:cTn>
                                  </p:par>
                                  <p:par>
                                    <p:cTn id="12" presetID="12" presetClass="entr" presetSubtype="8"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p:tgtEl>
                                              <p:spTgt spid="18"/>
                                            </p:tgtEl>
                                            <p:attrNameLst>
                                              <p:attrName>ppt_x</p:attrName>
                                            </p:attrNameLst>
                                          </p:cBhvr>
                                          <p:tavLst>
                                            <p:tav tm="0">
                                              <p:val>
                                                <p:strVal val="#ppt_x-#ppt_w*1.125000"/>
                                              </p:val>
                                            </p:tav>
                                            <p:tav tm="100000">
                                              <p:val>
                                                <p:strVal val="#ppt_x"/>
                                              </p:val>
                                            </p:tav>
                                          </p:tavLst>
                                        </p:anim>
                                        <p:animEffect transition="in" filter="wipe(right)">
                                          <p:cBhvr>
                                            <p:cTn id="15" dur="500"/>
                                            <p:tgtEl>
                                              <p:spTgt spid="18"/>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250" fill="hold"/>
                                            <p:tgtEl>
                                              <p:spTgt spid="15"/>
                                            </p:tgtEl>
                                            <p:attrNameLst>
                                              <p:attrName>ppt_w</p:attrName>
                                            </p:attrNameLst>
                                          </p:cBhvr>
                                          <p:tavLst>
                                            <p:tav tm="0">
                                              <p:val>
                                                <p:fltVal val="0"/>
                                              </p:val>
                                            </p:tav>
                                            <p:tav tm="100000">
                                              <p:val>
                                                <p:strVal val="#ppt_w"/>
                                              </p:val>
                                            </p:tav>
                                          </p:tavLst>
                                        </p:anim>
                                        <p:anim calcmode="lin" valueType="num">
                                          <p:cBhvr>
                                            <p:cTn id="20" dur="250" fill="hold"/>
                                            <p:tgtEl>
                                              <p:spTgt spid="15"/>
                                            </p:tgtEl>
                                            <p:attrNameLst>
                                              <p:attrName>ppt_h</p:attrName>
                                            </p:attrNameLst>
                                          </p:cBhvr>
                                          <p:tavLst>
                                            <p:tav tm="0">
                                              <p:val>
                                                <p:fltVal val="0"/>
                                              </p:val>
                                            </p:tav>
                                            <p:tav tm="100000">
                                              <p:val>
                                                <p:strVal val="#ppt_h"/>
                                              </p:val>
                                            </p:tav>
                                          </p:tavLst>
                                        </p:anim>
                                        <p:animEffect transition="in" filter="fade">
                                          <p:cBhvr>
                                            <p:cTn id="21" dur="250"/>
                                            <p:tgtEl>
                                              <p:spTgt spid="15"/>
                                            </p:tgtEl>
                                          </p:cBhvr>
                                        </p:animEffect>
                                      </p:childTnLst>
                                      <p:subTnLst>
                                        <p:audio>
                                          <p:cMediaNode>
                                            <p:cTn display="0" masterRel="sameClick">
                                              <p:stCondLst>
                                                <p:cond evt="begin" delay="0">
                                                  <p:tn val="17"/>
                                                </p:cond>
                                              </p:stCondLst>
                                              <p:endCondLst>
                                                <p:cond evt="onStopAudio" delay="0">
                                                  <p:tgtEl>
                                                    <p:sldTgt/>
                                                  </p:tgtEl>
                                                </p:cond>
                                              </p:endCondLst>
                                            </p:cTn>
                                            <p:tgtEl>
                                              <p:sndTgt r:embed="rId12" name="whoosh.wav"/>
                                            </p:tgtEl>
                                          </p:cMediaNode>
                                        </p:audio>
                                      </p:subTnLst>
                                    </p:cTn>
                                  </p:par>
                                </p:childTnLst>
                              </p:cTn>
                            </p:par>
                            <p:par>
                              <p:cTn id="22" fill="hold">
                                <p:stCondLst>
                                  <p:cond delay="1250"/>
                                </p:stCondLst>
                                <p:childTnLst>
                                  <p:par>
                                    <p:cTn id="23" presetID="6" presetClass="emph" presetSubtype="0" fill="hold" nodeType="afterEffect">
                                      <p:stCondLst>
                                        <p:cond delay="0"/>
                                      </p:stCondLst>
                                      <p:childTnLst>
                                        <p:animScale>
                                          <p:cBhvr>
                                            <p:cTn id="24" dur="2000" fill="hold"/>
                                            <p:tgtEl>
                                              <p:spTgt spid="15"/>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1" name="Hình chữ nhật: Góc Tròn 30">
            <a:extLst>
              <a:ext uri="{FF2B5EF4-FFF2-40B4-BE49-F238E27FC236}">
                <a16:creationId xmlns:a16="http://schemas.microsoft.com/office/drawing/2014/main" id="{0C5EA248-9911-A5F5-CC82-3084F4B70C2F}"/>
              </a:ext>
            </a:extLst>
          </p:cNvPr>
          <p:cNvSpPr/>
          <p:nvPr/>
        </p:nvSpPr>
        <p:spPr>
          <a:xfrm>
            <a:off x="397565" y="296839"/>
            <a:ext cx="11410122" cy="5357776"/>
          </a:xfrm>
          <a:prstGeom prst="roundRect">
            <a:avLst/>
          </a:prstGeom>
          <a:solidFill>
            <a:schemeClr val="bg1">
              <a:alpha val="81000"/>
            </a:schemeClr>
          </a:solidFill>
          <a:ln w="762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1">
            <a:extLst>
              <a:ext uri="{FF2B5EF4-FFF2-40B4-BE49-F238E27FC236}">
                <a16:creationId xmlns:a16="http://schemas.microsoft.com/office/drawing/2014/main" id="{B7ADE17B-8C19-35BD-8304-654AE101A87C}"/>
              </a:ext>
            </a:extLst>
          </p:cNvPr>
          <p:cNvGrpSpPr/>
          <p:nvPr/>
        </p:nvGrpSpPr>
        <p:grpSpPr>
          <a:xfrm>
            <a:off x="4013038" y="1198800"/>
            <a:ext cx="4249230" cy="1574245"/>
            <a:chOff x="2114281" y="108649"/>
            <a:chExt cx="7265378" cy="1574245"/>
          </a:xfrm>
        </p:grpSpPr>
        <p:sp>
          <p:nvSpPr>
            <p:cNvPr id="33" name="TextBox 2">
              <a:extLst>
                <a:ext uri="{FF2B5EF4-FFF2-40B4-BE49-F238E27FC236}">
                  <a16:creationId xmlns:a16="http://schemas.microsoft.com/office/drawing/2014/main" id="{290D3D17-3D34-E4A9-4B43-93F5E104FD89}"/>
                </a:ext>
              </a:extLst>
            </p:cNvPr>
            <p:cNvSpPr txBox="1"/>
            <p:nvPr/>
          </p:nvSpPr>
          <p:spPr>
            <a:xfrm>
              <a:off x="2114282" y="108649"/>
              <a:ext cx="7265377" cy="1569660"/>
            </a:xfrm>
            <a:prstGeom prst="rect">
              <a:avLst/>
            </a:prstGeom>
            <a:noFill/>
          </p:spPr>
          <p:txBody>
            <a:bodyPr wrap="square">
              <a:prstTxWarp prst="textArchUp">
                <a:avLst/>
              </a:prstTxWarp>
              <a:spAutoFit/>
            </a:bodyPr>
            <a:lstStyle/>
            <a:p>
              <a:pPr algn="ctr"/>
              <a:r>
                <a:rPr lang="en-US" sz="9600" b="1" err="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Đọc</a:t>
              </a:r>
              <a:r>
                <a:rPr lang="en-US" sz="9600" b="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mẫu</a:t>
              </a:r>
              <a:endParaRPr lang="en-US" sz="9600" b="1" dirty="0">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sp>
          <p:nvSpPr>
            <p:cNvPr id="34" name="TextBox 3">
              <a:extLst>
                <a:ext uri="{FF2B5EF4-FFF2-40B4-BE49-F238E27FC236}">
                  <a16:creationId xmlns:a16="http://schemas.microsoft.com/office/drawing/2014/main" id="{3EAD1925-75AB-91FA-1469-177288F857A9}"/>
                </a:ext>
              </a:extLst>
            </p:cNvPr>
            <p:cNvSpPr txBox="1"/>
            <p:nvPr/>
          </p:nvSpPr>
          <p:spPr>
            <a:xfrm>
              <a:off x="2114281" y="113234"/>
              <a:ext cx="7265378" cy="1569660"/>
            </a:xfrm>
            <a:prstGeom prst="rect">
              <a:avLst/>
            </a:prstGeom>
            <a:noFill/>
          </p:spPr>
          <p:txBody>
            <a:bodyPr wrap="square">
              <a:prstTxWarp prst="textArchUp">
                <a:avLst/>
              </a:prstTxWarp>
              <a:spAutoFit/>
            </a:bodyPr>
            <a:lstStyle/>
            <a:p>
              <a:pPr algn="ctr"/>
              <a:r>
                <a:rPr lang="en-US" sz="9600" b="1" err="1">
                  <a:ln w="9525">
                    <a:solidFill>
                      <a:schemeClr val="bg1"/>
                    </a:solidFill>
                    <a:prstDash val="solid"/>
                  </a:ln>
                  <a:solidFill>
                    <a:srgbClr val="FF00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Đọc</a:t>
              </a:r>
              <a:r>
                <a:rPr lang="en-US" sz="9600" b="1">
                  <a:ln w="9525">
                    <a:solidFill>
                      <a:schemeClr val="bg1"/>
                    </a:solidFill>
                    <a:prstDash val="solid"/>
                  </a:ln>
                  <a:solidFill>
                    <a:srgbClr val="FF00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mẫu</a:t>
              </a:r>
              <a:endParaRPr lang="en-US" sz="9600" b="1" dirty="0">
                <a:ln w="9525">
                  <a:solidFill>
                    <a:schemeClr val="bg1"/>
                  </a:solidFill>
                  <a:prstDash val="solid"/>
                </a:ln>
                <a:solidFill>
                  <a:srgbClr val="FF00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pic>
        <p:nvPicPr>
          <p:cNvPr id="35" name="Picture 18">
            <a:extLst>
              <a:ext uri="{FF2B5EF4-FFF2-40B4-BE49-F238E27FC236}">
                <a16:creationId xmlns:a16="http://schemas.microsoft.com/office/drawing/2014/main" id="{CE2974B9-8D0B-1F5F-214E-40878F39280A}"/>
              </a:ext>
            </a:extLst>
          </p:cNvPr>
          <p:cNvPicPr>
            <a:picLocks noChangeAspect="1"/>
          </p:cNvPicPr>
          <p:nvPr/>
        </p:nvPicPr>
        <p:blipFill>
          <a:blip r:embed="rId3"/>
          <a:stretch>
            <a:fillRect/>
          </a:stretch>
        </p:blipFill>
        <p:spPr>
          <a:xfrm>
            <a:off x="650709" y="547824"/>
            <a:ext cx="3251200" cy="1253067"/>
          </a:xfrm>
          <a:prstGeom prst="rect">
            <a:avLst/>
          </a:prstGeom>
        </p:spPr>
      </p:pic>
      <p:pic>
        <p:nvPicPr>
          <p:cNvPr id="36" name="Picture 19">
            <a:extLst>
              <a:ext uri="{FF2B5EF4-FFF2-40B4-BE49-F238E27FC236}">
                <a16:creationId xmlns:a16="http://schemas.microsoft.com/office/drawing/2014/main" id="{07B00A66-A21C-271C-E14D-EFE4BB517932}"/>
              </a:ext>
            </a:extLst>
          </p:cNvPr>
          <p:cNvPicPr>
            <a:picLocks noChangeAspect="1"/>
          </p:cNvPicPr>
          <p:nvPr/>
        </p:nvPicPr>
        <p:blipFill>
          <a:blip r:embed="rId3"/>
          <a:stretch>
            <a:fillRect/>
          </a:stretch>
        </p:blipFill>
        <p:spPr>
          <a:xfrm flipH="1" flipV="1">
            <a:off x="8323238" y="861007"/>
            <a:ext cx="3251200" cy="1253067"/>
          </a:xfrm>
          <a:prstGeom prst="rect">
            <a:avLst/>
          </a:prstGeom>
        </p:spPr>
      </p:pic>
      <p:grpSp>
        <p:nvGrpSpPr>
          <p:cNvPr id="37" name="Group 5">
            <a:extLst>
              <a:ext uri="{FF2B5EF4-FFF2-40B4-BE49-F238E27FC236}">
                <a16:creationId xmlns:a16="http://schemas.microsoft.com/office/drawing/2014/main" id="{E2924C31-5320-6638-21A2-7A21778E69A8}"/>
              </a:ext>
            </a:extLst>
          </p:cNvPr>
          <p:cNvGrpSpPr/>
          <p:nvPr/>
        </p:nvGrpSpPr>
        <p:grpSpPr>
          <a:xfrm>
            <a:off x="696355" y="2081372"/>
            <a:ext cx="3172408" cy="1636095"/>
            <a:chOff x="139959" y="1387023"/>
            <a:chExt cx="3172408" cy="1636095"/>
          </a:xfrm>
        </p:grpSpPr>
        <p:sp>
          <p:nvSpPr>
            <p:cNvPr id="38" name="Rectangle: Rounded Corners 14">
              <a:extLst>
                <a:ext uri="{FF2B5EF4-FFF2-40B4-BE49-F238E27FC236}">
                  <a16:creationId xmlns:a16="http://schemas.microsoft.com/office/drawing/2014/main" id="{9F58F146-D253-379B-495A-2F7974838F9B}"/>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39" name="Picture 10">
              <a:extLst>
                <a:ext uri="{FF2B5EF4-FFF2-40B4-BE49-F238E27FC236}">
                  <a16:creationId xmlns:a16="http://schemas.microsoft.com/office/drawing/2014/main" id="{90971F2F-C2B4-F519-09C0-20D315B687CB}"/>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40" name="Group 11">
            <a:extLst>
              <a:ext uri="{FF2B5EF4-FFF2-40B4-BE49-F238E27FC236}">
                <a16:creationId xmlns:a16="http://schemas.microsoft.com/office/drawing/2014/main" id="{04002561-192E-0990-4190-1627384DB346}"/>
              </a:ext>
            </a:extLst>
          </p:cNvPr>
          <p:cNvGrpSpPr/>
          <p:nvPr/>
        </p:nvGrpSpPr>
        <p:grpSpPr>
          <a:xfrm>
            <a:off x="4272695" y="2177345"/>
            <a:ext cx="3397434" cy="1559458"/>
            <a:chOff x="4424729" y="3902060"/>
            <a:chExt cx="3397434" cy="1559458"/>
          </a:xfrm>
        </p:grpSpPr>
        <p:sp>
          <p:nvSpPr>
            <p:cNvPr id="41" name="Rectangle: Rounded Corners 20">
              <a:extLst>
                <a:ext uri="{FF2B5EF4-FFF2-40B4-BE49-F238E27FC236}">
                  <a16:creationId xmlns:a16="http://schemas.microsoft.com/office/drawing/2014/main" id="{B7AD032F-2AC7-EC2D-BF62-CE090F729114}"/>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42" name="Picture 13">
              <a:extLst>
                <a:ext uri="{FF2B5EF4-FFF2-40B4-BE49-F238E27FC236}">
                  <a16:creationId xmlns:a16="http://schemas.microsoft.com/office/drawing/2014/main" id="{7EB33E82-D1CF-5794-58EE-23C92B1FC1A6}"/>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43" name="Group 14">
            <a:extLst>
              <a:ext uri="{FF2B5EF4-FFF2-40B4-BE49-F238E27FC236}">
                <a16:creationId xmlns:a16="http://schemas.microsoft.com/office/drawing/2014/main" id="{9AF3989C-BD5C-E8E4-075A-47E3E80045F3}"/>
              </a:ext>
            </a:extLst>
          </p:cNvPr>
          <p:cNvGrpSpPr/>
          <p:nvPr/>
        </p:nvGrpSpPr>
        <p:grpSpPr>
          <a:xfrm>
            <a:off x="8003920" y="2345788"/>
            <a:ext cx="3329164" cy="1371679"/>
            <a:chOff x="8110962" y="1828720"/>
            <a:chExt cx="3329164" cy="1371679"/>
          </a:xfrm>
        </p:grpSpPr>
        <p:sp>
          <p:nvSpPr>
            <p:cNvPr id="44" name="Rectangle: Rounded Corners 26">
              <a:extLst>
                <a:ext uri="{FF2B5EF4-FFF2-40B4-BE49-F238E27FC236}">
                  <a16:creationId xmlns:a16="http://schemas.microsoft.com/office/drawing/2014/main" id="{DA01A02B-BBD9-D43D-9DCB-9A0403691FED}"/>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45" name="Picture 16">
              <a:extLst>
                <a:ext uri="{FF2B5EF4-FFF2-40B4-BE49-F238E27FC236}">
                  <a16:creationId xmlns:a16="http://schemas.microsoft.com/office/drawing/2014/main" id="{660FAC8C-1A7C-AD31-0E99-A3AA6975D51F}"/>
                </a:ext>
              </a:extLst>
            </p:cNvPr>
            <p:cNvPicPr>
              <a:picLocks noChangeAspect="1"/>
            </p:cNvPicPr>
            <p:nvPr/>
          </p:nvPicPr>
          <p:blipFill>
            <a:blip r:embed="rId6"/>
            <a:stretch>
              <a:fillRect/>
            </a:stretch>
          </p:blipFill>
          <p:spPr>
            <a:xfrm>
              <a:off x="8110962" y="1828720"/>
              <a:ext cx="1023707" cy="1023707"/>
            </a:xfrm>
            <a:prstGeom prst="rect">
              <a:avLst/>
            </a:prstGeom>
          </p:spPr>
        </p:pic>
      </p:grpSp>
    </p:spTree>
    <p:extLst>
      <p:ext uri="{BB962C8B-B14F-4D97-AF65-F5344CB8AC3E}">
        <p14:creationId xmlns:p14="http://schemas.microsoft.com/office/powerpoint/2010/main" val="1961774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ppt_x"/>
                                          </p:val>
                                        </p:tav>
                                        <p:tav tm="100000">
                                          <p:val>
                                            <p:strVal val="#ppt_x"/>
                                          </p:val>
                                        </p:tav>
                                      </p:tavLst>
                                    </p:anim>
                                    <p:anim calcmode="lin" valueType="num">
                                      <p:cBhvr additive="base">
                                        <p:cTn id="1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500" fill="hold"/>
                                        <p:tgtEl>
                                          <p:spTgt spid="40"/>
                                        </p:tgtEl>
                                        <p:attrNameLst>
                                          <p:attrName>ppt_x</p:attrName>
                                        </p:attrNameLst>
                                      </p:cBhvr>
                                      <p:tavLst>
                                        <p:tav tm="0">
                                          <p:val>
                                            <p:strVal val="#ppt_x"/>
                                          </p:val>
                                        </p:tav>
                                        <p:tav tm="100000">
                                          <p:val>
                                            <p:strVal val="#ppt_x"/>
                                          </p:val>
                                        </p:tav>
                                      </p:tavLst>
                                    </p:anim>
                                    <p:anim calcmode="lin" valueType="num">
                                      <p:cBhvr additive="base">
                                        <p:cTn id="19"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3"/>
                                        </p:tgtEl>
                                        <p:attrNameLst>
                                          <p:attrName>style.visibility</p:attrName>
                                        </p:attrNameLst>
                                      </p:cBhvr>
                                      <p:to>
                                        <p:strVal val="visible"/>
                                      </p:to>
                                    </p:set>
                                    <p:anim calcmode="lin" valueType="num">
                                      <p:cBhvr additive="base">
                                        <p:cTn id="24" dur="500" fill="hold"/>
                                        <p:tgtEl>
                                          <p:spTgt spid="43"/>
                                        </p:tgtEl>
                                        <p:attrNameLst>
                                          <p:attrName>ppt_x</p:attrName>
                                        </p:attrNameLst>
                                      </p:cBhvr>
                                      <p:tavLst>
                                        <p:tav tm="0">
                                          <p:val>
                                            <p:strVal val="#ppt_x"/>
                                          </p:val>
                                        </p:tav>
                                        <p:tav tm="100000">
                                          <p:val>
                                            <p:strVal val="#ppt_x"/>
                                          </p:val>
                                        </p:tav>
                                      </p:tavLst>
                                    </p:anim>
                                    <p:anim calcmode="lin" valueType="num">
                                      <p:cBhvr additive="base">
                                        <p:cTn id="25"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1" name="Hình chữ nhật: Góc Tròn 30">
            <a:extLst>
              <a:ext uri="{FF2B5EF4-FFF2-40B4-BE49-F238E27FC236}">
                <a16:creationId xmlns:a16="http://schemas.microsoft.com/office/drawing/2014/main" id="{0C5EA248-9911-A5F5-CC82-3084F4B70C2F}"/>
              </a:ext>
            </a:extLst>
          </p:cNvPr>
          <p:cNvSpPr/>
          <p:nvPr/>
        </p:nvSpPr>
        <p:spPr>
          <a:xfrm>
            <a:off x="397565" y="558096"/>
            <a:ext cx="11410122" cy="5857218"/>
          </a:xfrm>
          <a:prstGeom prst="roundRect">
            <a:avLst/>
          </a:prstGeom>
          <a:solidFill>
            <a:schemeClr val="bg1">
              <a:alpha val="81000"/>
            </a:schemeClr>
          </a:solidFill>
          <a:ln w="762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20">
            <a:extLst>
              <a:ext uri="{FF2B5EF4-FFF2-40B4-BE49-F238E27FC236}">
                <a16:creationId xmlns:a16="http://schemas.microsoft.com/office/drawing/2014/main" id="{54E43E31-7409-72AC-7D19-F2F31630C855}"/>
              </a:ext>
            </a:extLst>
          </p:cNvPr>
          <p:cNvSpPr txBox="1"/>
          <p:nvPr/>
        </p:nvSpPr>
        <p:spPr>
          <a:xfrm>
            <a:off x="612403" y="552669"/>
            <a:ext cx="10789944" cy="707886"/>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4000">
                <a:solidFill>
                  <a:srgbClr val="00B0F0"/>
                </a:solidFill>
                <a:latin typeface="UTM Mother" panose="02040603050506020204" pitchFamily="18" charset="0"/>
                <a:cs typeface="Arial" panose="020B0604020202020204" pitchFamily="34" charset="0"/>
              </a:rPr>
              <a:t>Chiền chiện bay lên</a:t>
            </a:r>
            <a:endParaRPr lang="sv-SE" sz="4000" dirty="0">
              <a:solidFill>
                <a:srgbClr val="00B0F0"/>
              </a:solidFill>
              <a:latin typeface="UTM Mother" panose="02040603050506020204" pitchFamily="18" charset="0"/>
              <a:cs typeface="Arial" panose="020B0604020202020204" pitchFamily="34" charset="0"/>
            </a:endParaRPr>
          </a:p>
        </p:txBody>
      </p:sp>
      <p:sp>
        <p:nvSpPr>
          <p:cNvPr id="5" name="Hộp Văn bản 4">
            <a:extLst>
              <a:ext uri="{FF2B5EF4-FFF2-40B4-BE49-F238E27FC236}">
                <a16:creationId xmlns:a16="http://schemas.microsoft.com/office/drawing/2014/main" id="{07CEFDB2-2C49-A3EA-5C6B-A746D53BBD48}"/>
              </a:ext>
            </a:extLst>
          </p:cNvPr>
          <p:cNvSpPr txBox="1"/>
          <p:nvPr/>
        </p:nvSpPr>
        <p:spPr>
          <a:xfrm>
            <a:off x="625654" y="1157762"/>
            <a:ext cx="10953943" cy="5262979"/>
          </a:xfrm>
          <a:prstGeom prst="rect">
            <a:avLst/>
          </a:prstGeom>
          <a:noFill/>
        </p:spPr>
        <p:txBody>
          <a:bodyPr wrap="square">
            <a:spAutoFit/>
          </a:bodyPr>
          <a:lstStyle/>
          <a:p>
            <a:pPr algn="just"/>
            <a:r>
              <a:rPr lang="en-US" sz="2800">
                <a:latin typeface="Calibri" panose="020F0502020204030204" pitchFamily="34" charset="0"/>
                <a:cs typeface="Calibri" panose="020F0502020204030204" pitchFamily="34" charset="0"/>
              </a:rPr>
              <a:t>	</a:t>
            </a:r>
            <a:r>
              <a:rPr lang="vi-VN" sz="2800">
                <a:latin typeface="Calibri" panose="020F0502020204030204" pitchFamily="34" charset="0"/>
                <a:cs typeface="Calibri" panose="020F0502020204030204" pitchFamily="34" charset="0"/>
              </a:rPr>
              <a:t>Chiều thu buông xuống dần. Đó là lúc chim cũng kiếm ăn no nê, trên bãi trên đồng. Từ một bờ sông, bỗng một cánh chiền chiện bay lên. Thoạt đầu như một viên đá ném vút lên trời. Nhưng viên đá ấy như có một sức thần không rơi xuống, nó cứ lao vút, lao vút mãi lên chín tầng mây…</a:t>
            </a:r>
          </a:p>
          <a:p>
            <a:pPr algn="just"/>
            <a:r>
              <a:rPr lang="en-US" sz="2800">
                <a:latin typeface="Calibri" panose="020F0502020204030204" pitchFamily="34" charset="0"/>
                <a:cs typeface="Calibri" panose="020F0502020204030204" pitchFamily="34" charset="0"/>
              </a:rPr>
              <a:t>	</a:t>
            </a:r>
            <a:r>
              <a:rPr lang="vi-VN" sz="2800">
                <a:latin typeface="Calibri" panose="020F0502020204030204" pitchFamily="34" charset="0"/>
                <a:cs typeface="Calibri" panose="020F0502020204030204" pitchFamily="34" charset="0"/>
              </a:rPr>
              <a:t>Chiền chiện bay lên đấy!</a:t>
            </a:r>
          </a:p>
          <a:p>
            <a:pPr algn="just"/>
            <a:r>
              <a:rPr lang="en-US" sz="2800">
                <a:latin typeface="Calibri" panose="020F0502020204030204" pitchFamily="34" charset="0"/>
                <a:cs typeface="Calibri" panose="020F0502020204030204" pitchFamily="34" charset="0"/>
              </a:rPr>
              <a:t>	</a:t>
            </a:r>
            <a:r>
              <a:rPr lang="vi-VN" sz="2800">
                <a:latin typeface="Calibri" panose="020F0502020204030204" pitchFamily="34" charset="0"/>
                <a:cs typeface="Calibri" panose="020F0502020204030204" pitchFamily="34" charset="0"/>
              </a:rPr>
              <a:t>Theo với tiếng chim bay lên, từ không trung vọng xuống một tiếng hót trong sáng diệu kì, giọng ríu ran đổ hồi, âm điệu hài hoà đến tinh tế. Giọng hót vừa đượm vẻ hồn nhiên, vừa thơ thới, thanh thản… Chim gieo niềm yêu đời vô tư cho những người lam lũ trên mặt đất. Lúc ấy, trên cánh đồng, vẫn người nào việc ấy. Người làm cỏ vẫn làm cỏ, người xới xáo vẫn xới xáo, người cày cuốc vẫn cày cuốc… Nhưng tiếng chim hồn hậu đang nhập lặng lẽ vào tâm hồn họ.</a:t>
            </a:r>
          </a:p>
        </p:txBody>
      </p:sp>
    </p:spTree>
    <p:extLst>
      <p:ext uri="{BB962C8B-B14F-4D97-AF65-F5344CB8AC3E}">
        <p14:creationId xmlns:p14="http://schemas.microsoft.com/office/powerpoint/2010/main" val="1590473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533</TotalTime>
  <Words>2343</Words>
  <Application>Microsoft Office PowerPoint</Application>
  <PresentationFormat>Widescreen</PresentationFormat>
  <Paragraphs>161</Paragraphs>
  <Slides>43</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43</vt:i4>
      </vt:variant>
    </vt:vector>
  </HeadingPairs>
  <TitlesOfParts>
    <vt:vector size="59" baseType="lpstr">
      <vt:lpstr>iCiel Pony</vt:lpstr>
      <vt:lpstr>#9Slide07 IcielLa Chic Pro Shad</vt:lpstr>
      <vt:lpstr>UTM Mother</vt:lpstr>
      <vt:lpstr>UVN Banh Mi</vt:lpstr>
      <vt:lpstr>#9Slide07 SVNBeachwood Sans</vt:lpstr>
      <vt:lpstr>Wingdings</vt:lpstr>
      <vt:lpstr>Calibri</vt:lpstr>
      <vt:lpstr>Arial</vt:lpstr>
      <vt:lpstr>UTM Duepuntozero</vt:lpstr>
      <vt:lpstr>Times New Roman</vt:lpstr>
      <vt:lpstr>#9Slide05 Phobia</vt:lpstr>
      <vt:lpstr>LNTH-LuoLuoNotangYuanTi 1</vt:lpstr>
      <vt:lpstr>UTM Edwardian</vt:lpstr>
      <vt:lpstr>Roboto</vt:lpstr>
      <vt:lpstr>SVN-Apple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Lại Thị Sen</cp:lastModifiedBy>
  <cp:revision>29</cp:revision>
  <dcterms:created xsi:type="dcterms:W3CDTF">2023-12-05T15:17:44Z</dcterms:created>
  <dcterms:modified xsi:type="dcterms:W3CDTF">2025-04-18T15:30:39Z</dcterms:modified>
  <cp:category>9Slide.vn</cp:category>
</cp:coreProperties>
</file>