
<file path=[Content_Types].xml><?xml version="1.0" encoding="utf-8"?>
<Types xmlns="http://schemas.openxmlformats.org/package/2006/content-types">
  <Default Extension="bin" ContentType="application/vnd.ms-office.activeX"/>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39"/>
  </p:notesMasterIdLst>
  <p:sldIdLst>
    <p:sldId id="256" r:id="rId3"/>
    <p:sldId id="258" r:id="rId4"/>
    <p:sldId id="259" r:id="rId5"/>
    <p:sldId id="260" r:id="rId6"/>
    <p:sldId id="296" r:id="rId7"/>
    <p:sldId id="261" r:id="rId8"/>
    <p:sldId id="262" r:id="rId9"/>
    <p:sldId id="263" r:id="rId10"/>
    <p:sldId id="297" r:id="rId11"/>
    <p:sldId id="265" r:id="rId12"/>
    <p:sldId id="266" r:id="rId13"/>
    <p:sldId id="267" r:id="rId14"/>
    <p:sldId id="268" r:id="rId15"/>
    <p:sldId id="269" r:id="rId16"/>
    <p:sldId id="272" r:id="rId17"/>
    <p:sldId id="273" r:id="rId18"/>
    <p:sldId id="274" r:id="rId19"/>
    <p:sldId id="275" r:id="rId20"/>
    <p:sldId id="276" r:id="rId21"/>
    <p:sldId id="277" r:id="rId22"/>
    <p:sldId id="280" r:id="rId23"/>
    <p:sldId id="278" r:id="rId24"/>
    <p:sldId id="281" r:id="rId25"/>
    <p:sldId id="279" r:id="rId26"/>
    <p:sldId id="298" r:id="rId27"/>
    <p:sldId id="282" r:id="rId28"/>
    <p:sldId id="285" r:id="rId29"/>
    <p:sldId id="286" r:id="rId30"/>
    <p:sldId id="287" r:id="rId31"/>
    <p:sldId id="288" r:id="rId32"/>
    <p:sldId id="289" r:id="rId33"/>
    <p:sldId id="290" r:id="rId34"/>
    <p:sldId id="291" r:id="rId35"/>
    <p:sldId id="292" r:id="rId36"/>
    <p:sldId id="293" r:id="rId37"/>
    <p:sldId id="294" r:id="rId38"/>
  </p:sldIdLst>
  <p:sldSz cx="12192000" cy="6858000"/>
  <p:notesSz cx="6858000" cy="9144000"/>
  <p:embeddedFontLst>
    <p:embeddedFont>
      <p:font typeface="LNTH-LuoLuoNotangYuanTi 1" panose="020B0604020202020204" charset="-128"/>
      <p:regular r:id="rId40"/>
    </p:embeddedFont>
    <p:embeddedFont>
      <p:font typeface="#9Slide05 Phobia" panose="020B0604020202020204" charset="0"/>
      <p:regular r:id="rId41"/>
    </p:embeddedFont>
    <p:embeddedFont>
      <p:font typeface="#9Slide07 IcielLa Chic Pro Shad" panose="020B0604020202020204" charset="0"/>
      <p:regular r:id="rId42"/>
    </p:embeddedFont>
    <p:embeddedFont>
      <p:font typeface="#9Slide07 SVNBeachwood Sans" charset="0"/>
      <p:bold r:id="rId43"/>
    </p:embeddedFont>
    <p:embeddedFont>
      <p:font typeface="Roboto" panose="02000000000000000000" pitchFamily="2" charset="0"/>
      <p:regular r:id="rId44"/>
      <p:bold r:id="rId45"/>
      <p:italic r:id="rId46"/>
      <p:boldItalic r:id="rId47"/>
    </p:embeddedFont>
    <p:embeddedFont>
      <p:font typeface="UTM Edwardian" panose="02040603050506020204" pitchFamily="18" charset="0"/>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A49"/>
    <a:srgbClr val="DBC267"/>
    <a:srgbClr val="E4B78D"/>
    <a:srgbClr val="FFE5D4"/>
    <a:srgbClr val="958401"/>
    <a:srgbClr val="DCA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6A84B-BAEB-4CEC-841E-67EB8B067D5C}" v="112" dt="2023-12-22T06:07:55.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140BD-9905-4610-A38A-6E2A98BAFC8B}"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9A266-0928-4342-AF03-9C5F363BFB32}" type="slidenum">
              <a:rPr lang="en-US" smtClean="0"/>
              <a:t>‹#›</a:t>
            </a:fld>
            <a:endParaRPr lang="en-US"/>
          </a:p>
        </p:txBody>
      </p:sp>
    </p:spTree>
    <p:extLst>
      <p:ext uri="{BB962C8B-B14F-4D97-AF65-F5344CB8AC3E}">
        <p14:creationId xmlns:p14="http://schemas.microsoft.com/office/powerpoint/2010/main" val="283072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C0EE78-8279-C40D-100D-DEF1389F473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5C47137-5770-7EF8-3D2D-7930FD51A4E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2F47F49-5A0C-57C8-6873-A18BC2B2316D}"/>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5" name="Chỗ dành sẵn cho Chân trang 4">
            <a:extLst>
              <a:ext uri="{FF2B5EF4-FFF2-40B4-BE49-F238E27FC236}">
                <a16:creationId xmlns:a16="http://schemas.microsoft.com/office/drawing/2014/main" id="{12BD2783-9761-7343-47E2-9A3B8FE00F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518BA400-09CD-2AEA-6DC5-9B8A13C262EC}"/>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229588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7D3FC7-0138-CC1D-3A46-D2CC2AC6ABC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87F3327-8463-51D9-B0F5-4F7C313F5E6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2B0D6D8-1293-AA33-DF40-D7E2108D8F0E}"/>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5" name="Chỗ dành sẵn cho Chân trang 4">
            <a:extLst>
              <a:ext uri="{FF2B5EF4-FFF2-40B4-BE49-F238E27FC236}">
                <a16:creationId xmlns:a16="http://schemas.microsoft.com/office/drawing/2014/main" id="{B9D7270F-2E2C-4AE7-E4B4-AADD4D8EF0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49032E1-CC0A-9D18-1D69-7C86B2C57537}"/>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227951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FBAFA17-BB9E-1A04-B37D-384B1A468D1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34D33F2-2D5A-39A7-177F-F7C5C1DFB163}"/>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0477996-ECA7-09DD-ABB9-733F029E3A09}"/>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5" name="Chỗ dành sẵn cho Chân trang 4">
            <a:extLst>
              <a:ext uri="{FF2B5EF4-FFF2-40B4-BE49-F238E27FC236}">
                <a16:creationId xmlns:a16="http://schemas.microsoft.com/office/drawing/2014/main" id="{9F6CFD39-E81C-C744-1D22-257996EB92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AD059DC5-FC13-EF7B-C292-77E2CA173D7D}"/>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54272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069458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76011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68355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25483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3864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29421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49178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90157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D546E0-9455-D983-9E8B-1BC8FBD04D7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7848F6C-DEC2-9434-362A-3CF2BA31F9F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85D7EC5-1A1D-59D4-2A26-60A91F60F490}"/>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5" name="Chỗ dành sẵn cho Chân trang 4">
            <a:extLst>
              <a:ext uri="{FF2B5EF4-FFF2-40B4-BE49-F238E27FC236}">
                <a16:creationId xmlns:a16="http://schemas.microsoft.com/office/drawing/2014/main" id="{B541F8AA-7338-8934-F660-37BB96ACD7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913F0219-61FF-18EA-106B-C103D6185ECD}"/>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2000642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016476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79183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4/18/2025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43444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44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64D8E3-857B-6C33-B306-99BFAC15F9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3576D29-6771-81AE-6CFB-0E5CEB27DA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3C71F65A-2147-C4A8-B238-CE9B4774C6BD}"/>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5" name="Chỗ dành sẵn cho Chân trang 4">
            <a:extLst>
              <a:ext uri="{FF2B5EF4-FFF2-40B4-BE49-F238E27FC236}">
                <a16:creationId xmlns:a16="http://schemas.microsoft.com/office/drawing/2014/main" id="{D9B1A937-3708-7BC9-2335-39680A921F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A21E31A9-C5B0-6CBD-2957-BDBA16D1617E}"/>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226586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6BDB3B-8235-6231-7F58-34E9FABCA83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1A8541A-B238-4F54-7E46-4D895C1B98A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DBE53CF5-B873-1C65-CC33-372C054B066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0C4F5EC-24C0-5BF8-F1EE-8B689B81AC66}"/>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6" name="Chỗ dành sẵn cho Chân trang 5">
            <a:extLst>
              <a:ext uri="{FF2B5EF4-FFF2-40B4-BE49-F238E27FC236}">
                <a16:creationId xmlns:a16="http://schemas.microsoft.com/office/drawing/2014/main" id="{2ECD388D-64FC-2DE4-D4B7-CBAA94A930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A335DC39-C912-5124-AA8E-D5D8B5BD3C09}"/>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267653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1A36A3-004B-741C-A869-FF712E9982BF}"/>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0633BC8-EC0C-BCAC-5F9E-8FE9B424079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DEA19B4-A95A-3DE6-94BD-6FC71684B02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A06B6AC-D0FA-B2C6-218D-B2DC6FDA98F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96BC54A-F07F-4A38-B198-E928694895A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B3C07A2A-119B-B259-C7E2-23D550E1C6AB}"/>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8" name="Chỗ dành sẵn cho Chân trang 7">
            <a:extLst>
              <a:ext uri="{FF2B5EF4-FFF2-40B4-BE49-F238E27FC236}">
                <a16:creationId xmlns:a16="http://schemas.microsoft.com/office/drawing/2014/main" id="{1E58AF03-0EC7-D254-798F-5253439038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A8FD61CA-BE6C-F319-2181-40484DB1A709}"/>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15953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B04C4F-AB14-3925-9F4A-2563FF8A03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7AEB9175-8991-5862-4E92-E90B5D21AD78}"/>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4" name="Chỗ dành sẵn cho Chân trang 3">
            <a:extLst>
              <a:ext uri="{FF2B5EF4-FFF2-40B4-BE49-F238E27FC236}">
                <a16:creationId xmlns:a16="http://schemas.microsoft.com/office/drawing/2014/main" id="{487B72FE-AC53-5433-CB2F-166835FF64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04AEC450-50FB-5AEA-BDF3-99CAAF5CA044}"/>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232770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F088F77-5C90-C82A-0552-D91F5E726FDF}"/>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3" name="Chỗ dành sẵn cho Chân trang 2">
            <a:extLst>
              <a:ext uri="{FF2B5EF4-FFF2-40B4-BE49-F238E27FC236}">
                <a16:creationId xmlns:a16="http://schemas.microsoft.com/office/drawing/2014/main" id="{6F8CFA1F-9FBA-3754-393D-1E07760820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4359FF48-A690-B60B-D07C-091B95A2BE82}"/>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55326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C66512-3728-B284-8767-68A3A6F599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75047BC-B8A6-4CE1-2868-58F429A222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EAF26E3-991A-A293-B4C5-D93810308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62C2273-5D16-E0E5-4631-2F9F9B2FDA6E}"/>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6" name="Chỗ dành sẵn cho Chân trang 5">
            <a:extLst>
              <a:ext uri="{FF2B5EF4-FFF2-40B4-BE49-F238E27FC236}">
                <a16:creationId xmlns:a16="http://schemas.microsoft.com/office/drawing/2014/main" id="{9CE3FC02-86D2-D4C9-7996-45BD6DF6A6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C9E4D627-03FE-0090-95A9-C0B29AC3195B}"/>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116072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070DDB1-46AE-6F10-AB47-84121F657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AF2816E8-E3DF-36E8-D5E7-167DED25E1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32B4306B-335D-7930-BC5E-F9566F4B7D7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2BD56F7-9EEC-5473-5D5E-86C53563F12F}"/>
              </a:ext>
            </a:extLst>
          </p:cNvPr>
          <p:cNvSpPr>
            <a:spLocks noGrp="1"/>
          </p:cNvSpPr>
          <p:nvPr>
            <p:ph type="dt" sz="half" idx="10"/>
          </p:nvPr>
        </p:nvSpPr>
        <p:spPr>
          <a:xfrm>
            <a:off x="838200" y="6356350"/>
            <a:ext cx="2743200" cy="365125"/>
          </a:xfrm>
          <a:prstGeom prst="rect">
            <a:avLst/>
          </a:prstGeom>
        </p:spPr>
        <p:txBody>
          <a:bodyPr/>
          <a:lstStyle/>
          <a:p>
            <a:fld id="{C4DA8079-6113-481C-B178-5220D4DDB06F}" type="datetimeFigureOut">
              <a:rPr lang="en-US" smtClean="0"/>
              <a:t>4/18/2025</a:t>
            </a:fld>
            <a:endParaRPr lang="en-US"/>
          </a:p>
        </p:txBody>
      </p:sp>
      <p:sp>
        <p:nvSpPr>
          <p:cNvPr id="6" name="Chỗ dành sẵn cho Chân trang 5">
            <a:extLst>
              <a:ext uri="{FF2B5EF4-FFF2-40B4-BE49-F238E27FC236}">
                <a16:creationId xmlns:a16="http://schemas.microsoft.com/office/drawing/2014/main" id="{92687A56-A645-077F-5210-DADACE9A3A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70939EB7-3CE5-3568-13FA-9513F856D1A8}"/>
              </a:ext>
            </a:extLst>
          </p:cNvPr>
          <p:cNvSpPr>
            <a:spLocks noGrp="1"/>
          </p:cNvSpPr>
          <p:nvPr>
            <p:ph type="sldNum" sz="quarter" idx="12"/>
          </p:nvPr>
        </p:nvSpPr>
        <p:spPr>
          <a:xfrm>
            <a:off x="8610600" y="6356350"/>
            <a:ext cx="2743200" cy="365125"/>
          </a:xfrm>
          <a:prstGeom prst="rect">
            <a:avLst/>
          </a:prstGeom>
        </p:spPr>
        <p:txBody>
          <a:bodyPr/>
          <a:lstStyle/>
          <a:p>
            <a:fld id="{8DD1556C-07F0-44CA-A22D-78ABA8DC5EB9}" type="slidenum">
              <a:rPr lang="en-US" smtClean="0"/>
              <a:t>‹#›</a:t>
            </a:fld>
            <a:endParaRPr lang="en-US"/>
          </a:p>
        </p:txBody>
      </p:sp>
    </p:spTree>
    <p:extLst>
      <p:ext uri="{BB962C8B-B14F-4D97-AF65-F5344CB8AC3E}">
        <p14:creationId xmlns:p14="http://schemas.microsoft.com/office/powerpoint/2010/main" val="407011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1C4BD643-32F3-9F62-0242-457675AABD5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823059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23C115F0-0006-D123-4F53-CCE96BA870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4/18/2025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631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4.wav"/><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audio" Target="../media/audio4.wav"/><Relationship Id="rId5" Type="http://schemas.openxmlformats.org/officeDocument/2006/relationships/image" Target="../media/image20.wmf"/><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control" Target="../activeX/activeX2.xml"/><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control" Target="../activeX/activeX3.x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4.jp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3.png"/><Relationship Id="rId11" Type="http://schemas.microsoft.com/office/2007/relationships/hdphoto" Target="../media/hdphoto3.wdp"/><Relationship Id="rId5" Type="http://schemas.openxmlformats.org/officeDocument/2006/relationships/image" Target="../media/image6.svg"/><Relationship Id="rId15" Type="http://schemas.openxmlformats.org/officeDocument/2006/relationships/audio" Target="../media/audio3.wav"/><Relationship Id="rId10" Type="http://schemas.openxmlformats.org/officeDocument/2006/relationships/image" Target="../media/image26.png"/><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audio" Target="../media/audio4.wav"/><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audio" Target="../media/audio3.wav"/><Relationship Id="rId16"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7.png"/><Relationship Id="rId5" Type="http://schemas.openxmlformats.org/officeDocument/2006/relationships/image" Target="../media/image5.png"/><Relationship Id="rId15" Type="http://schemas.openxmlformats.org/officeDocument/2006/relationships/audio" Target="../media/audio3.wav"/><Relationship Id="rId10" Type="http://schemas.microsoft.com/office/2007/relationships/hdphoto" Target="../media/hdphoto3.wdp"/><Relationship Id="rId4" Type="http://schemas.openxmlformats.org/officeDocument/2006/relationships/image" Target="../media/image4.jpg"/><Relationship Id="rId9" Type="http://schemas.openxmlformats.org/officeDocument/2006/relationships/image" Target="../media/image26.png"/><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control" Target="../activeX/activeX4.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5.wav"/><Relationship Id="rId7" Type="http://schemas.openxmlformats.org/officeDocument/2006/relationships/image" Target="../media/image35.sv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4.jpg"/><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4.wav"/><Relationship Id="rId7" Type="http://schemas.openxmlformats.org/officeDocument/2006/relationships/image" Target="../media/image7.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audio" Target="../media/audio4.wav"/></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5.svg"/><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audio" Target="../media/audio1.wav"/><Relationship Id="rId5" Type="http://schemas.openxmlformats.org/officeDocument/2006/relationships/image" Target="../media/image19.png"/><Relationship Id="rId10" Type="http://schemas.openxmlformats.org/officeDocument/2006/relationships/audio" Target="../media/audio5.wav"/><Relationship Id="rId4" Type="http://schemas.openxmlformats.org/officeDocument/2006/relationships/image" Target="../media/image4.jp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4.jpg"/><Relationship Id="rId7" Type="http://schemas.openxmlformats.org/officeDocument/2006/relationships/image" Target="../media/image24.svg"/><Relationship Id="rId12"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3.png"/><Relationship Id="rId11" Type="http://schemas.microsoft.com/office/2007/relationships/hdphoto" Target="../media/hdphoto3.wdp"/><Relationship Id="rId5" Type="http://schemas.openxmlformats.org/officeDocument/2006/relationships/image" Target="../media/image6.svg"/><Relationship Id="rId15" Type="http://schemas.openxmlformats.org/officeDocument/2006/relationships/audio" Target="../media/audio3.wav"/><Relationship Id="rId10" Type="http://schemas.openxmlformats.org/officeDocument/2006/relationships/image" Target="../media/image26.png"/><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audio" Target="../media/audio4.wav"/><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audio" Target="../media/audio3.wav"/><Relationship Id="rId16"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27.png"/><Relationship Id="rId5" Type="http://schemas.openxmlformats.org/officeDocument/2006/relationships/image" Target="../media/image5.png"/><Relationship Id="rId15" Type="http://schemas.openxmlformats.org/officeDocument/2006/relationships/audio" Target="../media/audio3.wav"/><Relationship Id="rId10" Type="http://schemas.microsoft.com/office/2007/relationships/hdphoto" Target="../media/hdphoto3.wdp"/><Relationship Id="rId4" Type="http://schemas.openxmlformats.org/officeDocument/2006/relationships/image" Target="../media/image4.jpg"/><Relationship Id="rId9" Type="http://schemas.openxmlformats.org/officeDocument/2006/relationships/image" Target="../media/image26.png"/><Relationship Id="rId1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1.xml"/><Relationship Id="rId1" Type="http://schemas.openxmlformats.org/officeDocument/2006/relationships/control" Target="../activeX/activeX5.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2.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4.wav"/><Relationship Id="rId7" Type="http://schemas.openxmlformats.org/officeDocument/2006/relationships/image" Target="../media/image7.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audio" Target="../media/audio4.wav"/></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8CF0892F-E6E3-1FAF-3458-6798F4593950}"/>
              </a:ext>
            </a:extLst>
          </p:cNvPr>
          <p:cNvSpPr/>
          <p:nvPr/>
        </p:nvSpPr>
        <p:spPr>
          <a:xfrm>
            <a:off x="3587262" y="1800665"/>
            <a:ext cx="5134707" cy="1195753"/>
          </a:xfrm>
          <a:prstGeom prst="roundRect">
            <a:avLst/>
          </a:prstGeom>
          <a:solidFill>
            <a:srgbClr val="DCA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B8C5CDA3-1E99-8A89-CF55-F777768B05EA}"/>
              </a:ext>
            </a:extLst>
          </p:cNvPr>
          <p:cNvSpPr/>
          <p:nvPr/>
        </p:nvSpPr>
        <p:spPr>
          <a:xfrm>
            <a:off x="3593122" y="2996418"/>
            <a:ext cx="5134707" cy="865165"/>
          </a:xfrm>
          <a:prstGeom prst="roundRect">
            <a:avLst/>
          </a:prstGeom>
          <a:solidFill>
            <a:srgbClr val="E4B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
            <a:extLst>
              <a:ext uri="{FF2B5EF4-FFF2-40B4-BE49-F238E27FC236}">
                <a16:creationId xmlns:a16="http://schemas.microsoft.com/office/drawing/2014/main" id="{25FC6C2D-A34D-50B2-DB0F-1156BBF4F0B1}"/>
              </a:ext>
            </a:extLst>
          </p:cNvPr>
          <p:cNvGrpSpPr/>
          <p:nvPr/>
        </p:nvGrpSpPr>
        <p:grpSpPr>
          <a:xfrm>
            <a:off x="4316503" y="1166363"/>
            <a:ext cx="3275821" cy="707994"/>
            <a:chOff x="7896752" y="715455"/>
            <a:chExt cx="3275821" cy="707994"/>
          </a:xfrm>
        </p:grpSpPr>
        <p:sp>
          <p:nvSpPr>
            <p:cNvPr id="5" name="TextBox 3">
              <a:extLst>
                <a:ext uri="{FF2B5EF4-FFF2-40B4-BE49-F238E27FC236}">
                  <a16:creationId xmlns:a16="http://schemas.microsoft.com/office/drawing/2014/main" id="{3FC6A20D-A1B9-BFBB-6C6A-D7D9A1CCF38B}"/>
                </a:ext>
              </a:extLst>
            </p:cNvPr>
            <p:cNvSpPr txBox="1"/>
            <p:nvPr/>
          </p:nvSpPr>
          <p:spPr>
            <a:xfrm>
              <a:off x="7896752" y="715563"/>
              <a:ext cx="327582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ln w="127000">
                    <a:solidFill>
                      <a:schemeClr val="bg1"/>
                    </a:solidFill>
                  </a:ln>
                  <a:solidFill>
                    <a:srgbClr val="F93B6B"/>
                  </a:solidFill>
                  <a:effectLst>
                    <a:outerShdw blurRad="50800" dist="38100" dir="2700000" algn="tl" rotWithShape="0">
                      <a:prstClr val="black">
                        <a:alpha val="40000"/>
                      </a:prstClr>
                    </a:outerShdw>
                  </a:effectLst>
                  <a:latin typeface="#9Slide07 SVNBeachwood Sans" pitchFamily="2" charset="0"/>
                  <a:ea typeface="LNTH-LuoLuoNotangYuanTi 1" pitchFamily="2" charset="-128"/>
                  <a:cs typeface="LNTH-LuoLuoNotangYuanTi 1" pitchFamily="2" charset="-128"/>
                </a:rPr>
                <a:t>Tiếng Việt</a:t>
              </a:r>
            </a:p>
          </p:txBody>
        </p:sp>
        <p:sp>
          <p:nvSpPr>
            <p:cNvPr id="6" name="TextBox 4">
              <a:extLst>
                <a:ext uri="{FF2B5EF4-FFF2-40B4-BE49-F238E27FC236}">
                  <a16:creationId xmlns:a16="http://schemas.microsoft.com/office/drawing/2014/main" id="{A04AA226-09CE-0FF0-9B90-2D262A91372D}"/>
                </a:ext>
              </a:extLst>
            </p:cNvPr>
            <p:cNvSpPr txBox="1"/>
            <p:nvPr/>
          </p:nvSpPr>
          <p:spPr>
            <a:xfrm>
              <a:off x="7896752" y="715455"/>
              <a:ext cx="327582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srgbClr val="F93B6B"/>
                  </a:solidFill>
                  <a:latin typeface="#9Slide07 SVNBeachwood Sans" pitchFamily="2" charset="0"/>
                </a:rPr>
                <a:t>Tiếng Việt</a:t>
              </a:r>
            </a:p>
          </p:txBody>
        </p:sp>
      </p:grpSp>
      <p:grpSp>
        <p:nvGrpSpPr>
          <p:cNvPr id="7" name="Group 1023">
            <a:extLst>
              <a:ext uri="{FF2B5EF4-FFF2-40B4-BE49-F238E27FC236}">
                <a16:creationId xmlns:a16="http://schemas.microsoft.com/office/drawing/2014/main" id="{666CA737-B6C6-C3A9-3106-624D7401C207}"/>
              </a:ext>
            </a:extLst>
          </p:cNvPr>
          <p:cNvGrpSpPr/>
          <p:nvPr/>
        </p:nvGrpSpPr>
        <p:grpSpPr>
          <a:xfrm>
            <a:off x="2385140" y="2013820"/>
            <a:ext cx="7339296" cy="772004"/>
            <a:chOff x="2113661" y="-21079"/>
            <a:chExt cx="7339296" cy="772004"/>
          </a:xfrm>
        </p:grpSpPr>
        <p:sp>
          <p:nvSpPr>
            <p:cNvPr id="8" name="TextBox 30">
              <a:extLst>
                <a:ext uri="{FF2B5EF4-FFF2-40B4-BE49-F238E27FC236}">
                  <a16:creationId xmlns:a16="http://schemas.microsoft.com/office/drawing/2014/main" id="{437D5649-2C8D-82B3-59A5-B00FBCF82FC5}"/>
                </a:ext>
              </a:extLst>
            </p:cNvPr>
            <p:cNvSpPr txBox="1"/>
            <p:nvPr/>
          </p:nvSpPr>
          <p:spPr>
            <a:xfrm>
              <a:off x="2196085" y="-18516"/>
              <a:ext cx="7095871" cy="769441"/>
            </a:xfrm>
            <a:prstGeom prst="rect">
              <a:avLst/>
            </a:prstGeom>
            <a:noFill/>
          </p:spPr>
          <p:txBody>
            <a:bodyPr wrap="square">
              <a:spAutoFit/>
            </a:bodyPr>
            <a:lstStyle/>
            <a:p>
              <a:pPr algn="ctr"/>
              <a:r>
                <a:rPr lang="vi-VN" sz="4400">
                  <a:ln w="127000">
                    <a:solidFill>
                      <a:schemeClr val="bg1"/>
                    </a:solidFill>
                  </a:ln>
                  <a:solidFill>
                    <a:schemeClr val="bg1"/>
                  </a:solidFill>
                  <a:effectLst>
                    <a:outerShdw blurRad="50800" dist="38100" dir="2700000" algn="tl" rotWithShape="0">
                      <a:prstClr val="black">
                        <a:alpha val="40000"/>
                      </a:prstClr>
                    </a:outerShdw>
                  </a:effectLst>
                  <a:latin typeface="LNTH-LuoLuoNotangYuanTi 1" pitchFamily="2" charset="-128"/>
                  <a:ea typeface="LNTH-LuoLuoNotangYuanTi 1" pitchFamily="2" charset="-128"/>
                  <a:cs typeface="LNTH-LuoLuoNotangYuanTi 1" pitchFamily="2" charset="-128"/>
                </a:rPr>
                <a:t>Chủ điểm: CHÂN TRỜI RỘNG MỞ</a:t>
              </a:r>
            </a:p>
          </p:txBody>
        </p:sp>
        <p:sp>
          <p:nvSpPr>
            <p:cNvPr id="9" name="TextBox 8">
              <a:extLst>
                <a:ext uri="{FF2B5EF4-FFF2-40B4-BE49-F238E27FC236}">
                  <a16:creationId xmlns:a16="http://schemas.microsoft.com/office/drawing/2014/main" id="{8E10182B-A7D6-221D-E568-B05268674920}"/>
                </a:ext>
              </a:extLst>
            </p:cNvPr>
            <p:cNvSpPr txBox="1"/>
            <p:nvPr/>
          </p:nvSpPr>
          <p:spPr>
            <a:xfrm>
              <a:off x="2113661" y="-21079"/>
              <a:ext cx="7339296" cy="769441"/>
            </a:xfrm>
            <a:prstGeom prst="rect">
              <a:avLst/>
            </a:prstGeom>
            <a:noFill/>
          </p:spPr>
          <p:txBody>
            <a:bodyPr wrap="square">
              <a:spAutoFit/>
            </a:bodyPr>
            <a:lstStyle/>
            <a:p>
              <a:pPr algn="ctr"/>
              <a:r>
                <a:rPr lang="en-US" sz="4400">
                  <a:solidFill>
                    <a:srgbClr val="002060"/>
                  </a:solidFill>
                  <a:latin typeface="LNTH-LuoLuoNotangYuanTi 1" pitchFamily="2" charset="-128"/>
                  <a:ea typeface="LNTH-LuoLuoNotangYuanTi 1" pitchFamily="2" charset="-128"/>
                  <a:cs typeface="LNTH-LuoLuoNotangYuanTi 1" pitchFamily="2" charset="-128"/>
                </a:rPr>
                <a:t>Chủ điểm: </a:t>
              </a:r>
              <a:r>
                <a:rPr lang="pt-BR" sz="4400">
                  <a:solidFill>
                    <a:srgbClr val="002060"/>
                  </a:solidFill>
                  <a:latin typeface="LNTH-LuoLuoNotangYuanTi 1" pitchFamily="2" charset="-128"/>
                  <a:ea typeface="LNTH-LuoLuoNotangYuanTi 1" pitchFamily="2" charset="-128"/>
                  <a:cs typeface="LNTH-LuoLuoNotangYuanTi 1" pitchFamily="2" charset="-128"/>
                </a:rPr>
                <a:t>CHÂN TRỜI RỘNG MỞ</a:t>
              </a:r>
            </a:p>
          </p:txBody>
        </p:sp>
      </p:grpSp>
      <p:grpSp>
        <p:nvGrpSpPr>
          <p:cNvPr id="10" name="Nhóm 9">
            <a:extLst>
              <a:ext uri="{FF2B5EF4-FFF2-40B4-BE49-F238E27FC236}">
                <a16:creationId xmlns:a16="http://schemas.microsoft.com/office/drawing/2014/main" id="{C35A5768-F018-C878-8BEF-E59775CC42D4}"/>
              </a:ext>
            </a:extLst>
          </p:cNvPr>
          <p:cNvGrpSpPr/>
          <p:nvPr/>
        </p:nvGrpSpPr>
        <p:grpSpPr>
          <a:xfrm>
            <a:off x="2224109" y="62428"/>
            <a:ext cx="7461462" cy="1023358"/>
            <a:chOff x="286527" y="-292848"/>
            <a:chExt cx="11763666" cy="1023358"/>
          </a:xfrm>
        </p:grpSpPr>
        <p:sp>
          <p:nvSpPr>
            <p:cNvPr id="11" name="Hộp Văn bản 22">
              <a:extLst>
                <a:ext uri="{FF2B5EF4-FFF2-40B4-BE49-F238E27FC236}">
                  <a16:creationId xmlns:a16="http://schemas.microsoft.com/office/drawing/2014/main" id="{7147B149-8EF1-874D-8F5F-356B3BF7C3D8}"/>
                </a:ext>
              </a:extLst>
            </p:cNvPr>
            <p:cNvSpPr txBox="1"/>
            <p:nvPr/>
          </p:nvSpPr>
          <p:spPr>
            <a:xfrm>
              <a:off x="286527" y="-292847"/>
              <a:ext cx="11763666" cy="10233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0" i="0" u="none" strike="noStrike" kern="1200" cap="none" spc="0" normalizeH="0" baseline="0" noProof="0">
                  <a:ln w="152400">
                    <a:solidFill>
                      <a:prstClr val="white"/>
                    </a:solidFill>
                  </a:ln>
                  <a:solidFill>
                    <a:srgbClr val="7030A0"/>
                  </a:solidFill>
                  <a:effectLst/>
                  <a:uLnTx/>
                  <a:uFillTx/>
                  <a:latin typeface="UTM Edwardian" panose="02040603050506020204" pitchFamily="18" charset="0"/>
                  <a:ea typeface="微软雅黑" panose="020B0503020204020204" pitchFamily="34" charset="-122"/>
                </a:rPr>
                <a:t>Thứ … ngày … tháng … năm …</a:t>
              </a:r>
            </a:p>
          </p:txBody>
        </p:sp>
        <p:sp>
          <p:nvSpPr>
            <p:cNvPr id="12" name="Hộp Văn bản 11">
              <a:extLst>
                <a:ext uri="{FF2B5EF4-FFF2-40B4-BE49-F238E27FC236}">
                  <a16:creationId xmlns:a16="http://schemas.microsoft.com/office/drawing/2014/main" id="{3CC6E4B6-7E20-8DB2-4D8C-29B3055D5B2E}"/>
                </a:ext>
              </a:extLst>
            </p:cNvPr>
            <p:cNvSpPr txBox="1"/>
            <p:nvPr/>
          </p:nvSpPr>
          <p:spPr>
            <a:xfrm>
              <a:off x="286527" y="-292848"/>
              <a:ext cx="11763666" cy="10233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0" i="0" u="none" strike="noStrike" kern="1200" cap="none" spc="0" normalizeH="0" baseline="0" noProof="0">
                  <a:ln w="25400">
                    <a:noFill/>
                  </a:ln>
                  <a:solidFill>
                    <a:srgbClr val="C00000"/>
                  </a:solidFill>
                  <a:effectLst/>
                  <a:uLnTx/>
                  <a:uFillTx/>
                  <a:latin typeface="UTM Edwardian" panose="02040603050506020204" pitchFamily="18" charset="0"/>
                  <a:ea typeface="微软雅黑" panose="020B0503020204020204" pitchFamily="34" charset="-122"/>
                </a:rPr>
                <a:t>Thứ … ngày … tháng … năm …</a:t>
              </a:r>
              <a:endParaRPr kumimoji="0" lang="en-US" altLang="zh-CN" sz="4400" b="0" i="0" u="none" strike="noStrike" kern="1200" cap="none" spc="0" normalizeH="0" baseline="0" noProof="0" dirty="0">
                <a:ln w="25400">
                  <a:noFill/>
                </a:ln>
                <a:solidFill>
                  <a:srgbClr val="C00000"/>
                </a:solidFill>
                <a:effectLst/>
                <a:uLnTx/>
                <a:uFillTx/>
                <a:latin typeface="UTM Edwardian" panose="02040603050506020204" pitchFamily="18" charset="0"/>
                <a:ea typeface="微软雅黑" panose="020B0503020204020204" pitchFamily="34" charset="-122"/>
              </a:endParaRPr>
            </a:p>
          </p:txBody>
        </p:sp>
      </p:grpSp>
      <p:grpSp>
        <p:nvGrpSpPr>
          <p:cNvPr id="13" name="Group 4">
            <a:extLst>
              <a:ext uri="{FF2B5EF4-FFF2-40B4-BE49-F238E27FC236}">
                <a16:creationId xmlns:a16="http://schemas.microsoft.com/office/drawing/2014/main" id="{9CFF33ED-9305-DEF5-4435-57F53527D492}"/>
              </a:ext>
            </a:extLst>
          </p:cNvPr>
          <p:cNvGrpSpPr/>
          <p:nvPr/>
        </p:nvGrpSpPr>
        <p:grpSpPr>
          <a:xfrm>
            <a:off x="761165" y="3429000"/>
            <a:ext cx="11031430" cy="2831013"/>
            <a:chOff x="1109877" y="-2319219"/>
            <a:chExt cx="7921931" cy="17685078"/>
          </a:xfrm>
        </p:grpSpPr>
        <p:sp>
          <p:nvSpPr>
            <p:cNvPr id="14" name="TextBox 5">
              <a:extLst>
                <a:ext uri="{FF2B5EF4-FFF2-40B4-BE49-F238E27FC236}">
                  <a16:creationId xmlns:a16="http://schemas.microsoft.com/office/drawing/2014/main" id="{E9057794-9A72-AE45-4F02-644702FE3871}"/>
                </a:ext>
              </a:extLst>
            </p:cNvPr>
            <p:cNvSpPr txBox="1"/>
            <p:nvPr/>
          </p:nvSpPr>
          <p:spPr>
            <a:xfrm>
              <a:off x="1109877" y="-2319219"/>
              <a:ext cx="7921931" cy="17496134"/>
            </a:xfrm>
            <a:prstGeom prst="rect">
              <a:avLst/>
            </a:prstGeom>
            <a:noFill/>
          </p:spPr>
          <p:txBody>
            <a:bodyPr wrap="square" rtlCol="0">
              <a:spAutoFit/>
            </a:bodyPr>
            <a:lstStyle/>
            <a:p>
              <a:pPr algn="ctr"/>
              <a:r>
                <a:rPr lang="vi-VN" sz="8800" b="1">
                  <a:ln w="320675">
                    <a:solidFill>
                      <a:schemeClr val="bg1"/>
                    </a:solidFill>
                    <a:prstDash val="solid"/>
                  </a:ln>
                  <a:solidFill>
                    <a:schemeClr val="bg1"/>
                  </a:solidFill>
                  <a:latin typeface="iCiel Pony" panose="02000000000000000000" pitchFamily="2" charset="0"/>
                </a:rPr>
                <a:t>BÀI CA VỀ MẶT TRỜI </a:t>
              </a:r>
            </a:p>
          </p:txBody>
        </p:sp>
        <p:sp>
          <p:nvSpPr>
            <p:cNvPr id="15" name="TextBox 6">
              <a:extLst>
                <a:ext uri="{FF2B5EF4-FFF2-40B4-BE49-F238E27FC236}">
                  <a16:creationId xmlns:a16="http://schemas.microsoft.com/office/drawing/2014/main" id="{63835C67-E791-6274-F072-D3194F06722C}"/>
                </a:ext>
              </a:extLst>
            </p:cNvPr>
            <p:cNvSpPr txBox="1"/>
            <p:nvPr/>
          </p:nvSpPr>
          <p:spPr>
            <a:xfrm>
              <a:off x="1223407" y="-2130275"/>
              <a:ext cx="7694871" cy="17496134"/>
            </a:xfrm>
            <a:prstGeom prst="rect">
              <a:avLst/>
            </a:prstGeom>
            <a:noFill/>
          </p:spPr>
          <p:txBody>
            <a:bodyPr wrap="square" rtlCol="0">
              <a:spAutoFit/>
            </a:bodyPr>
            <a:lstStyle/>
            <a:p>
              <a:pPr algn="ctr"/>
              <a:r>
                <a:rPr lang="en-US" sz="8800" b="1">
                  <a:ln w="38100">
                    <a:solidFill>
                      <a:srgbClr val="002060"/>
                    </a:solidFill>
                    <a:prstDash val="solid"/>
                  </a:ln>
                  <a:solidFill>
                    <a:srgbClr val="FFFF66"/>
                  </a:solidFill>
                  <a:effectLst>
                    <a:outerShdw dist="38100" dir="2700000" algn="tl" rotWithShape="0">
                      <a:schemeClr val="accent5">
                        <a:lumMod val="50000"/>
                        <a:alpha val="40000"/>
                      </a:schemeClr>
                    </a:outerShdw>
                  </a:effectLst>
                  <a:latin typeface="iCiel Pony" panose="02000000000000000000" pitchFamily="2" charset="0"/>
                </a:rPr>
                <a:t>BÀI CA VỀ MẶT TRỜI </a:t>
              </a:r>
              <a:endParaRPr lang="vi-VN" sz="8800" b="1" dirty="0">
                <a:ln w="38100">
                  <a:solidFill>
                    <a:srgbClr val="002060"/>
                  </a:solidFill>
                  <a:prstDash val="solid"/>
                </a:ln>
                <a:solidFill>
                  <a:srgbClr val="99FF33"/>
                </a:solidFill>
                <a:effectLst>
                  <a:outerShdw dist="38100" dir="2700000" algn="tl" rotWithShape="0">
                    <a:schemeClr val="accent5">
                      <a:lumMod val="50000"/>
                      <a:alpha val="40000"/>
                    </a:schemeClr>
                  </a:outerShdw>
                </a:effectLst>
                <a:latin typeface="iCiel Pony" panose="02000000000000000000" pitchFamily="2" charset="0"/>
              </a:endParaRPr>
            </a:p>
          </p:txBody>
        </p:sp>
      </p:grpSp>
      <p:sp>
        <p:nvSpPr>
          <p:cNvPr id="16" name="TextBox 16">
            <a:extLst>
              <a:ext uri="{FF2B5EF4-FFF2-40B4-BE49-F238E27FC236}">
                <a16:creationId xmlns:a16="http://schemas.microsoft.com/office/drawing/2014/main" id="{694D2BE5-7510-C5B7-A24D-B112BE77FAB6}"/>
              </a:ext>
            </a:extLst>
          </p:cNvPr>
          <p:cNvSpPr txBox="1"/>
          <p:nvPr/>
        </p:nvSpPr>
        <p:spPr>
          <a:xfrm rot="20172155">
            <a:off x="654776" y="2828836"/>
            <a:ext cx="2225056" cy="1200329"/>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0"/>
                <a:solidFill>
                  <a:schemeClr val="bg1"/>
                </a:solidFill>
                <a:uLnTx/>
                <a:uFillTx/>
                <a:latin typeface="#9Slide07 IcielLa Chic Pro Shad" panose="02000506090000020004" pitchFamily="2" charset="0"/>
                <a:ea typeface="LNTH-LuoLuoNotangYuanTi 1" pitchFamily="2" charset="-128"/>
                <a:cs typeface="LNTH-LuoLuoNotangYuanTi 1" pitchFamily="2" charset="-128"/>
              </a:rPr>
              <a:t>Bài 4</a:t>
            </a:r>
            <a:endParaRPr kumimoji="0" lang="en-US" sz="6000" b="1" i="0" u="none" strike="noStrike" kern="1200" cap="none" spc="0" normalizeH="0" baseline="0" noProof="0" dirty="0">
              <a:ln w="0"/>
              <a:solidFill>
                <a:schemeClr val="bg1"/>
              </a:solidFill>
              <a:uLnTx/>
              <a:uFillTx/>
              <a:latin typeface="#9Slide07 IcielLa Chic Pro Shad" panose="02000506090000020004" pitchFamily="2"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3567550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8" fill="hold" nodeType="withEffect" p14:presetBounceEnd="60000">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16" dur="10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par>
                                    <p:cTn id="29" presetID="32" presetClass="emph" presetSubtype="0" fill="hold" nodeType="withEffect">
                                      <p:stCondLst>
                                        <p:cond delay="0"/>
                                      </p:stCondLst>
                                      <p:childTnLst>
                                        <p:animRot by="120000">
                                          <p:cBhvr>
                                            <p:cTn id="30" dur="100" fill="hold">
                                              <p:stCondLst>
                                                <p:cond delay="0"/>
                                              </p:stCondLst>
                                            </p:cTn>
                                            <p:tgtEl>
                                              <p:spTgt spid="13"/>
                                            </p:tgtEl>
                                            <p:attrNameLst>
                                              <p:attrName>r</p:attrName>
                                            </p:attrNameLst>
                                          </p:cBhvr>
                                        </p:animRot>
                                        <p:animRot by="-240000">
                                          <p:cBhvr>
                                            <p:cTn id="31" dur="200" fill="hold">
                                              <p:stCondLst>
                                                <p:cond delay="200"/>
                                              </p:stCondLst>
                                            </p:cTn>
                                            <p:tgtEl>
                                              <p:spTgt spid="13"/>
                                            </p:tgtEl>
                                            <p:attrNameLst>
                                              <p:attrName>r</p:attrName>
                                            </p:attrNameLst>
                                          </p:cBhvr>
                                        </p:animRot>
                                        <p:animRot by="240000">
                                          <p:cBhvr>
                                            <p:cTn id="32" dur="200" fill="hold">
                                              <p:stCondLst>
                                                <p:cond delay="400"/>
                                              </p:stCondLst>
                                            </p:cTn>
                                            <p:tgtEl>
                                              <p:spTgt spid="13"/>
                                            </p:tgtEl>
                                            <p:attrNameLst>
                                              <p:attrName>r</p:attrName>
                                            </p:attrNameLst>
                                          </p:cBhvr>
                                        </p:animRot>
                                        <p:animRot by="-240000">
                                          <p:cBhvr>
                                            <p:cTn id="33" dur="200" fill="hold">
                                              <p:stCondLst>
                                                <p:cond delay="600"/>
                                              </p:stCondLst>
                                            </p:cTn>
                                            <p:tgtEl>
                                              <p:spTgt spid="13"/>
                                            </p:tgtEl>
                                            <p:attrNameLst>
                                              <p:attrName>r</p:attrName>
                                            </p:attrNameLst>
                                          </p:cBhvr>
                                        </p:animRot>
                                        <p:animRot by="120000">
                                          <p:cBhvr>
                                            <p:cTn id="3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8"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click.wav"/>
                                            </p:tgtEl>
                                          </p:cMediaNode>
                                        </p:audio>
                                      </p:sub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subTnLst>
                                        <p:audio>
                                          <p:cMediaNode>
                                            <p:cTn display="0" masterRel="sameClick">
                                              <p:stCondLst>
                                                <p:cond evt="begin" delay="0">
                                                  <p:tn val="24"/>
                                                </p:cond>
                                              </p:stCondLst>
                                              <p:endCondLst>
                                                <p:cond evt="onStopAudio" delay="0">
                                                  <p:tgtEl>
                                                    <p:sldTgt/>
                                                  </p:tgtEl>
                                                </p:cond>
                                              </p:endCondLst>
                                            </p:cTn>
                                            <p:tgtEl>
                                              <p:sndTgt r:embed="rId6" name="laser.wav"/>
                                            </p:tgtEl>
                                          </p:cMediaNode>
                                        </p:audio>
                                      </p:subTnLst>
                                    </p:cTn>
                                  </p:par>
                                  <p:par>
                                    <p:cTn id="29" presetID="32" presetClass="emph" presetSubtype="0" fill="hold" nodeType="withEffect">
                                      <p:stCondLst>
                                        <p:cond delay="0"/>
                                      </p:stCondLst>
                                      <p:childTnLst>
                                        <p:animRot by="120000">
                                          <p:cBhvr>
                                            <p:cTn id="30" dur="100" fill="hold">
                                              <p:stCondLst>
                                                <p:cond delay="0"/>
                                              </p:stCondLst>
                                            </p:cTn>
                                            <p:tgtEl>
                                              <p:spTgt spid="13"/>
                                            </p:tgtEl>
                                            <p:attrNameLst>
                                              <p:attrName>r</p:attrName>
                                            </p:attrNameLst>
                                          </p:cBhvr>
                                        </p:animRot>
                                        <p:animRot by="-240000">
                                          <p:cBhvr>
                                            <p:cTn id="31" dur="200" fill="hold">
                                              <p:stCondLst>
                                                <p:cond delay="200"/>
                                              </p:stCondLst>
                                            </p:cTn>
                                            <p:tgtEl>
                                              <p:spTgt spid="13"/>
                                            </p:tgtEl>
                                            <p:attrNameLst>
                                              <p:attrName>r</p:attrName>
                                            </p:attrNameLst>
                                          </p:cBhvr>
                                        </p:animRot>
                                        <p:animRot by="240000">
                                          <p:cBhvr>
                                            <p:cTn id="32" dur="200" fill="hold">
                                              <p:stCondLst>
                                                <p:cond delay="400"/>
                                              </p:stCondLst>
                                            </p:cTn>
                                            <p:tgtEl>
                                              <p:spTgt spid="13"/>
                                            </p:tgtEl>
                                            <p:attrNameLst>
                                              <p:attrName>r</p:attrName>
                                            </p:attrNameLst>
                                          </p:cBhvr>
                                        </p:animRot>
                                        <p:animRot by="-240000">
                                          <p:cBhvr>
                                            <p:cTn id="33" dur="200" fill="hold">
                                              <p:stCondLst>
                                                <p:cond delay="600"/>
                                              </p:stCondLst>
                                            </p:cTn>
                                            <p:tgtEl>
                                              <p:spTgt spid="13"/>
                                            </p:tgtEl>
                                            <p:attrNameLst>
                                              <p:attrName>r</p:attrName>
                                            </p:attrNameLst>
                                          </p:cBhvr>
                                        </p:animRot>
                                        <p:animRot by="120000">
                                          <p:cBhvr>
                                            <p:cTn id="3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6F8A0D93-7F5B-62D9-0747-707119A2BCE2}"/>
              </a:ext>
            </a:extLst>
          </p:cNvPr>
          <p:cNvSpPr/>
          <p:nvPr/>
        </p:nvSpPr>
        <p:spPr>
          <a:xfrm>
            <a:off x="367645" y="538746"/>
            <a:ext cx="11545433" cy="5780508"/>
          </a:xfrm>
          <a:prstGeom prst="roundRect">
            <a:avLst/>
          </a:prstGeom>
          <a:solidFill>
            <a:schemeClr val="bg1">
              <a:alpha val="76000"/>
            </a:schemeClr>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3">
            <a:extLst>
              <a:ext uri="{FF2B5EF4-FFF2-40B4-BE49-F238E27FC236}">
                <a16:creationId xmlns:a16="http://schemas.microsoft.com/office/drawing/2014/main" id="{383F718E-2498-C52E-EE2C-E102AF5A471A}"/>
              </a:ext>
            </a:extLst>
          </p:cNvPr>
          <p:cNvGrpSpPr/>
          <p:nvPr/>
        </p:nvGrpSpPr>
        <p:grpSpPr>
          <a:xfrm>
            <a:off x="0" y="404966"/>
            <a:ext cx="11564287" cy="1862048"/>
            <a:chOff x="1120227" y="-1378557"/>
            <a:chExt cx="11655798" cy="2979406"/>
          </a:xfrm>
        </p:grpSpPr>
        <p:sp>
          <p:nvSpPr>
            <p:cNvPr id="7" name="TextBox 8">
              <a:extLst>
                <a:ext uri="{FF2B5EF4-FFF2-40B4-BE49-F238E27FC236}">
                  <a16:creationId xmlns:a16="http://schemas.microsoft.com/office/drawing/2014/main" id="{D3C68026-B798-480A-7A73-ABA4AD75F397}"/>
                </a:ext>
              </a:extLst>
            </p:cNvPr>
            <p:cNvSpPr txBox="1"/>
            <p:nvPr/>
          </p:nvSpPr>
          <p:spPr>
            <a:xfrm>
              <a:off x="1604798" y="-1041085"/>
              <a:ext cx="11171227" cy="2511565"/>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96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LUYỆN ĐỌC CÂU DÀI</a:t>
              </a:r>
              <a:endParaRPr lang="sv-SE" sz="9600" b="1" dirty="0">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endParaRPr>
            </a:p>
          </p:txBody>
        </p:sp>
        <p:sp>
          <p:nvSpPr>
            <p:cNvPr id="8" name="TextBox 12">
              <a:extLst>
                <a:ext uri="{FF2B5EF4-FFF2-40B4-BE49-F238E27FC236}">
                  <a16:creationId xmlns:a16="http://schemas.microsoft.com/office/drawing/2014/main" id="{6EA6590C-FF6E-96A5-74B5-1402F2A9BEAF}"/>
                </a:ext>
              </a:extLst>
            </p:cNvPr>
            <p:cNvSpPr txBox="1"/>
            <p:nvPr/>
          </p:nvSpPr>
          <p:spPr>
            <a:xfrm>
              <a:off x="1120227" y="-1378557"/>
              <a:ext cx="11171227" cy="2979406"/>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9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L</a:t>
              </a:r>
              <a:r>
                <a:rPr lang="sv-SE" sz="9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U</a:t>
              </a:r>
              <a:r>
                <a:rPr lang="sv-SE" sz="9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Y</a:t>
              </a:r>
              <a:r>
                <a:rPr lang="sv-SE" sz="9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Ệ</a:t>
              </a:r>
              <a:r>
                <a:rPr lang="sv-SE" sz="96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sv-SE" sz="11500">
                  <a:solidFill>
                    <a:srgbClr val="77D460"/>
                  </a:solidFill>
                  <a:latin typeface="SVN-Apple" panose="02040603050506020204" pitchFamily="18" charset="0"/>
                  <a:ea typeface="LNTH-LuoLuoNotangYuanTi 1" pitchFamily="2" charset="-128"/>
                  <a:cs typeface="LNTH-LuoLuoNotangYuanTi 1" pitchFamily="2" charset="-128"/>
                </a:rPr>
                <a:t> </a:t>
              </a:r>
              <a:r>
                <a:rPr lang="sv-SE" sz="9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Đ</a:t>
              </a:r>
              <a:r>
                <a:rPr lang="sv-SE" sz="9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Ọ</a:t>
              </a:r>
              <a:r>
                <a:rPr lang="sv-SE" sz="96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C</a:t>
              </a:r>
              <a:r>
                <a:rPr lang="sv-SE" sz="115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sv-SE" sz="9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C</a:t>
              </a:r>
              <a:r>
                <a:rPr lang="sv-SE" sz="9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Â</a:t>
              </a:r>
              <a:r>
                <a:rPr lang="sv-SE" sz="9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U</a:t>
              </a:r>
              <a:r>
                <a:rPr lang="sv-SE" sz="115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sv-SE" sz="9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D</a:t>
              </a:r>
              <a:r>
                <a:rPr lang="sv-SE" sz="96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À</a:t>
              </a:r>
              <a:r>
                <a:rPr lang="sv-SE" sz="9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I</a:t>
              </a:r>
              <a:endParaRPr lang="sv-SE" sz="96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endParaRPr>
            </a:p>
          </p:txBody>
        </p:sp>
      </p:grpSp>
      <p:sp>
        <p:nvSpPr>
          <p:cNvPr id="10" name="Hộp Văn bản 9">
            <a:extLst>
              <a:ext uri="{FF2B5EF4-FFF2-40B4-BE49-F238E27FC236}">
                <a16:creationId xmlns:a16="http://schemas.microsoft.com/office/drawing/2014/main" id="{4EAFF321-7C25-E15A-761C-8342F5E79476}"/>
              </a:ext>
            </a:extLst>
          </p:cNvPr>
          <p:cNvSpPr txBox="1"/>
          <p:nvPr/>
        </p:nvSpPr>
        <p:spPr>
          <a:xfrm>
            <a:off x="688987" y="2606403"/>
            <a:ext cx="10814025" cy="3785652"/>
          </a:xfrm>
          <a:prstGeom prst="rect">
            <a:avLst/>
          </a:prstGeom>
          <a:noFill/>
        </p:spPr>
        <p:txBody>
          <a:bodyPr wrap="square">
            <a:spAutoFit/>
          </a:bodyPr>
          <a:lstStyle/>
          <a:p>
            <a:pPr algn="just"/>
            <a:r>
              <a:rPr lang="en-US" sz="4000">
                <a:latin typeface="Calibri" panose="020F0502020204030204" pitchFamily="34" charset="0"/>
                <a:cs typeface="Calibri" panose="020F0502020204030204" pitchFamily="34" charset="0"/>
              </a:rPr>
              <a:t>	</a:t>
            </a:r>
            <a:r>
              <a:rPr lang="vi-VN" sz="4000">
                <a:latin typeface="Calibri" panose="020F0502020204030204" pitchFamily="34" charset="0"/>
                <a:cs typeface="Calibri" panose="020F0502020204030204" pitchFamily="34" charset="0"/>
              </a:rPr>
              <a:t>• Dàn đồng ca chim sẻ khi bổng khi trầm,/ khi nhanh khi chậm,/ xôn xao vòm không gian.//;</a:t>
            </a:r>
            <a:endParaRPr lang="en-US" sz="4000">
              <a:latin typeface="Calibri" panose="020F0502020204030204" pitchFamily="34" charset="0"/>
              <a:cs typeface="Calibri" panose="020F0502020204030204" pitchFamily="34" charset="0"/>
            </a:endParaRPr>
          </a:p>
          <a:p>
            <a:pPr algn="just"/>
            <a:endParaRPr lang="vi-VN" sz="4000">
              <a:latin typeface="Calibri" panose="020F0502020204030204" pitchFamily="34" charset="0"/>
              <a:cs typeface="Calibri" panose="020F0502020204030204" pitchFamily="34" charset="0"/>
            </a:endParaRPr>
          </a:p>
          <a:p>
            <a:pPr algn="just"/>
            <a:r>
              <a:rPr lang="en-US" sz="4000">
                <a:latin typeface="Calibri" panose="020F0502020204030204" pitchFamily="34" charset="0"/>
                <a:cs typeface="Calibri" panose="020F0502020204030204" pitchFamily="34" charset="0"/>
              </a:rPr>
              <a:t>	</a:t>
            </a:r>
            <a:r>
              <a:rPr lang="vi-VN" sz="4000">
                <a:latin typeface="Calibri" panose="020F0502020204030204" pitchFamily="34" charset="0"/>
                <a:cs typeface="Calibri" panose="020F0502020204030204" pitchFamily="34" charset="0"/>
              </a:rPr>
              <a:t>• Trái tim tôi/ bỗng vang lên một bài ca/ hoà với bài ca của những con chim sẻ trên trời cao.//;...</a:t>
            </a:r>
          </a:p>
          <a:p>
            <a:pPr algn="just"/>
            <a:endParaRPr lang="en-US" sz="4000" i="1">
              <a:latin typeface="Calibri" panose="020F0502020204030204" pitchFamily="34" charset="0"/>
              <a:cs typeface="Calibri" panose="020F0502020204030204" pitchFamily="34" charset="0"/>
            </a:endParaRPr>
          </a:p>
        </p:txBody>
      </p:sp>
      <p:pic>
        <p:nvPicPr>
          <p:cNvPr id="15" name="Hình ảnh 14" descr="Ảnh có chứa hình mẫu, phim hoạt hình&#10;&#10;Mô tả được tạo tự động">
            <a:extLst>
              <a:ext uri="{FF2B5EF4-FFF2-40B4-BE49-F238E27FC236}">
                <a16:creationId xmlns:a16="http://schemas.microsoft.com/office/drawing/2014/main" id="{BE46CFFC-FC83-1F72-10D1-F974DCC05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35" y="2145405"/>
            <a:ext cx="981777" cy="981777"/>
          </a:xfrm>
          <a:prstGeom prst="rect">
            <a:avLst/>
          </a:prstGeom>
        </p:spPr>
      </p:pic>
      <p:pic>
        <p:nvPicPr>
          <p:cNvPr id="11" name="Hình ảnh 14" descr="Ảnh có chứa hình mẫu, phim hoạt hình&#10;&#10;Mô tả được tạo tự động">
            <a:extLst>
              <a:ext uri="{FF2B5EF4-FFF2-40B4-BE49-F238E27FC236}">
                <a16:creationId xmlns:a16="http://schemas.microsoft.com/office/drawing/2014/main" id="{38468309-A001-4465-9314-2611BCE69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55" y="3936597"/>
            <a:ext cx="981777" cy="981777"/>
          </a:xfrm>
          <a:prstGeom prst="rect">
            <a:avLst/>
          </a:prstGeom>
        </p:spPr>
      </p:pic>
    </p:spTree>
    <p:extLst>
      <p:ext uri="{BB962C8B-B14F-4D97-AF65-F5344CB8AC3E}">
        <p14:creationId xmlns:p14="http://schemas.microsoft.com/office/powerpoint/2010/main" val="51635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barn(inVertical)">
                                      <p:cBhvr>
                                        <p:cTn id="3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6F8A0D93-7F5B-62D9-0747-707119A2BCE2}"/>
              </a:ext>
            </a:extLst>
          </p:cNvPr>
          <p:cNvSpPr/>
          <p:nvPr/>
        </p:nvSpPr>
        <p:spPr>
          <a:xfrm>
            <a:off x="159026" y="367747"/>
            <a:ext cx="11873948" cy="5860775"/>
          </a:xfrm>
          <a:prstGeom prst="roundRect">
            <a:avLst/>
          </a:prstGeom>
          <a:solidFill>
            <a:schemeClr val="bg1">
              <a:alpha val="76000"/>
            </a:schemeClr>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0">
            <a:extLst>
              <a:ext uri="{FF2B5EF4-FFF2-40B4-BE49-F238E27FC236}">
                <a16:creationId xmlns:a16="http://schemas.microsoft.com/office/drawing/2014/main" id="{C273313F-B7C9-A99B-D6BB-24AFA2292177}"/>
              </a:ext>
            </a:extLst>
          </p:cNvPr>
          <p:cNvGrpSpPr/>
          <p:nvPr/>
        </p:nvGrpSpPr>
        <p:grpSpPr>
          <a:xfrm>
            <a:off x="551736" y="998806"/>
            <a:ext cx="10902996" cy="919401"/>
            <a:chOff x="1446879" y="926145"/>
            <a:chExt cx="9312296" cy="919401"/>
          </a:xfrm>
        </p:grpSpPr>
        <p:sp>
          <p:nvSpPr>
            <p:cNvPr id="6" name="TextBox 2">
              <a:extLst>
                <a:ext uri="{FF2B5EF4-FFF2-40B4-BE49-F238E27FC236}">
                  <a16:creationId xmlns:a16="http://schemas.microsoft.com/office/drawing/2014/main" id="{19363B23-2AEA-D426-441B-3268D5442858}"/>
                </a:ext>
              </a:extLst>
            </p:cNvPr>
            <p:cNvSpPr txBox="1"/>
            <p:nvPr/>
          </p:nvSpPr>
          <p:spPr>
            <a:xfrm>
              <a:off x="1861905" y="926145"/>
              <a:ext cx="8897270" cy="919401"/>
            </a:xfrm>
            <a:prstGeom prst="roundRect">
              <a:avLst/>
            </a:prstGeom>
            <a:solidFill>
              <a:srgbClr val="E0FFC1"/>
            </a:solidFill>
            <a:ln w="38100">
              <a:solidFill>
                <a:srgbClr val="00B050"/>
              </a:solidFill>
            </a:ln>
          </p:spPr>
          <p:txBody>
            <a:bodyPr wrap="square" rtlCol="0">
              <a:spAutoFit/>
            </a:bodyPr>
            <a:lstStyle/>
            <a:p>
              <a:pPr algn="just"/>
              <a:r>
                <a:rPr lang="en-US" sz="4800" b="1">
                  <a:ea typeface="Roboto" panose="02000000000000000000" pitchFamily="2" charset="0"/>
                </a:rPr>
                <a:t>   Bài tập đọc được chia làm mấy đoạn?</a:t>
              </a:r>
              <a:endParaRPr lang="en-US" sz="4800" b="1" dirty="0">
                <a:ea typeface="Roboto" panose="02000000000000000000" pitchFamily="2" charset="0"/>
              </a:endParaRPr>
            </a:p>
          </p:txBody>
        </p:sp>
        <p:pic>
          <p:nvPicPr>
            <p:cNvPr id="9" name="Picture 19">
              <a:extLst>
                <a:ext uri="{FF2B5EF4-FFF2-40B4-BE49-F238E27FC236}">
                  <a16:creationId xmlns:a16="http://schemas.microsoft.com/office/drawing/2014/main" id="{E26E6B3A-4B47-2FC4-0D40-D4E1CC73EA74}"/>
                </a:ext>
              </a:extLst>
            </p:cNvPr>
            <p:cNvPicPr>
              <a:picLocks noChangeAspect="1"/>
            </p:cNvPicPr>
            <p:nvPr/>
          </p:nvPicPr>
          <p:blipFill>
            <a:blip r:embed="rId5"/>
            <a:stretch>
              <a:fillRect/>
            </a:stretch>
          </p:blipFill>
          <p:spPr>
            <a:xfrm>
              <a:off x="1446879" y="984525"/>
              <a:ext cx="703924" cy="802640"/>
            </a:xfrm>
            <a:prstGeom prst="rect">
              <a:avLst/>
            </a:prstGeom>
          </p:spPr>
        </p:pic>
      </p:grpSp>
      <p:sp>
        <p:nvSpPr>
          <p:cNvPr id="11" name="TextBox 30">
            <a:extLst>
              <a:ext uri="{FF2B5EF4-FFF2-40B4-BE49-F238E27FC236}">
                <a16:creationId xmlns:a16="http://schemas.microsoft.com/office/drawing/2014/main" id="{2989A6FB-FBDA-84F2-E7EA-E009AF78C326}"/>
              </a:ext>
            </a:extLst>
          </p:cNvPr>
          <p:cNvSpPr txBox="1"/>
          <p:nvPr/>
        </p:nvSpPr>
        <p:spPr>
          <a:xfrm>
            <a:off x="1375902" y="2392207"/>
            <a:ext cx="9024533" cy="715089"/>
          </a:xfrm>
          <a:prstGeom prst="roundRect">
            <a:avLst/>
          </a:prstGeom>
          <a:solidFill>
            <a:srgbClr val="FFFF99"/>
          </a:solidFill>
          <a:ln w="38100">
            <a:solidFill>
              <a:srgbClr val="FFC000"/>
            </a:solidFill>
          </a:ln>
        </p:spPr>
        <p:txBody>
          <a:bodyPr wrap="square" rtlCol="0">
            <a:spAutoFit/>
          </a:bodyPr>
          <a:lstStyle/>
          <a:p>
            <a:pPr algn="just"/>
            <a:r>
              <a:rPr lang="en-US" sz="3600">
                <a:ea typeface="Roboto" panose="02000000000000000000" pitchFamily="2" charset="0"/>
              </a:rPr>
              <a:t>   Đoạn 1: </a:t>
            </a:r>
            <a:r>
              <a:rPr lang="vi-VN" sz="3600">
                <a:latin typeface="Calibri" panose="020F0502020204030204" pitchFamily="34" charset="0"/>
                <a:ea typeface="Roboto" panose="02000000000000000000" pitchFamily="2" charset="0"/>
                <a:cs typeface="Calibri" panose="020F0502020204030204" pitchFamily="34" charset="0"/>
              </a:rPr>
              <a:t>Từ đầu đến “cùng trông thấy được”.</a:t>
            </a:r>
            <a:endParaRPr lang="en-US" sz="3600" dirty="0">
              <a:latin typeface="Calibri" panose="020F0502020204030204" pitchFamily="34" charset="0"/>
              <a:ea typeface="Roboto" panose="02000000000000000000" pitchFamily="2" charset="0"/>
              <a:cs typeface="Calibri" panose="020F0502020204030204" pitchFamily="34" charset="0"/>
            </a:endParaRPr>
          </a:p>
        </p:txBody>
      </p:sp>
      <p:sp>
        <p:nvSpPr>
          <p:cNvPr id="12" name="TextBox 32">
            <a:extLst>
              <a:ext uri="{FF2B5EF4-FFF2-40B4-BE49-F238E27FC236}">
                <a16:creationId xmlns:a16="http://schemas.microsoft.com/office/drawing/2014/main" id="{C5E8C5AE-39B1-DACE-5803-3F6A73D85272}"/>
              </a:ext>
            </a:extLst>
          </p:cNvPr>
          <p:cNvSpPr txBox="1"/>
          <p:nvPr/>
        </p:nvSpPr>
        <p:spPr>
          <a:xfrm>
            <a:off x="1375902" y="3705308"/>
            <a:ext cx="9024532" cy="715089"/>
          </a:xfrm>
          <a:prstGeom prst="roundRect">
            <a:avLst/>
          </a:prstGeom>
          <a:solidFill>
            <a:srgbClr val="FFFF99"/>
          </a:solidFill>
          <a:ln w="38100">
            <a:solidFill>
              <a:srgbClr val="FFC000"/>
            </a:solidFill>
          </a:ln>
        </p:spPr>
        <p:txBody>
          <a:bodyPr wrap="square" rtlCol="0">
            <a:spAutoFit/>
          </a:bodyPr>
          <a:lstStyle/>
          <a:p>
            <a:pPr algn="just"/>
            <a:r>
              <a:rPr lang="en-US" sz="3600">
                <a:ea typeface="Roboto" panose="02000000000000000000" pitchFamily="2" charset="0"/>
              </a:rPr>
              <a:t>   Đoạn 2: Tiếp theo đến “càng nhích dần lên”.</a:t>
            </a:r>
            <a:endParaRPr lang="en-US" sz="3600" dirty="0">
              <a:latin typeface="Calibri" panose="020F0502020204030204" pitchFamily="34" charset="0"/>
              <a:ea typeface="Roboto" panose="02000000000000000000" pitchFamily="2" charset="0"/>
              <a:cs typeface="Calibri" panose="020F0502020204030204" pitchFamily="34" charset="0"/>
            </a:endParaRPr>
          </a:p>
        </p:txBody>
      </p:sp>
      <p:sp>
        <p:nvSpPr>
          <p:cNvPr id="13" name="TextBox 35">
            <a:extLst>
              <a:ext uri="{FF2B5EF4-FFF2-40B4-BE49-F238E27FC236}">
                <a16:creationId xmlns:a16="http://schemas.microsoft.com/office/drawing/2014/main" id="{83FE28E6-263A-760C-D58F-6B470CA8AFA7}"/>
              </a:ext>
            </a:extLst>
          </p:cNvPr>
          <p:cNvSpPr txBox="1"/>
          <p:nvPr/>
        </p:nvSpPr>
        <p:spPr>
          <a:xfrm>
            <a:off x="1397759" y="5018409"/>
            <a:ext cx="5206512" cy="715089"/>
          </a:xfrm>
          <a:prstGeom prst="roundRect">
            <a:avLst/>
          </a:prstGeom>
          <a:solidFill>
            <a:srgbClr val="FFFF99"/>
          </a:solidFill>
          <a:ln w="38100">
            <a:solidFill>
              <a:srgbClr val="FFC000"/>
            </a:solidFill>
          </a:ln>
        </p:spPr>
        <p:txBody>
          <a:bodyPr wrap="square" rtlCol="0">
            <a:spAutoFit/>
          </a:bodyPr>
          <a:lstStyle/>
          <a:p>
            <a:pPr algn="just"/>
            <a:r>
              <a:rPr lang="en-US" sz="3600">
                <a:ea typeface="Roboto" panose="02000000000000000000" pitchFamily="2" charset="0"/>
              </a:rPr>
              <a:t>   Đoạn 3: Phần còn lại.</a:t>
            </a:r>
            <a:endParaRPr lang="en-US" sz="3600" dirty="0">
              <a:ea typeface="Roboto" panose="02000000000000000000" pitchFamily="2" charset="0"/>
            </a:endParaRPr>
          </a:p>
        </p:txBody>
      </p:sp>
    </p:spTree>
    <p:extLst>
      <p:ext uri="{BB962C8B-B14F-4D97-AF65-F5344CB8AC3E}">
        <p14:creationId xmlns:p14="http://schemas.microsoft.com/office/powerpoint/2010/main" val="1459941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900" decel="100000" fill="hold"/>
                                        <p:tgtEl>
                                          <p:spTgt spid="1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6F8A0D93-7F5B-62D9-0747-707119A2BCE2}"/>
              </a:ext>
            </a:extLst>
          </p:cNvPr>
          <p:cNvSpPr/>
          <p:nvPr/>
        </p:nvSpPr>
        <p:spPr>
          <a:xfrm>
            <a:off x="288758" y="288758"/>
            <a:ext cx="11710737" cy="6288505"/>
          </a:xfrm>
          <a:prstGeom prst="roundRect">
            <a:avLst/>
          </a:prstGeom>
          <a:solidFill>
            <a:schemeClr val="bg1">
              <a:alpha val="76000"/>
            </a:schemeClr>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21">
            <a:extLst>
              <a:ext uri="{FF2B5EF4-FFF2-40B4-BE49-F238E27FC236}">
                <a16:creationId xmlns:a16="http://schemas.microsoft.com/office/drawing/2014/main" id="{E41DC59B-D2B2-F045-8CB3-A93A4C88D520}"/>
              </a:ext>
            </a:extLst>
          </p:cNvPr>
          <p:cNvSpPr/>
          <p:nvPr/>
        </p:nvSpPr>
        <p:spPr>
          <a:xfrm>
            <a:off x="584593" y="1734933"/>
            <a:ext cx="2427184" cy="756638"/>
          </a:xfrm>
          <a:prstGeom prst="roundRect">
            <a:avLst>
              <a:gd name="adj" fmla="val 50000"/>
            </a:avLst>
          </a:prstGeom>
          <a:solidFill>
            <a:srgbClr val="EEF6FB"/>
          </a:solidFill>
          <a:ln w="38100">
            <a:solidFill>
              <a:srgbClr val="9584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9525">
                  <a:noFill/>
                  <a:prstDash val="solid"/>
                </a:ln>
                <a:solidFill>
                  <a:srgbClr val="958401"/>
                </a:solidFill>
                <a:latin typeface="iCiel Pony" panose="02000000000000000000" pitchFamily="2" charset="0"/>
              </a:rPr>
              <a:t>Đoạn 1:</a:t>
            </a:r>
            <a:endParaRPr lang="en-US" sz="4000" dirty="0">
              <a:ln w="9525">
                <a:noFill/>
                <a:prstDash val="solid"/>
              </a:ln>
              <a:solidFill>
                <a:srgbClr val="958401"/>
              </a:solidFill>
              <a:latin typeface="iCiel Pony" panose="02000000000000000000" pitchFamily="2" charset="0"/>
            </a:endParaRPr>
          </a:p>
        </p:txBody>
      </p:sp>
      <p:grpSp>
        <p:nvGrpSpPr>
          <p:cNvPr id="7" name="Group 7">
            <a:extLst>
              <a:ext uri="{FF2B5EF4-FFF2-40B4-BE49-F238E27FC236}">
                <a16:creationId xmlns:a16="http://schemas.microsoft.com/office/drawing/2014/main" id="{8EAD11A0-38E2-4C73-3A69-A45B53127980}"/>
              </a:ext>
            </a:extLst>
          </p:cNvPr>
          <p:cNvGrpSpPr/>
          <p:nvPr/>
        </p:nvGrpSpPr>
        <p:grpSpPr>
          <a:xfrm>
            <a:off x="1166522" y="651361"/>
            <a:ext cx="9779237" cy="992271"/>
            <a:chOff x="716043" y="1656278"/>
            <a:chExt cx="16870200" cy="992271"/>
          </a:xfrm>
        </p:grpSpPr>
        <p:sp>
          <p:nvSpPr>
            <p:cNvPr id="8" name="TextBox 8">
              <a:extLst>
                <a:ext uri="{FF2B5EF4-FFF2-40B4-BE49-F238E27FC236}">
                  <a16:creationId xmlns:a16="http://schemas.microsoft.com/office/drawing/2014/main" id="{7C1CC99D-C706-A62E-4554-37B50F2A533D}"/>
                </a:ext>
              </a:extLst>
            </p:cNvPr>
            <p:cNvSpPr txBox="1"/>
            <p:nvPr/>
          </p:nvSpPr>
          <p:spPr>
            <a:xfrm>
              <a:off x="730330" y="1669820"/>
              <a:ext cx="16855913" cy="978729"/>
            </a:xfrm>
            <a:prstGeom prst="rect">
              <a:avLst/>
            </a:prstGeom>
            <a:noFill/>
          </p:spPr>
          <p:txBody>
            <a:bodyPr wrap="square">
              <a:spAutoFit/>
            </a:bodyPr>
            <a:lstStyle/>
            <a:p>
              <a:pPr algn="ctr">
                <a:lnSpc>
                  <a:spcPct val="80000"/>
                </a:lnSpc>
              </a:pPr>
              <a:r>
                <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SVN-Apple" panose="02040603050506020204" pitchFamily="18" charset="0"/>
                  <a:ea typeface="LNTH-LuoLuoNotangYuanTi 1" pitchFamily="2" charset="-128"/>
                  <a:cs typeface="LNTH-LuoLuoNotangYuanTi 1" pitchFamily="2" charset="-128"/>
                </a:rPr>
                <a:t>LUYỆN </a:t>
              </a: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SVN-Apple" panose="02040603050506020204" pitchFamily="18" charset="0"/>
                  <a:ea typeface="LNTH-LuoLuoNotangYuanTi 1" pitchFamily="2" charset="-128"/>
                  <a:cs typeface="LNTH-LuoLuoNotangYuanTi 1" pitchFamily="2" charset="-128"/>
                </a:rPr>
                <a:t>ĐỌC NỐI TIẾP ĐOẠN</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SVN-Apple" panose="02040603050506020204" pitchFamily="18" charset="0"/>
                <a:ea typeface="LNTH-LuoLuoNotangYuanTi 1" pitchFamily="2" charset="-128"/>
                <a:cs typeface="LNTH-LuoLuoNotangYuanTi 1" pitchFamily="2" charset="-128"/>
              </a:endParaRPr>
            </a:p>
          </p:txBody>
        </p:sp>
        <p:sp>
          <p:nvSpPr>
            <p:cNvPr id="10" name="TextBox 17">
              <a:extLst>
                <a:ext uri="{FF2B5EF4-FFF2-40B4-BE49-F238E27FC236}">
                  <a16:creationId xmlns:a16="http://schemas.microsoft.com/office/drawing/2014/main" id="{65929CFE-A492-ECD3-7A9E-14B247BB7E4F}"/>
                </a:ext>
              </a:extLst>
            </p:cNvPr>
            <p:cNvSpPr txBox="1"/>
            <p:nvPr/>
          </p:nvSpPr>
          <p:spPr>
            <a:xfrm>
              <a:off x="716043" y="1656278"/>
              <a:ext cx="16855913" cy="978729"/>
            </a:xfrm>
            <a:prstGeom prst="rect">
              <a:avLst/>
            </a:prstGeom>
            <a:noFill/>
          </p:spPr>
          <p:txBody>
            <a:bodyPr wrap="square">
              <a:spAutoFit/>
            </a:bodyPr>
            <a:lstStyle/>
            <a:p>
              <a:pPr algn="ctr">
                <a:lnSpc>
                  <a:spcPct val="80000"/>
                </a:lnSpc>
              </a:pPr>
              <a:r>
                <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L</a:t>
              </a:r>
              <a:r>
                <a:rPr lang="en-US" sz="7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U</a:t>
              </a:r>
              <a:r>
                <a:rPr lang="en-US" sz="7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Y</a:t>
              </a:r>
              <a:r>
                <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Ệ</a:t>
              </a:r>
              <a:r>
                <a:rPr lang="en-US" sz="72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en-US" sz="7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C</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Ố</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I </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T</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I</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Ế</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P </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O</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Ạ</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endParaRPr lang="en-US" sz="72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endParaRPr>
            </a:p>
          </p:txBody>
        </p:sp>
      </p:grpSp>
      <p:sp>
        <p:nvSpPr>
          <p:cNvPr id="25" name="Hộp Văn bản 24">
            <a:extLst>
              <a:ext uri="{FF2B5EF4-FFF2-40B4-BE49-F238E27FC236}">
                <a16:creationId xmlns:a16="http://schemas.microsoft.com/office/drawing/2014/main" id="{4855BCA5-E1D4-6F3A-3E04-B2F27B751FD2}"/>
              </a:ext>
            </a:extLst>
          </p:cNvPr>
          <p:cNvSpPr txBox="1"/>
          <p:nvPr/>
        </p:nvSpPr>
        <p:spPr>
          <a:xfrm>
            <a:off x="534927" y="3151196"/>
            <a:ext cx="11229473" cy="3216265"/>
          </a:xfrm>
          <a:prstGeom prst="rect">
            <a:avLst/>
          </a:prstGeom>
          <a:noFill/>
        </p:spPr>
        <p:txBody>
          <a:bodyPr wrap="square">
            <a:spAutoFit/>
          </a:bodyPr>
          <a:lstStyle/>
          <a:p>
            <a:pPr algn="just"/>
            <a:r>
              <a:rPr lang="en-US" sz="2900">
                <a:latin typeface="Calibri" panose="020F0502020204030204" pitchFamily="34" charset="0"/>
                <a:cs typeface="Calibri" panose="020F0502020204030204" pitchFamily="34" charset="0"/>
              </a:rPr>
              <a:t>	1.</a:t>
            </a:r>
            <a:r>
              <a:rPr lang="vi-VN" sz="2900">
                <a:latin typeface="Calibri" panose="020F0502020204030204" pitchFamily="34" charset="0"/>
                <a:cs typeface="Calibri" panose="020F0502020204030204" pitchFamily="34" charset="0"/>
              </a:rPr>
              <a:t>Không hiểu sao, tôi thức dậy rất sớm. Sương mù như tấm khăn voan mỏng màu sữa bay la đà trên những khóm cây quanh vườn, trùm lấp một khoảng sân. Tôi chợt nhận ra, trên những ngọn cau cao, chim sẻ thi nhau cất tiếng hót. Tôi lắng tai nghe. Dàn đồng ca chim sẻ khi bổng khi trầm, khi nhanh khi chậm, xôn xao vòm không gian. Chúng đang hát về cái gì vậy? Tôi không thể biết được. Nhưng rõ ràng là chúng đã trông thấy một cái gì đó mà tôi không thể cùng trông thấy được.</a:t>
            </a:r>
          </a:p>
        </p:txBody>
      </p:sp>
      <p:cxnSp>
        <p:nvCxnSpPr>
          <p:cNvPr id="39" name="Đường nối Thẳng 38">
            <a:extLst>
              <a:ext uri="{FF2B5EF4-FFF2-40B4-BE49-F238E27FC236}">
                <a16:creationId xmlns:a16="http://schemas.microsoft.com/office/drawing/2014/main" id="{69A0E5E2-C159-16A2-3C67-7567933E31A7}"/>
              </a:ext>
            </a:extLst>
          </p:cNvPr>
          <p:cNvCxnSpPr>
            <a:cxnSpLocks/>
          </p:cNvCxnSpPr>
          <p:nvPr/>
        </p:nvCxnSpPr>
        <p:spPr>
          <a:xfrm>
            <a:off x="6139856" y="5780024"/>
            <a:ext cx="905798" cy="0"/>
          </a:xfrm>
          <a:prstGeom prst="line">
            <a:avLst/>
          </a:prstGeom>
          <a:ln w="38100">
            <a:solidFill>
              <a:srgbClr val="FF4A49"/>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8185320" imgH="755640"/>
        </mc:Choice>
        <mc:Fallback>
          <p:control name="TextBox1" r:id="rId1" imgW="8185320" imgH="755640">
            <p:pic>
              <p:nvPicPr>
                <p:cNvPr id="16" name="TextBox1">
                  <a:extLst>
                    <a:ext uri="{FF2B5EF4-FFF2-40B4-BE49-F238E27FC236}">
                      <a16:creationId xmlns:a16="http://schemas.microsoft.com/office/drawing/2014/main" id="{0E3EB36A-61FD-2E49-8449-CCD1E17299B6}"/>
                    </a:ext>
                  </a:extLst>
                </p:cNvPr>
                <p:cNvPicPr>
                  <a:picLocks/>
                </p:cNvPicPr>
                <p:nvPr/>
              </p:nvPicPr>
              <p:blipFill>
                <a:blip r:embed="rId5"/>
                <a:stretch>
                  <a:fillRect/>
                </a:stretch>
              </p:blipFill>
              <p:spPr>
                <a:xfrm>
                  <a:off x="3307612" y="1954655"/>
                  <a:ext cx="8183360" cy="756638"/>
                </a:xfrm>
                <a:prstGeom prst="rect">
                  <a:avLst/>
                </a:prstGeom>
              </p:spPr>
            </p:pic>
          </p:control>
        </mc:Fallback>
      </mc:AlternateContent>
    </p:controls>
    <p:extLst>
      <p:ext uri="{BB962C8B-B14F-4D97-AF65-F5344CB8AC3E}">
        <p14:creationId xmlns:p14="http://schemas.microsoft.com/office/powerpoint/2010/main" val="4096703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7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77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77000">
                                          <p:cBhvr additive="base">
                                            <p:cTn id="8" dur="10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6000">
                                          <p:cBhvr additive="base">
                                            <p:cTn id="12"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4"/>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par>
                              <p:cTn id="17" fill="hold">
                                <p:stCondLst>
                                  <p:cond delay="2000"/>
                                </p:stCondLst>
                                <p:childTnLst>
                                  <p:par>
                                    <p:cTn id="18" presetID="16" presetClass="entr" presetSubtype="21"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whoosh.wav"/>
                                            </p:tgtEl>
                                          </p:cMediaNode>
                                        </p:audio>
                                      </p:sub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par>
                              <p:cTn id="31" fill="hold">
                                <p:stCondLst>
                                  <p:cond delay="1000"/>
                                </p:stCondLst>
                                <p:childTnLst>
                                  <p:par>
                                    <p:cTn id="32" presetID="16" presetClass="entr" presetSubtype="21"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par>
                              <p:cTn id="35" fill="hold">
                                <p:stCondLst>
                                  <p:cond delay="1500"/>
                                </p:stCondLst>
                                <p:childTnLst>
                                  <p:par>
                                    <p:cTn id="36" presetID="16" presetClass="entr" presetSubtype="21"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barn(inVertical)">
                                          <p:cBhvr>
                                            <p:cTn id="38" dur="500"/>
                                            <p:tgtEl>
                                              <p:spTgt spid="37"/>
                                            </p:tgtEl>
                                          </p:cBhvr>
                                        </p:animEffect>
                                      </p:childTnLst>
                                    </p:cTn>
                                  </p:par>
                                </p:childTnLst>
                              </p:cTn>
                            </p:par>
                            <p:par>
                              <p:cTn id="39" fill="hold">
                                <p:stCondLst>
                                  <p:cond delay="2000"/>
                                </p:stCondLst>
                                <p:childTnLst>
                                  <p:par>
                                    <p:cTn id="40" presetID="16" presetClass="entr" presetSubtype="2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Vertical)">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6F8A0D93-7F5B-62D9-0747-707119A2BCE2}"/>
              </a:ext>
            </a:extLst>
          </p:cNvPr>
          <p:cNvSpPr/>
          <p:nvPr/>
        </p:nvSpPr>
        <p:spPr>
          <a:xfrm>
            <a:off x="239934" y="252663"/>
            <a:ext cx="11712132" cy="6352674"/>
          </a:xfrm>
          <a:prstGeom prst="roundRect">
            <a:avLst/>
          </a:prstGeom>
          <a:solidFill>
            <a:schemeClr val="bg1">
              <a:alpha val="76000"/>
            </a:schemeClr>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21">
            <a:extLst>
              <a:ext uri="{FF2B5EF4-FFF2-40B4-BE49-F238E27FC236}">
                <a16:creationId xmlns:a16="http://schemas.microsoft.com/office/drawing/2014/main" id="{E41DC59B-D2B2-F045-8CB3-A93A4C88D520}"/>
              </a:ext>
            </a:extLst>
          </p:cNvPr>
          <p:cNvSpPr/>
          <p:nvPr/>
        </p:nvSpPr>
        <p:spPr>
          <a:xfrm>
            <a:off x="701027" y="1988924"/>
            <a:ext cx="2452989" cy="796835"/>
          </a:xfrm>
          <a:prstGeom prst="roundRect">
            <a:avLst>
              <a:gd name="adj" fmla="val 50000"/>
            </a:avLst>
          </a:prstGeom>
          <a:solidFill>
            <a:srgbClr val="EEF6FB"/>
          </a:solidFill>
          <a:ln w="38100">
            <a:solidFill>
              <a:srgbClr val="9584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9525">
                  <a:noFill/>
                  <a:prstDash val="solid"/>
                </a:ln>
                <a:solidFill>
                  <a:srgbClr val="958401"/>
                </a:solidFill>
                <a:latin typeface="iCiel Pony" panose="02000000000000000000" pitchFamily="2" charset="0"/>
              </a:rPr>
              <a:t>Đoạn 2:</a:t>
            </a:r>
            <a:endParaRPr lang="en-US" sz="4000" dirty="0">
              <a:ln w="9525">
                <a:noFill/>
                <a:prstDash val="solid"/>
              </a:ln>
              <a:solidFill>
                <a:srgbClr val="958401"/>
              </a:solidFill>
              <a:latin typeface="iCiel Pony" panose="02000000000000000000" pitchFamily="2" charset="0"/>
            </a:endParaRPr>
          </a:p>
        </p:txBody>
      </p:sp>
      <p:grpSp>
        <p:nvGrpSpPr>
          <p:cNvPr id="7" name="Group 7">
            <a:extLst>
              <a:ext uri="{FF2B5EF4-FFF2-40B4-BE49-F238E27FC236}">
                <a16:creationId xmlns:a16="http://schemas.microsoft.com/office/drawing/2014/main" id="{8EAD11A0-38E2-4C73-3A69-A45B53127980}"/>
              </a:ext>
            </a:extLst>
          </p:cNvPr>
          <p:cNvGrpSpPr/>
          <p:nvPr/>
        </p:nvGrpSpPr>
        <p:grpSpPr>
          <a:xfrm>
            <a:off x="1206381" y="508717"/>
            <a:ext cx="9779237" cy="1090760"/>
            <a:chOff x="716043" y="1656278"/>
            <a:chExt cx="16870200" cy="1090760"/>
          </a:xfrm>
        </p:grpSpPr>
        <p:sp>
          <p:nvSpPr>
            <p:cNvPr id="8" name="TextBox 8">
              <a:extLst>
                <a:ext uri="{FF2B5EF4-FFF2-40B4-BE49-F238E27FC236}">
                  <a16:creationId xmlns:a16="http://schemas.microsoft.com/office/drawing/2014/main" id="{7C1CC99D-C706-A62E-4554-37B50F2A533D}"/>
                </a:ext>
              </a:extLst>
            </p:cNvPr>
            <p:cNvSpPr txBox="1"/>
            <p:nvPr/>
          </p:nvSpPr>
          <p:spPr>
            <a:xfrm>
              <a:off x="730330" y="1669820"/>
              <a:ext cx="16855913" cy="1077218"/>
            </a:xfrm>
            <a:prstGeom prst="rect">
              <a:avLst/>
            </a:prstGeom>
            <a:noFill/>
          </p:spPr>
          <p:txBody>
            <a:bodyPr wrap="square">
              <a:spAutoFit/>
            </a:bodyPr>
            <a:lstStyle/>
            <a:p>
              <a:pPr algn="ctr">
                <a:lnSpc>
                  <a:spcPct val="80000"/>
                </a:lnSpc>
              </a:pPr>
              <a:r>
                <a:rPr lang="en-US" sz="80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SVN-Apple" panose="02040603050506020204" pitchFamily="18" charset="0"/>
                  <a:ea typeface="LNTH-LuoLuoNotangYuanTi 1" pitchFamily="2" charset="-128"/>
                  <a:cs typeface="LNTH-LuoLuoNotangYuanTi 1" pitchFamily="2" charset="-128"/>
                </a:rPr>
                <a:t>LUYỆN </a:t>
              </a:r>
              <a:r>
                <a:rPr lang="en-US" sz="8000" b="1">
                  <a:ln w="200025">
                    <a:solidFill>
                      <a:schemeClr val="bg1"/>
                    </a:solidFill>
                    <a:prstDash val="solid"/>
                  </a:ln>
                  <a:solidFill>
                    <a:schemeClr val="bg1"/>
                  </a:solidFill>
                  <a:effectLst>
                    <a:outerShdw blurRad="50800" dist="38100" dir="5400000" algn="t" rotWithShape="0">
                      <a:prstClr val="black">
                        <a:alpha val="40000"/>
                      </a:prstClr>
                    </a:outerShdw>
                  </a:effectLst>
                  <a:latin typeface="SVN-Apple" panose="02040603050506020204" pitchFamily="18" charset="0"/>
                  <a:ea typeface="LNTH-LuoLuoNotangYuanTi 1" pitchFamily="2" charset="-128"/>
                  <a:cs typeface="LNTH-LuoLuoNotangYuanTi 1" pitchFamily="2" charset="-128"/>
                </a:rPr>
                <a:t>ĐỌC NỐI TIẾP ĐOẠN</a:t>
              </a:r>
              <a:endParaRPr lang="en-US" sz="80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SVN-Apple" panose="02040603050506020204" pitchFamily="18" charset="0"/>
                <a:ea typeface="LNTH-LuoLuoNotangYuanTi 1" pitchFamily="2" charset="-128"/>
                <a:cs typeface="LNTH-LuoLuoNotangYuanTi 1" pitchFamily="2" charset="-128"/>
              </a:endParaRPr>
            </a:p>
          </p:txBody>
        </p:sp>
        <p:sp>
          <p:nvSpPr>
            <p:cNvPr id="10" name="TextBox 17">
              <a:extLst>
                <a:ext uri="{FF2B5EF4-FFF2-40B4-BE49-F238E27FC236}">
                  <a16:creationId xmlns:a16="http://schemas.microsoft.com/office/drawing/2014/main" id="{65929CFE-A492-ECD3-7A9E-14B247BB7E4F}"/>
                </a:ext>
              </a:extLst>
            </p:cNvPr>
            <p:cNvSpPr txBox="1"/>
            <p:nvPr/>
          </p:nvSpPr>
          <p:spPr>
            <a:xfrm>
              <a:off x="716043" y="1656278"/>
              <a:ext cx="16855913" cy="1077218"/>
            </a:xfrm>
            <a:prstGeom prst="rect">
              <a:avLst/>
            </a:prstGeom>
            <a:noFill/>
          </p:spPr>
          <p:txBody>
            <a:bodyPr wrap="square">
              <a:spAutoFit/>
            </a:bodyPr>
            <a:lstStyle/>
            <a:p>
              <a:pPr algn="ctr">
                <a:lnSpc>
                  <a:spcPct val="80000"/>
                </a:lnSpc>
              </a:pPr>
              <a:r>
                <a:rPr lang="en-US" sz="80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L</a:t>
              </a:r>
              <a:r>
                <a:rPr lang="en-US" sz="80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U</a:t>
              </a:r>
              <a:r>
                <a:rPr lang="en-US" sz="80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Y</a:t>
              </a:r>
              <a:r>
                <a:rPr lang="en-US" sz="80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Ệ</a:t>
              </a:r>
              <a:r>
                <a:rPr lang="en-US" sz="80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en-US" sz="80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en-US" sz="80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Đ</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Ọ</a:t>
              </a: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C</a:t>
              </a:r>
              <a:r>
                <a:rPr lang="en-US" sz="80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Ố</a:t>
              </a:r>
              <a:r>
                <a:rPr lang="en-US" sz="80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I </a:t>
              </a:r>
              <a:r>
                <a:rPr lang="en-US" sz="8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T</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I</a:t>
              </a: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Ế</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P </a:t>
              </a: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Đ</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O</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Ạ</a:t>
              </a:r>
              <a:r>
                <a:rPr lang="en-US" sz="8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endParaRPr lang="en-US" sz="80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endParaRPr>
            </a:p>
          </p:txBody>
        </p:sp>
      </p:grpSp>
      <p:sp>
        <p:nvSpPr>
          <p:cNvPr id="25" name="Hộp Văn bản 24">
            <a:extLst>
              <a:ext uri="{FF2B5EF4-FFF2-40B4-BE49-F238E27FC236}">
                <a16:creationId xmlns:a16="http://schemas.microsoft.com/office/drawing/2014/main" id="{4855BCA5-E1D4-6F3A-3E04-B2F27B751FD2}"/>
              </a:ext>
            </a:extLst>
          </p:cNvPr>
          <p:cNvSpPr txBox="1"/>
          <p:nvPr/>
        </p:nvSpPr>
        <p:spPr>
          <a:xfrm>
            <a:off x="701027" y="3186393"/>
            <a:ext cx="10989663" cy="3046988"/>
          </a:xfrm>
          <a:prstGeom prst="rect">
            <a:avLst/>
          </a:prstGeom>
          <a:noFill/>
        </p:spPr>
        <p:txBody>
          <a:bodyPr wrap="square">
            <a:spAutoFit/>
          </a:bodyPr>
          <a:lstStyle/>
          <a:p>
            <a:pPr algn="just"/>
            <a:r>
              <a:rPr lang="en-US" sz="3200">
                <a:latin typeface="Calibri" panose="020F0502020204030204" pitchFamily="34" charset="0"/>
                <a:cs typeface="Calibri" panose="020F0502020204030204" pitchFamily="34" charset="0"/>
              </a:rPr>
              <a:t>	2. </a:t>
            </a:r>
            <a:r>
              <a:rPr lang="vi-VN" sz="3200">
                <a:latin typeface="Calibri" panose="020F0502020204030204" pitchFamily="34" charset="0"/>
                <a:cs typeface="Calibri" panose="020F0502020204030204" pitchFamily="34" charset="0"/>
              </a:rPr>
              <a:t>Tôi ngước nhìn về phương đông, sau vòm cây xanh thẫm bỗng nhô lên nửa vành mũ màu đỏ. Chiếc mũ đỏ to lớn nhô dần lên trên nền trời buổi sớm. Cuối cùng chiếc mũ đỏ bay lên khỏi vòm cây. Đấy là vầng mặt trời. Vầng mặt trời giống một chiếc mâm đồng đỏ bay từ từ chiếm lĩnh nền trời xa, rộng. Chim sẻ càng cất cao giọng, chiếc mâm đồng đỏ càng nhích dần lên.</a:t>
            </a:r>
          </a:p>
        </p:txBody>
      </p:sp>
    </p:spTree>
    <p:controls>
      <mc:AlternateContent xmlns:mc="http://schemas.openxmlformats.org/markup-compatibility/2006">
        <mc:Choice xmlns:v="urn:schemas-microsoft-com:vml" Requires="v">
          <p:control name="TextBox1" r:id="rId1" imgW="7416720" imgH="1174680"/>
        </mc:Choice>
        <mc:Fallback>
          <p:control name="TextBox1" r:id="rId1" imgW="7416720" imgH="1174680">
            <p:pic>
              <p:nvPicPr>
                <p:cNvPr id="16" name="TextBox1">
                  <a:extLst>
                    <a:ext uri="{FF2B5EF4-FFF2-40B4-BE49-F238E27FC236}">
                      <a16:creationId xmlns:a16="http://schemas.microsoft.com/office/drawing/2014/main" id="{0E3EB36A-61FD-2E49-8449-CCD1E17299B6}"/>
                    </a:ext>
                  </a:extLst>
                </p:cNvPr>
                <p:cNvPicPr>
                  <a:picLocks/>
                </p:cNvPicPr>
                <p:nvPr/>
              </p:nvPicPr>
              <p:blipFill>
                <a:blip r:embed="rId4"/>
                <a:stretch>
                  <a:fillRect/>
                </a:stretch>
              </p:blipFill>
              <p:spPr>
                <a:xfrm>
                  <a:off x="3696017" y="1798102"/>
                  <a:ext cx="7415521" cy="1175707"/>
                </a:xfrm>
                <a:prstGeom prst="rect">
                  <a:avLst/>
                </a:prstGeom>
              </p:spPr>
            </p:pic>
          </p:control>
        </mc:Fallback>
      </mc:AlternateContent>
    </p:controls>
    <p:extLst>
      <p:ext uri="{BB962C8B-B14F-4D97-AF65-F5344CB8AC3E}">
        <p14:creationId xmlns:p14="http://schemas.microsoft.com/office/powerpoint/2010/main" val="1584661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6F8A0D93-7F5B-62D9-0747-707119A2BCE2}"/>
              </a:ext>
            </a:extLst>
          </p:cNvPr>
          <p:cNvSpPr/>
          <p:nvPr/>
        </p:nvSpPr>
        <p:spPr>
          <a:xfrm>
            <a:off x="110900" y="235626"/>
            <a:ext cx="11873948" cy="6422125"/>
          </a:xfrm>
          <a:prstGeom prst="roundRect">
            <a:avLst/>
          </a:prstGeom>
          <a:solidFill>
            <a:schemeClr val="bg1">
              <a:alpha val="76000"/>
            </a:schemeClr>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21">
            <a:extLst>
              <a:ext uri="{FF2B5EF4-FFF2-40B4-BE49-F238E27FC236}">
                <a16:creationId xmlns:a16="http://schemas.microsoft.com/office/drawing/2014/main" id="{E41DC59B-D2B2-F045-8CB3-A93A4C88D520}"/>
              </a:ext>
            </a:extLst>
          </p:cNvPr>
          <p:cNvSpPr/>
          <p:nvPr/>
        </p:nvSpPr>
        <p:spPr>
          <a:xfrm>
            <a:off x="637047" y="1170046"/>
            <a:ext cx="1891664" cy="701742"/>
          </a:xfrm>
          <a:prstGeom prst="roundRect">
            <a:avLst>
              <a:gd name="adj" fmla="val 50000"/>
            </a:avLst>
          </a:prstGeom>
          <a:solidFill>
            <a:srgbClr val="EEF6FB"/>
          </a:solidFill>
          <a:ln w="38100">
            <a:solidFill>
              <a:srgbClr val="9584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n w="9525">
                  <a:noFill/>
                  <a:prstDash val="solid"/>
                </a:ln>
                <a:solidFill>
                  <a:srgbClr val="958401"/>
                </a:solidFill>
                <a:latin typeface="iCiel Pony" panose="02000000000000000000" pitchFamily="2" charset="0"/>
              </a:rPr>
              <a:t>Đoạn 3:</a:t>
            </a:r>
            <a:endParaRPr lang="en-US" sz="3200" dirty="0">
              <a:ln w="9525">
                <a:noFill/>
                <a:prstDash val="solid"/>
              </a:ln>
              <a:solidFill>
                <a:srgbClr val="958401"/>
              </a:solidFill>
              <a:latin typeface="iCiel Pony" panose="02000000000000000000" pitchFamily="2" charset="0"/>
            </a:endParaRPr>
          </a:p>
        </p:txBody>
      </p:sp>
      <p:grpSp>
        <p:nvGrpSpPr>
          <p:cNvPr id="7" name="Group 7">
            <a:extLst>
              <a:ext uri="{FF2B5EF4-FFF2-40B4-BE49-F238E27FC236}">
                <a16:creationId xmlns:a16="http://schemas.microsoft.com/office/drawing/2014/main" id="{8EAD11A0-38E2-4C73-3A69-A45B53127980}"/>
              </a:ext>
            </a:extLst>
          </p:cNvPr>
          <p:cNvGrpSpPr/>
          <p:nvPr/>
        </p:nvGrpSpPr>
        <p:grpSpPr>
          <a:xfrm>
            <a:off x="1819092" y="502670"/>
            <a:ext cx="9942881" cy="992271"/>
            <a:chOff x="716043" y="1656278"/>
            <a:chExt cx="16870200" cy="992271"/>
          </a:xfrm>
        </p:grpSpPr>
        <p:sp>
          <p:nvSpPr>
            <p:cNvPr id="8" name="TextBox 8">
              <a:extLst>
                <a:ext uri="{FF2B5EF4-FFF2-40B4-BE49-F238E27FC236}">
                  <a16:creationId xmlns:a16="http://schemas.microsoft.com/office/drawing/2014/main" id="{7C1CC99D-C706-A62E-4554-37B50F2A533D}"/>
                </a:ext>
              </a:extLst>
            </p:cNvPr>
            <p:cNvSpPr txBox="1"/>
            <p:nvPr/>
          </p:nvSpPr>
          <p:spPr>
            <a:xfrm>
              <a:off x="730330" y="1669820"/>
              <a:ext cx="16855913" cy="978729"/>
            </a:xfrm>
            <a:prstGeom prst="rect">
              <a:avLst/>
            </a:prstGeom>
            <a:noFill/>
          </p:spPr>
          <p:txBody>
            <a:bodyPr wrap="square">
              <a:spAutoFit/>
            </a:bodyPr>
            <a:lstStyle/>
            <a:p>
              <a:pPr algn="ctr">
                <a:lnSpc>
                  <a:spcPct val="80000"/>
                </a:lnSpc>
              </a:pPr>
              <a:r>
                <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SVN-Apple" panose="02040603050506020204" pitchFamily="18" charset="0"/>
                  <a:ea typeface="LNTH-LuoLuoNotangYuanTi 1" pitchFamily="2" charset="-128"/>
                  <a:cs typeface="LNTH-LuoLuoNotangYuanTi 1" pitchFamily="2" charset="-128"/>
                </a:rPr>
                <a:t>LUYỆN </a:t>
              </a:r>
              <a:r>
                <a:rPr lang="en-US" sz="7200" b="1">
                  <a:ln w="200025">
                    <a:solidFill>
                      <a:schemeClr val="bg1"/>
                    </a:solidFill>
                    <a:prstDash val="solid"/>
                  </a:ln>
                  <a:solidFill>
                    <a:schemeClr val="bg1"/>
                  </a:solidFill>
                  <a:effectLst>
                    <a:outerShdw blurRad="50800" dist="38100" dir="5400000" algn="t" rotWithShape="0">
                      <a:prstClr val="black">
                        <a:alpha val="40000"/>
                      </a:prstClr>
                    </a:outerShdw>
                  </a:effectLst>
                  <a:latin typeface="SVN-Apple" panose="02040603050506020204" pitchFamily="18" charset="0"/>
                  <a:ea typeface="LNTH-LuoLuoNotangYuanTi 1" pitchFamily="2" charset="-128"/>
                  <a:cs typeface="LNTH-LuoLuoNotangYuanTi 1" pitchFamily="2" charset="-128"/>
                </a:rPr>
                <a:t>ĐỌC NỐI TIẾP ĐOẠN</a:t>
              </a:r>
              <a:endParaRPr lang="en-US" sz="72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SVN-Apple" panose="02040603050506020204" pitchFamily="18" charset="0"/>
                <a:ea typeface="LNTH-LuoLuoNotangYuanTi 1" pitchFamily="2" charset="-128"/>
                <a:cs typeface="LNTH-LuoLuoNotangYuanTi 1" pitchFamily="2" charset="-128"/>
              </a:endParaRPr>
            </a:p>
          </p:txBody>
        </p:sp>
        <p:sp>
          <p:nvSpPr>
            <p:cNvPr id="10" name="TextBox 17">
              <a:extLst>
                <a:ext uri="{FF2B5EF4-FFF2-40B4-BE49-F238E27FC236}">
                  <a16:creationId xmlns:a16="http://schemas.microsoft.com/office/drawing/2014/main" id="{65929CFE-A492-ECD3-7A9E-14B247BB7E4F}"/>
                </a:ext>
              </a:extLst>
            </p:cNvPr>
            <p:cNvSpPr txBox="1"/>
            <p:nvPr/>
          </p:nvSpPr>
          <p:spPr>
            <a:xfrm>
              <a:off x="716043" y="1656278"/>
              <a:ext cx="16855913" cy="978729"/>
            </a:xfrm>
            <a:prstGeom prst="rect">
              <a:avLst/>
            </a:prstGeom>
            <a:noFill/>
          </p:spPr>
          <p:txBody>
            <a:bodyPr wrap="square">
              <a:spAutoFit/>
            </a:bodyPr>
            <a:lstStyle/>
            <a:p>
              <a:pPr algn="ctr">
                <a:lnSpc>
                  <a:spcPct val="80000"/>
                </a:lnSpc>
              </a:pPr>
              <a:r>
                <a:rPr lang="en-US" sz="7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L</a:t>
              </a:r>
              <a:r>
                <a:rPr lang="en-US" sz="7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U</a:t>
              </a:r>
              <a:r>
                <a:rPr lang="en-US" sz="7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Y</a:t>
              </a:r>
              <a:r>
                <a:rPr lang="en-US" sz="7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Ệ</a:t>
              </a:r>
              <a:r>
                <a:rPr lang="en-US" sz="72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en-US" sz="7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Ọ</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C</a:t>
              </a:r>
              <a:r>
                <a:rPr lang="en-US" sz="72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Ố</a:t>
              </a:r>
              <a:r>
                <a:rPr lang="en-US" sz="72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I </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T</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I</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Ế</a:t>
              </a:r>
              <a:r>
                <a:rPr lang="en-US" sz="72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P </a:t>
              </a:r>
              <a:r>
                <a:rPr lang="en-US" sz="72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Đ</a:t>
              </a:r>
              <a:r>
                <a:rPr lang="en-US" sz="72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O</a:t>
              </a:r>
              <a:r>
                <a:rPr lang="en-US" sz="72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Ạ</a:t>
              </a:r>
              <a:r>
                <a:rPr lang="en-US" sz="72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endParaRPr lang="en-US" sz="72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endParaRPr>
            </a:p>
          </p:txBody>
        </p:sp>
      </p:grpSp>
      <p:sp>
        <p:nvSpPr>
          <p:cNvPr id="25" name="Hộp Văn bản 24">
            <a:extLst>
              <a:ext uri="{FF2B5EF4-FFF2-40B4-BE49-F238E27FC236}">
                <a16:creationId xmlns:a16="http://schemas.microsoft.com/office/drawing/2014/main" id="{4855BCA5-E1D4-6F3A-3E04-B2F27B751FD2}"/>
              </a:ext>
            </a:extLst>
          </p:cNvPr>
          <p:cNvSpPr txBox="1"/>
          <p:nvPr/>
        </p:nvSpPr>
        <p:spPr>
          <a:xfrm>
            <a:off x="430027" y="2057683"/>
            <a:ext cx="11331946" cy="4536046"/>
          </a:xfrm>
          <a:prstGeom prst="rect">
            <a:avLst/>
          </a:prstGeom>
          <a:noFill/>
        </p:spPr>
        <p:txBody>
          <a:bodyPr wrap="square">
            <a:spAutoFit/>
          </a:bodyPr>
          <a:lstStyle/>
          <a:p>
            <a:pPr algn="just"/>
            <a:r>
              <a:rPr lang="en-US" sz="2600">
                <a:latin typeface="Calibri" panose="020F0502020204030204" pitchFamily="34" charset="0"/>
                <a:cs typeface="Calibri" panose="020F0502020204030204" pitchFamily="34" charset="0"/>
              </a:rPr>
              <a:t>	3. </a:t>
            </a:r>
            <a:r>
              <a:rPr lang="vi-VN" sz="2600">
                <a:latin typeface="Calibri" panose="020F0502020204030204" pitchFamily="34" charset="0"/>
                <a:cs typeface="Calibri" panose="020F0502020204030204" pitchFamily="34" charset="0"/>
              </a:rPr>
              <a:t>Vầng mặt trời đã lên từ bao giờ? Chắc là nó đã nhô lên khỏi mặt biển trước khi nhô lên khỏi vòm cây. Trái tim tôi bỗng vang lên một bài ca hoà với bài ca của những con chim sẻ trên trời cao. Bài ca về mặt trời.</a:t>
            </a:r>
          </a:p>
          <a:p>
            <a:pPr lvl="4"/>
            <a:r>
              <a:rPr lang="vi-VN" sz="2600">
                <a:latin typeface="Calibri" panose="020F0502020204030204" pitchFamily="34" charset="0"/>
                <a:cs typeface="Calibri" panose="020F0502020204030204" pitchFamily="34" charset="0"/>
              </a:rPr>
              <a:t>Mâm đồng đỏ.</a:t>
            </a:r>
          </a:p>
          <a:p>
            <a:pPr lvl="4"/>
            <a:r>
              <a:rPr lang="vi-VN" sz="2600">
                <a:latin typeface="Calibri" panose="020F0502020204030204" pitchFamily="34" charset="0"/>
                <a:cs typeface="Calibri" panose="020F0502020204030204" pitchFamily="34" charset="0"/>
              </a:rPr>
              <a:t>Mâm đồng đỏ.</a:t>
            </a:r>
          </a:p>
          <a:p>
            <a:pPr lvl="4"/>
            <a:r>
              <a:rPr lang="vi-VN" sz="2600">
                <a:latin typeface="Calibri" panose="020F0502020204030204" pitchFamily="34" charset="0"/>
                <a:cs typeface="Calibri" panose="020F0502020204030204" pitchFamily="34" charset="0"/>
              </a:rPr>
              <a:t>Suốt đêm tắm biển </a:t>
            </a:r>
          </a:p>
          <a:p>
            <a:pPr lvl="4"/>
            <a:r>
              <a:rPr lang="vi-VN" sz="2600">
                <a:latin typeface="Calibri" panose="020F0502020204030204" pitchFamily="34" charset="0"/>
                <a:cs typeface="Calibri" panose="020F0502020204030204" pitchFamily="34" charset="0"/>
              </a:rPr>
              <a:t>Làm nước biển sôi </a:t>
            </a:r>
          </a:p>
          <a:p>
            <a:pPr lvl="4"/>
            <a:r>
              <a:rPr lang="vi-VN" sz="2600">
                <a:latin typeface="Calibri" panose="020F0502020204030204" pitchFamily="34" charset="0"/>
                <a:cs typeface="Calibri" panose="020F0502020204030204" pitchFamily="34" charset="0"/>
              </a:rPr>
              <a:t>Ngày trở về trời</a:t>
            </a:r>
          </a:p>
          <a:p>
            <a:pPr lvl="4"/>
            <a:r>
              <a:rPr lang="vi-VN" sz="2600">
                <a:latin typeface="Calibri" panose="020F0502020204030204" pitchFamily="34" charset="0"/>
                <a:cs typeface="Calibri" panose="020F0502020204030204" pitchFamily="34" charset="0"/>
              </a:rPr>
              <a:t>Mâm đồng không nguội </a:t>
            </a:r>
          </a:p>
          <a:p>
            <a:pPr lvl="4"/>
            <a:r>
              <a:rPr lang="vi-VN" sz="2600">
                <a:latin typeface="Calibri" panose="020F0502020204030204" pitchFamily="34" charset="0"/>
                <a:cs typeface="Calibri" panose="020F0502020204030204" pitchFamily="34" charset="0"/>
              </a:rPr>
              <a:t>Mâm đồng đỏ chói. </a:t>
            </a:r>
          </a:p>
          <a:p>
            <a:pPr lvl="4"/>
            <a:r>
              <a:rPr lang="vi-VN" sz="2600">
                <a:latin typeface="Calibri" panose="020F0502020204030204" pitchFamily="34" charset="0"/>
                <a:cs typeface="Calibri" panose="020F0502020204030204" pitchFamily="34" charset="0"/>
              </a:rPr>
              <a:t>Mặt trời. Mặt trời... </a:t>
            </a:r>
          </a:p>
        </p:txBody>
      </p:sp>
    </p:spTree>
    <p:controls>
      <mc:AlternateContent xmlns:mc="http://schemas.openxmlformats.org/markup-compatibility/2006">
        <mc:Choice xmlns:v="urn:schemas-microsoft-com:vml" Requires="v">
          <p:control name="TextBox1" r:id="rId1" imgW="4470480" imgH="1733400"/>
        </mc:Choice>
        <mc:Fallback>
          <p:control name="TextBox1" r:id="rId1" imgW="4470480" imgH="1733400">
            <p:pic>
              <p:nvPicPr>
                <p:cNvPr id="16" name="TextBox1">
                  <a:extLst>
                    <a:ext uri="{FF2B5EF4-FFF2-40B4-BE49-F238E27FC236}">
                      <a16:creationId xmlns:a16="http://schemas.microsoft.com/office/drawing/2014/main" id="{0E3EB36A-61FD-2E49-8449-CCD1E17299B6}"/>
                    </a:ext>
                  </a:extLst>
                </p:cNvPr>
                <p:cNvPicPr>
                  <a:picLocks/>
                </p:cNvPicPr>
                <p:nvPr/>
              </p:nvPicPr>
              <p:blipFill>
                <a:blip r:embed="rId4"/>
                <a:stretch>
                  <a:fillRect/>
                </a:stretch>
              </p:blipFill>
              <p:spPr>
                <a:xfrm>
                  <a:off x="6566541" y="4325706"/>
                  <a:ext cx="4471822" cy="1736962"/>
                </a:xfrm>
                <a:prstGeom prst="rect">
                  <a:avLst/>
                </a:prstGeom>
              </p:spPr>
            </p:pic>
          </p:control>
        </mc:Fallback>
      </mc:AlternateContent>
    </p:controls>
    <p:extLst>
      <p:ext uri="{BB962C8B-B14F-4D97-AF65-F5344CB8AC3E}">
        <p14:creationId xmlns:p14="http://schemas.microsoft.com/office/powerpoint/2010/main" val="4287088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19ED36B-CA5E-25D7-E5BB-FDE19ABAAB2F}"/>
              </a:ext>
            </a:extLst>
          </p:cNvPr>
          <p:cNvGrpSpPr/>
          <p:nvPr/>
        </p:nvGrpSpPr>
        <p:grpSpPr>
          <a:xfrm>
            <a:off x="89699" y="137160"/>
            <a:ext cx="12102301" cy="4093326"/>
            <a:chOff x="89699" y="0"/>
            <a:chExt cx="12102301" cy="4093326"/>
          </a:xfrm>
        </p:grpSpPr>
        <p:pic>
          <p:nvPicPr>
            <p:cNvPr id="13" name="Picture 7">
              <a:extLst>
                <a:ext uri="{FF2B5EF4-FFF2-40B4-BE49-F238E27FC236}">
                  <a16:creationId xmlns:a16="http://schemas.microsoft.com/office/drawing/2014/main" id="{8F8E1EB2-3819-FBAC-7A86-4C461306C3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14419" y="0"/>
              <a:ext cx="4477581" cy="3942137"/>
            </a:xfrm>
            <a:prstGeom prst="rect">
              <a:avLst/>
            </a:prstGeom>
          </p:spPr>
        </p:pic>
        <p:pic>
          <p:nvPicPr>
            <p:cNvPr id="14" name="Picture 7">
              <a:extLst>
                <a:ext uri="{FF2B5EF4-FFF2-40B4-BE49-F238E27FC236}">
                  <a16:creationId xmlns:a16="http://schemas.microsoft.com/office/drawing/2014/main" id="{DBDF6B2F-A194-3015-7D6B-3D53435CB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699" y="151189"/>
              <a:ext cx="4477581" cy="3942137"/>
            </a:xfrm>
            <a:prstGeom prst="rect">
              <a:avLst/>
            </a:prstGeom>
          </p:spPr>
        </p:pic>
        <p:pic>
          <p:nvPicPr>
            <p:cNvPr id="15" name="Picture 12">
              <a:extLst>
                <a:ext uri="{FF2B5EF4-FFF2-40B4-BE49-F238E27FC236}">
                  <a16:creationId xmlns:a16="http://schemas.microsoft.com/office/drawing/2014/main" id="{C7F5407A-23DC-0458-D4C4-CDED2FF003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32968" y="2012939"/>
              <a:ext cx="4696391" cy="921588"/>
            </a:xfrm>
            <a:prstGeom prst="rect">
              <a:avLst/>
            </a:prstGeom>
          </p:spPr>
        </p:pic>
      </p:grpSp>
      <p:grpSp>
        <p:nvGrpSpPr>
          <p:cNvPr id="16" name="Group 11">
            <a:extLst>
              <a:ext uri="{FF2B5EF4-FFF2-40B4-BE49-F238E27FC236}">
                <a16:creationId xmlns:a16="http://schemas.microsoft.com/office/drawing/2014/main" id="{55B513FE-BC20-1A66-851C-1C7E3FB27381}"/>
              </a:ext>
            </a:extLst>
          </p:cNvPr>
          <p:cNvGrpSpPr/>
          <p:nvPr/>
        </p:nvGrpSpPr>
        <p:grpSpPr>
          <a:xfrm>
            <a:off x="3516024" y="85794"/>
            <a:ext cx="4930277" cy="1027678"/>
            <a:chOff x="-555806" y="-12015"/>
            <a:chExt cx="4930277" cy="1027678"/>
          </a:xfrm>
        </p:grpSpPr>
        <p:sp>
          <p:nvSpPr>
            <p:cNvPr id="18" name="文本框 18">
              <a:extLst>
                <a:ext uri="{FF2B5EF4-FFF2-40B4-BE49-F238E27FC236}">
                  <a16:creationId xmlns:a16="http://schemas.microsoft.com/office/drawing/2014/main" id="{D5D9CCCD-84E9-7108-7A29-0F053617AEB8}"/>
                </a:ext>
              </a:extLst>
            </p:cNvPr>
            <p:cNvSpPr txBox="1"/>
            <p:nvPr/>
          </p:nvSpPr>
          <p:spPr>
            <a:xfrm>
              <a:off x="-555806" y="0"/>
              <a:ext cx="4930277"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60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19" name="文本框 18">
              <a:extLst>
                <a:ext uri="{FF2B5EF4-FFF2-40B4-BE49-F238E27FC236}">
                  <a16:creationId xmlns:a16="http://schemas.microsoft.com/office/drawing/2014/main" id="{F51B58E1-C481-F955-2A2D-DCFA0B0F7209}"/>
                </a:ext>
              </a:extLst>
            </p:cNvPr>
            <p:cNvSpPr txBox="1"/>
            <p:nvPr/>
          </p:nvSpPr>
          <p:spPr>
            <a:xfrm>
              <a:off x="-333125" y="-12015"/>
              <a:ext cx="4484914"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FF4A49"/>
                  </a:solidFill>
                  <a:effectLst/>
                  <a:uLnTx/>
                  <a:uFillTx/>
                  <a:latin typeface="#9Slide05 Phobia" panose="02000506000000020003" pitchFamily="2" charset="0"/>
                </a:rPr>
                <a:t>Hoạt động:</a:t>
              </a:r>
              <a:endParaRPr kumimoji="0" lang="zh-CN" altLang="en-US" sz="6000" b="0" i="0" u="none" strike="noStrike" kern="1200" cap="none" spc="0" normalizeH="0" baseline="0" noProof="0" dirty="0">
                <a:ln>
                  <a:noFill/>
                </a:ln>
                <a:solidFill>
                  <a:srgbClr val="FF4A49"/>
                </a:solidFill>
                <a:effectLst/>
                <a:uLnTx/>
                <a:uFillTx/>
                <a:latin typeface="#9Slide05 Phobia" panose="02000506000000020003" pitchFamily="2" charset="0"/>
              </a:endParaRPr>
            </a:p>
          </p:txBody>
        </p:sp>
      </p:grpSp>
      <p:grpSp>
        <p:nvGrpSpPr>
          <p:cNvPr id="20" name="Nhóm 19">
            <a:extLst>
              <a:ext uri="{FF2B5EF4-FFF2-40B4-BE49-F238E27FC236}">
                <a16:creationId xmlns:a16="http://schemas.microsoft.com/office/drawing/2014/main" id="{AD1CF011-8D20-A884-AB81-919C9DA9E2DC}"/>
              </a:ext>
            </a:extLst>
          </p:cNvPr>
          <p:cNvGrpSpPr/>
          <p:nvPr/>
        </p:nvGrpSpPr>
        <p:grpSpPr>
          <a:xfrm>
            <a:off x="698523" y="1149223"/>
            <a:ext cx="10818478" cy="2308324"/>
            <a:chOff x="434968" y="3176293"/>
            <a:chExt cx="10818478" cy="2308324"/>
          </a:xfrm>
        </p:grpSpPr>
        <p:sp>
          <p:nvSpPr>
            <p:cNvPr id="21" name="TextBox 12">
              <a:extLst>
                <a:ext uri="{FF2B5EF4-FFF2-40B4-BE49-F238E27FC236}">
                  <a16:creationId xmlns:a16="http://schemas.microsoft.com/office/drawing/2014/main" id="{7D30CD06-0FAA-EE37-5DDC-13632FCA0917}"/>
                </a:ext>
              </a:extLst>
            </p:cNvPr>
            <p:cNvSpPr txBox="1"/>
            <p:nvPr/>
          </p:nvSpPr>
          <p:spPr>
            <a:xfrm>
              <a:off x="434969" y="3176293"/>
              <a:ext cx="10818477" cy="2308324"/>
            </a:xfrm>
            <a:prstGeom prst="rect">
              <a:avLst/>
            </a:prstGeom>
            <a:noFill/>
          </p:spPr>
          <p:txBody>
            <a:bodyPr wrap="square">
              <a:spAutoFit/>
            </a:bodyPr>
            <a:lstStyle/>
            <a:p>
              <a:pPr marR="0" lvl="0" algn="ctr" defTabSz="914400" rtl="0" eaLnBrk="1" fontAlgn="base" latinLnBrk="0" hangingPunct="1">
                <a:spcBef>
                  <a:spcPts val="0"/>
                </a:spcBef>
                <a:spcAft>
                  <a:spcPts val="600"/>
                </a:spcAft>
                <a:buClrTx/>
                <a:buSzTx/>
                <a:tabLst/>
                <a:defRPr/>
              </a:pP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LUYỆN</a:t>
              </a:r>
              <a:r>
                <a:rPr lang="sv-SE" sz="7200">
                  <a:ln w="228600">
                    <a:solidFill>
                      <a:schemeClr val="bg1">
                        <a:alpha val="90000"/>
                      </a:schemeClr>
                    </a:solidFill>
                  </a:ln>
                  <a:solidFill>
                    <a:schemeClr val="bg1"/>
                  </a:solidFill>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ĐỌC</a:t>
              </a:r>
              <a:r>
                <a:rPr lang="sv-SE" sz="72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NỐI</a:t>
              </a:r>
              <a:r>
                <a:rPr lang="sv-SE" sz="72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TIẾP</a:t>
              </a:r>
              <a:r>
                <a:rPr lang="sv-SE" sz="72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ĐOẠN THEO</a:t>
              </a:r>
              <a:r>
                <a:rPr lang="sv-SE" sz="7200">
                  <a:ln w="228600">
                    <a:solidFill>
                      <a:schemeClr val="bg1">
                        <a:alpha val="90000"/>
                      </a:schemeClr>
                    </a:solidFill>
                  </a:ln>
                  <a:solidFill>
                    <a:schemeClr val="bg1"/>
                  </a:solidFill>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NHÓ</a:t>
              </a:r>
              <a:r>
                <a:rPr lang="sv-SE" sz="72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M </a:t>
              </a:r>
              <a:endParaRPr lang="sv-SE" sz="6600" b="1" dirty="0">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endParaRPr>
            </a:p>
          </p:txBody>
        </p:sp>
        <p:sp>
          <p:nvSpPr>
            <p:cNvPr id="22" name="TextBox 12">
              <a:extLst>
                <a:ext uri="{FF2B5EF4-FFF2-40B4-BE49-F238E27FC236}">
                  <a16:creationId xmlns:a16="http://schemas.microsoft.com/office/drawing/2014/main" id="{2C44D7DD-A465-27B6-9895-B07012338F6F}"/>
                </a:ext>
              </a:extLst>
            </p:cNvPr>
            <p:cNvSpPr txBox="1"/>
            <p:nvPr/>
          </p:nvSpPr>
          <p:spPr>
            <a:xfrm>
              <a:off x="434968" y="3176293"/>
              <a:ext cx="10818477" cy="2308324"/>
            </a:xfrm>
            <a:prstGeom prst="rect">
              <a:avLst/>
            </a:prstGeom>
            <a:noFill/>
          </p:spPr>
          <p:txBody>
            <a:bodyPr wrap="square">
              <a:spAutoFit/>
            </a:bodyPr>
            <a:lstStyle/>
            <a:p>
              <a:pPr marR="0" lvl="0" algn="ctr" defTabSz="914400" rtl="0" eaLnBrk="1" fontAlgn="base" latinLnBrk="0" hangingPunct="1">
                <a:spcBef>
                  <a:spcPts val="0"/>
                </a:spcBef>
                <a:spcAft>
                  <a:spcPts val="600"/>
                </a:spcAft>
                <a:buClrTx/>
                <a:buSzTx/>
                <a:tabLst/>
                <a:defRPr/>
              </a:pP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L</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U</a:t>
              </a:r>
              <a:r>
                <a:rPr lang="sv-SE" sz="66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Y</a:t>
              </a:r>
              <a:r>
                <a:rPr lang="sv-SE" sz="66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Ệ</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sv-SE" sz="7200">
                  <a:ln w="28575">
                    <a:solidFill>
                      <a:schemeClr val="tx1"/>
                    </a:solidFill>
                  </a:ln>
                  <a:solidFill>
                    <a:srgbClr val="77D460"/>
                  </a:solidFill>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Ọ</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a:t>
              </a:r>
              <a:r>
                <a:rPr lang="sv-SE" sz="7200" b="1">
                  <a:ln w="28575">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sv-SE" sz="66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Ố</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I</a:t>
              </a:r>
              <a:r>
                <a:rPr lang="sv-SE" sz="7200" b="1">
                  <a:ln w="28575">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I</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Ế</a:t>
              </a:r>
              <a:r>
                <a:rPr lang="sv-SE" sz="66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P</a:t>
              </a:r>
              <a:r>
                <a:rPr lang="sv-SE" sz="7200" b="1">
                  <a:ln w="28575">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sv-SE" sz="66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O</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Ạ</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 </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sv-SE" sz="66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sv-SE" sz="66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E</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O</a:t>
              </a:r>
              <a:r>
                <a:rPr lang="sv-SE" sz="7200">
                  <a:ln w="28575">
                    <a:solidFill>
                      <a:schemeClr val="tx1"/>
                    </a:solidFill>
                  </a:ln>
                  <a:solidFill>
                    <a:srgbClr val="77D460"/>
                  </a:solidFill>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Ó</a:t>
              </a:r>
              <a:r>
                <a:rPr lang="sv-SE" sz="72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M</a:t>
              </a:r>
              <a:r>
                <a:rPr lang="sv-SE" sz="7200" b="1">
                  <a:ln w="28575">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endParaRPr lang="sv-SE" sz="6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endParaRPr>
            </a:p>
          </p:txBody>
        </p:sp>
      </p:grpSp>
      <p:sp>
        <p:nvSpPr>
          <p:cNvPr id="23" name="椭圆 31">
            <a:extLst>
              <a:ext uri="{FF2B5EF4-FFF2-40B4-BE49-F238E27FC236}">
                <a16:creationId xmlns:a16="http://schemas.microsoft.com/office/drawing/2014/main" id="{9CD6FFDC-456A-D774-EBA3-8AAF8C657A3D}"/>
              </a:ext>
            </a:extLst>
          </p:cNvPr>
          <p:cNvSpPr/>
          <p:nvPr/>
        </p:nvSpPr>
        <p:spPr>
          <a:xfrm rot="10800000" flipH="1">
            <a:off x="470896" y="3836696"/>
            <a:ext cx="5067869" cy="282276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a:solidFill>
                <a:prstClr val="white"/>
              </a:solidFill>
              <a:cs typeface="+mn-ea"/>
              <a:sym typeface="+mn-lt"/>
            </a:endParaRPr>
          </a:p>
        </p:txBody>
      </p:sp>
      <p:pic>
        <p:nvPicPr>
          <p:cNvPr id="24" name="Hình ảnh 23" descr="Ảnh có chứa vải, đồ họa véc-tơ&#10;&#10;Mô tả được tạo tự động">
            <a:extLst>
              <a:ext uri="{FF2B5EF4-FFF2-40B4-BE49-F238E27FC236}">
                <a16:creationId xmlns:a16="http://schemas.microsoft.com/office/drawing/2014/main" id="{F9E3DD25-F002-F04C-E717-7DD730FE47F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600" b="96600" l="71550" r="97000">
                        <a14:foregroundMark x1="72750" y1="76600" x2="72750" y2="76600"/>
                        <a14:foregroundMark x1="71550" y1="75400" x2="71550" y2="75400"/>
                      </a14:backgroundRemoval>
                    </a14:imgEffect>
                  </a14:imgLayer>
                </a14:imgProps>
              </a:ext>
              <a:ext uri="{28A0092B-C50C-407E-A947-70E740481C1C}">
                <a14:useLocalDpi xmlns:a14="http://schemas.microsoft.com/office/drawing/2010/main" val="0"/>
              </a:ext>
            </a:extLst>
          </a:blip>
          <a:srcRect l="70564" t="66269"/>
          <a:stretch/>
        </p:blipFill>
        <p:spPr>
          <a:xfrm>
            <a:off x="849979" y="4363758"/>
            <a:ext cx="741392" cy="849573"/>
          </a:xfrm>
          <a:prstGeom prst="rect">
            <a:avLst/>
          </a:prstGeom>
        </p:spPr>
      </p:pic>
      <p:sp>
        <p:nvSpPr>
          <p:cNvPr id="25" name="Hộp Văn bản 24">
            <a:extLst>
              <a:ext uri="{FF2B5EF4-FFF2-40B4-BE49-F238E27FC236}">
                <a16:creationId xmlns:a16="http://schemas.microsoft.com/office/drawing/2014/main" id="{186ED9DB-FEE4-DE61-B017-AD4EB666FFB8}"/>
              </a:ext>
            </a:extLst>
          </p:cNvPr>
          <p:cNvSpPr txBox="1"/>
          <p:nvPr/>
        </p:nvSpPr>
        <p:spPr>
          <a:xfrm>
            <a:off x="1454894" y="4392299"/>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Phân công đọc theo đoạn</a:t>
            </a:r>
          </a:p>
        </p:txBody>
      </p:sp>
      <p:pic>
        <p:nvPicPr>
          <p:cNvPr id="26" name="Hình ảnh 25" descr="Ảnh có chứa vải, đồ họa véc-tơ&#10;&#10;Mô tả được tạo tự động">
            <a:extLst>
              <a:ext uri="{FF2B5EF4-FFF2-40B4-BE49-F238E27FC236}">
                <a16:creationId xmlns:a16="http://schemas.microsoft.com/office/drawing/2014/main" id="{49382F74-AD55-5652-EF30-79B29514F0B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600" b="96600" l="71550" r="97000">
                        <a14:foregroundMark x1="72750" y1="76600" x2="72750" y2="76600"/>
                        <a14:foregroundMark x1="71550" y1="75400" x2="71550" y2="75400"/>
                      </a14:backgroundRemoval>
                    </a14:imgEffect>
                  </a14:imgLayer>
                </a14:imgProps>
              </a:ext>
              <a:ext uri="{28A0092B-C50C-407E-A947-70E740481C1C}">
                <a14:useLocalDpi xmlns:a14="http://schemas.microsoft.com/office/drawing/2010/main" val="0"/>
              </a:ext>
            </a:extLst>
          </a:blip>
          <a:srcRect l="70564" t="66269"/>
          <a:stretch/>
        </p:blipFill>
        <p:spPr>
          <a:xfrm>
            <a:off x="849979" y="5080275"/>
            <a:ext cx="741392" cy="849573"/>
          </a:xfrm>
          <a:prstGeom prst="rect">
            <a:avLst/>
          </a:prstGeom>
        </p:spPr>
      </p:pic>
      <p:sp>
        <p:nvSpPr>
          <p:cNvPr id="27" name="Hộp Văn bản 26">
            <a:extLst>
              <a:ext uri="{FF2B5EF4-FFF2-40B4-BE49-F238E27FC236}">
                <a16:creationId xmlns:a16="http://schemas.microsoft.com/office/drawing/2014/main" id="{52A0FB87-D6F9-6776-79B5-5143E92A5C3D}"/>
              </a:ext>
            </a:extLst>
          </p:cNvPr>
          <p:cNvSpPr txBox="1"/>
          <p:nvPr/>
        </p:nvSpPr>
        <p:spPr>
          <a:xfrm>
            <a:off x="1454894" y="5100627"/>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Tất cả thành viên đều đọc</a:t>
            </a:r>
          </a:p>
        </p:txBody>
      </p:sp>
      <p:pic>
        <p:nvPicPr>
          <p:cNvPr id="28" name="Hình ảnh 27" descr="Ảnh có chứa vải, đồ họa véc-tơ&#10;&#10;Mô tả được tạo tự động">
            <a:extLst>
              <a:ext uri="{FF2B5EF4-FFF2-40B4-BE49-F238E27FC236}">
                <a16:creationId xmlns:a16="http://schemas.microsoft.com/office/drawing/2014/main" id="{79372FAA-2100-66D6-6EFD-FEDC79E5CC1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600" b="96600" l="71550" r="97000">
                        <a14:foregroundMark x1="72750" y1="76600" x2="72750" y2="76600"/>
                        <a14:foregroundMark x1="71550" y1="75400" x2="71550" y2="75400"/>
                      </a14:backgroundRemoval>
                    </a14:imgEffect>
                  </a14:imgLayer>
                </a14:imgProps>
              </a:ext>
              <a:ext uri="{28A0092B-C50C-407E-A947-70E740481C1C}">
                <a14:useLocalDpi xmlns:a14="http://schemas.microsoft.com/office/drawing/2010/main" val="0"/>
              </a:ext>
            </a:extLst>
          </a:blip>
          <a:srcRect l="70564" t="66269"/>
          <a:stretch/>
        </p:blipFill>
        <p:spPr>
          <a:xfrm>
            <a:off x="833140" y="5804537"/>
            <a:ext cx="741392" cy="849573"/>
          </a:xfrm>
          <a:prstGeom prst="rect">
            <a:avLst/>
          </a:prstGeom>
        </p:spPr>
      </p:pic>
      <p:sp>
        <p:nvSpPr>
          <p:cNvPr id="29" name="Hộp Văn bản 28">
            <a:extLst>
              <a:ext uri="{FF2B5EF4-FFF2-40B4-BE49-F238E27FC236}">
                <a16:creationId xmlns:a16="http://schemas.microsoft.com/office/drawing/2014/main" id="{9C4BF115-493E-F91C-AA2E-DB7F218434BF}"/>
              </a:ext>
            </a:extLst>
          </p:cNvPr>
          <p:cNvSpPr txBox="1"/>
          <p:nvPr/>
        </p:nvSpPr>
        <p:spPr>
          <a:xfrm>
            <a:off x="1454894" y="5846050"/>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Giải thích từ cùng nhau</a:t>
            </a:r>
          </a:p>
        </p:txBody>
      </p:sp>
      <p:sp>
        <p:nvSpPr>
          <p:cNvPr id="30" name="Rectangle: Rounded Corners 57">
            <a:extLst>
              <a:ext uri="{FF2B5EF4-FFF2-40B4-BE49-F238E27FC236}">
                <a16:creationId xmlns:a16="http://schemas.microsoft.com/office/drawing/2014/main" id="{AB25DBFA-5341-19CF-DFFB-218FCB8FBA1B}"/>
              </a:ext>
            </a:extLst>
          </p:cNvPr>
          <p:cNvSpPr/>
          <p:nvPr/>
        </p:nvSpPr>
        <p:spPr>
          <a:xfrm>
            <a:off x="1724246" y="3484362"/>
            <a:ext cx="2764691" cy="796835"/>
          </a:xfrm>
          <a:prstGeom prst="roundRect">
            <a:avLst>
              <a:gd name="adj" fmla="val 50000"/>
            </a:avLst>
          </a:prstGeom>
          <a:solidFill>
            <a:srgbClr val="FFFFCC"/>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sp>
        <p:nvSpPr>
          <p:cNvPr id="31" name="椭圆 31">
            <a:extLst>
              <a:ext uri="{FF2B5EF4-FFF2-40B4-BE49-F238E27FC236}">
                <a16:creationId xmlns:a16="http://schemas.microsoft.com/office/drawing/2014/main" id="{92F63C81-2C43-804C-4245-9DF0915B9596}"/>
              </a:ext>
            </a:extLst>
          </p:cNvPr>
          <p:cNvSpPr/>
          <p:nvPr/>
        </p:nvSpPr>
        <p:spPr>
          <a:xfrm rot="10800000" flipH="1">
            <a:off x="6183918" y="3836694"/>
            <a:ext cx="5626884" cy="297319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a:solidFill>
                <a:prstClr val="white"/>
              </a:solidFill>
              <a:cs typeface="+mn-ea"/>
              <a:sym typeface="+mn-lt"/>
            </a:endParaRPr>
          </a:p>
        </p:txBody>
      </p:sp>
      <p:pic>
        <p:nvPicPr>
          <p:cNvPr id="32" name="Hình ảnh 31" descr="Ảnh có chứa vải&#10;&#10;Mô tả được tạo tự động">
            <a:extLst>
              <a:ext uri="{FF2B5EF4-FFF2-40B4-BE49-F238E27FC236}">
                <a16:creationId xmlns:a16="http://schemas.microsoft.com/office/drawing/2014/main" id="{3128D6F7-5E41-E34A-2266-194C1CAE1B05}"/>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6194967" y="4409426"/>
            <a:ext cx="922097" cy="791713"/>
          </a:xfrm>
          <a:prstGeom prst="rect">
            <a:avLst/>
          </a:prstGeom>
        </p:spPr>
      </p:pic>
      <p:sp>
        <p:nvSpPr>
          <p:cNvPr id="33" name="Hộp Văn bản 32">
            <a:extLst>
              <a:ext uri="{FF2B5EF4-FFF2-40B4-BE49-F238E27FC236}">
                <a16:creationId xmlns:a16="http://schemas.microsoft.com/office/drawing/2014/main" id="{1EB7803B-EB9F-F783-336E-0124CE03B8A4}"/>
              </a:ext>
            </a:extLst>
          </p:cNvPr>
          <p:cNvSpPr txBox="1"/>
          <p:nvPr/>
        </p:nvSpPr>
        <p:spPr>
          <a:xfrm>
            <a:off x="6972675" y="4601673"/>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Đọc đúng</a:t>
            </a:r>
          </a:p>
        </p:txBody>
      </p:sp>
      <p:sp>
        <p:nvSpPr>
          <p:cNvPr id="34" name="Hộp Văn bản 33">
            <a:extLst>
              <a:ext uri="{FF2B5EF4-FFF2-40B4-BE49-F238E27FC236}">
                <a16:creationId xmlns:a16="http://schemas.microsoft.com/office/drawing/2014/main" id="{43306DD2-123B-65FA-9210-3223A90D408D}"/>
              </a:ext>
            </a:extLst>
          </p:cNvPr>
          <p:cNvSpPr txBox="1"/>
          <p:nvPr/>
        </p:nvSpPr>
        <p:spPr>
          <a:xfrm>
            <a:off x="6972675" y="5234411"/>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Đọc to, rõ</a:t>
            </a:r>
          </a:p>
        </p:txBody>
      </p:sp>
      <p:pic>
        <p:nvPicPr>
          <p:cNvPr id="35" name="Hình ảnh 34" descr="Ảnh có chứa vải&#10;&#10;Mô tả được tạo tự động">
            <a:extLst>
              <a:ext uri="{FF2B5EF4-FFF2-40B4-BE49-F238E27FC236}">
                <a16:creationId xmlns:a16="http://schemas.microsoft.com/office/drawing/2014/main" id="{4F108484-9DF2-3488-24B3-52A351A5FDD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6189442" y="5075436"/>
            <a:ext cx="922097" cy="791713"/>
          </a:xfrm>
          <a:prstGeom prst="rect">
            <a:avLst/>
          </a:prstGeom>
        </p:spPr>
      </p:pic>
      <p:pic>
        <p:nvPicPr>
          <p:cNvPr id="36" name="Hình ảnh 35" descr="Ảnh có chứa vải&#10;&#10;Mô tả được tạo tự động">
            <a:extLst>
              <a:ext uri="{FF2B5EF4-FFF2-40B4-BE49-F238E27FC236}">
                <a16:creationId xmlns:a16="http://schemas.microsoft.com/office/drawing/2014/main" id="{86778457-88F9-494C-7D4E-2AEB3F65AE8A}"/>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6183917" y="5741446"/>
            <a:ext cx="922097" cy="791713"/>
          </a:xfrm>
          <a:prstGeom prst="rect">
            <a:avLst/>
          </a:prstGeom>
        </p:spPr>
      </p:pic>
      <p:sp>
        <p:nvSpPr>
          <p:cNvPr id="37" name="Hộp Văn bản 36">
            <a:extLst>
              <a:ext uri="{FF2B5EF4-FFF2-40B4-BE49-F238E27FC236}">
                <a16:creationId xmlns:a16="http://schemas.microsoft.com/office/drawing/2014/main" id="{641C6294-F719-69D3-E68B-61F013EA7EFA}"/>
              </a:ext>
            </a:extLst>
          </p:cNvPr>
          <p:cNvSpPr txBox="1"/>
          <p:nvPr/>
        </p:nvSpPr>
        <p:spPr>
          <a:xfrm>
            <a:off x="6972674" y="5951520"/>
            <a:ext cx="3135319"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Ngắt nghỉ đúng chỗ</a:t>
            </a:r>
          </a:p>
        </p:txBody>
      </p:sp>
      <p:sp>
        <p:nvSpPr>
          <p:cNvPr id="38" name="Rectangle: Rounded Corners 36">
            <a:extLst>
              <a:ext uri="{FF2B5EF4-FFF2-40B4-BE49-F238E27FC236}">
                <a16:creationId xmlns:a16="http://schemas.microsoft.com/office/drawing/2014/main" id="{56A585A7-2A71-CC56-7C8A-DE99D5108858}"/>
              </a:ext>
            </a:extLst>
          </p:cNvPr>
          <p:cNvSpPr/>
          <p:nvPr/>
        </p:nvSpPr>
        <p:spPr>
          <a:xfrm>
            <a:off x="6735855" y="3506707"/>
            <a:ext cx="4621427" cy="869179"/>
          </a:xfrm>
          <a:prstGeom prst="roundRect">
            <a:avLst>
              <a:gd name="adj" fmla="val 50000"/>
            </a:avLst>
          </a:prstGeom>
          <a:solidFill>
            <a:srgbClr val="FFFFCC"/>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8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chí đánh 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39" name="Picture 63">
            <a:extLst>
              <a:ext uri="{FF2B5EF4-FFF2-40B4-BE49-F238E27FC236}">
                <a16:creationId xmlns:a16="http://schemas.microsoft.com/office/drawing/2014/main" id="{1A1E001E-2A33-F654-CEFC-D7B9855D78FE}"/>
              </a:ext>
            </a:extLst>
          </p:cNvPr>
          <p:cNvPicPr>
            <a:picLocks noChangeAspect="1"/>
          </p:cNvPicPr>
          <p:nvPr/>
        </p:nvPicPr>
        <p:blipFill>
          <a:blip r:embed="rId12"/>
          <a:stretch>
            <a:fillRect/>
          </a:stretch>
        </p:blipFill>
        <p:spPr>
          <a:xfrm>
            <a:off x="9133280" y="4564483"/>
            <a:ext cx="469963" cy="469963"/>
          </a:xfrm>
          <a:prstGeom prst="rect">
            <a:avLst/>
          </a:prstGeom>
        </p:spPr>
      </p:pic>
      <p:pic>
        <p:nvPicPr>
          <p:cNvPr id="40" name="Picture 64">
            <a:extLst>
              <a:ext uri="{FF2B5EF4-FFF2-40B4-BE49-F238E27FC236}">
                <a16:creationId xmlns:a16="http://schemas.microsoft.com/office/drawing/2014/main" id="{FB7DF138-E532-0D91-983B-30D25306F3C8}"/>
              </a:ext>
            </a:extLst>
          </p:cNvPr>
          <p:cNvPicPr>
            <a:picLocks noChangeAspect="1"/>
          </p:cNvPicPr>
          <p:nvPr/>
        </p:nvPicPr>
        <p:blipFill>
          <a:blip r:embed="rId13"/>
          <a:stretch>
            <a:fillRect/>
          </a:stretch>
        </p:blipFill>
        <p:spPr>
          <a:xfrm>
            <a:off x="8576606" y="4564483"/>
            <a:ext cx="469963" cy="469963"/>
          </a:xfrm>
          <a:prstGeom prst="rect">
            <a:avLst/>
          </a:prstGeom>
        </p:spPr>
      </p:pic>
      <p:pic>
        <p:nvPicPr>
          <p:cNvPr id="41" name="Picture 65">
            <a:extLst>
              <a:ext uri="{FF2B5EF4-FFF2-40B4-BE49-F238E27FC236}">
                <a16:creationId xmlns:a16="http://schemas.microsoft.com/office/drawing/2014/main" id="{F49C4694-623A-6E49-C3F5-1F1B43C0D3FE}"/>
              </a:ext>
            </a:extLst>
          </p:cNvPr>
          <p:cNvPicPr>
            <a:picLocks noChangeAspect="1"/>
          </p:cNvPicPr>
          <p:nvPr/>
        </p:nvPicPr>
        <p:blipFill>
          <a:blip r:embed="rId14"/>
          <a:stretch>
            <a:fillRect/>
          </a:stretch>
        </p:blipFill>
        <p:spPr>
          <a:xfrm>
            <a:off x="9689954" y="4564483"/>
            <a:ext cx="469963" cy="469963"/>
          </a:xfrm>
          <a:prstGeom prst="rect">
            <a:avLst/>
          </a:prstGeom>
        </p:spPr>
      </p:pic>
      <p:pic>
        <p:nvPicPr>
          <p:cNvPr id="42" name="Picture 63">
            <a:extLst>
              <a:ext uri="{FF2B5EF4-FFF2-40B4-BE49-F238E27FC236}">
                <a16:creationId xmlns:a16="http://schemas.microsoft.com/office/drawing/2014/main" id="{43D4DFF0-E0F4-0E91-3C40-7AD584BCE908}"/>
              </a:ext>
            </a:extLst>
          </p:cNvPr>
          <p:cNvPicPr>
            <a:picLocks noChangeAspect="1"/>
          </p:cNvPicPr>
          <p:nvPr/>
        </p:nvPicPr>
        <p:blipFill>
          <a:blip r:embed="rId12"/>
          <a:stretch>
            <a:fillRect/>
          </a:stretch>
        </p:blipFill>
        <p:spPr>
          <a:xfrm>
            <a:off x="9133280" y="5208463"/>
            <a:ext cx="469963" cy="469963"/>
          </a:xfrm>
          <a:prstGeom prst="rect">
            <a:avLst/>
          </a:prstGeom>
        </p:spPr>
      </p:pic>
      <p:pic>
        <p:nvPicPr>
          <p:cNvPr id="43" name="Picture 64">
            <a:extLst>
              <a:ext uri="{FF2B5EF4-FFF2-40B4-BE49-F238E27FC236}">
                <a16:creationId xmlns:a16="http://schemas.microsoft.com/office/drawing/2014/main" id="{62F7A8F6-B819-8967-CBD9-9537266B86EA}"/>
              </a:ext>
            </a:extLst>
          </p:cNvPr>
          <p:cNvPicPr>
            <a:picLocks noChangeAspect="1"/>
          </p:cNvPicPr>
          <p:nvPr/>
        </p:nvPicPr>
        <p:blipFill>
          <a:blip r:embed="rId13"/>
          <a:stretch>
            <a:fillRect/>
          </a:stretch>
        </p:blipFill>
        <p:spPr>
          <a:xfrm>
            <a:off x="8576606" y="5208463"/>
            <a:ext cx="469963" cy="469963"/>
          </a:xfrm>
          <a:prstGeom prst="rect">
            <a:avLst/>
          </a:prstGeom>
        </p:spPr>
      </p:pic>
      <p:pic>
        <p:nvPicPr>
          <p:cNvPr id="44" name="Picture 65">
            <a:extLst>
              <a:ext uri="{FF2B5EF4-FFF2-40B4-BE49-F238E27FC236}">
                <a16:creationId xmlns:a16="http://schemas.microsoft.com/office/drawing/2014/main" id="{8FDA6B8E-4886-9078-6171-E2E247C15FC9}"/>
              </a:ext>
            </a:extLst>
          </p:cNvPr>
          <p:cNvPicPr>
            <a:picLocks noChangeAspect="1"/>
          </p:cNvPicPr>
          <p:nvPr/>
        </p:nvPicPr>
        <p:blipFill>
          <a:blip r:embed="rId14"/>
          <a:stretch>
            <a:fillRect/>
          </a:stretch>
        </p:blipFill>
        <p:spPr>
          <a:xfrm>
            <a:off x="9689954" y="5208463"/>
            <a:ext cx="469963" cy="469963"/>
          </a:xfrm>
          <a:prstGeom prst="rect">
            <a:avLst/>
          </a:prstGeom>
        </p:spPr>
      </p:pic>
      <p:pic>
        <p:nvPicPr>
          <p:cNvPr id="45" name="Picture 63">
            <a:extLst>
              <a:ext uri="{FF2B5EF4-FFF2-40B4-BE49-F238E27FC236}">
                <a16:creationId xmlns:a16="http://schemas.microsoft.com/office/drawing/2014/main" id="{BD712508-37D2-19BD-6362-AC49CDA16F76}"/>
              </a:ext>
            </a:extLst>
          </p:cNvPr>
          <p:cNvPicPr>
            <a:picLocks noChangeAspect="1"/>
          </p:cNvPicPr>
          <p:nvPr/>
        </p:nvPicPr>
        <p:blipFill>
          <a:blip r:embed="rId12"/>
          <a:stretch>
            <a:fillRect/>
          </a:stretch>
        </p:blipFill>
        <p:spPr>
          <a:xfrm>
            <a:off x="10490364" y="5928838"/>
            <a:ext cx="469963" cy="469963"/>
          </a:xfrm>
          <a:prstGeom prst="rect">
            <a:avLst/>
          </a:prstGeom>
        </p:spPr>
      </p:pic>
      <p:pic>
        <p:nvPicPr>
          <p:cNvPr id="46" name="Picture 64">
            <a:extLst>
              <a:ext uri="{FF2B5EF4-FFF2-40B4-BE49-F238E27FC236}">
                <a16:creationId xmlns:a16="http://schemas.microsoft.com/office/drawing/2014/main" id="{A2ADB284-AB9B-281B-1D52-B47DE52D021E}"/>
              </a:ext>
            </a:extLst>
          </p:cNvPr>
          <p:cNvPicPr>
            <a:picLocks noChangeAspect="1"/>
          </p:cNvPicPr>
          <p:nvPr/>
        </p:nvPicPr>
        <p:blipFill>
          <a:blip r:embed="rId13"/>
          <a:stretch>
            <a:fillRect/>
          </a:stretch>
        </p:blipFill>
        <p:spPr>
          <a:xfrm>
            <a:off x="9933690" y="5928838"/>
            <a:ext cx="469963" cy="469963"/>
          </a:xfrm>
          <a:prstGeom prst="rect">
            <a:avLst/>
          </a:prstGeom>
        </p:spPr>
      </p:pic>
      <p:pic>
        <p:nvPicPr>
          <p:cNvPr id="47" name="Picture 65">
            <a:extLst>
              <a:ext uri="{FF2B5EF4-FFF2-40B4-BE49-F238E27FC236}">
                <a16:creationId xmlns:a16="http://schemas.microsoft.com/office/drawing/2014/main" id="{8BA1A138-8513-C0F3-A987-2FD4F717442E}"/>
              </a:ext>
            </a:extLst>
          </p:cNvPr>
          <p:cNvPicPr>
            <a:picLocks noChangeAspect="1"/>
          </p:cNvPicPr>
          <p:nvPr/>
        </p:nvPicPr>
        <p:blipFill>
          <a:blip r:embed="rId14"/>
          <a:stretch>
            <a:fillRect/>
          </a:stretch>
        </p:blipFill>
        <p:spPr>
          <a:xfrm>
            <a:off x="11047038" y="5928838"/>
            <a:ext cx="469963" cy="469963"/>
          </a:xfrm>
          <a:prstGeom prst="rect">
            <a:avLst/>
          </a:prstGeom>
        </p:spPr>
      </p:pic>
    </p:spTree>
    <p:extLst>
      <p:ext uri="{BB962C8B-B14F-4D97-AF65-F5344CB8AC3E}">
        <p14:creationId xmlns:p14="http://schemas.microsoft.com/office/powerpoint/2010/main" val="2805196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8" presetID="2" presetClass="entr" presetSubtype="1" fill="hold" nodeType="withEffect" p14:presetBounceEnd="72000">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14:bounceEnd="72000">
                                          <p:cBhvr additive="base">
                                            <p:cTn id="10" dur="1000" fill="hold"/>
                                            <p:tgtEl>
                                              <p:spTgt spid="12"/>
                                            </p:tgtEl>
                                            <p:attrNameLst>
                                              <p:attrName>ppt_x</p:attrName>
                                            </p:attrNameLst>
                                          </p:cBhvr>
                                          <p:tavLst>
                                            <p:tav tm="0">
                                              <p:val>
                                                <p:strVal val="#ppt_x"/>
                                              </p:val>
                                            </p:tav>
                                            <p:tav tm="100000">
                                              <p:val>
                                                <p:strVal val="#ppt_x"/>
                                              </p:val>
                                            </p:tav>
                                          </p:tavLst>
                                        </p:anim>
                                        <p:anim calcmode="lin" valueType="num" p14:bounceEnd="72000">
                                          <p:cBhvr additive="base">
                                            <p:cTn id="11" dur="1000" fill="hold"/>
                                            <p:tgtEl>
                                              <p:spTgt spid="12"/>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p:tgtEl>
                                              <p:spTgt spid="16"/>
                                            </p:tgtEl>
                                            <p:attrNameLst>
                                              <p:attrName>ppt_x</p:attrName>
                                            </p:attrNameLst>
                                          </p:cBhvr>
                                          <p:tavLst>
                                            <p:tav tm="0">
                                              <p:val>
                                                <p:strVal val="#ppt_x-#ppt_w*1.125000"/>
                                              </p:val>
                                            </p:tav>
                                            <p:tav tm="100000">
                                              <p:val>
                                                <p:strVal val="#ppt_x"/>
                                              </p:val>
                                            </p:tav>
                                          </p:tavLst>
                                        </p:anim>
                                        <p:animEffect transition="in" filter="wipe(right)">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inVertical)">
                                          <p:cBhvr>
                                            <p:cTn id="48" dur="500"/>
                                            <p:tgtEl>
                                              <p:spTgt spid="34"/>
                                            </p:tgtEl>
                                          </p:cBhvr>
                                        </p:animEffect>
                                      </p:childTnLst>
                                    </p:cTn>
                                  </p:par>
                                  <p:par>
                                    <p:cTn id="49" presetID="16" presetClass="entr" presetSubtype="21"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par>
                                    <p:cTn id="52" presetID="16" presetClass="entr" presetSubtype="21"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9" grpId="0"/>
          <p:bldP spid="31" grpId="0" animBg="1"/>
          <p:bldP spid="33" grpId="0"/>
          <p:bldP spid="34"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15" name="Trò-chơi-chíu.wav"/>
                                            </p:tgtEl>
                                          </p:cMediaNode>
                                        </p:audio>
                                      </p:subTnLst>
                                    </p:cTn>
                                  </p:par>
                                  <p:par>
                                    <p:cTn id="8" presetID="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fill="hold"/>
                                            <p:tgtEl>
                                              <p:spTgt spid="12"/>
                                            </p:tgtEl>
                                            <p:attrNameLst>
                                              <p:attrName>ppt_x</p:attrName>
                                            </p:attrNameLst>
                                          </p:cBhvr>
                                          <p:tavLst>
                                            <p:tav tm="0">
                                              <p:val>
                                                <p:strVal val="#ppt_x"/>
                                              </p:val>
                                            </p:tav>
                                            <p:tav tm="100000">
                                              <p:val>
                                                <p:strVal val="#ppt_x"/>
                                              </p:val>
                                            </p:tav>
                                          </p:tavLst>
                                        </p:anim>
                                        <p:anim calcmode="lin" valueType="num">
                                          <p:cBhvr additive="base">
                                            <p:cTn id="11" dur="1000" fill="hold"/>
                                            <p:tgtEl>
                                              <p:spTgt spid="12"/>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p:tgtEl>
                                              <p:spTgt spid="16"/>
                                            </p:tgtEl>
                                            <p:attrNameLst>
                                              <p:attrName>ppt_x</p:attrName>
                                            </p:attrNameLst>
                                          </p:cBhvr>
                                          <p:tavLst>
                                            <p:tav tm="0">
                                              <p:val>
                                                <p:strVal val="#ppt_x-#ppt_w*1.125000"/>
                                              </p:val>
                                            </p:tav>
                                            <p:tav tm="100000">
                                              <p:val>
                                                <p:strVal val="#ppt_x"/>
                                              </p:val>
                                            </p:tav>
                                          </p:tavLst>
                                        </p:anim>
                                        <p:animEffect transition="in" filter="wipe(right)">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inVertical)">
                                          <p:cBhvr>
                                            <p:cTn id="48" dur="500"/>
                                            <p:tgtEl>
                                              <p:spTgt spid="34"/>
                                            </p:tgtEl>
                                          </p:cBhvr>
                                        </p:animEffect>
                                      </p:childTnLst>
                                    </p:cTn>
                                  </p:par>
                                  <p:par>
                                    <p:cTn id="49" presetID="16" presetClass="entr" presetSubtype="21"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par>
                                    <p:cTn id="52" presetID="16" presetClass="entr" presetSubtype="21"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9" grpId="0"/>
          <p:bldP spid="31" grpId="0" animBg="1"/>
          <p:bldP spid="33" grpId="0"/>
          <p:bldP spid="34" grpId="0"/>
          <p:bldP spid="3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a:extLst>
              <a:ext uri="{FF2B5EF4-FFF2-40B4-BE49-F238E27FC236}">
                <a16:creationId xmlns:a16="http://schemas.microsoft.com/office/drawing/2014/main" id="{042828E4-A810-F21A-D5B1-BC7EB8F25D39}"/>
              </a:ext>
            </a:extLst>
          </p:cNvPr>
          <p:cNvGrpSpPr/>
          <p:nvPr/>
        </p:nvGrpSpPr>
        <p:grpSpPr>
          <a:xfrm>
            <a:off x="89699" y="137160"/>
            <a:ext cx="12102301" cy="4093326"/>
            <a:chOff x="89699" y="0"/>
            <a:chExt cx="12102301" cy="4093326"/>
          </a:xfrm>
        </p:grpSpPr>
        <p:pic>
          <p:nvPicPr>
            <p:cNvPr id="4" name="Picture 7">
              <a:extLst>
                <a:ext uri="{FF2B5EF4-FFF2-40B4-BE49-F238E27FC236}">
                  <a16:creationId xmlns:a16="http://schemas.microsoft.com/office/drawing/2014/main" id="{E7BAA0BF-B0DA-917F-FDB2-E706C46AA3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14419" y="0"/>
              <a:ext cx="4477581" cy="3942137"/>
            </a:xfrm>
            <a:prstGeom prst="rect">
              <a:avLst/>
            </a:prstGeom>
          </p:spPr>
        </p:pic>
        <p:pic>
          <p:nvPicPr>
            <p:cNvPr id="5" name="Picture 7">
              <a:extLst>
                <a:ext uri="{FF2B5EF4-FFF2-40B4-BE49-F238E27FC236}">
                  <a16:creationId xmlns:a16="http://schemas.microsoft.com/office/drawing/2014/main" id="{840E2642-E5E1-5D01-7074-D31CCA3831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699" y="151189"/>
              <a:ext cx="4477581" cy="3942137"/>
            </a:xfrm>
            <a:prstGeom prst="rect">
              <a:avLst/>
            </a:prstGeom>
          </p:spPr>
        </p:pic>
        <p:pic>
          <p:nvPicPr>
            <p:cNvPr id="6" name="Picture 12">
              <a:extLst>
                <a:ext uri="{FF2B5EF4-FFF2-40B4-BE49-F238E27FC236}">
                  <a16:creationId xmlns:a16="http://schemas.microsoft.com/office/drawing/2014/main" id="{A8B448FC-2B79-D791-E4DA-96ED105156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32968" y="2012939"/>
              <a:ext cx="4696391" cy="921588"/>
            </a:xfrm>
            <a:prstGeom prst="rect">
              <a:avLst/>
            </a:prstGeom>
          </p:spPr>
        </p:pic>
      </p:grpSp>
      <p:grpSp>
        <p:nvGrpSpPr>
          <p:cNvPr id="7" name="Group 11">
            <a:extLst>
              <a:ext uri="{FF2B5EF4-FFF2-40B4-BE49-F238E27FC236}">
                <a16:creationId xmlns:a16="http://schemas.microsoft.com/office/drawing/2014/main" id="{D81DF480-A5B9-A70A-0CF6-D4AFBAC9E2FB}"/>
              </a:ext>
            </a:extLst>
          </p:cNvPr>
          <p:cNvGrpSpPr/>
          <p:nvPr/>
        </p:nvGrpSpPr>
        <p:grpSpPr>
          <a:xfrm>
            <a:off x="3516024" y="85794"/>
            <a:ext cx="4930277" cy="1027678"/>
            <a:chOff x="-555806" y="-12015"/>
            <a:chExt cx="4930277" cy="1027678"/>
          </a:xfrm>
        </p:grpSpPr>
        <p:sp>
          <p:nvSpPr>
            <p:cNvPr id="8" name="文本框 18">
              <a:extLst>
                <a:ext uri="{FF2B5EF4-FFF2-40B4-BE49-F238E27FC236}">
                  <a16:creationId xmlns:a16="http://schemas.microsoft.com/office/drawing/2014/main" id="{59846339-E701-04F0-BDF6-21C19FE5E7FF}"/>
                </a:ext>
              </a:extLst>
            </p:cNvPr>
            <p:cNvSpPr txBox="1"/>
            <p:nvPr/>
          </p:nvSpPr>
          <p:spPr>
            <a:xfrm>
              <a:off x="-555806" y="0"/>
              <a:ext cx="4930277"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60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9" name="文本框 18">
              <a:extLst>
                <a:ext uri="{FF2B5EF4-FFF2-40B4-BE49-F238E27FC236}">
                  <a16:creationId xmlns:a16="http://schemas.microsoft.com/office/drawing/2014/main" id="{AC436BE1-90BD-A5BB-D550-C54A76F50C64}"/>
                </a:ext>
              </a:extLst>
            </p:cNvPr>
            <p:cNvSpPr txBox="1"/>
            <p:nvPr/>
          </p:nvSpPr>
          <p:spPr>
            <a:xfrm>
              <a:off x="-333125" y="-12015"/>
              <a:ext cx="4484914"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FF6699"/>
                  </a:solidFill>
                  <a:effectLst/>
                  <a:uLnTx/>
                  <a:uFillTx/>
                  <a:latin typeface="#9Slide05 Phobia" panose="02000506000000020003" pitchFamily="2" charset="0"/>
                </a:rPr>
                <a:t>Hoạt động:</a:t>
              </a:r>
              <a:endParaRPr kumimoji="0" lang="zh-CN" altLang="en-US" sz="6000" b="0" i="0" u="none" strike="noStrike" kern="1200" cap="none" spc="0" normalizeH="0" baseline="0" noProof="0" dirty="0">
                <a:ln>
                  <a:noFill/>
                </a:ln>
                <a:solidFill>
                  <a:srgbClr val="FF6699"/>
                </a:solidFill>
                <a:effectLst/>
                <a:uLnTx/>
                <a:uFillTx/>
                <a:latin typeface="#9Slide05 Phobia" panose="02000506000000020003" pitchFamily="2" charset="0"/>
              </a:endParaRPr>
            </a:p>
          </p:txBody>
        </p:sp>
      </p:grpSp>
      <p:sp>
        <p:nvSpPr>
          <p:cNvPr id="10" name="椭圆 31">
            <a:extLst>
              <a:ext uri="{FF2B5EF4-FFF2-40B4-BE49-F238E27FC236}">
                <a16:creationId xmlns:a16="http://schemas.microsoft.com/office/drawing/2014/main" id="{F5165E32-52EC-DC8B-D0F3-8949833473DC}"/>
              </a:ext>
            </a:extLst>
          </p:cNvPr>
          <p:cNvSpPr/>
          <p:nvPr/>
        </p:nvSpPr>
        <p:spPr>
          <a:xfrm rot="10800000" flipH="1">
            <a:off x="2152550" y="3561710"/>
            <a:ext cx="5626884" cy="297319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a:solidFill>
                <a:prstClr val="white"/>
              </a:solidFill>
              <a:cs typeface="+mn-ea"/>
              <a:sym typeface="+mn-lt"/>
            </a:endParaRPr>
          </a:p>
        </p:txBody>
      </p:sp>
      <p:pic>
        <p:nvPicPr>
          <p:cNvPr id="11" name="Hình ảnh 10" descr="Ảnh có chứa vải&#10;&#10;Mô tả được tạo tự động">
            <a:extLst>
              <a:ext uri="{FF2B5EF4-FFF2-40B4-BE49-F238E27FC236}">
                <a16:creationId xmlns:a16="http://schemas.microsoft.com/office/drawing/2014/main" id="{5E3DFE7F-B008-52A8-DD35-DE45443ED26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2163599" y="4134442"/>
            <a:ext cx="922097" cy="791713"/>
          </a:xfrm>
          <a:prstGeom prst="rect">
            <a:avLst/>
          </a:prstGeom>
        </p:spPr>
      </p:pic>
      <p:sp>
        <p:nvSpPr>
          <p:cNvPr id="17" name="Hộp Văn bản 16">
            <a:extLst>
              <a:ext uri="{FF2B5EF4-FFF2-40B4-BE49-F238E27FC236}">
                <a16:creationId xmlns:a16="http://schemas.microsoft.com/office/drawing/2014/main" id="{243F68F6-EAEF-ABB1-AA66-F913B21F9A8A}"/>
              </a:ext>
            </a:extLst>
          </p:cNvPr>
          <p:cNvSpPr txBox="1"/>
          <p:nvPr/>
        </p:nvSpPr>
        <p:spPr>
          <a:xfrm>
            <a:off x="2941307" y="4326689"/>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Đọc đúng</a:t>
            </a:r>
          </a:p>
        </p:txBody>
      </p:sp>
      <p:sp>
        <p:nvSpPr>
          <p:cNvPr id="48" name="Hộp Văn bản 47">
            <a:extLst>
              <a:ext uri="{FF2B5EF4-FFF2-40B4-BE49-F238E27FC236}">
                <a16:creationId xmlns:a16="http://schemas.microsoft.com/office/drawing/2014/main" id="{03B65BF4-F7A1-17BD-A626-E3FFB6795F8D}"/>
              </a:ext>
            </a:extLst>
          </p:cNvPr>
          <p:cNvSpPr txBox="1"/>
          <p:nvPr/>
        </p:nvSpPr>
        <p:spPr>
          <a:xfrm>
            <a:off x="2941307" y="4959427"/>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Đọc to, rõ</a:t>
            </a:r>
          </a:p>
        </p:txBody>
      </p:sp>
      <p:pic>
        <p:nvPicPr>
          <p:cNvPr id="49" name="Hình ảnh 48" descr="Ảnh có chứa vải&#10;&#10;Mô tả được tạo tự động">
            <a:extLst>
              <a:ext uri="{FF2B5EF4-FFF2-40B4-BE49-F238E27FC236}">
                <a16:creationId xmlns:a16="http://schemas.microsoft.com/office/drawing/2014/main" id="{7A05903A-01A6-02F3-A38A-8FD336E912E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2158074" y="4800452"/>
            <a:ext cx="922097" cy="791713"/>
          </a:xfrm>
          <a:prstGeom prst="rect">
            <a:avLst/>
          </a:prstGeom>
        </p:spPr>
      </p:pic>
      <p:pic>
        <p:nvPicPr>
          <p:cNvPr id="50" name="Hình ảnh 49" descr="Ảnh có chứa vải&#10;&#10;Mô tả được tạo tự động">
            <a:extLst>
              <a:ext uri="{FF2B5EF4-FFF2-40B4-BE49-F238E27FC236}">
                <a16:creationId xmlns:a16="http://schemas.microsoft.com/office/drawing/2014/main" id="{875CB467-B24B-3220-4CB8-F3100EBD8817}"/>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2152549" y="5466462"/>
            <a:ext cx="922097" cy="791713"/>
          </a:xfrm>
          <a:prstGeom prst="rect">
            <a:avLst/>
          </a:prstGeom>
        </p:spPr>
      </p:pic>
      <p:sp>
        <p:nvSpPr>
          <p:cNvPr id="51" name="Hộp Văn bản 50">
            <a:extLst>
              <a:ext uri="{FF2B5EF4-FFF2-40B4-BE49-F238E27FC236}">
                <a16:creationId xmlns:a16="http://schemas.microsoft.com/office/drawing/2014/main" id="{28BEF8BC-B50D-0EDA-1A85-E17B07DF22EB}"/>
              </a:ext>
            </a:extLst>
          </p:cNvPr>
          <p:cNvSpPr txBox="1"/>
          <p:nvPr/>
        </p:nvSpPr>
        <p:spPr>
          <a:xfrm>
            <a:off x="2941306" y="5676536"/>
            <a:ext cx="3135319"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Ngắt nghỉ đúng chỗ</a:t>
            </a:r>
          </a:p>
        </p:txBody>
      </p:sp>
      <p:sp>
        <p:nvSpPr>
          <p:cNvPr id="52" name="Rectangle: Rounded Corners 36">
            <a:extLst>
              <a:ext uri="{FF2B5EF4-FFF2-40B4-BE49-F238E27FC236}">
                <a16:creationId xmlns:a16="http://schemas.microsoft.com/office/drawing/2014/main" id="{68670B34-C253-2232-206E-9CCEE8326FF2}"/>
              </a:ext>
            </a:extLst>
          </p:cNvPr>
          <p:cNvSpPr/>
          <p:nvPr/>
        </p:nvSpPr>
        <p:spPr>
          <a:xfrm>
            <a:off x="2704487" y="3231723"/>
            <a:ext cx="4621427" cy="869179"/>
          </a:xfrm>
          <a:prstGeom prst="roundRect">
            <a:avLst>
              <a:gd name="adj" fmla="val 50000"/>
            </a:avLst>
          </a:prstGeom>
          <a:solidFill>
            <a:srgbClr val="FFFFCC"/>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8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chí đánh 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53" name="Picture 63">
            <a:extLst>
              <a:ext uri="{FF2B5EF4-FFF2-40B4-BE49-F238E27FC236}">
                <a16:creationId xmlns:a16="http://schemas.microsoft.com/office/drawing/2014/main" id="{B1A62D97-AB2C-4624-12BF-17EB16011BE5}"/>
              </a:ext>
            </a:extLst>
          </p:cNvPr>
          <p:cNvPicPr>
            <a:picLocks noChangeAspect="1"/>
          </p:cNvPicPr>
          <p:nvPr/>
        </p:nvPicPr>
        <p:blipFill>
          <a:blip r:embed="rId11"/>
          <a:stretch>
            <a:fillRect/>
          </a:stretch>
        </p:blipFill>
        <p:spPr>
          <a:xfrm>
            <a:off x="5101912" y="4289499"/>
            <a:ext cx="469963" cy="469963"/>
          </a:xfrm>
          <a:prstGeom prst="rect">
            <a:avLst/>
          </a:prstGeom>
        </p:spPr>
      </p:pic>
      <p:pic>
        <p:nvPicPr>
          <p:cNvPr id="54" name="Picture 64">
            <a:extLst>
              <a:ext uri="{FF2B5EF4-FFF2-40B4-BE49-F238E27FC236}">
                <a16:creationId xmlns:a16="http://schemas.microsoft.com/office/drawing/2014/main" id="{329E850E-2E83-DF0B-5815-C4806376C400}"/>
              </a:ext>
            </a:extLst>
          </p:cNvPr>
          <p:cNvPicPr>
            <a:picLocks noChangeAspect="1"/>
          </p:cNvPicPr>
          <p:nvPr/>
        </p:nvPicPr>
        <p:blipFill>
          <a:blip r:embed="rId12"/>
          <a:stretch>
            <a:fillRect/>
          </a:stretch>
        </p:blipFill>
        <p:spPr>
          <a:xfrm>
            <a:off x="4545238" y="4289499"/>
            <a:ext cx="469963" cy="469963"/>
          </a:xfrm>
          <a:prstGeom prst="rect">
            <a:avLst/>
          </a:prstGeom>
        </p:spPr>
      </p:pic>
      <p:pic>
        <p:nvPicPr>
          <p:cNvPr id="55" name="Picture 65">
            <a:extLst>
              <a:ext uri="{FF2B5EF4-FFF2-40B4-BE49-F238E27FC236}">
                <a16:creationId xmlns:a16="http://schemas.microsoft.com/office/drawing/2014/main" id="{7BCF0DD9-8E3A-C12A-DF3C-352C90521F83}"/>
              </a:ext>
            </a:extLst>
          </p:cNvPr>
          <p:cNvPicPr>
            <a:picLocks noChangeAspect="1"/>
          </p:cNvPicPr>
          <p:nvPr/>
        </p:nvPicPr>
        <p:blipFill>
          <a:blip r:embed="rId13"/>
          <a:stretch>
            <a:fillRect/>
          </a:stretch>
        </p:blipFill>
        <p:spPr>
          <a:xfrm>
            <a:off x="5658586" y="4289499"/>
            <a:ext cx="469963" cy="469963"/>
          </a:xfrm>
          <a:prstGeom prst="rect">
            <a:avLst/>
          </a:prstGeom>
        </p:spPr>
      </p:pic>
      <p:pic>
        <p:nvPicPr>
          <p:cNvPr id="56" name="Picture 63">
            <a:extLst>
              <a:ext uri="{FF2B5EF4-FFF2-40B4-BE49-F238E27FC236}">
                <a16:creationId xmlns:a16="http://schemas.microsoft.com/office/drawing/2014/main" id="{E6C74D3F-4187-D0A5-2F7B-64574744091F}"/>
              </a:ext>
            </a:extLst>
          </p:cNvPr>
          <p:cNvPicPr>
            <a:picLocks noChangeAspect="1"/>
          </p:cNvPicPr>
          <p:nvPr/>
        </p:nvPicPr>
        <p:blipFill>
          <a:blip r:embed="rId11"/>
          <a:stretch>
            <a:fillRect/>
          </a:stretch>
        </p:blipFill>
        <p:spPr>
          <a:xfrm>
            <a:off x="5101912" y="4933479"/>
            <a:ext cx="469963" cy="469963"/>
          </a:xfrm>
          <a:prstGeom prst="rect">
            <a:avLst/>
          </a:prstGeom>
        </p:spPr>
      </p:pic>
      <p:pic>
        <p:nvPicPr>
          <p:cNvPr id="57" name="Picture 64">
            <a:extLst>
              <a:ext uri="{FF2B5EF4-FFF2-40B4-BE49-F238E27FC236}">
                <a16:creationId xmlns:a16="http://schemas.microsoft.com/office/drawing/2014/main" id="{FF1982E2-D23B-1364-BED6-B78F1E4146DF}"/>
              </a:ext>
            </a:extLst>
          </p:cNvPr>
          <p:cNvPicPr>
            <a:picLocks noChangeAspect="1"/>
          </p:cNvPicPr>
          <p:nvPr/>
        </p:nvPicPr>
        <p:blipFill>
          <a:blip r:embed="rId12"/>
          <a:stretch>
            <a:fillRect/>
          </a:stretch>
        </p:blipFill>
        <p:spPr>
          <a:xfrm>
            <a:off x="4545238" y="4933479"/>
            <a:ext cx="469963" cy="469963"/>
          </a:xfrm>
          <a:prstGeom prst="rect">
            <a:avLst/>
          </a:prstGeom>
        </p:spPr>
      </p:pic>
      <p:pic>
        <p:nvPicPr>
          <p:cNvPr id="58" name="Picture 65">
            <a:extLst>
              <a:ext uri="{FF2B5EF4-FFF2-40B4-BE49-F238E27FC236}">
                <a16:creationId xmlns:a16="http://schemas.microsoft.com/office/drawing/2014/main" id="{C7913122-BE47-44AF-BF9E-84672B8B8036}"/>
              </a:ext>
            </a:extLst>
          </p:cNvPr>
          <p:cNvPicPr>
            <a:picLocks noChangeAspect="1"/>
          </p:cNvPicPr>
          <p:nvPr/>
        </p:nvPicPr>
        <p:blipFill>
          <a:blip r:embed="rId13"/>
          <a:stretch>
            <a:fillRect/>
          </a:stretch>
        </p:blipFill>
        <p:spPr>
          <a:xfrm>
            <a:off x="5658586" y="4933479"/>
            <a:ext cx="469963" cy="469963"/>
          </a:xfrm>
          <a:prstGeom prst="rect">
            <a:avLst/>
          </a:prstGeom>
        </p:spPr>
      </p:pic>
      <p:pic>
        <p:nvPicPr>
          <p:cNvPr id="59" name="Picture 63">
            <a:extLst>
              <a:ext uri="{FF2B5EF4-FFF2-40B4-BE49-F238E27FC236}">
                <a16:creationId xmlns:a16="http://schemas.microsoft.com/office/drawing/2014/main" id="{A93C5104-B35C-7D03-480C-0580E0D31FA5}"/>
              </a:ext>
            </a:extLst>
          </p:cNvPr>
          <p:cNvPicPr>
            <a:picLocks noChangeAspect="1"/>
          </p:cNvPicPr>
          <p:nvPr/>
        </p:nvPicPr>
        <p:blipFill>
          <a:blip r:embed="rId11"/>
          <a:stretch>
            <a:fillRect/>
          </a:stretch>
        </p:blipFill>
        <p:spPr>
          <a:xfrm>
            <a:off x="6458996" y="5653854"/>
            <a:ext cx="469963" cy="469963"/>
          </a:xfrm>
          <a:prstGeom prst="rect">
            <a:avLst/>
          </a:prstGeom>
        </p:spPr>
      </p:pic>
      <p:pic>
        <p:nvPicPr>
          <p:cNvPr id="60" name="Picture 64">
            <a:extLst>
              <a:ext uri="{FF2B5EF4-FFF2-40B4-BE49-F238E27FC236}">
                <a16:creationId xmlns:a16="http://schemas.microsoft.com/office/drawing/2014/main" id="{7D82DE95-2019-5439-C868-7234460CC588}"/>
              </a:ext>
            </a:extLst>
          </p:cNvPr>
          <p:cNvPicPr>
            <a:picLocks noChangeAspect="1"/>
          </p:cNvPicPr>
          <p:nvPr/>
        </p:nvPicPr>
        <p:blipFill>
          <a:blip r:embed="rId12"/>
          <a:stretch>
            <a:fillRect/>
          </a:stretch>
        </p:blipFill>
        <p:spPr>
          <a:xfrm>
            <a:off x="5902322" y="5653854"/>
            <a:ext cx="469963" cy="469963"/>
          </a:xfrm>
          <a:prstGeom prst="rect">
            <a:avLst/>
          </a:prstGeom>
        </p:spPr>
      </p:pic>
      <p:pic>
        <p:nvPicPr>
          <p:cNvPr id="61" name="Picture 65">
            <a:extLst>
              <a:ext uri="{FF2B5EF4-FFF2-40B4-BE49-F238E27FC236}">
                <a16:creationId xmlns:a16="http://schemas.microsoft.com/office/drawing/2014/main" id="{E05B5E7A-B1B5-47D2-A6B1-B8BABFB95423}"/>
              </a:ext>
            </a:extLst>
          </p:cNvPr>
          <p:cNvPicPr>
            <a:picLocks noChangeAspect="1"/>
          </p:cNvPicPr>
          <p:nvPr/>
        </p:nvPicPr>
        <p:blipFill>
          <a:blip r:embed="rId13"/>
          <a:stretch>
            <a:fillRect/>
          </a:stretch>
        </p:blipFill>
        <p:spPr>
          <a:xfrm>
            <a:off x="7015670" y="5653854"/>
            <a:ext cx="469963" cy="469963"/>
          </a:xfrm>
          <a:prstGeom prst="rect">
            <a:avLst/>
          </a:prstGeom>
        </p:spPr>
      </p:pic>
      <p:grpSp>
        <p:nvGrpSpPr>
          <p:cNvPr id="62" name="Group 10">
            <a:extLst>
              <a:ext uri="{FF2B5EF4-FFF2-40B4-BE49-F238E27FC236}">
                <a16:creationId xmlns:a16="http://schemas.microsoft.com/office/drawing/2014/main" id="{B9F13060-BD99-D7E5-BD6C-40107E1C5723}"/>
              </a:ext>
            </a:extLst>
          </p:cNvPr>
          <p:cNvGrpSpPr/>
          <p:nvPr/>
        </p:nvGrpSpPr>
        <p:grpSpPr>
          <a:xfrm>
            <a:off x="44733" y="1297945"/>
            <a:ext cx="12057568" cy="1123931"/>
            <a:chOff x="712557" y="1660810"/>
            <a:chExt cx="16873686" cy="1123931"/>
          </a:xfrm>
        </p:grpSpPr>
        <p:sp>
          <p:nvSpPr>
            <p:cNvPr id="63" name="TextBox 11">
              <a:extLst>
                <a:ext uri="{FF2B5EF4-FFF2-40B4-BE49-F238E27FC236}">
                  <a16:creationId xmlns:a16="http://schemas.microsoft.com/office/drawing/2014/main" id="{C5FA5C98-C75B-4CE7-50A7-93AB55F582C6}"/>
                </a:ext>
              </a:extLst>
            </p:cNvPr>
            <p:cNvSpPr txBox="1"/>
            <p:nvPr/>
          </p:nvSpPr>
          <p:spPr>
            <a:xfrm>
              <a:off x="730330" y="1669820"/>
              <a:ext cx="16855913" cy="1114921"/>
            </a:xfrm>
            <a:prstGeom prst="rect">
              <a:avLst/>
            </a:prstGeom>
            <a:noFill/>
          </p:spPr>
          <p:txBody>
            <a:bodyPr wrap="square">
              <a:spAutoFit/>
            </a:bodyPr>
            <a:lstStyle/>
            <a:p>
              <a:pPr algn="ctr">
                <a:lnSpc>
                  <a:spcPct val="80000"/>
                </a:lnSpc>
              </a:pPr>
              <a:r>
                <a:rPr lang="en-US" sz="8000" b="1">
                  <a:ln w="200025">
                    <a:solidFill>
                      <a:schemeClr val="bg1"/>
                    </a:solidFill>
                    <a:prstDash val="solid"/>
                  </a:ln>
                  <a:solidFill>
                    <a:schemeClr val="bg1"/>
                  </a:solidFill>
                  <a:effectLst>
                    <a:outerShdw blurRad="50800" dist="38100" dir="5400000" algn="t" rotWithShape="0">
                      <a:prstClr val="black">
                        <a:alpha val="40000"/>
                      </a:prstClr>
                    </a:outerShdw>
                  </a:effectLst>
                  <a:latin typeface="iCiel Pony" panose="02000000000000000000" pitchFamily="2" charset="0"/>
                  <a:ea typeface="LNTH-LuoLuoNotangYuanTi 1" pitchFamily="2" charset="-128"/>
                  <a:cs typeface="LNTH-LuoLuoNotangYuanTi 1" pitchFamily="2" charset="-128"/>
                </a:rPr>
                <a:t>THI ĐUA ĐỌC TRƯỚC LỚP</a:t>
              </a:r>
              <a:endParaRPr lang="en-US" sz="80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iCiel Pony" panose="02000000000000000000" pitchFamily="2" charset="0"/>
                <a:ea typeface="LNTH-LuoLuoNotangYuanTi 1" pitchFamily="2" charset="-128"/>
                <a:cs typeface="LNTH-LuoLuoNotangYuanTi 1" pitchFamily="2" charset="-128"/>
              </a:endParaRPr>
            </a:p>
          </p:txBody>
        </p:sp>
        <p:sp>
          <p:nvSpPr>
            <p:cNvPr id="64" name="TextBox 12">
              <a:extLst>
                <a:ext uri="{FF2B5EF4-FFF2-40B4-BE49-F238E27FC236}">
                  <a16:creationId xmlns:a16="http://schemas.microsoft.com/office/drawing/2014/main" id="{E839F565-4355-1734-8BA2-8C10685AEDF8}"/>
                </a:ext>
              </a:extLst>
            </p:cNvPr>
            <p:cNvSpPr txBox="1"/>
            <p:nvPr/>
          </p:nvSpPr>
          <p:spPr>
            <a:xfrm>
              <a:off x="712557" y="1660810"/>
              <a:ext cx="16855913" cy="1114921"/>
            </a:xfrm>
            <a:prstGeom prst="rect">
              <a:avLst/>
            </a:prstGeom>
            <a:noFill/>
          </p:spPr>
          <p:txBody>
            <a:bodyPr wrap="square">
              <a:spAutoFit/>
            </a:bodyPr>
            <a:lstStyle/>
            <a:p>
              <a:pPr algn="ctr">
                <a:lnSpc>
                  <a:spcPct val="80000"/>
                </a:lnSpc>
              </a:pP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en-US" sz="80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80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I </a:t>
              </a: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en-US" sz="80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U</a:t>
              </a:r>
              <a:r>
                <a:rPr lang="en-US" sz="8000" b="1">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A</a:t>
              </a:r>
              <a:r>
                <a:rPr lang="en-US" sz="8000" b="1">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en-US" sz="80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Ọ</a:t>
              </a:r>
              <a:r>
                <a:rPr lang="en-US" sz="80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a:t>
              </a:r>
              <a:r>
                <a:rPr lang="en-US" sz="8000" b="1">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en-US" sz="80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en-US" sz="8000" b="1">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R</a:t>
              </a:r>
              <a:r>
                <a:rPr lang="en-US" sz="80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Ư</a:t>
              </a: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Ớ</a:t>
              </a:r>
              <a:r>
                <a:rPr lang="en-US" sz="80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a:t>
              </a:r>
              <a:r>
                <a:rPr lang="en-US" sz="80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en-US" sz="80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L</a:t>
              </a:r>
              <a:r>
                <a:rPr lang="en-US" sz="8000" b="1">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Ớ</a:t>
              </a: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P</a:t>
              </a:r>
              <a:endParaRPr lang="en-US" sz="8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endParaRPr>
            </a:p>
          </p:txBody>
        </p:sp>
      </p:grpSp>
      <p:pic>
        <p:nvPicPr>
          <p:cNvPr id="92" name="Hình ảnh 91" descr="Ảnh có chứa Tượng động vật, hình mẫu, Phim hoạt hình, phim hoạt hình&#10;&#10;Mô tả được tạo tự động">
            <a:extLst>
              <a:ext uri="{FF2B5EF4-FFF2-40B4-BE49-F238E27FC236}">
                <a16:creationId xmlns:a16="http://schemas.microsoft.com/office/drawing/2014/main" id="{D0DE11F0-B053-E593-70E0-6CB13759A3A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1153" y="3222547"/>
            <a:ext cx="3254723" cy="3254723"/>
          </a:xfrm>
          <a:prstGeom prst="rect">
            <a:avLst/>
          </a:prstGeom>
        </p:spPr>
      </p:pic>
    </p:spTree>
    <p:extLst>
      <p:ext uri="{BB962C8B-B14F-4D97-AF65-F5344CB8AC3E}">
        <p14:creationId xmlns:p14="http://schemas.microsoft.com/office/powerpoint/2010/main" val="2409324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8" presetID="2" presetClass="entr" presetSubtype="1" fill="hold" nodeType="withEffect" p14:presetBounceEnd="72000">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14:bounceEnd="72000">
                                          <p:cBhvr additive="base">
                                            <p:cTn id="10"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11" dur="1000" fill="hold"/>
                                            <p:tgtEl>
                                              <p:spTgt spid="3"/>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ppt_x</p:attrName>
                                            </p:attrNameLst>
                                          </p:cBhvr>
                                          <p:tavLst>
                                            <p:tav tm="0">
                                              <p:val>
                                                <p:strVal val="#ppt_x-#ppt_w*1.125000"/>
                                              </p:val>
                                            </p:tav>
                                            <p:tav tm="100000">
                                              <p:val>
                                                <p:strVal val="#ppt_x"/>
                                              </p:val>
                                            </p:tav>
                                          </p:tavLst>
                                        </p:anim>
                                        <p:animEffect transition="in" filter="wipe(right)">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par>
                              <p:cTn id="37" fill="hold">
                                <p:stCondLst>
                                  <p:cond delay="1000"/>
                                </p:stCondLst>
                                <p:childTnLst>
                                  <p:par>
                                    <p:cTn id="38" presetID="2" presetClass="entr" presetSubtype="4" fill="hold" nodeType="afterEffect" p14:presetBounceEnd="77000">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14:bounceEnd="77000">
                                          <p:cBhvr additive="base">
                                            <p:cTn id="40" dur="1000" fill="hold"/>
                                            <p:tgtEl>
                                              <p:spTgt spid="62"/>
                                            </p:tgtEl>
                                            <p:attrNameLst>
                                              <p:attrName>ppt_x</p:attrName>
                                            </p:attrNameLst>
                                          </p:cBhvr>
                                          <p:tavLst>
                                            <p:tav tm="0">
                                              <p:val>
                                                <p:strVal val="#ppt_x"/>
                                              </p:val>
                                            </p:tav>
                                            <p:tav tm="100000">
                                              <p:val>
                                                <p:strVal val="#ppt_x"/>
                                              </p:val>
                                            </p:tav>
                                          </p:tavLst>
                                        </p:anim>
                                        <p:anim calcmode="lin" valueType="num" p14:bounceEnd="77000">
                                          <p:cBhvr additive="base">
                                            <p:cTn id="41" dur="100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48"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15" name="Trò-chơi-chíu.wav"/>
                                            </p:tgtEl>
                                          </p:cMediaNode>
                                        </p:audio>
                                      </p:subTnLst>
                                    </p:cTn>
                                  </p:par>
                                  <p:par>
                                    <p:cTn id="8" presetID="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ppt_x</p:attrName>
                                            </p:attrNameLst>
                                          </p:cBhvr>
                                          <p:tavLst>
                                            <p:tav tm="0">
                                              <p:val>
                                                <p:strVal val="#ppt_x-#ppt_w*1.125000"/>
                                              </p:val>
                                            </p:tav>
                                            <p:tav tm="100000">
                                              <p:val>
                                                <p:strVal val="#ppt_x"/>
                                              </p:val>
                                            </p:tav>
                                          </p:tavLst>
                                        </p:anim>
                                        <p:animEffect transition="in" filter="wipe(right)">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par>
                              <p:cTn id="37" fill="hold">
                                <p:stCondLst>
                                  <p:cond delay="1000"/>
                                </p:stCondLst>
                                <p:childTnLst>
                                  <p:par>
                                    <p:cTn id="38" presetID="2" presetClass="entr" presetSubtype="4" fill="hold"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1000" fill="hold"/>
                                            <p:tgtEl>
                                              <p:spTgt spid="62"/>
                                            </p:tgtEl>
                                            <p:attrNameLst>
                                              <p:attrName>ppt_x</p:attrName>
                                            </p:attrNameLst>
                                          </p:cBhvr>
                                          <p:tavLst>
                                            <p:tav tm="0">
                                              <p:val>
                                                <p:strVal val="#ppt_x"/>
                                              </p:val>
                                            </p:tav>
                                            <p:tav tm="100000">
                                              <p:val>
                                                <p:strVal val="#ppt_x"/>
                                              </p:val>
                                            </p:tav>
                                          </p:tavLst>
                                        </p:anim>
                                        <p:anim calcmode="lin" valueType="num">
                                          <p:cBhvr additive="base">
                                            <p:cTn id="41" dur="100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16"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48" grpId="0"/>
          <p:bldP spid="5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0">
            <a:extLst>
              <a:ext uri="{FF2B5EF4-FFF2-40B4-BE49-F238E27FC236}">
                <a16:creationId xmlns:a16="http://schemas.microsoft.com/office/drawing/2014/main" id="{68D47F38-740D-D440-44BB-EA29754DF9E0}"/>
              </a:ext>
            </a:extLst>
          </p:cNvPr>
          <p:cNvGrpSpPr/>
          <p:nvPr/>
        </p:nvGrpSpPr>
        <p:grpSpPr>
          <a:xfrm>
            <a:off x="73566" y="521738"/>
            <a:ext cx="12044868" cy="860101"/>
            <a:chOff x="730330" y="1668993"/>
            <a:chExt cx="16855913" cy="860101"/>
          </a:xfrm>
        </p:grpSpPr>
        <p:sp>
          <p:nvSpPr>
            <p:cNvPr id="13" name="TextBox 11">
              <a:extLst>
                <a:ext uri="{FF2B5EF4-FFF2-40B4-BE49-F238E27FC236}">
                  <a16:creationId xmlns:a16="http://schemas.microsoft.com/office/drawing/2014/main" id="{25891D0B-C8B5-BDB4-2E56-7D7D5FA3CC6F}"/>
                </a:ext>
              </a:extLst>
            </p:cNvPr>
            <p:cNvSpPr txBox="1"/>
            <p:nvPr/>
          </p:nvSpPr>
          <p:spPr>
            <a:xfrm>
              <a:off x="730330" y="1669820"/>
              <a:ext cx="16855913" cy="859274"/>
            </a:xfrm>
            <a:prstGeom prst="rect">
              <a:avLst/>
            </a:prstGeom>
            <a:noFill/>
          </p:spPr>
          <p:txBody>
            <a:bodyPr wrap="square">
              <a:spAutoFit/>
            </a:bodyPr>
            <a:lstStyle/>
            <a:p>
              <a:pPr algn="ctr">
                <a:lnSpc>
                  <a:spcPct val="80000"/>
                </a:lnSpc>
              </a:pPr>
              <a:r>
                <a:rPr lang="en-US" sz="6000" b="1">
                  <a:ln w="200025">
                    <a:solidFill>
                      <a:schemeClr val="bg1"/>
                    </a:solidFill>
                    <a:prstDash val="solid"/>
                  </a:ln>
                  <a:solidFill>
                    <a:schemeClr val="bg1"/>
                  </a:solidFill>
                  <a:effectLst>
                    <a:outerShdw blurRad="50800" dist="38100" dir="5400000" algn="t" rotWithShape="0">
                      <a:prstClr val="black">
                        <a:alpha val="40000"/>
                      </a:prstClr>
                    </a:outerShdw>
                  </a:effectLst>
                  <a:latin typeface="iCiel Pony" panose="02000000000000000000" pitchFamily="2" charset="0"/>
                  <a:ea typeface="LNTH-LuoLuoNotangYuanTi 1" pitchFamily="2" charset="-128"/>
                  <a:cs typeface="LNTH-LuoLuoNotangYuanTi 1" pitchFamily="2" charset="-128"/>
                </a:rPr>
                <a:t>BÌNH CHỌN NHÓM ĐỌC TỐT NHẤT</a:t>
              </a:r>
              <a:endParaRPr lang="en-US" sz="60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iCiel Pony" panose="02000000000000000000" pitchFamily="2" charset="0"/>
                <a:ea typeface="LNTH-LuoLuoNotangYuanTi 1" pitchFamily="2" charset="-128"/>
                <a:cs typeface="LNTH-LuoLuoNotangYuanTi 1" pitchFamily="2" charset="-128"/>
              </a:endParaRPr>
            </a:p>
          </p:txBody>
        </p:sp>
        <p:sp>
          <p:nvSpPr>
            <p:cNvPr id="14" name="TextBox 12">
              <a:extLst>
                <a:ext uri="{FF2B5EF4-FFF2-40B4-BE49-F238E27FC236}">
                  <a16:creationId xmlns:a16="http://schemas.microsoft.com/office/drawing/2014/main" id="{160EB0B2-003F-40CA-FF26-B96C6A4B2E45}"/>
                </a:ext>
              </a:extLst>
            </p:cNvPr>
            <p:cNvSpPr txBox="1"/>
            <p:nvPr/>
          </p:nvSpPr>
          <p:spPr>
            <a:xfrm>
              <a:off x="730330" y="1668993"/>
              <a:ext cx="16855913" cy="859274"/>
            </a:xfrm>
            <a:prstGeom prst="rect">
              <a:avLst/>
            </a:prstGeom>
            <a:noFill/>
          </p:spPr>
          <p:txBody>
            <a:bodyPr wrap="square">
              <a:spAutoFit/>
            </a:bodyPr>
            <a:lstStyle/>
            <a:p>
              <a:pPr algn="ctr">
                <a:lnSpc>
                  <a:spcPct val="80000"/>
                </a:lnSpc>
              </a:pP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B</a:t>
              </a:r>
              <a:r>
                <a:rPr lang="en-US" sz="6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Ì</a:t>
              </a:r>
              <a:r>
                <a:rPr lang="en-US" sz="6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en-US" sz="6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 </a:t>
              </a:r>
              <a:r>
                <a:rPr lang="en-US" sz="6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a:t>
              </a:r>
              <a:r>
                <a:rPr lang="en-US" sz="60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Ọ</a:t>
              </a:r>
              <a:r>
                <a:rPr lang="en-US" sz="6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en-US" sz="60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en-US" sz="6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en-US" sz="6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6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Ó</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M </a:t>
              </a:r>
              <a:r>
                <a:rPr lang="en-US" sz="6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Ọ</a:t>
              </a:r>
              <a:r>
                <a:rPr lang="en-US" sz="6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 </a:t>
              </a:r>
              <a:r>
                <a:rPr lang="en-US" sz="6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en-US" sz="6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Ố</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 </a:t>
              </a:r>
              <a:r>
                <a:rPr lang="en-US" sz="6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en-US" sz="60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Ấ</a:t>
              </a:r>
              <a:r>
                <a:rPr lang="en-US" sz="6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endParaRPr lang="en-US" sz="60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endParaRPr>
            </a:p>
          </p:txBody>
        </p:sp>
      </p:grpSp>
      <p:pic>
        <p:nvPicPr>
          <p:cNvPr id="15" name="Hình ảnh 14" descr="Ảnh có chứa Phim hoạt hình, hình mẫu, phim hoạt hình&#10;&#10;Mô tả được tạo tự động">
            <a:extLst>
              <a:ext uri="{FF2B5EF4-FFF2-40B4-BE49-F238E27FC236}">
                <a16:creationId xmlns:a16="http://schemas.microsoft.com/office/drawing/2014/main" id="{BEB34044-268E-9489-E1FF-ED40AA50D959}"/>
              </a:ext>
            </a:extLst>
          </p:cNvPr>
          <p:cNvPicPr>
            <a:picLocks noChangeAspect="1"/>
          </p:cNvPicPr>
          <p:nvPr/>
        </p:nvPicPr>
        <p:blipFill>
          <a:blip r:embed="rId5"/>
          <a:stretch>
            <a:fillRect/>
          </a:stretch>
        </p:blipFill>
        <p:spPr>
          <a:xfrm>
            <a:off x="3445662" y="2019869"/>
            <a:ext cx="5300673" cy="5290072"/>
          </a:xfrm>
          <a:prstGeom prst="rect">
            <a:avLst/>
          </a:prstGeom>
        </p:spPr>
      </p:pic>
    </p:spTree>
    <p:controls>
      <mc:AlternateContent xmlns:mc="http://schemas.openxmlformats.org/markup-compatibility/2006">
        <mc:Choice xmlns:v="urn:schemas-microsoft-com:vml" Requires="v">
          <p:control name="TextBox1" r:id="rId1" imgW="4851360" imgH="1244520"/>
        </mc:Choice>
        <mc:Fallback>
          <p:control name="TextBox1" r:id="rId1" imgW="4851360" imgH="1244520">
            <p:pic>
              <p:nvPicPr>
                <p:cNvPr id="16" name="TextBox1">
                  <a:extLst>
                    <a:ext uri="{FF2B5EF4-FFF2-40B4-BE49-F238E27FC236}">
                      <a16:creationId xmlns:a16="http://schemas.microsoft.com/office/drawing/2014/main" id="{6A6821C8-8697-4134-AD64-7BF8018B7036}"/>
                    </a:ext>
                  </a:extLst>
                </p:cNvPr>
                <p:cNvPicPr>
                  <a:picLocks/>
                </p:cNvPicPr>
                <p:nvPr/>
              </p:nvPicPr>
              <p:blipFill>
                <a:blip r:embed="rId6"/>
                <a:stretch>
                  <a:fillRect/>
                </a:stretch>
              </p:blipFill>
              <p:spPr>
                <a:xfrm>
                  <a:off x="3564612" y="1514403"/>
                  <a:ext cx="4850611" cy="1242446"/>
                </a:xfrm>
                <a:prstGeom prst="rect">
                  <a:avLst/>
                </a:prstGeom>
              </p:spPr>
            </p:pic>
          </p:control>
        </mc:Fallback>
      </mc:AlternateContent>
    </p:controls>
    <p:extLst>
      <p:ext uri="{BB962C8B-B14F-4D97-AF65-F5344CB8AC3E}">
        <p14:creationId xmlns:p14="http://schemas.microsoft.com/office/powerpoint/2010/main" val="3585552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a:extLst>
              <a:ext uri="{FF2B5EF4-FFF2-40B4-BE49-F238E27FC236}">
                <a16:creationId xmlns:a16="http://schemas.microsoft.com/office/drawing/2014/main" id="{268CD148-9595-C246-7B80-457886A0E7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14419" y="288595"/>
            <a:ext cx="4477581" cy="3942137"/>
          </a:xfrm>
          <a:prstGeom prst="rect">
            <a:avLst/>
          </a:prstGeom>
        </p:spPr>
      </p:pic>
      <p:pic>
        <p:nvPicPr>
          <p:cNvPr id="23" name="Hình ảnh 22" descr="Ảnh có chứa Tượng động vật, hình mẫu, Phim hoạt hình, phim hoạt hình&#10;&#10;Mô tả được tạo tự động">
            <a:extLst>
              <a:ext uri="{FF2B5EF4-FFF2-40B4-BE49-F238E27FC236}">
                <a16:creationId xmlns:a16="http://schemas.microsoft.com/office/drawing/2014/main" id="{295E4526-A155-F28C-27FD-46C15303B9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4027" y="2969311"/>
            <a:ext cx="3625407" cy="3625407"/>
          </a:xfrm>
          <a:prstGeom prst="rect">
            <a:avLst/>
          </a:prstGeom>
        </p:spPr>
      </p:pic>
      <p:pic>
        <p:nvPicPr>
          <p:cNvPr id="10" name="Picture 7">
            <a:extLst>
              <a:ext uri="{FF2B5EF4-FFF2-40B4-BE49-F238E27FC236}">
                <a16:creationId xmlns:a16="http://schemas.microsoft.com/office/drawing/2014/main" id="{F82AE3B7-DE80-EACE-37BE-41DE140C1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699" y="288349"/>
            <a:ext cx="4477581" cy="3942137"/>
          </a:xfrm>
          <a:prstGeom prst="rect">
            <a:avLst/>
          </a:prstGeom>
        </p:spPr>
      </p:pic>
      <p:grpSp>
        <p:nvGrpSpPr>
          <p:cNvPr id="16" name="Group 11">
            <a:extLst>
              <a:ext uri="{FF2B5EF4-FFF2-40B4-BE49-F238E27FC236}">
                <a16:creationId xmlns:a16="http://schemas.microsoft.com/office/drawing/2014/main" id="{AA8BFCE8-0B76-1584-23B4-5A2359B24B8C}"/>
              </a:ext>
            </a:extLst>
          </p:cNvPr>
          <p:cNvGrpSpPr/>
          <p:nvPr/>
        </p:nvGrpSpPr>
        <p:grpSpPr>
          <a:xfrm>
            <a:off x="3516024" y="85794"/>
            <a:ext cx="4930277" cy="1027678"/>
            <a:chOff x="-555806" y="-12015"/>
            <a:chExt cx="4930277" cy="1027678"/>
          </a:xfrm>
        </p:grpSpPr>
        <p:sp>
          <p:nvSpPr>
            <p:cNvPr id="17" name="文本框 18">
              <a:extLst>
                <a:ext uri="{FF2B5EF4-FFF2-40B4-BE49-F238E27FC236}">
                  <a16:creationId xmlns:a16="http://schemas.microsoft.com/office/drawing/2014/main" id="{9F624D85-72D9-6591-D497-A5827CB029D3}"/>
                </a:ext>
              </a:extLst>
            </p:cNvPr>
            <p:cNvSpPr txBox="1"/>
            <p:nvPr/>
          </p:nvSpPr>
          <p:spPr>
            <a:xfrm>
              <a:off x="-555806" y="0"/>
              <a:ext cx="4930277"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60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18" name="文本框 18">
              <a:extLst>
                <a:ext uri="{FF2B5EF4-FFF2-40B4-BE49-F238E27FC236}">
                  <a16:creationId xmlns:a16="http://schemas.microsoft.com/office/drawing/2014/main" id="{8780FDDE-00AF-A28B-CA0F-7EA7C15794B9}"/>
                </a:ext>
              </a:extLst>
            </p:cNvPr>
            <p:cNvSpPr txBox="1"/>
            <p:nvPr/>
          </p:nvSpPr>
          <p:spPr>
            <a:xfrm>
              <a:off x="-333125" y="-12015"/>
              <a:ext cx="4484914"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FF6699"/>
                  </a:solidFill>
                  <a:effectLst/>
                  <a:uLnTx/>
                  <a:uFillTx/>
                  <a:latin typeface="#9Slide05 Phobia" panose="02000506000000020003" pitchFamily="2" charset="0"/>
                </a:rPr>
                <a:t>Hoạt động:</a:t>
              </a:r>
              <a:endParaRPr kumimoji="0" lang="zh-CN" altLang="en-US" sz="6000" b="0" i="0" u="none" strike="noStrike" kern="1200" cap="none" spc="0" normalizeH="0" baseline="0" noProof="0" dirty="0">
                <a:ln>
                  <a:noFill/>
                </a:ln>
                <a:solidFill>
                  <a:srgbClr val="FF6699"/>
                </a:solidFill>
                <a:effectLst/>
                <a:uLnTx/>
                <a:uFillTx/>
                <a:latin typeface="#9Slide05 Phobia" panose="02000506000000020003" pitchFamily="2" charset="0"/>
              </a:endParaRPr>
            </a:p>
          </p:txBody>
        </p:sp>
      </p:grpSp>
      <p:grpSp>
        <p:nvGrpSpPr>
          <p:cNvPr id="24" name="Group 6">
            <a:extLst>
              <a:ext uri="{FF2B5EF4-FFF2-40B4-BE49-F238E27FC236}">
                <a16:creationId xmlns:a16="http://schemas.microsoft.com/office/drawing/2014/main" id="{C52ACDA1-344A-A5E7-2853-9CE13B7F79DC}"/>
              </a:ext>
            </a:extLst>
          </p:cNvPr>
          <p:cNvGrpSpPr/>
          <p:nvPr/>
        </p:nvGrpSpPr>
        <p:grpSpPr>
          <a:xfrm>
            <a:off x="1452790" y="991313"/>
            <a:ext cx="9056744" cy="1576585"/>
            <a:chOff x="5334131" y="6585062"/>
            <a:chExt cx="13208092" cy="2276820"/>
          </a:xfrm>
        </p:grpSpPr>
        <p:sp>
          <p:nvSpPr>
            <p:cNvPr id="25" name="TextBox 7">
              <a:extLst>
                <a:ext uri="{FF2B5EF4-FFF2-40B4-BE49-F238E27FC236}">
                  <a16:creationId xmlns:a16="http://schemas.microsoft.com/office/drawing/2014/main" id="{388DD0E1-D743-106F-9D97-51E535C826C1}"/>
                </a:ext>
              </a:extLst>
            </p:cNvPr>
            <p:cNvSpPr txBox="1"/>
            <p:nvPr/>
          </p:nvSpPr>
          <p:spPr>
            <a:xfrm>
              <a:off x="5334131" y="6585062"/>
              <a:ext cx="13208091" cy="2276820"/>
            </a:xfrm>
            <a:prstGeom prst="rect">
              <a:avLst/>
            </a:prstGeom>
            <a:noFill/>
          </p:spPr>
          <p:txBody>
            <a:bodyPr wrap="square" rtlCol="0">
              <a:spAutoFit/>
            </a:bodyPr>
            <a:lstStyle/>
            <a:p>
              <a:pPr algn="ctr">
                <a:lnSpc>
                  <a:spcPct val="130000"/>
                </a:lnSpc>
              </a:pPr>
              <a:r>
                <a:rPr lang="en-US" sz="80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rPr>
                <a:t>LUYỆN ĐỌC HIỂU</a:t>
              </a:r>
              <a:endParaRPr lang="en-US" sz="80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sp>
          <p:nvSpPr>
            <p:cNvPr id="26" name="TextBox 8">
              <a:extLst>
                <a:ext uri="{FF2B5EF4-FFF2-40B4-BE49-F238E27FC236}">
                  <a16:creationId xmlns:a16="http://schemas.microsoft.com/office/drawing/2014/main" id="{EE773A60-DEAF-9A82-A9DA-B64ECE48666D}"/>
                </a:ext>
              </a:extLst>
            </p:cNvPr>
            <p:cNvSpPr txBox="1"/>
            <p:nvPr/>
          </p:nvSpPr>
          <p:spPr>
            <a:xfrm>
              <a:off x="5334132" y="6585062"/>
              <a:ext cx="13208091" cy="2276820"/>
            </a:xfrm>
            <a:prstGeom prst="rect">
              <a:avLst/>
            </a:prstGeom>
            <a:noFill/>
          </p:spPr>
          <p:txBody>
            <a:bodyPr wrap="square" rtlCol="0">
              <a:spAutoFit/>
            </a:bodyPr>
            <a:lstStyle/>
            <a:p>
              <a:pPr algn="ctr">
                <a:lnSpc>
                  <a:spcPct val="130000"/>
                </a:lnSpc>
              </a:pP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L</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U</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Y</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Ệ</a:t>
              </a:r>
              <a:r>
                <a:rPr lang="en-US" sz="80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N</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 Đ</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Ọ</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C </a:t>
              </a: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H</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I</a:t>
              </a:r>
              <a:r>
                <a:rPr lang="en-US" sz="80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Ể</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U</a:t>
              </a:r>
              <a:endParaRPr lang="en-US" sz="80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spTree>
    <p:extLst>
      <p:ext uri="{BB962C8B-B14F-4D97-AF65-F5344CB8AC3E}">
        <p14:creationId xmlns:p14="http://schemas.microsoft.com/office/powerpoint/2010/main" val="3509902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250" fill="hold"/>
                                            <p:tgtEl>
                                              <p:spTgt spid="24"/>
                                            </p:tgtEl>
                                            <p:attrNameLst>
                                              <p:attrName>ppt_w</p:attrName>
                                            </p:attrNameLst>
                                          </p:cBhvr>
                                          <p:tavLst>
                                            <p:tav tm="0">
                                              <p:val>
                                                <p:fltVal val="0"/>
                                              </p:val>
                                            </p:tav>
                                            <p:tav tm="100000">
                                              <p:val>
                                                <p:strVal val="#ppt_w"/>
                                              </p:val>
                                            </p:tav>
                                          </p:tavLst>
                                        </p:anim>
                                        <p:anim calcmode="lin" valueType="num">
                                          <p:cBhvr>
                                            <p:cTn id="13" dur="250" fill="hold"/>
                                            <p:tgtEl>
                                              <p:spTgt spid="24"/>
                                            </p:tgtEl>
                                            <p:attrNameLst>
                                              <p:attrName>ppt_h</p:attrName>
                                            </p:attrNameLst>
                                          </p:cBhvr>
                                          <p:tavLst>
                                            <p:tav tm="0">
                                              <p:val>
                                                <p:fltVal val="0"/>
                                              </p:val>
                                            </p:tav>
                                            <p:tav tm="100000">
                                              <p:val>
                                                <p:strVal val="#ppt_h"/>
                                              </p:val>
                                            </p:tav>
                                          </p:tavLst>
                                        </p:anim>
                                        <p:animEffect transition="in" filter="fade">
                                          <p:cBhvr>
                                            <p:cTn id="14" dur="25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5" fill="hold">
                                <p:stCondLst>
                                  <p:cond delay="750"/>
                                </p:stCondLst>
                                <p:childTnLst>
                                  <p:par>
                                    <p:cTn id="16" presetID="6" presetClass="emph" presetSubtype="0" fill="hold" nodeType="afterEffect" p14:presetBounceEnd="98000">
                                      <p:stCondLst>
                                        <p:cond delay="0"/>
                                      </p:stCondLst>
                                      <p:childTnLst>
                                        <p:animScale p14:bounceEnd="98000">
                                          <p:cBhvr>
                                            <p:cTn id="17" dur="2000" fill="hold"/>
                                            <p:tgtEl>
                                              <p:spTgt spid="24"/>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250" fill="hold"/>
                                            <p:tgtEl>
                                              <p:spTgt spid="24"/>
                                            </p:tgtEl>
                                            <p:attrNameLst>
                                              <p:attrName>ppt_w</p:attrName>
                                            </p:attrNameLst>
                                          </p:cBhvr>
                                          <p:tavLst>
                                            <p:tav tm="0">
                                              <p:val>
                                                <p:fltVal val="0"/>
                                              </p:val>
                                            </p:tav>
                                            <p:tav tm="100000">
                                              <p:val>
                                                <p:strVal val="#ppt_w"/>
                                              </p:val>
                                            </p:tav>
                                          </p:tavLst>
                                        </p:anim>
                                        <p:anim calcmode="lin" valueType="num">
                                          <p:cBhvr>
                                            <p:cTn id="13" dur="250" fill="hold"/>
                                            <p:tgtEl>
                                              <p:spTgt spid="24"/>
                                            </p:tgtEl>
                                            <p:attrNameLst>
                                              <p:attrName>ppt_h</p:attrName>
                                            </p:attrNameLst>
                                          </p:cBhvr>
                                          <p:tavLst>
                                            <p:tav tm="0">
                                              <p:val>
                                                <p:fltVal val="0"/>
                                              </p:val>
                                            </p:tav>
                                            <p:tav tm="100000">
                                              <p:val>
                                                <p:strVal val="#ppt_h"/>
                                              </p:val>
                                            </p:tav>
                                          </p:tavLst>
                                        </p:anim>
                                        <p:animEffect transition="in" filter="fade">
                                          <p:cBhvr>
                                            <p:cTn id="14" dur="25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7" name="whoosh.wav"/>
                                            </p:tgtEl>
                                          </p:cMediaNode>
                                        </p:audio>
                                      </p:subTnLst>
                                    </p:cTn>
                                  </p:par>
                                </p:childTnLst>
                              </p:cTn>
                            </p:par>
                            <p:par>
                              <p:cTn id="15" fill="hold">
                                <p:stCondLst>
                                  <p:cond delay="750"/>
                                </p:stCondLst>
                                <p:childTnLst>
                                  <p:par>
                                    <p:cTn id="16" presetID="6" presetClass="emph" presetSubtype="0" fill="hold" nodeType="afterEffect">
                                      <p:stCondLst>
                                        <p:cond delay="0"/>
                                      </p:stCondLst>
                                      <p:childTnLst>
                                        <p:animScale>
                                          <p:cBhvr>
                                            <p:cTn id="17" dur="2000" fill="hold"/>
                                            <p:tgtEl>
                                              <p:spTgt spid="24"/>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509859" y="1090329"/>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1">
            <a:extLst>
              <a:ext uri="{FF2B5EF4-FFF2-40B4-BE49-F238E27FC236}">
                <a16:creationId xmlns:a16="http://schemas.microsoft.com/office/drawing/2014/main" id="{EC491A13-A283-6029-50C0-EEC81765E156}"/>
              </a:ext>
            </a:extLst>
          </p:cNvPr>
          <p:cNvSpPr/>
          <p:nvPr/>
        </p:nvSpPr>
        <p:spPr>
          <a:xfrm>
            <a:off x="353473" y="332873"/>
            <a:ext cx="11485054" cy="619225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Thảo nguyên: vùng đất rộng, bằng phẳng, thực vật chủ yếu là cỏ.</a:t>
            </a:r>
          </a:p>
        </p:txBody>
      </p:sp>
      <p:sp>
        <p:nvSpPr>
          <p:cNvPr id="5" name="TextBox 67">
            <a:extLst>
              <a:ext uri="{FF2B5EF4-FFF2-40B4-BE49-F238E27FC236}">
                <a16:creationId xmlns:a16="http://schemas.microsoft.com/office/drawing/2014/main" id="{E3087EAA-1FA4-57C6-B540-F0F50F5ABDC5}"/>
              </a:ext>
            </a:extLst>
          </p:cNvPr>
          <p:cNvSpPr txBox="1"/>
          <p:nvPr/>
        </p:nvSpPr>
        <p:spPr>
          <a:xfrm>
            <a:off x="1362310" y="576355"/>
            <a:ext cx="9610808" cy="1015663"/>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algn="ctr"/>
            <a:r>
              <a:rPr lang="en-US" sz="6000">
                <a:ln w="28575">
                  <a:noFill/>
                  <a:prstDash val="solid"/>
                </a:ln>
                <a:solidFill>
                  <a:srgbClr val="FF0066"/>
                </a:solidFill>
                <a:effectLst>
                  <a:glow rad="139700">
                    <a:srgbClr val="FFFF66"/>
                  </a:glow>
                </a:effectLst>
                <a:latin typeface="iCiel Pony" panose="02000000000000000000" pitchFamily="2" charset="0"/>
                <a:ea typeface="LNTH-LuoLuoNotangYuanTi 1" pitchFamily="2" charset="-128"/>
                <a:cs typeface="LNTH-LuoLuoNotangYuanTi 1" pitchFamily="2" charset="-128"/>
              </a:rPr>
              <a:t>Thảo luận nhóm đôi</a:t>
            </a:r>
            <a:endParaRPr lang="en-US" sz="6000" dirty="0">
              <a:ln w="28575">
                <a:noFill/>
                <a:prstDash val="solid"/>
              </a:ln>
              <a:solidFill>
                <a:srgbClr val="FF0066"/>
              </a:solidFill>
              <a:effectLst>
                <a:glow rad="139700">
                  <a:srgbClr val="FFFF66"/>
                </a:glow>
              </a:effectLst>
              <a:latin typeface="iCiel Pony" panose="02000000000000000000" pitchFamily="2" charset="0"/>
              <a:ea typeface="LNTH-LuoLuoNotangYuanTi 1" pitchFamily="2" charset="-128"/>
              <a:cs typeface="LNTH-LuoLuoNotangYuanTi 1" pitchFamily="2" charset="-128"/>
            </a:endParaRPr>
          </a:p>
        </p:txBody>
      </p:sp>
      <p:grpSp>
        <p:nvGrpSpPr>
          <p:cNvPr id="6" name="Group 7">
            <a:extLst>
              <a:ext uri="{FF2B5EF4-FFF2-40B4-BE49-F238E27FC236}">
                <a16:creationId xmlns:a16="http://schemas.microsoft.com/office/drawing/2014/main" id="{05249F04-9D08-8AE4-5908-0DC3CEEB8F92}"/>
              </a:ext>
            </a:extLst>
          </p:cNvPr>
          <p:cNvGrpSpPr/>
          <p:nvPr/>
        </p:nvGrpSpPr>
        <p:grpSpPr>
          <a:xfrm>
            <a:off x="729068" y="1424909"/>
            <a:ext cx="550481" cy="830998"/>
            <a:chOff x="5748902" y="4521706"/>
            <a:chExt cx="550481" cy="830998"/>
          </a:xfrm>
        </p:grpSpPr>
        <p:sp>
          <p:nvSpPr>
            <p:cNvPr id="7" name="TextBox 8">
              <a:extLst>
                <a:ext uri="{FF2B5EF4-FFF2-40B4-BE49-F238E27FC236}">
                  <a16:creationId xmlns:a16="http://schemas.microsoft.com/office/drawing/2014/main" id="{317E4305-C47B-4172-4DB7-9D4053CEE8FF}"/>
                </a:ext>
              </a:extLst>
            </p:cNvPr>
            <p:cNvSpPr txBox="1"/>
            <p:nvPr/>
          </p:nvSpPr>
          <p:spPr>
            <a:xfrm rot="21418226">
              <a:off x="5748902" y="4521707"/>
              <a:ext cx="550481" cy="830997"/>
            </a:xfrm>
            <a:prstGeom prst="rect">
              <a:avLst/>
            </a:prstGeom>
            <a:noFill/>
          </p:spPr>
          <p:txBody>
            <a:bodyPr wrap="square" rtlCol="0">
              <a:spAutoFit/>
            </a:bodyPr>
            <a:lstStyle/>
            <a:p>
              <a:pPr algn="just"/>
              <a:r>
                <a:rPr lang="en-US" sz="4800" b="1">
                  <a:ln w="317500">
                    <a:solidFill>
                      <a:srgbClr val="FFFFCC"/>
                    </a:solidFill>
                  </a:ln>
                  <a:solidFill>
                    <a:srgbClr val="FF5050"/>
                  </a:solidFill>
                  <a:latin typeface="SVN-Gretoon" panose="02040603050506020204" pitchFamily="18" charset="0"/>
                </a:rPr>
                <a:t>1</a:t>
              </a:r>
              <a:endParaRPr lang="vi-VN" sz="4800" b="1" dirty="0">
                <a:ln w="317500">
                  <a:solidFill>
                    <a:srgbClr val="FFFFCC"/>
                  </a:solidFill>
                </a:ln>
                <a:solidFill>
                  <a:srgbClr val="FF5050"/>
                </a:solidFill>
              </a:endParaRPr>
            </a:p>
          </p:txBody>
        </p:sp>
        <p:sp>
          <p:nvSpPr>
            <p:cNvPr id="11" name="TextBox 9">
              <a:extLst>
                <a:ext uri="{FF2B5EF4-FFF2-40B4-BE49-F238E27FC236}">
                  <a16:creationId xmlns:a16="http://schemas.microsoft.com/office/drawing/2014/main" id="{D198A107-FFAA-1708-DBE5-34B8D9CFE27A}"/>
                </a:ext>
              </a:extLst>
            </p:cNvPr>
            <p:cNvSpPr txBox="1"/>
            <p:nvPr/>
          </p:nvSpPr>
          <p:spPr>
            <a:xfrm rot="21418226">
              <a:off x="5748902" y="4521706"/>
              <a:ext cx="550481" cy="830997"/>
            </a:xfrm>
            <a:prstGeom prst="rect">
              <a:avLst/>
            </a:prstGeom>
            <a:noFill/>
          </p:spPr>
          <p:txBody>
            <a:bodyPr wrap="square" rtlCol="0">
              <a:spAutoFit/>
            </a:bodyPr>
            <a:lstStyle/>
            <a:p>
              <a:pPr algn="just"/>
              <a:r>
                <a:rPr lang="en-US" sz="4800" b="1">
                  <a:solidFill>
                    <a:srgbClr val="FF5050"/>
                  </a:solidFill>
                  <a:latin typeface="SVN-Gretoon" panose="02040603050506020204" pitchFamily="18" charset="0"/>
                </a:rPr>
                <a:t>1</a:t>
              </a:r>
              <a:endParaRPr lang="vi-VN" sz="4800" b="1" dirty="0">
                <a:solidFill>
                  <a:srgbClr val="FF5050"/>
                </a:solidFill>
              </a:endParaRPr>
            </a:p>
          </p:txBody>
        </p:sp>
      </p:grpSp>
      <p:sp>
        <p:nvSpPr>
          <p:cNvPr id="12" name="Hộp Văn bản 11">
            <a:extLst>
              <a:ext uri="{FF2B5EF4-FFF2-40B4-BE49-F238E27FC236}">
                <a16:creationId xmlns:a16="http://schemas.microsoft.com/office/drawing/2014/main" id="{E6174744-3CAC-3B0D-2BDB-3DEFD1928FF2}"/>
              </a:ext>
            </a:extLst>
          </p:cNvPr>
          <p:cNvSpPr txBox="1"/>
          <p:nvPr/>
        </p:nvSpPr>
        <p:spPr>
          <a:xfrm>
            <a:off x="1362310" y="1593241"/>
            <a:ext cx="10021995" cy="584775"/>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Cảnh thiên nhiên được tả ở đoạn đầu có gì đặc sắc?</a:t>
            </a:r>
            <a:endParaRPr lang="en-US" sz="3000">
              <a:latin typeface="Calibri" panose="020F0502020204030204" pitchFamily="34" charset="0"/>
              <a:cs typeface="Calibri" panose="020F0502020204030204" pitchFamily="34" charset="0"/>
            </a:endParaRPr>
          </a:p>
        </p:txBody>
      </p:sp>
      <p:grpSp>
        <p:nvGrpSpPr>
          <p:cNvPr id="13" name="Group 7">
            <a:extLst>
              <a:ext uri="{FF2B5EF4-FFF2-40B4-BE49-F238E27FC236}">
                <a16:creationId xmlns:a16="http://schemas.microsoft.com/office/drawing/2014/main" id="{15E29052-5CFF-11B6-7B5B-E359723C60A9}"/>
              </a:ext>
            </a:extLst>
          </p:cNvPr>
          <p:cNvGrpSpPr/>
          <p:nvPr/>
        </p:nvGrpSpPr>
        <p:grpSpPr>
          <a:xfrm>
            <a:off x="703281" y="2583730"/>
            <a:ext cx="556373" cy="780404"/>
            <a:chOff x="5743010" y="4541522"/>
            <a:chExt cx="556373" cy="780404"/>
          </a:xfrm>
        </p:grpSpPr>
        <p:sp>
          <p:nvSpPr>
            <p:cNvPr id="14" name="TextBox 8">
              <a:extLst>
                <a:ext uri="{FF2B5EF4-FFF2-40B4-BE49-F238E27FC236}">
                  <a16:creationId xmlns:a16="http://schemas.microsoft.com/office/drawing/2014/main" id="{649C7C81-FBF8-71E4-A00C-F525F597070B}"/>
                </a:ext>
              </a:extLst>
            </p:cNvPr>
            <p:cNvSpPr txBox="1"/>
            <p:nvPr/>
          </p:nvSpPr>
          <p:spPr>
            <a:xfrm rot="21418226">
              <a:off x="5748902" y="4552485"/>
              <a:ext cx="550481" cy="769441"/>
            </a:xfrm>
            <a:prstGeom prst="rect">
              <a:avLst/>
            </a:prstGeom>
            <a:noFill/>
          </p:spPr>
          <p:txBody>
            <a:bodyPr wrap="square" rtlCol="0">
              <a:spAutoFit/>
            </a:bodyPr>
            <a:lstStyle/>
            <a:p>
              <a:pPr algn="just"/>
              <a:r>
                <a:rPr lang="en-US" sz="4400" b="1">
                  <a:ln w="317500">
                    <a:solidFill>
                      <a:srgbClr val="FFFFCC"/>
                    </a:solidFill>
                  </a:ln>
                  <a:solidFill>
                    <a:srgbClr val="FF5050"/>
                  </a:solidFill>
                  <a:latin typeface="SVN-Gretoon" panose="02040603050506020204" pitchFamily="18" charset="0"/>
                </a:rPr>
                <a:t>2</a:t>
              </a:r>
              <a:endParaRPr lang="vi-VN" sz="4400" b="1" dirty="0">
                <a:ln w="317500">
                  <a:solidFill>
                    <a:srgbClr val="FFFFCC"/>
                  </a:solidFill>
                </a:ln>
                <a:solidFill>
                  <a:srgbClr val="FF5050"/>
                </a:solidFill>
              </a:endParaRPr>
            </a:p>
          </p:txBody>
        </p:sp>
        <p:sp>
          <p:nvSpPr>
            <p:cNvPr id="15" name="TextBox 9">
              <a:extLst>
                <a:ext uri="{FF2B5EF4-FFF2-40B4-BE49-F238E27FC236}">
                  <a16:creationId xmlns:a16="http://schemas.microsoft.com/office/drawing/2014/main" id="{F986CCF7-FB6A-CC90-7EA0-23045DA4F37A}"/>
                </a:ext>
              </a:extLst>
            </p:cNvPr>
            <p:cNvSpPr txBox="1"/>
            <p:nvPr/>
          </p:nvSpPr>
          <p:spPr>
            <a:xfrm rot="21418226">
              <a:off x="5743010" y="4541522"/>
              <a:ext cx="550481" cy="769441"/>
            </a:xfrm>
            <a:prstGeom prst="rect">
              <a:avLst/>
            </a:prstGeom>
            <a:noFill/>
          </p:spPr>
          <p:txBody>
            <a:bodyPr wrap="square" rtlCol="0">
              <a:spAutoFit/>
            </a:bodyPr>
            <a:lstStyle/>
            <a:p>
              <a:pPr algn="just"/>
              <a:r>
                <a:rPr lang="en-US" sz="4400" b="1">
                  <a:solidFill>
                    <a:srgbClr val="FF5050"/>
                  </a:solidFill>
                  <a:latin typeface="SVN-Gretoon" panose="02040603050506020204" pitchFamily="18" charset="0"/>
                </a:rPr>
                <a:t>2</a:t>
              </a:r>
              <a:endParaRPr lang="vi-VN" sz="4400" b="1" dirty="0">
                <a:solidFill>
                  <a:srgbClr val="FF5050"/>
                </a:solidFill>
              </a:endParaRPr>
            </a:p>
          </p:txBody>
        </p:sp>
      </p:grpSp>
      <p:sp>
        <p:nvSpPr>
          <p:cNvPr id="22" name="Hộp Văn bản 21">
            <a:extLst>
              <a:ext uri="{FF2B5EF4-FFF2-40B4-BE49-F238E27FC236}">
                <a16:creationId xmlns:a16="http://schemas.microsoft.com/office/drawing/2014/main" id="{2B1CDB91-6D32-A757-343A-C8856CDECC59}"/>
              </a:ext>
            </a:extLst>
          </p:cNvPr>
          <p:cNvSpPr txBox="1"/>
          <p:nvPr/>
        </p:nvSpPr>
        <p:spPr>
          <a:xfrm>
            <a:off x="1362311" y="2557238"/>
            <a:ext cx="10021995" cy="1015663"/>
          </a:xfrm>
          <a:prstGeom prst="rect">
            <a:avLst/>
          </a:prstGeom>
          <a:noFill/>
        </p:spPr>
        <p:txBody>
          <a:bodyPr wrap="square">
            <a:spAutoFit/>
          </a:bodyPr>
          <a:lstStyle/>
          <a:p>
            <a:pPr algn="just"/>
            <a:r>
              <a:rPr lang="vi-VN" sz="3000">
                <a:latin typeface="Calibri" panose="020F0502020204030204" pitchFamily="34" charset="0"/>
                <a:cs typeface="Calibri" panose="020F0502020204030204" pitchFamily="34" charset="0"/>
              </a:rPr>
              <a:t>Ở đoạn 2, sự thay đổi của vầng mặt trời được tả bằng những từ ngữ,</a:t>
            </a:r>
            <a:r>
              <a:rPr lang="en-US" sz="3000">
                <a:latin typeface="Calibri" panose="020F0502020204030204" pitchFamily="34" charset="0"/>
                <a:cs typeface="Calibri" panose="020F0502020204030204" pitchFamily="34" charset="0"/>
              </a:rPr>
              <a:t> </a:t>
            </a:r>
            <a:r>
              <a:rPr lang="vi-VN" sz="3000">
                <a:latin typeface="Calibri" panose="020F0502020204030204" pitchFamily="34" charset="0"/>
                <a:cs typeface="Calibri" panose="020F0502020204030204" pitchFamily="34" charset="0"/>
              </a:rPr>
              <a:t>hình ảnh nào? Cách tả đó có gì thú vị?</a:t>
            </a:r>
            <a:endParaRPr lang="en-US" sz="3000"/>
          </a:p>
        </p:txBody>
      </p:sp>
      <p:grpSp>
        <p:nvGrpSpPr>
          <p:cNvPr id="27" name="Group 7">
            <a:extLst>
              <a:ext uri="{FF2B5EF4-FFF2-40B4-BE49-F238E27FC236}">
                <a16:creationId xmlns:a16="http://schemas.microsoft.com/office/drawing/2014/main" id="{F171DA9A-0C1A-41A2-6EB9-6F2E50303CFB}"/>
              </a:ext>
            </a:extLst>
          </p:cNvPr>
          <p:cNvGrpSpPr/>
          <p:nvPr/>
        </p:nvGrpSpPr>
        <p:grpSpPr>
          <a:xfrm>
            <a:off x="680896" y="3875549"/>
            <a:ext cx="880822" cy="859640"/>
            <a:chOff x="5748902" y="4576983"/>
            <a:chExt cx="615608" cy="697213"/>
          </a:xfrm>
        </p:grpSpPr>
        <p:sp>
          <p:nvSpPr>
            <p:cNvPr id="28" name="TextBox 8">
              <a:extLst>
                <a:ext uri="{FF2B5EF4-FFF2-40B4-BE49-F238E27FC236}">
                  <a16:creationId xmlns:a16="http://schemas.microsoft.com/office/drawing/2014/main" id="{34E32EB3-1B96-12E6-8F40-E272818503EB}"/>
                </a:ext>
              </a:extLst>
            </p:cNvPr>
            <p:cNvSpPr txBox="1"/>
            <p:nvPr/>
          </p:nvSpPr>
          <p:spPr>
            <a:xfrm rot="21418226">
              <a:off x="5748902" y="4600214"/>
              <a:ext cx="550481" cy="673982"/>
            </a:xfrm>
            <a:prstGeom prst="rect">
              <a:avLst/>
            </a:prstGeom>
            <a:noFill/>
          </p:spPr>
          <p:txBody>
            <a:bodyPr wrap="square" rtlCol="0">
              <a:spAutoFit/>
            </a:bodyPr>
            <a:lstStyle/>
            <a:p>
              <a:pPr algn="just"/>
              <a:r>
                <a:rPr lang="en-US" sz="4800" b="1">
                  <a:ln w="317500">
                    <a:solidFill>
                      <a:srgbClr val="FFFFCC"/>
                    </a:solidFill>
                  </a:ln>
                  <a:solidFill>
                    <a:srgbClr val="FF5050"/>
                  </a:solidFill>
                  <a:latin typeface="SVN-Gretoon" panose="02040603050506020204" pitchFamily="18" charset="0"/>
                </a:rPr>
                <a:t>3</a:t>
              </a:r>
              <a:endParaRPr lang="vi-VN" sz="4800" b="1" dirty="0">
                <a:ln w="317500">
                  <a:solidFill>
                    <a:srgbClr val="FFFFCC"/>
                  </a:solidFill>
                </a:ln>
                <a:solidFill>
                  <a:srgbClr val="FF5050"/>
                </a:solidFill>
              </a:endParaRPr>
            </a:p>
          </p:txBody>
        </p:sp>
        <p:sp>
          <p:nvSpPr>
            <p:cNvPr id="29" name="TextBox 9">
              <a:extLst>
                <a:ext uri="{FF2B5EF4-FFF2-40B4-BE49-F238E27FC236}">
                  <a16:creationId xmlns:a16="http://schemas.microsoft.com/office/drawing/2014/main" id="{889124D6-07FE-773F-7078-09AB4AA9D57F}"/>
                </a:ext>
              </a:extLst>
            </p:cNvPr>
            <p:cNvSpPr txBox="1"/>
            <p:nvPr/>
          </p:nvSpPr>
          <p:spPr>
            <a:xfrm rot="21418226">
              <a:off x="5760281" y="4576983"/>
              <a:ext cx="604229" cy="673982"/>
            </a:xfrm>
            <a:prstGeom prst="rect">
              <a:avLst/>
            </a:prstGeom>
            <a:noFill/>
          </p:spPr>
          <p:txBody>
            <a:bodyPr wrap="square" rtlCol="0">
              <a:spAutoFit/>
            </a:bodyPr>
            <a:lstStyle/>
            <a:p>
              <a:pPr algn="just"/>
              <a:r>
                <a:rPr lang="en-US" sz="4800" b="1">
                  <a:solidFill>
                    <a:srgbClr val="FF5050"/>
                  </a:solidFill>
                  <a:latin typeface="SVN-Gretoon" panose="02040603050506020204" pitchFamily="18" charset="0"/>
                </a:rPr>
                <a:t>3</a:t>
              </a:r>
              <a:endParaRPr lang="vi-VN" sz="4800" b="1" dirty="0">
                <a:solidFill>
                  <a:srgbClr val="FF5050"/>
                </a:solidFill>
              </a:endParaRPr>
            </a:p>
          </p:txBody>
        </p:sp>
      </p:grpSp>
      <p:sp>
        <p:nvSpPr>
          <p:cNvPr id="30" name="Hộp Văn bản 29">
            <a:extLst>
              <a:ext uri="{FF2B5EF4-FFF2-40B4-BE49-F238E27FC236}">
                <a16:creationId xmlns:a16="http://schemas.microsoft.com/office/drawing/2014/main" id="{0215A493-3D8D-54F8-B989-1CE8B38E74FB}"/>
              </a:ext>
            </a:extLst>
          </p:cNvPr>
          <p:cNvSpPr txBox="1"/>
          <p:nvPr/>
        </p:nvSpPr>
        <p:spPr>
          <a:xfrm>
            <a:off x="1401815" y="3932480"/>
            <a:ext cx="10021995" cy="110097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Theo em, bài ca về mặt trời vang lên trong trái tim nhân vật tôi được gợi</a:t>
            </a:r>
            <a:r>
              <a:rPr lang="en-US" sz="3200">
                <a:latin typeface="Calibri" panose="020F0502020204030204" pitchFamily="34" charset="0"/>
                <a:cs typeface="Calibri" panose="020F0502020204030204" pitchFamily="34" charset="0"/>
              </a:rPr>
              <a:t> </a:t>
            </a:r>
            <a:r>
              <a:rPr lang="vi-VN" sz="3200">
                <a:latin typeface="Calibri" panose="020F0502020204030204" pitchFamily="34" charset="0"/>
                <a:cs typeface="Calibri" panose="020F0502020204030204" pitchFamily="34" charset="0"/>
              </a:rPr>
              <a:t>ra từ điều gì?</a:t>
            </a:r>
            <a:endParaRPr lang="en-US" sz="3200"/>
          </a:p>
        </p:txBody>
      </p:sp>
      <p:grpSp>
        <p:nvGrpSpPr>
          <p:cNvPr id="31" name="Group 7">
            <a:extLst>
              <a:ext uri="{FF2B5EF4-FFF2-40B4-BE49-F238E27FC236}">
                <a16:creationId xmlns:a16="http://schemas.microsoft.com/office/drawing/2014/main" id="{CFE4614F-E5A7-918F-9F5E-BFBDE9144CA7}"/>
              </a:ext>
            </a:extLst>
          </p:cNvPr>
          <p:cNvGrpSpPr/>
          <p:nvPr/>
        </p:nvGrpSpPr>
        <p:grpSpPr>
          <a:xfrm>
            <a:off x="702213" y="5030760"/>
            <a:ext cx="919902" cy="858647"/>
            <a:chOff x="5734161" y="4648029"/>
            <a:chExt cx="604229" cy="597596"/>
          </a:xfrm>
        </p:grpSpPr>
        <p:sp>
          <p:nvSpPr>
            <p:cNvPr id="32" name="TextBox 8">
              <a:extLst>
                <a:ext uri="{FF2B5EF4-FFF2-40B4-BE49-F238E27FC236}">
                  <a16:creationId xmlns:a16="http://schemas.microsoft.com/office/drawing/2014/main" id="{E73C420E-E153-EE25-7886-8D6770565811}"/>
                </a:ext>
              </a:extLst>
            </p:cNvPr>
            <p:cNvSpPr txBox="1"/>
            <p:nvPr/>
          </p:nvSpPr>
          <p:spPr>
            <a:xfrm rot="21418226">
              <a:off x="5748902" y="4648029"/>
              <a:ext cx="550481" cy="578352"/>
            </a:xfrm>
            <a:prstGeom prst="rect">
              <a:avLst/>
            </a:prstGeom>
            <a:noFill/>
          </p:spPr>
          <p:txBody>
            <a:bodyPr wrap="square" rtlCol="0">
              <a:spAutoFit/>
            </a:bodyPr>
            <a:lstStyle/>
            <a:p>
              <a:pPr algn="just"/>
              <a:r>
                <a:rPr lang="en-US" sz="4800" b="1">
                  <a:ln w="317500">
                    <a:solidFill>
                      <a:srgbClr val="FFFFCC"/>
                    </a:solidFill>
                  </a:ln>
                  <a:solidFill>
                    <a:srgbClr val="FF5050"/>
                  </a:solidFill>
                  <a:latin typeface="SVN-Gretoon" panose="02040603050506020204" pitchFamily="18" charset="0"/>
                </a:rPr>
                <a:t>4</a:t>
              </a:r>
              <a:endParaRPr lang="vi-VN" sz="4800" b="1" dirty="0">
                <a:ln w="317500">
                  <a:solidFill>
                    <a:srgbClr val="FFFFCC"/>
                  </a:solidFill>
                </a:ln>
                <a:solidFill>
                  <a:srgbClr val="FF5050"/>
                </a:solidFill>
              </a:endParaRPr>
            </a:p>
          </p:txBody>
        </p:sp>
        <p:sp>
          <p:nvSpPr>
            <p:cNvPr id="33" name="TextBox 9">
              <a:extLst>
                <a:ext uri="{FF2B5EF4-FFF2-40B4-BE49-F238E27FC236}">
                  <a16:creationId xmlns:a16="http://schemas.microsoft.com/office/drawing/2014/main" id="{497F3014-35CC-9ED7-2AAB-7DBDED7144DE}"/>
                </a:ext>
              </a:extLst>
            </p:cNvPr>
            <p:cNvSpPr txBox="1"/>
            <p:nvPr/>
          </p:nvSpPr>
          <p:spPr>
            <a:xfrm rot="21418226">
              <a:off x="5734161" y="4667273"/>
              <a:ext cx="604229" cy="578352"/>
            </a:xfrm>
            <a:prstGeom prst="rect">
              <a:avLst/>
            </a:prstGeom>
            <a:noFill/>
          </p:spPr>
          <p:txBody>
            <a:bodyPr wrap="square" rtlCol="0">
              <a:spAutoFit/>
            </a:bodyPr>
            <a:lstStyle/>
            <a:p>
              <a:pPr algn="just"/>
              <a:r>
                <a:rPr lang="en-US" sz="4800" b="1">
                  <a:solidFill>
                    <a:srgbClr val="FF5050"/>
                  </a:solidFill>
                  <a:latin typeface="SVN-Gretoon" panose="02040603050506020204" pitchFamily="18" charset="0"/>
                </a:rPr>
                <a:t>4</a:t>
              </a:r>
              <a:endParaRPr lang="vi-VN" sz="4800" b="1" dirty="0">
                <a:solidFill>
                  <a:srgbClr val="FF5050"/>
                </a:solidFill>
              </a:endParaRPr>
            </a:p>
          </p:txBody>
        </p:sp>
      </p:grpSp>
      <p:sp>
        <p:nvSpPr>
          <p:cNvPr id="34" name="Hộp Văn bản 33">
            <a:extLst>
              <a:ext uri="{FF2B5EF4-FFF2-40B4-BE49-F238E27FC236}">
                <a16:creationId xmlns:a16="http://schemas.microsoft.com/office/drawing/2014/main" id="{0ACC522B-AFE9-678C-D4E3-3445697C58A0}"/>
              </a:ext>
            </a:extLst>
          </p:cNvPr>
          <p:cNvSpPr txBox="1"/>
          <p:nvPr/>
        </p:nvSpPr>
        <p:spPr>
          <a:xfrm>
            <a:off x="1401815" y="5223816"/>
            <a:ext cx="9571441"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Đặt một tên khác cho bài đọc và giải thích lí do em chọn tên đó.</a:t>
            </a:r>
            <a:endParaRPr lang="en-US" sz="3200"/>
          </a:p>
        </p:txBody>
      </p:sp>
      <p:pic>
        <p:nvPicPr>
          <p:cNvPr id="63" name="Hình ảnh 62" descr="Ảnh có chứa hình mẫu, phim hoạt hình&#10;&#10;Mô tả được tạo tự động">
            <a:extLst>
              <a:ext uri="{FF2B5EF4-FFF2-40B4-BE49-F238E27FC236}">
                <a16:creationId xmlns:a16="http://schemas.microsoft.com/office/drawing/2014/main" id="{06A200FC-8735-5FFB-BE0A-ABD046835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246" y="5491924"/>
            <a:ext cx="1344893" cy="1344893"/>
          </a:xfrm>
          <a:prstGeom prst="rect">
            <a:avLst/>
          </a:prstGeom>
        </p:spPr>
      </p:pic>
    </p:spTree>
    <p:extLst>
      <p:ext uri="{BB962C8B-B14F-4D97-AF65-F5344CB8AC3E}">
        <p14:creationId xmlns:p14="http://schemas.microsoft.com/office/powerpoint/2010/main" val="58836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2" grpId="0"/>
      <p:bldP spid="30"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21">
            <a:extLst>
              <a:ext uri="{FF2B5EF4-FFF2-40B4-BE49-F238E27FC236}">
                <a16:creationId xmlns:a16="http://schemas.microsoft.com/office/drawing/2014/main" id="{05B061B5-B22E-F28B-157F-E123D046EEFC}"/>
              </a:ext>
            </a:extLst>
          </p:cNvPr>
          <p:cNvSpPr/>
          <p:nvPr/>
        </p:nvSpPr>
        <p:spPr>
          <a:xfrm>
            <a:off x="204849" y="377573"/>
            <a:ext cx="11782302" cy="6102853"/>
          </a:xfrm>
          <a:prstGeom prst="roundRect">
            <a:avLst>
              <a:gd name="adj" fmla="val 11589"/>
            </a:avLst>
          </a:prstGeom>
          <a:solidFill>
            <a:schemeClr val="bg1">
              <a:alpha val="91000"/>
            </a:schemeClr>
          </a:solidFill>
          <a:ln w="762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27">
            <a:extLst>
              <a:ext uri="{FF2B5EF4-FFF2-40B4-BE49-F238E27FC236}">
                <a16:creationId xmlns:a16="http://schemas.microsoft.com/office/drawing/2014/main" id="{4F669ADE-A088-395D-7DF3-84E83A479FA6}"/>
              </a:ext>
            </a:extLst>
          </p:cNvPr>
          <p:cNvSpPr txBox="1"/>
          <p:nvPr/>
        </p:nvSpPr>
        <p:spPr>
          <a:xfrm>
            <a:off x="1113735" y="1816711"/>
            <a:ext cx="10540031" cy="4524315"/>
          </a:xfrm>
          <a:prstGeom prst="rect">
            <a:avLst/>
          </a:prstGeom>
          <a:noFill/>
        </p:spPr>
        <p:txBody>
          <a:bodyPr wrap="square" rtlCol="0">
            <a:spAutoFit/>
          </a:bodyPr>
          <a:lstStyle/>
          <a:p>
            <a:pPr algn="just"/>
            <a:r>
              <a:rPr lang="vi-VN" sz="3200">
                <a:latin typeface="Calibri" panose="020F0502020204030204" pitchFamily="34" charset="0"/>
                <a:cs typeface="Calibri" panose="020F0502020204030204" pitchFamily="34" charset="0"/>
              </a:rPr>
              <a:t>– Cùng bạn đố và giải được câu đố về mặt trời, mặt trăng và các vì sao. Nêu được phỏng đoán của bản thân về nội dung bài đọc qua tên bài, hoạt động khởi động và tranh minh họa.</a:t>
            </a:r>
          </a:p>
          <a:p>
            <a:pPr algn="just"/>
            <a:r>
              <a:rPr lang="vi-VN" sz="3200">
                <a:latin typeface="Calibri" panose="020F0502020204030204" pitchFamily="34" charset="0"/>
                <a:cs typeface="Calibri" panose="020F0502020204030204" pitchFamily="34" charset="0"/>
              </a:rPr>
              <a:t>– Đọc trôi chảy bài đọc, ngắt nghỉ đúng dấu câu, đúng logic ngữ nghĩa; trả lời được các câu hỏi tìm hiểu bài. Hiểu được nội dung của bài đọc: </a:t>
            </a:r>
            <a:r>
              <a:rPr lang="vi-VN" sz="3200" i="1">
                <a:latin typeface="Calibri" panose="020F0502020204030204" pitchFamily="34" charset="0"/>
                <a:cs typeface="Calibri" panose="020F0502020204030204" pitchFamily="34" charset="0"/>
              </a:rPr>
              <a:t>Những quan sát và cảm nhận tinh tế của tác giả về cảnh đàn chim sẻ đón chào ngày mới và cảnh mặt trời mọc. </a:t>
            </a:r>
            <a:r>
              <a:rPr lang="vi-VN" sz="3200">
                <a:latin typeface="Calibri" panose="020F0502020204030204" pitchFamily="34" charset="0"/>
                <a:cs typeface="Calibri" panose="020F0502020204030204" pitchFamily="34" charset="0"/>
              </a:rPr>
              <a:t>Từ đó, rút ra ý nghĩa: </a:t>
            </a:r>
            <a:r>
              <a:rPr lang="vi-VN" sz="3200" i="1">
                <a:latin typeface="Calibri" panose="020F0502020204030204" pitchFamily="34" charset="0"/>
                <a:cs typeface="Calibri" panose="020F0502020204030204" pitchFamily="34" charset="0"/>
              </a:rPr>
              <a:t>Tình yêu cuộc sống của tác giả đã cất lên thành bài ca hoà cùng bài ca của thiên nhiên.</a:t>
            </a:r>
          </a:p>
        </p:txBody>
      </p:sp>
      <p:sp>
        <p:nvSpPr>
          <p:cNvPr id="27" name="TextBox 67">
            <a:extLst>
              <a:ext uri="{FF2B5EF4-FFF2-40B4-BE49-F238E27FC236}">
                <a16:creationId xmlns:a16="http://schemas.microsoft.com/office/drawing/2014/main" id="{5A6EBB1F-BC36-36EF-3EA7-180F51E380AE}"/>
              </a:ext>
            </a:extLst>
          </p:cNvPr>
          <p:cNvSpPr txBox="1"/>
          <p:nvPr/>
        </p:nvSpPr>
        <p:spPr>
          <a:xfrm>
            <a:off x="2896450" y="1257506"/>
            <a:ext cx="6060468" cy="1123414"/>
          </a:xfrm>
          <a:prstGeom prst="rect">
            <a:avLst/>
          </a:prstGeom>
          <a:noFill/>
        </p:spPr>
        <p:txBody>
          <a:bodyPr wrap="square" rtlCol="0">
            <a:prstTxWarp prst="textArchUp">
              <a:avLst/>
            </a:prstTxWarp>
            <a:spAutoFit/>
          </a:bodyPr>
          <a:lstStyle/>
          <a:p>
            <a:pPr algn="ctr"/>
            <a:r>
              <a:rPr lang="en-US" sz="8000">
                <a:ln w="9525">
                  <a:noFill/>
                  <a:prstDash val="solid"/>
                </a:ln>
                <a:solidFill>
                  <a:srgbClr val="FF506D"/>
                </a:solidFill>
                <a:effectLst>
                  <a:outerShdw blurRad="12700" dist="38100" dir="2700000" algn="tl" rotWithShape="0">
                    <a:srgbClr val="F7D2FE"/>
                  </a:outerShdw>
                </a:effectLst>
                <a:latin typeface="LNTH-LuoLuoNotangYuanTi 1" pitchFamily="2" charset="-128"/>
                <a:ea typeface="LNTH-LuoLuoNotangYuanTi 1" pitchFamily="2" charset="-128"/>
                <a:cs typeface="LNTH-LuoLuoNotangYuanTi 1" pitchFamily="2" charset="-128"/>
              </a:rPr>
              <a:t>YÊU CẦU CẦN ĐẠT</a:t>
            </a:r>
            <a:endParaRPr lang="en-US" sz="8000" dirty="0">
              <a:ln w="9525">
                <a:noFill/>
                <a:prstDash val="solid"/>
              </a:ln>
              <a:solidFill>
                <a:srgbClr val="FF506D"/>
              </a:solidFill>
              <a:effectLst>
                <a:outerShdw blurRad="12700" dist="38100" dir="2700000" algn="tl" rotWithShape="0">
                  <a:srgbClr val="F7D2FE"/>
                </a:outerShdw>
              </a:effectLst>
              <a:latin typeface="LNTH-LuoLuoNotangYuanTi 1" pitchFamily="2" charset="-128"/>
              <a:ea typeface="LNTH-LuoLuoNotangYuanTi 1" pitchFamily="2" charset="-128"/>
              <a:cs typeface="LNTH-LuoLuoNotangYuanTi 1" pitchFamily="2" charset="-128"/>
            </a:endParaRPr>
          </a:p>
        </p:txBody>
      </p:sp>
      <p:pic>
        <p:nvPicPr>
          <p:cNvPr id="30" name="Hình ảnh 29" descr="Ảnh có chứa hình mẫu, phim hoạt hình&#10;&#10;Mô tả được tạo tự động">
            <a:extLst>
              <a:ext uri="{FF2B5EF4-FFF2-40B4-BE49-F238E27FC236}">
                <a16:creationId xmlns:a16="http://schemas.microsoft.com/office/drawing/2014/main" id="{7ADDB7EB-908A-9839-B12C-7717F7F04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96" y="1705976"/>
            <a:ext cx="674944" cy="674944"/>
          </a:xfrm>
          <a:prstGeom prst="rect">
            <a:avLst/>
          </a:prstGeom>
        </p:spPr>
      </p:pic>
      <p:pic>
        <p:nvPicPr>
          <p:cNvPr id="31" name="Hình ảnh 30" descr="Ảnh có chứa hình mẫu, phim hoạt hình&#10;&#10;Mô tả được tạo tự động">
            <a:extLst>
              <a:ext uri="{FF2B5EF4-FFF2-40B4-BE49-F238E27FC236}">
                <a16:creationId xmlns:a16="http://schemas.microsoft.com/office/drawing/2014/main" id="{A1ABFB8D-B9BF-4B6A-D793-B28A3B16C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78" y="3217182"/>
            <a:ext cx="674944" cy="674944"/>
          </a:xfrm>
          <a:prstGeom prst="rect">
            <a:avLst/>
          </a:prstGeom>
        </p:spPr>
      </p:pic>
    </p:spTree>
    <p:extLst>
      <p:ext uri="{BB962C8B-B14F-4D97-AF65-F5344CB8AC3E}">
        <p14:creationId xmlns:p14="http://schemas.microsoft.com/office/powerpoint/2010/main" val="335428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1">
            <a:extLst>
              <a:ext uri="{FF2B5EF4-FFF2-40B4-BE49-F238E27FC236}">
                <a16:creationId xmlns:a16="http://schemas.microsoft.com/office/drawing/2014/main" id="{EC491A13-A283-6029-50C0-EEC81765E156}"/>
              </a:ext>
            </a:extLst>
          </p:cNvPr>
          <p:cNvSpPr/>
          <p:nvPr/>
        </p:nvSpPr>
        <p:spPr>
          <a:xfrm>
            <a:off x="545910" y="491319"/>
            <a:ext cx="11068335" cy="5773003"/>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t>
            </a:r>
          </a:p>
        </p:txBody>
      </p:sp>
      <p:sp>
        <p:nvSpPr>
          <p:cNvPr id="25" name="Hình chữ nhật: Góc Tròn 24">
            <a:extLst>
              <a:ext uri="{FF2B5EF4-FFF2-40B4-BE49-F238E27FC236}">
                <a16:creationId xmlns:a16="http://schemas.microsoft.com/office/drawing/2014/main" id="{D66ECC54-4711-18F1-D047-38932B724B16}"/>
              </a:ext>
            </a:extLst>
          </p:cNvPr>
          <p:cNvSpPr/>
          <p:nvPr/>
        </p:nvSpPr>
        <p:spPr>
          <a:xfrm>
            <a:off x="1337482" y="1057187"/>
            <a:ext cx="9458856" cy="691118"/>
          </a:xfrm>
          <a:prstGeom prst="roundRect">
            <a:avLst/>
          </a:prstGeom>
          <a:solidFill>
            <a:srgbClr val="E4B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492F130C-E1A5-F0A9-250D-451CD563E395}"/>
              </a:ext>
            </a:extLst>
          </p:cNvPr>
          <p:cNvSpPr txBox="1"/>
          <p:nvPr/>
        </p:nvSpPr>
        <p:spPr>
          <a:xfrm rot="21418226">
            <a:off x="1158641" y="848747"/>
            <a:ext cx="550481" cy="1107996"/>
          </a:xfrm>
          <a:prstGeom prst="rect">
            <a:avLst/>
          </a:prstGeom>
          <a:noFill/>
        </p:spPr>
        <p:txBody>
          <a:bodyPr wrap="square" rtlCol="0">
            <a:spAutoFit/>
          </a:bodyPr>
          <a:lstStyle/>
          <a:p>
            <a:pPr algn="just"/>
            <a:r>
              <a:rPr lang="en-US" sz="6600" b="1">
                <a:solidFill>
                  <a:srgbClr val="FF5050"/>
                </a:solidFill>
                <a:latin typeface="SVN-Gretoon" panose="02040603050506020204" pitchFamily="18" charset="0"/>
              </a:rPr>
              <a:t>1</a:t>
            </a:r>
            <a:endParaRPr lang="vi-VN" sz="6600" b="1" dirty="0">
              <a:solidFill>
                <a:srgbClr val="FF5050"/>
              </a:solidFill>
            </a:endParaRPr>
          </a:p>
        </p:txBody>
      </p:sp>
      <p:sp>
        <p:nvSpPr>
          <p:cNvPr id="10" name="Hộp Văn bản 9">
            <a:extLst>
              <a:ext uri="{FF2B5EF4-FFF2-40B4-BE49-F238E27FC236}">
                <a16:creationId xmlns:a16="http://schemas.microsoft.com/office/drawing/2014/main" id="{53BE7F21-2C53-30ED-B7AC-CB1A717859E5}"/>
              </a:ext>
            </a:extLst>
          </p:cNvPr>
          <p:cNvSpPr txBox="1"/>
          <p:nvPr/>
        </p:nvSpPr>
        <p:spPr>
          <a:xfrm>
            <a:off x="1624095" y="1110357"/>
            <a:ext cx="8979737" cy="584775"/>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Cảnh thiên nhiên được tả ở đoạn đầu có gì đặc sắc?</a:t>
            </a:r>
          </a:p>
        </p:txBody>
      </p:sp>
      <p:sp>
        <p:nvSpPr>
          <p:cNvPr id="21" name="Hộp Văn bản 20">
            <a:extLst>
              <a:ext uri="{FF2B5EF4-FFF2-40B4-BE49-F238E27FC236}">
                <a16:creationId xmlns:a16="http://schemas.microsoft.com/office/drawing/2014/main" id="{D125401F-0849-DD6D-27B9-63916224727B}"/>
              </a:ext>
            </a:extLst>
          </p:cNvPr>
          <p:cNvSpPr txBox="1"/>
          <p:nvPr/>
        </p:nvSpPr>
        <p:spPr>
          <a:xfrm>
            <a:off x="1882875" y="3115403"/>
            <a:ext cx="7437588" cy="304698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Sương mù như tấm khăn voan mỏng màu sữa bay la đà trên những khóm cây quanh vườn, trùm lấp một khoảng sân; chim sẻ thi nhau cất tiếng hót của hội hè, dàn đồng ca, khi bổng khi trầm, khi nhanh khi chậm, gây xôn xao cả một vòm không gian,…)</a:t>
            </a:r>
            <a:endParaRPr lang="en-US" sz="3200">
              <a:latin typeface="Calibri" panose="020F0502020204030204" pitchFamily="34" charset="0"/>
              <a:cs typeface="Calibri" panose="020F0502020204030204" pitchFamily="34" charset="0"/>
            </a:endParaRPr>
          </a:p>
        </p:txBody>
      </p:sp>
      <p:pic>
        <p:nvPicPr>
          <p:cNvPr id="23" name="Hình ảnh 22" descr="Ảnh có chứa hình mẫu, phim hoạt hình&#10;&#10;Mô tả được tạo tự động">
            <a:extLst>
              <a:ext uri="{FF2B5EF4-FFF2-40B4-BE49-F238E27FC236}">
                <a16:creationId xmlns:a16="http://schemas.microsoft.com/office/drawing/2014/main" id="{3AA8EC01-AC34-02FA-579C-EAAEFABE3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58" y="2536384"/>
            <a:ext cx="1173045" cy="1173045"/>
          </a:xfrm>
          <a:prstGeom prst="rect">
            <a:avLst/>
          </a:prstGeom>
        </p:spPr>
      </p:pic>
      <p:sp>
        <p:nvSpPr>
          <p:cNvPr id="26" name="Rectangle: Rounded Corners 21">
            <a:extLst>
              <a:ext uri="{FF2B5EF4-FFF2-40B4-BE49-F238E27FC236}">
                <a16:creationId xmlns:a16="http://schemas.microsoft.com/office/drawing/2014/main" id="{674E884B-B97F-931B-58AD-DF2B0549BD3D}"/>
              </a:ext>
            </a:extLst>
          </p:cNvPr>
          <p:cNvSpPr/>
          <p:nvPr/>
        </p:nvSpPr>
        <p:spPr>
          <a:xfrm>
            <a:off x="4247939" y="2086295"/>
            <a:ext cx="3732047" cy="691118"/>
          </a:xfrm>
          <a:prstGeom prst="roundRect">
            <a:avLst>
              <a:gd name="adj" fmla="val 50000"/>
            </a:avLst>
          </a:prstGeom>
          <a:solidFill>
            <a:srgbClr val="EEF6FB"/>
          </a:solidFill>
          <a:ln w="38100">
            <a:solidFill>
              <a:srgbClr val="9584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9525">
                  <a:noFill/>
                  <a:prstDash val="solid"/>
                </a:ln>
                <a:solidFill>
                  <a:srgbClr val="958401"/>
                </a:solidFill>
                <a:latin typeface="iCiel Pony" panose="02000000000000000000" pitchFamily="2" charset="0"/>
              </a:rPr>
              <a:t>Đọc đoạn 1:</a:t>
            </a:r>
            <a:endParaRPr lang="en-US" sz="4000" dirty="0">
              <a:ln w="9525">
                <a:noFill/>
                <a:prstDash val="solid"/>
              </a:ln>
              <a:solidFill>
                <a:srgbClr val="958401"/>
              </a:solidFill>
              <a:latin typeface="iCiel Pony" panose="02000000000000000000" pitchFamily="2" charset="0"/>
            </a:endParaRPr>
          </a:p>
        </p:txBody>
      </p:sp>
      <p:pic>
        <p:nvPicPr>
          <p:cNvPr id="41" name="Hình ảnh 40" descr="Ảnh có chứa hình mẫu, phim hoạt hình, minh họa, halloween&#10;&#10;Mô tả được tạo tự động">
            <a:extLst>
              <a:ext uri="{FF2B5EF4-FFF2-40B4-BE49-F238E27FC236}">
                <a16:creationId xmlns:a16="http://schemas.microsoft.com/office/drawing/2014/main" id="{F205E69F-478E-87AA-C038-A329635F4E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153" b="35893" l="80206" r="97757">
                        <a14:foregroundMark x1="85996" y1="3193" x2="85996" y2="3193"/>
                        <a14:foregroundMark x1="82692" y1="4123" x2="82692" y2="4123"/>
                        <a14:foregroundMark x1="86693" y1="34762" x2="86693" y2="34762"/>
                        <a14:foregroundMark x1="83237" y1="34034" x2="83237" y2="34034"/>
                        <a14:foregroundMark x1="83904" y1="32215" x2="81843" y2="35893"/>
                      </a14:backgroundRemoval>
                    </a14:imgEffect>
                  </a14:imgLayer>
                </a14:imgProps>
              </a:ext>
              <a:ext uri="{28A0092B-C50C-407E-A947-70E740481C1C}">
                <a14:useLocalDpi xmlns:a14="http://schemas.microsoft.com/office/drawing/2010/main" val="0"/>
              </a:ext>
            </a:extLst>
          </a:blip>
          <a:srcRect l="78046" t="1" b="61075"/>
          <a:stretch/>
        </p:blipFill>
        <p:spPr>
          <a:xfrm>
            <a:off x="9472227" y="3141858"/>
            <a:ext cx="2648221" cy="3521014"/>
          </a:xfrm>
          <a:prstGeom prst="rect">
            <a:avLst/>
          </a:prstGeom>
        </p:spPr>
      </p:pic>
    </p:spTree>
    <p:extLst>
      <p:ext uri="{BB962C8B-B14F-4D97-AF65-F5344CB8AC3E}">
        <p14:creationId xmlns:p14="http://schemas.microsoft.com/office/powerpoint/2010/main" val="1472220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14:presetBounceEnd="66000">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14:bounceEnd="66000">
                                          <p:cBhvr additive="base">
                                            <p:cTn id="18"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0" grpId="0"/>
          <p:bldP spid="21"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0" grpId="0"/>
          <p:bldP spid="21" grpId="0"/>
          <p:bldP spid="26"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21">
            <a:extLst>
              <a:ext uri="{FF2B5EF4-FFF2-40B4-BE49-F238E27FC236}">
                <a16:creationId xmlns:a16="http://schemas.microsoft.com/office/drawing/2014/main" id="{1AFCEF66-BFFA-3354-DD2D-9B11D391C9BC}"/>
              </a:ext>
            </a:extLst>
          </p:cNvPr>
          <p:cNvSpPr/>
          <p:nvPr/>
        </p:nvSpPr>
        <p:spPr>
          <a:xfrm>
            <a:off x="1241945" y="491318"/>
            <a:ext cx="9635321" cy="2937681"/>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t>
            </a:r>
          </a:p>
        </p:txBody>
      </p:sp>
      <p:sp>
        <p:nvSpPr>
          <p:cNvPr id="2" name="Hộp Văn bản 1">
            <a:extLst>
              <a:ext uri="{FF2B5EF4-FFF2-40B4-BE49-F238E27FC236}">
                <a16:creationId xmlns:a16="http://schemas.microsoft.com/office/drawing/2014/main" id="{327B24EF-E57B-0EEF-6A10-186854472C0A}"/>
              </a:ext>
            </a:extLst>
          </p:cNvPr>
          <p:cNvSpPr txBox="1"/>
          <p:nvPr/>
        </p:nvSpPr>
        <p:spPr>
          <a:xfrm>
            <a:off x="2826533" y="805315"/>
            <a:ext cx="6538929" cy="830997"/>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4800">
                <a:solidFill>
                  <a:srgbClr val="8EB529"/>
                </a:solidFill>
                <a:latin typeface="iCiel Pony" panose="02000000000000000000" pitchFamily="2" charset="-93"/>
                <a:cs typeface="Arial" panose="020B0604020202020204" pitchFamily="34" charset="0"/>
              </a:rPr>
              <a:t>Ý</a:t>
            </a:r>
            <a:r>
              <a:rPr lang="sv-SE" sz="4800">
                <a:latin typeface="iCiel Pony" panose="02000000000000000000" pitchFamily="2" charset="-93"/>
                <a:cs typeface="Arial" panose="020B0604020202020204" pitchFamily="34" charset="0"/>
              </a:rPr>
              <a:t> </a:t>
            </a:r>
            <a:r>
              <a:rPr lang="sv-SE" sz="4800">
                <a:solidFill>
                  <a:srgbClr val="9966FF"/>
                </a:solidFill>
                <a:latin typeface="iCiel Pony" panose="02000000000000000000" pitchFamily="2" charset="-93"/>
                <a:cs typeface="Arial" panose="020B0604020202020204" pitchFamily="34" charset="0"/>
              </a:rPr>
              <a:t>CHÍNH</a:t>
            </a:r>
            <a:r>
              <a:rPr lang="sv-SE" sz="4800">
                <a:latin typeface="iCiel Pony" panose="02000000000000000000" pitchFamily="2" charset="-93"/>
                <a:cs typeface="Arial" panose="020B0604020202020204" pitchFamily="34" charset="0"/>
              </a:rPr>
              <a:t> </a:t>
            </a:r>
            <a:r>
              <a:rPr lang="sv-SE" sz="4800">
                <a:solidFill>
                  <a:srgbClr val="FFAD24"/>
                </a:solidFill>
                <a:latin typeface="iCiel Pony" panose="02000000000000000000" pitchFamily="2" charset="-93"/>
                <a:cs typeface="Arial" panose="020B0604020202020204" pitchFamily="34" charset="0"/>
              </a:rPr>
              <a:t>CỦA</a:t>
            </a:r>
            <a:r>
              <a:rPr lang="sv-SE" sz="4800">
                <a:latin typeface="iCiel Pony" panose="02000000000000000000" pitchFamily="2" charset="-93"/>
                <a:cs typeface="Arial" panose="020B0604020202020204" pitchFamily="34" charset="0"/>
              </a:rPr>
              <a:t> </a:t>
            </a:r>
            <a:r>
              <a:rPr lang="sv-SE" sz="4800">
                <a:solidFill>
                  <a:srgbClr val="FF506D"/>
                </a:solidFill>
                <a:latin typeface="iCiel Pony" panose="02000000000000000000" pitchFamily="2" charset="-93"/>
                <a:cs typeface="Arial" panose="020B0604020202020204" pitchFamily="34" charset="0"/>
              </a:rPr>
              <a:t>ĐOẠN</a:t>
            </a:r>
            <a:r>
              <a:rPr lang="sv-SE" sz="4800">
                <a:latin typeface="iCiel Pony" panose="02000000000000000000" pitchFamily="2" charset="-93"/>
                <a:cs typeface="Arial" panose="020B0604020202020204" pitchFamily="34" charset="0"/>
              </a:rPr>
              <a:t> </a:t>
            </a:r>
            <a:r>
              <a:rPr lang="sv-SE" sz="4800">
                <a:solidFill>
                  <a:srgbClr val="00B0F0"/>
                </a:solidFill>
                <a:latin typeface="iCiel Pony" panose="02000000000000000000" pitchFamily="2" charset="-93"/>
                <a:cs typeface="Arial" panose="020B0604020202020204" pitchFamily="34" charset="0"/>
              </a:rPr>
              <a:t>1:</a:t>
            </a:r>
            <a:endParaRPr lang="sv-SE" sz="4800" dirty="0">
              <a:solidFill>
                <a:srgbClr val="00B0F0"/>
              </a:solidFill>
              <a:latin typeface="iCiel Pony" panose="02000000000000000000" pitchFamily="2" charset="-93"/>
              <a:cs typeface="Arial" panose="020B0604020202020204" pitchFamily="34" charset="0"/>
            </a:endParaRPr>
          </a:p>
        </p:txBody>
      </p:sp>
      <p:sp>
        <p:nvSpPr>
          <p:cNvPr id="4" name="Hộp Văn bản 3">
            <a:extLst>
              <a:ext uri="{FF2B5EF4-FFF2-40B4-BE49-F238E27FC236}">
                <a16:creationId xmlns:a16="http://schemas.microsoft.com/office/drawing/2014/main" id="{AAD9C7A4-2451-A5EE-4538-7E6E69C203F2}"/>
              </a:ext>
            </a:extLst>
          </p:cNvPr>
          <p:cNvSpPr txBox="1"/>
          <p:nvPr/>
        </p:nvSpPr>
        <p:spPr>
          <a:xfrm>
            <a:off x="1895612" y="1745692"/>
            <a:ext cx="8400769" cy="1323439"/>
          </a:xfrm>
          <a:prstGeom prst="rect">
            <a:avLst/>
          </a:prstGeom>
          <a:noFill/>
        </p:spPr>
        <p:txBody>
          <a:bodyPr wrap="square">
            <a:spAutoFit/>
          </a:bodyPr>
          <a:lstStyle/>
          <a:p>
            <a:pPr algn="just"/>
            <a:r>
              <a:rPr lang="vi-VN" sz="4000">
                <a:latin typeface="Calibri" panose="020F0502020204030204" pitchFamily="34" charset="0"/>
                <a:ea typeface="Times New Roman" panose="02020603050405020304" pitchFamily="18" charset="0"/>
                <a:cs typeface="Calibri" panose="020F0502020204030204" pitchFamily="34" charset="0"/>
              </a:rPr>
              <a:t>Đàn chim sẻ cất tiếng hót vui vẻ khiến tác giả chú ý tìm hiểu.</a:t>
            </a:r>
            <a:endParaRPr lang="en-US" sz="4000">
              <a:latin typeface="Calibri" panose="020F0502020204030204" pitchFamily="34" charset="0"/>
              <a:cs typeface="Calibri" panose="020F0502020204030204" pitchFamily="34" charset="0"/>
            </a:endParaRPr>
          </a:p>
        </p:txBody>
      </p:sp>
      <p:pic>
        <p:nvPicPr>
          <p:cNvPr id="11" name="Hình ảnh 10" descr="Ảnh có chứa hình mẫu, phim hoạt hình, minh họa, halloween&#10;&#10;Mô tả được tạo tự động">
            <a:extLst>
              <a:ext uri="{FF2B5EF4-FFF2-40B4-BE49-F238E27FC236}">
                <a16:creationId xmlns:a16="http://schemas.microsoft.com/office/drawing/2014/main" id="{D7B70E43-6703-A888-8F1C-6BB2AD27C40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978" b="96888" l="65414" r="97181">
                        <a14:foregroundMark x1="97211" y1="76637" x2="97211" y2="76637"/>
                        <a14:foregroundMark x1="75053" y1="77890" x2="76144" y2="95109"/>
                        <a14:foregroundMark x1="68415" y1="76637" x2="74841" y2="93250"/>
                        <a14:foregroundMark x1="74841" y1="93250" x2="77448" y2="78133"/>
                        <a14:foregroundMark x1="65444" y1="77162" x2="65444" y2="77162"/>
                        <a14:foregroundMark x1="76356" y1="86015" x2="78387" y2="95109"/>
                        <a14:foregroundMark x1="77993" y1="77890" x2="77084" y2="87227"/>
                        <a14:foregroundMark x1="86511" y1="70978" x2="86511" y2="70978"/>
                        <a14:foregroundMark x1="84480" y1="70978" x2="84480" y2="70978"/>
                      </a14:backgroundRemoval>
                    </a14:imgEffect>
                  </a14:imgLayer>
                </a14:imgProps>
              </a:ext>
              <a:ext uri="{28A0092B-C50C-407E-A947-70E740481C1C}">
                <a14:useLocalDpi xmlns:a14="http://schemas.microsoft.com/office/drawing/2010/main" val="0"/>
              </a:ext>
            </a:extLst>
          </a:blip>
          <a:srcRect l="64156" t="68954"/>
          <a:stretch/>
        </p:blipFill>
        <p:spPr>
          <a:xfrm>
            <a:off x="3628205" y="3538379"/>
            <a:ext cx="5188249" cy="3369979"/>
          </a:xfrm>
          <a:prstGeom prst="rect">
            <a:avLst/>
          </a:prstGeom>
        </p:spPr>
      </p:pic>
    </p:spTree>
    <p:extLst>
      <p:ext uri="{BB962C8B-B14F-4D97-AF65-F5344CB8AC3E}">
        <p14:creationId xmlns:p14="http://schemas.microsoft.com/office/powerpoint/2010/main" val="2729368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1">
            <a:extLst>
              <a:ext uri="{FF2B5EF4-FFF2-40B4-BE49-F238E27FC236}">
                <a16:creationId xmlns:a16="http://schemas.microsoft.com/office/drawing/2014/main" id="{EC491A13-A283-6029-50C0-EEC81765E156}"/>
              </a:ext>
            </a:extLst>
          </p:cNvPr>
          <p:cNvSpPr/>
          <p:nvPr/>
        </p:nvSpPr>
        <p:spPr>
          <a:xfrm>
            <a:off x="545910" y="491319"/>
            <a:ext cx="11068335" cy="5964072"/>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t>
            </a:r>
          </a:p>
        </p:txBody>
      </p:sp>
      <p:sp>
        <p:nvSpPr>
          <p:cNvPr id="25" name="Hình chữ nhật: Góc Tròn 24">
            <a:extLst>
              <a:ext uri="{FF2B5EF4-FFF2-40B4-BE49-F238E27FC236}">
                <a16:creationId xmlns:a16="http://schemas.microsoft.com/office/drawing/2014/main" id="{D66ECC54-4711-18F1-D047-38932B724B16}"/>
              </a:ext>
            </a:extLst>
          </p:cNvPr>
          <p:cNvSpPr/>
          <p:nvPr/>
        </p:nvSpPr>
        <p:spPr>
          <a:xfrm>
            <a:off x="1084028" y="736888"/>
            <a:ext cx="10163637" cy="1077218"/>
          </a:xfrm>
          <a:prstGeom prst="roundRect">
            <a:avLst/>
          </a:prstGeom>
          <a:solidFill>
            <a:srgbClr val="E4B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492F130C-E1A5-F0A9-250D-451CD563E395}"/>
              </a:ext>
            </a:extLst>
          </p:cNvPr>
          <p:cNvSpPr txBox="1"/>
          <p:nvPr/>
        </p:nvSpPr>
        <p:spPr>
          <a:xfrm rot="178838">
            <a:off x="777597" y="780043"/>
            <a:ext cx="550481" cy="1200329"/>
          </a:xfrm>
          <a:prstGeom prst="rect">
            <a:avLst/>
          </a:prstGeom>
          <a:noFill/>
        </p:spPr>
        <p:txBody>
          <a:bodyPr wrap="square" rtlCol="0">
            <a:spAutoFit/>
          </a:bodyPr>
          <a:lstStyle/>
          <a:p>
            <a:pPr algn="just"/>
            <a:r>
              <a:rPr lang="en-US" sz="7200" b="1">
                <a:solidFill>
                  <a:srgbClr val="FF5050"/>
                </a:solidFill>
                <a:latin typeface="SVN-Gretoon" panose="02040603050506020204" pitchFamily="18" charset="0"/>
              </a:rPr>
              <a:t>2</a:t>
            </a:r>
            <a:endParaRPr lang="vi-VN" sz="7200" b="1" dirty="0">
              <a:solidFill>
                <a:srgbClr val="FF5050"/>
              </a:solidFill>
            </a:endParaRPr>
          </a:p>
        </p:txBody>
      </p:sp>
      <p:sp>
        <p:nvSpPr>
          <p:cNvPr id="10" name="Hộp Văn bản 9">
            <a:extLst>
              <a:ext uri="{FF2B5EF4-FFF2-40B4-BE49-F238E27FC236}">
                <a16:creationId xmlns:a16="http://schemas.microsoft.com/office/drawing/2014/main" id="{53BE7F21-2C53-30ED-B7AC-CB1A717859E5}"/>
              </a:ext>
            </a:extLst>
          </p:cNvPr>
          <p:cNvSpPr txBox="1"/>
          <p:nvPr/>
        </p:nvSpPr>
        <p:spPr>
          <a:xfrm>
            <a:off x="1536195" y="753133"/>
            <a:ext cx="9534189"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Ở đoạn 2, sự thay đổi của vầng mặt trời được tả bằng những từ ngữ, hình ảnh nào? Cách tả đó có gì thú vị?</a:t>
            </a:r>
          </a:p>
        </p:txBody>
      </p:sp>
      <p:sp>
        <p:nvSpPr>
          <p:cNvPr id="21" name="Hộp Văn bản 20">
            <a:extLst>
              <a:ext uri="{FF2B5EF4-FFF2-40B4-BE49-F238E27FC236}">
                <a16:creationId xmlns:a16="http://schemas.microsoft.com/office/drawing/2014/main" id="{D125401F-0849-DD6D-27B9-63916224727B}"/>
              </a:ext>
            </a:extLst>
          </p:cNvPr>
          <p:cNvSpPr txBox="1"/>
          <p:nvPr/>
        </p:nvSpPr>
        <p:spPr>
          <a:xfrm>
            <a:off x="1536195" y="3101146"/>
            <a:ext cx="7864479" cy="3094549"/>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Sự thay đổi của vầng mặt trời: sau vòm cây xanh thẫm bỗng nhô lên nửa vành mũ đỏ nhô dần</a:t>
            </a:r>
            <a:r>
              <a:rPr lang="en-US" sz="3200">
                <a:latin typeface="Calibri" panose="020F0502020204030204" pitchFamily="34" charset="0"/>
                <a:cs typeface="Calibri" panose="020F0502020204030204" pitchFamily="34" charset="0"/>
              </a:rPr>
              <a:t> -&gt;</a:t>
            </a:r>
            <a:r>
              <a:rPr lang="vi-VN" sz="3200">
                <a:latin typeface="Calibri" panose="020F0502020204030204" pitchFamily="34" charset="0"/>
                <a:cs typeface="Calibri" panose="020F0502020204030204" pitchFamily="34" charset="0"/>
              </a:rPr>
              <a:t> lên  bay lên khỏi vòm cây </a:t>
            </a:r>
            <a:r>
              <a:rPr lang="en-US" sz="3200">
                <a:latin typeface="Calibri" panose="020F0502020204030204" pitchFamily="34" charset="0"/>
                <a:cs typeface="Calibri" panose="020F0502020204030204" pitchFamily="34" charset="0"/>
              </a:rPr>
              <a:t>-&gt;</a:t>
            </a:r>
            <a:r>
              <a:rPr lang="vi-VN" sz="3200">
                <a:latin typeface="Calibri" panose="020F0502020204030204" pitchFamily="34" charset="0"/>
                <a:cs typeface="Calibri" panose="020F0502020204030204" pitchFamily="34" charset="0"/>
              </a:rPr>
              <a:t> giống một chiếc mâm đồng đỏ bay từ từ chiếm lĩnh nền trời xa, rộng… </a:t>
            </a:r>
            <a:r>
              <a:rPr lang="en-US" sz="3200">
                <a:latin typeface="Calibri" panose="020F0502020204030204" pitchFamily="34" charset="0"/>
                <a:cs typeface="Calibri" panose="020F0502020204030204" pitchFamily="34" charset="0"/>
              </a:rPr>
              <a:t>-&gt; </a:t>
            </a:r>
            <a:r>
              <a:rPr lang="vi-VN" sz="3200">
                <a:latin typeface="Calibri" panose="020F0502020204030204" pitchFamily="34" charset="0"/>
                <a:cs typeface="Calibri" panose="020F0502020204030204" pitchFamily="34" charset="0"/>
              </a:rPr>
              <a:t>Cách tả đó làm cho vầng mặt trời trở nên rõ nét, sinh động hơn</a:t>
            </a:r>
            <a:endParaRPr lang="en-US" sz="3200">
              <a:latin typeface="Calibri" panose="020F0502020204030204" pitchFamily="34" charset="0"/>
              <a:cs typeface="Calibri" panose="020F0502020204030204" pitchFamily="34" charset="0"/>
            </a:endParaRPr>
          </a:p>
        </p:txBody>
      </p:sp>
      <p:pic>
        <p:nvPicPr>
          <p:cNvPr id="23" name="Hình ảnh 22" descr="Ảnh có chứa hình mẫu, phim hoạt hình&#10;&#10;Mô tả được tạo tự động">
            <a:extLst>
              <a:ext uri="{FF2B5EF4-FFF2-40B4-BE49-F238E27FC236}">
                <a16:creationId xmlns:a16="http://schemas.microsoft.com/office/drawing/2014/main" id="{3AA8EC01-AC34-02FA-579C-EAAEFABE3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85" y="2468921"/>
            <a:ext cx="1061459" cy="1061459"/>
          </a:xfrm>
          <a:prstGeom prst="rect">
            <a:avLst/>
          </a:prstGeom>
        </p:spPr>
      </p:pic>
      <p:sp>
        <p:nvSpPr>
          <p:cNvPr id="26" name="Rectangle: Rounded Corners 21">
            <a:extLst>
              <a:ext uri="{FF2B5EF4-FFF2-40B4-BE49-F238E27FC236}">
                <a16:creationId xmlns:a16="http://schemas.microsoft.com/office/drawing/2014/main" id="{674E884B-B97F-931B-58AD-DF2B0549BD3D}"/>
              </a:ext>
            </a:extLst>
          </p:cNvPr>
          <p:cNvSpPr/>
          <p:nvPr/>
        </p:nvSpPr>
        <p:spPr>
          <a:xfrm>
            <a:off x="4214053" y="2044616"/>
            <a:ext cx="3732047" cy="796835"/>
          </a:xfrm>
          <a:prstGeom prst="roundRect">
            <a:avLst>
              <a:gd name="adj" fmla="val 50000"/>
            </a:avLst>
          </a:prstGeom>
          <a:solidFill>
            <a:srgbClr val="EEF6FB"/>
          </a:solidFill>
          <a:ln w="38100">
            <a:solidFill>
              <a:srgbClr val="9584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9525">
                  <a:noFill/>
                  <a:prstDash val="solid"/>
                </a:ln>
                <a:solidFill>
                  <a:srgbClr val="958401"/>
                </a:solidFill>
                <a:latin typeface="iCiel Pony" panose="02000000000000000000" pitchFamily="2" charset="0"/>
              </a:rPr>
              <a:t>Đọc đoạn 2:</a:t>
            </a:r>
            <a:endParaRPr lang="en-US" sz="4000" dirty="0">
              <a:ln w="9525">
                <a:noFill/>
                <a:prstDash val="solid"/>
              </a:ln>
              <a:solidFill>
                <a:srgbClr val="958401"/>
              </a:solidFill>
              <a:latin typeface="iCiel Pony" panose="02000000000000000000" pitchFamily="2" charset="0"/>
            </a:endParaRPr>
          </a:p>
        </p:txBody>
      </p:sp>
      <p:pic>
        <p:nvPicPr>
          <p:cNvPr id="41" name="Hình ảnh 40" descr="Ảnh có chứa hình mẫu, phim hoạt hình, minh họa, halloween&#10;&#10;Mô tả được tạo tự động">
            <a:extLst>
              <a:ext uri="{FF2B5EF4-FFF2-40B4-BE49-F238E27FC236}">
                <a16:creationId xmlns:a16="http://schemas.microsoft.com/office/drawing/2014/main" id="{F205E69F-478E-87AA-C038-A329635F4E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153" b="35893" l="80206" r="97757">
                        <a14:foregroundMark x1="85996" y1="3193" x2="85996" y2="3193"/>
                        <a14:foregroundMark x1="82692" y1="4123" x2="82692" y2="4123"/>
                        <a14:foregroundMark x1="86693" y1="34762" x2="86693" y2="34762"/>
                        <a14:foregroundMark x1="83237" y1="34034" x2="83237" y2="34034"/>
                        <a14:foregroundMark x1="83904" y1="32215" x2="81843" y2="35893"/>
                      </a14:backgroundRemoval>
                    </a14:imgEffect>
                  </a14:imgLayer>
                </a14:imgProps>
              </a:ext>
              <a:ext uri="{28A0092B-C50C-407E-A947-70E740481C1C}">
                <a14:useLocalDpi xmlns:a14="http://schemas.microsoft.com/office/drawing/2010/main" val="0"/>
              </a:ext>
            </a:extLst>
          </a:blip>
          <a:srcRect l="78046" t="1" b="61075"/>
          <a:stretch/>
        </p:blipFill>
        <p:spPr>
          <a:xfrm>
            <a:off x="9651829" y="3988904"/>
            <a:ext cx="2007952" cy="2669727"/>
          </a:xfrm>
          <a:prstGeom prst="rect">
            <a:avLst/>
          </a:prstGeom>
        </p:spPr>
      </p:pic>
    </p:spTree>
    <p:extLst>
      <p:ext uri="{BB962C8B-B14F-4D97-AF65-F5344CB8AC3E}">
        <p14:creationId xmlns:p14="http://schemas.microsoft.com/office/powerpoint/2010/main" val="2150520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14:presetBounceEnd="66000">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14:bounceEnd="66000">
                                          <p:cBhvr additive="base">
                                            <p:cTn id="18"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0" grpId="0"/>
          <p:bldP spid="21"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0" grpId="0"/>
          <p:bldP spid="21" grpId="0"/>
          <p:bldP spid="26"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21">
            <a:extLst>
              <a:ext uri="{FF2B5EF4-FFF2-40B4-BE49-F238E27FC236}">
                <a16:creationId xmlns:a16="http://schemas.microsoft.com/office/drawing/2014/main" id="{1AFCEF66-BFFA-3354-DD2D-9B11D391C9BC}"/>
              </a:ext>
            </a:extLst>
          </p:cNvPr>
          <p:cNvSpPr/>
          <p:nvPr/>
        </p:nvSpPr>
        <p:spPr>
          <a:xfrm>
            <a:off x="1241945" y="491318"/>
            <a:ext cx="9635321" cy="2937681"/>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t>
            </a:r>
          </a:p>
        </p:txBody>
      </p:sp>
      <p:sp>
        <p:nvSpPr>
          <p:cNvPr id="2" name="Hộp Văn bản 1">
            <a:extLst>
              <a:ext uri="{FF2B5EF4-FFF2-40B4-BE49-F238E27FC236}">
                <a16:creationId xmlns:a16="http://schemas.microsoft.com/office/drawing/2014/main" id="{327B24EF-E57B-0EEF-6A10-186854472C0A}"/>
              </a:ext>
            </a:extLst>
          </p:cNvPr>
          <p:cNvSpPr txBox="1"/>
          <p:nvPr/>
        </p:nvSpPr>
        <p:spPr>
          <a:xfrm>
            <a:off x="2826533" y="805315"/>
            <a:ext cx="6538929" cy="830997"/>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4800">
                <a:solidFill>
                  <a:srgbClr val="8EB529"/>
                </a:solidFill>
                <a:latin typeface="iCiel Pony" panose="02000000000000000000" pitchFamily="2" charset="-93"/>
                <a:cs typeface="Arial" panose="020B0604020202020204" pitchFamily="34" charset="0"/>
              </a:rPr>
              <a:t>Ý</a:t>
            </a:r>
            <a:r>
              <a:rPr lang="sv-SE" sz="4800">
                <a:latin typeface="iCiel Pony" panose="02000000000000000000" pitchFamily="2" charset="-93"/>
                <a:cs typeface="Arial" panose="020B0604020202020204" pitchFamily="34" charset="0"/>
              </a:rPr>
              <a:t> </a:t>
            </a:r>
            <a:r>
              <a:rPr lang="sv-SE" sz="4800">
                <a:solidFill>
                  <a:srgbClr val="9966FF"/>
                </a:solidFill>
                <a:latin typeface="iCiel Pony" panose="02000000000000000000" pitchFamily="2" charset="-93"/>
                <a:cs typeface="Arial" panose="020B0604020202020204" pitchFamily="34" charset="0"/>
              </a:rPr>
              <a:t>CHÍNH</a:t>
            </a:r>
            <a:r>
              <a:rPr lang="sv-SE" sz="4800">
                <a:latin typeface="iCiel Pony" panose="02000000000000000000" pitchFamily="2" charset="-93"/>
                <a:cs typeface="Arial" panose="020B0604020202020204" pitchFamily="34" charset="0"/>
              </a:rPr>
              <a:t> </a:t>
            </a:r>
            <a:r>
              <a:rPr lang="sv-SE" sz="4800">
                <a:solidFill>
                  <a:srgbClr val="FFAD24"/>
                </a:solidFill>
                <a:latin typeface="iCiel Pony" panose="02000000000000000000" pitchFamily="2" charset="-93"/>
                <a:cs typeface="Arial" panose="020B0604020202020204" pitchFamily="34" charset="0"/>
              </a:rPr>
              <a:t>CỦA</a:t>
            </a:r>
            <a:r>
              <a:rPr lang="sv-SE" sz="4800">
                <a:latin typeface="iCiel Pony" panose="02000000000000000000" pitchFamily="2" charset="-93"/>
                <a:cs typeface="Arial" panose="020B0604020202020204" pitchFamily="34" charset="0"/>
              </a:rPr>
              <a:t> </a:t>
            </a:r>
            <a:r>
              <a:rPr lang="sv-SE" sz="4800">
                <a:solidFill>
                  <a:srgbClr val="FF506D"/>
                </a:solidFill>
                <a:latin typeface="iCiel Pony" panose="02000000000000000000" pitchFamily="2" charset="-93"/>
                <a:cs typeface="Arial" panose="020B0604020202020204" pitchFamily="34" charset="0"/>
              </a:rPr>
              <a:t>ĐOẠN</a:t>
            </a:r>
            <a:r>
              <a:rPr lang="sv-SE" sz="4800">
                <a:latin typeface="iCiel Pony" panose="02000000000000000000" pitchFamily="2" charset="-93"/>
                <a:cs typeface="Arial" panose="020B0604020202020204" pitchFamily="34" charset="0"/>
              </a:rPr>
              <a:t> </a:t>
            </a:r>
            <a:r>
              <a:rPr lang="sv-SE" sz="4800">
                <a:solidFill>
                  <a:srgbClr val="00B0F0"/>
                </a:solidFill>
                <a:latin typeface="iCiel Pony" panose="02000000000000000000" pitchFamily="2" charset="-93"/>
                <a:cs typeface="Arial" panose="020B0604020202020204" pitchFamily="34" charset="0"/>
              </a:rPr>
              <a:t>2:</a:t>
            </a:r>
            <a:endParaRPr lang="sv-SE" sz="4800" dirty="0">
              <a:solidFill>
                <a:srgbClr val="00B0F0"/>
              </a:solidFill>
              <a:latin typeface="iCiel Pony" panose="02000000000000000000" pitchFamily="2" charset="-93"/>
              <a:cs typeface="Arial" panose="020B0604020202020204" pitchFamily="34" charset="0"/>
            </a:endParaRPr>
          </a:p>
        </p:txBody>
      </p:sp>
      <p:sp>
        <p:nvSpPr>
          <p:cNvPr id="4" name="Hộp Văn bản 3">
            <a:extLst>
              <a:ext uri="{FF2B5EF4-FFF2-40B4-BE49-F238E27FC236}">
                <a16:creationId xmlns:a16="http://schemas.microsoft.com/office/drawing/2014/main" id="{AAD9C7A4-2451-A5EE-4538-7E6E69C203F2}"/>
              </a:ext>
            </a:extLst>
          </p:cNvPr>
          <p:cNvSpPr txBox="1"/>
          <p:nvPr/>
        </p:nvSpPr>
        <p:spPr>
          <a:xfrm>
            <a:off x="1895612" y="1745692"/>
            <a:ext cx="8400769" cy="1323439"/>
          </a:xfrm>
          <a:prstGeom prst="rect">
            <a:avLst/>
          </a:prstGeom>
          <a:noFill/>
        </p:spPr>
        <p:txBody>
          <a:bodyPr wrap="square">
            <a:spAutoFit/>
          </a:bodyPr>
          <a:lstStyle/>
          <a:p>
            <a:pPr algn="just"/>
            <a:r>
              <a:rPr lang="vi-VN" sz="4000">
                <a:latin typeface="Calibri" panose="020F0502020204030204" pitchFamily="34" charset="0"/>
                <a:ea typeface="Times New Roman" panose="02020603050405020304" pitchFamily="18" charset="0"/>
                <a:cs typeface="Calibri" panose="020F0502020204030204" pitchFamily="34" charset="0"/>
              </a:rPr>
              <a:t>Tiếng hót rộn ràng của đàn chim sẻ như cùng đua theo mặt trời buổi bình minh.</a:t>
            </a:r>
            <a:endParaRPr lang="en-US" sz="4000">
              <a:latin typeface="Calibri" panose="020F0502020204030204" pitchFamily="34" charset="0"/>
              <a:cs typeface="Calibri" panose="020F0502020204030204" pitchFamily="34" charset="0"/>
            </a:endParaRPr>
          </a:p>
        </p:txBody>
      </p:sp>
      <p:pic>
        <p:nvPicPr>
          <p:cNvPr id="11" name="Hình ảnh 10" descr="Ảnh có chứa hình mẫu, phim hoạt hình, minh họa, halloween&#10;&#10;Mô tả được tạo tự động">
            <a:extLst>
              <a:ext uri="{FF2B5EF4-FFF2-40B4-BE49-F238E27FC236}">
                <a16:creationId xmlns:a16="http://schemas.microsoft.com/office/drawing/2014/main" id="{D7B70E43-6703-A888-8F1C-6BB2AD27C40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978" b="96888" l="65414" r="97181">
                        <a14:foregroundMark x1="97211" y1="76637" x2="97211" y2="76637"/>
                        <a14:foregroundMark x1="75053" y1="77890" x2="76144" y2="95109"/>
                        <a14:foregroundMark x1="68415" y1="76637" x2="74841" y2="93250"/>
                        <a14:foregroundMark x1="74841" y1="93250" x2="77448" y2="78133"/>
                        <a14:foregroundMark x1="65444" y1="77162" x2="65444" y2="77162"/>
                        <a14:foregroundMark x1="76356" y1="86015" x2="78387" y2="95109"/>
                        <a14:foregroundMark x1="77993" y1="77890" x2="77084" y2="87227"/>
                        <a14:foregroundMark x1="86511" y1="70978" x2="86511" y2="70978"/>
                        <a14:foregroundMark x1="84480" y1="70978" x2="84480" y2="70978"/>
                      </a14:backgroundRemoval>
                    </a14:imgEffect>
                  </a14:imgLayer>
                </a14:imgProps>
              </a:ext>
              <a:ext uri="{28A0092B-C50C-407E-A947-70E740481C1C}">
                <a14:useLocalDpi xmlns:a14="http://schemas.microsoft.com/office/drawing/2010/main" val="0"/>
              </a:ext>
            </a:extLst>
          </a:blip>
          <a:srcRect l="64156" t="68954"/>
          <a:stretch/>
        </p:blipFill>
        <p:spPr>
          <a:xfrm>
            <a:off x="3628205" y="3538379"/>
            <a:ext cx="5188249" cy="3369979"/>
          </a:xfrm>
          <a:prstGeom prst="rect">
            <a:avLst/>
          </a:prstGeom>
        </p:spPr>
      </p:pic>
    </p:spTree>
    <p:extLst>
      <p:ext uri="{BB962C8B-B14F-4D97-AF65-F5344CB8AC3E}">
        <p14:creationId xmlns:p14="http://schemas.microsoft.com/office/powerpoint/2010/main" val="335167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1">
            <a:extLst>
              <a:ext uri="{FF2B5EF4-FFF2-40B4-BE49-F238E27FC236}">
                <a16:creationId xmlns:a16="http://schemas.microsoft.com/office/drawing/2014/main" id="{EC491A13-A283-6029-50C0-EEC81765E156}"/>
              </a:ext>
            </a:extLst>
          </p:cNvPr>
          <p:cNvSpPr/>
          <p:nvPr/>
        </p:nvSpPr>
        <p:spPr>
          <a:xfrm>
            <a:off x="545910" y="491319"/>
            <a:ext cx="11068335" cy="5964072"/>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t>
            </a:r>
          </a:p>
        </p:txBody>
      </p:sp>
      <p:sp>
        <p:nvSpPr>
          <p:cNvPr id="25" name="Hình chữ nhật: Góc Tròn 24">
            <a:extLst>
              <a:ext uri="{FF2B5EF4-FFF2-40B4-BE49-F238E27FC236}">
                <a16:creationId xmlns:a16="http://schemas.microsoft.com/office/drawing/2014/main" id="{D66ECC54-4711-18F1-D047-38932B724B16}"/>
              </a:ext>
            </a:extLst>
          </p:cNvPr>
          <p:cNvSpPr/>
          <p:nvPr/>
        </p:nvSpPr>
        <p:spPr>
          <a:xfrm>
            <a:off x="1024015" y="871248"/>
            <a:ext cx="10163637" cy="1256984"/>
          </a:xfrm>
          <a:prstGeom prst="roundRect">
            <a:avLst/>
          </a:prstGeom>
          <a:solidFill>
            <a:srgbClr val="E4B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492F130C-E1A5-F0A9-250D-451CD563E395}"/>
              </a:ext>
            </a:extLst>
          </p:cNvPr>
          <p:cNvSpPr txBox="1"/>
          <p:nvPr/>
        </p:nvSpPr>
        <p:spPr>
          <a:xfrm rot="178838">
            <a:off x="686391" y="884748"/>
            <a:ext cx="550481" cy="1200329"/>
          </a:xfrm>
          <a:prstGeom prst="rect">
            <a:avLst/>
          </a:prstGeom>
          <a:noFill/>
        </p:spPr>
        <p:txBody>
          <a:bodyPr wrap="square" rtlCol="0">
            <a:spAutoFit/>
          </a:bodyPr>
          <a:lstStyle/>
          <a:p>
            <a:pPr algn="just"/>
            <a:r>
              <a:rPr lang="en-US" sz="7200" b="1">
                <a:solidFill>
                  <a:srgbClr val="FF5050"/>
                </a:solidFill>
                <a:latin typeface="SVN-Gretoon" panose="02040603050506020204" pitchFamily="18" charset="0"/>
              </a:rPr>
              <a:t>3</a:t>
            </a:r>
            <a:endParaRPr lang="vi-VN" sz="7200" b="1" dirty="0">
              <a:solidFill>
                <a:srgbClr val="FF5050"/>
              </a:solidFill>
            </a:endParaRPr>
          </a:p>
        </p:txBody>
      </p:sp>
      <p:sp>
        <p:nvSpPr>
          <p:cNvPr id="10" name="Hộp Văn bản 9">
            <a:extLst>
              <a:ext uri="{FF2B5EF4-FFF2-40B4-BE49-F238E27FC236}">
                <a16:creationId xmlns:a16="http://schemas.microsoft.com/office/drawing/2014/main" id="{53BE7F21-2C53-30ED-B7AC-CB1A717859E5}"/>
              </a:ext>
            </a:extLst>
          </p:cNvPr>
          <p:cNvSpPr txBox="1"/>
          <p:nvPr/>
        </p:nvSpPr>
        <p:spPr>
          <a:xfrm>
            <a:off x="1480234" y="939557"/>
            <a:ext cx="9534189"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Theo em, bài ca về mặt trời vang lên trong trái tim nhân vật tôi được gợi ra từ điều gì?</a:t>
            </a:r>
          </a:p>
        </p:txBody>
      </p:sp>
      <p:sp>
        <p:nvSpPr>
          <p:cNvPr id="21" name="Hộp Văn bản 20">
            <a:extLst>
              <a:ext uri="{FF2B5EF4-FFF2-40B4-BE49-F238E27FC236}">
                <a16:creationId xmlns:a16="http://schemas.microsoft.com/office/drawing/2014/main" id="{D125401F-0849-DD6D-27B9-63916224727B}"/>
              </a:ext>
            </a:extLst>
          </p:cNvPr>
          <p:cNvSpPr txBox="1"/>
          <p:nvPr/>
        </p:nvSpPr>
        <p:spPr>
          <a:xfrm>
            <a:off x="1809910" y="3319693"/>
            <a:ext cx="7013247" cy="304698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Bài ca về mặt trời vang lên trong trái tim nhân vật tôi được gợi ra từ tình yêu thiên nhiên, tình yêu cuộc sống của nhân vật tôi và vẻ đẹp trong trẻo, đáng yêu, thanh bình của vạn vật vào thời khắc bình minh.</a:t>
            </a:r>
            <a:endParaRPr lang="en-US" sz="3200">
              <a:latin typeface="Calibri" panose="020F0502020204030204" pitchFamily="34" charset="0"/>
              <a:cs typeface="Calibri" panose="020F0502020204030204" pitchFamily="34" charset="0"/>
            </a:endParaRPr>
          </a:p>
        </p:txBody>
      </p:sp>
      <p:pic>
        <p:nvPicPr>
          <p:cNvPr id="23" name="Hình ảnh 22" descr="Ảnh có chứa hình mẫu, phim hoạt hình&#10;&#10;Mô tả được tạo tự động">
            <a:extLst>
              <a:ext uri="{FF2B5EF4-FFF2-40B4-BE49-F238E27FC236}">
                <a16:creationId xmlns:a16="http://schemas.microsoft.com/office/drawing/2014/main" id="{3AA8EC01-AC34-02FA-579C-EAAEFABE3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70" y="2772972"/>
            <a:ext cx="1051439" cy="1051439"/>
          </a:xfrm>
          <a:prstGeom prst="rect">
            <a:avLst/>
          </a:prstGeom>
        </p:spPr>
      </p:pic>
      <p:sp>
        <p:nvSpPr>
          <p:cNvPr id="26" name="Rectangle: Rounded Corners 21">
            <a:extLst>
              <a:ext uri="{FF2B5EF4-FFF2-40B4-BE49-F238E27FC236}">
                <a16:creationId xmlns:a16="http://schemas.microsoft.com/office/drawing/2014/main" id="{674E884B-B97F-931B-58AD-DF2B0549BD3D}"/>
              </a:ext>
            </a:extLst>
          </p:cNvPr>
          <p:cNvSpPr/>
          <p:nvPr/>
        </p:nvSpPr>
        <p:spPr>
          <a:xfrm>
            <a:off x="4229976" y="2374555"/>
            <a:ext cx="3732047" cy="796835"/>
          </a:xfrm>
          <a:prstGeom prst="roundRect">
            <a:avLst>
              <a:gd name="adj" fmla="val 50000"/>
            </a:avLst>
          </a:prstGeom>
          <a:solidFill>
            <a:srgbClr val="EEF6FB"/>
          </a:solidFill>
          <a:ln w="38100">
            <a:solidFill>
              <a:srgbClr val="95840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n w="9525">
                  <a:noFill/>
                  <a:prstDash val="solid"/>
                </a:ln>
                <a:solidFill>
                  <a:srgbClr val="958401"/>
                </a:solidFill>
                <a:latin typeface="iCiel Pony" panose="02000000000000000000" pitchFamily="2" charset="0"/>
              </a:rPr>
              <a:t>Đọc đoạn 3:</a:t>
            </a:r>
            <a:endParaRPr lang="en-US" sz="4000" dirty="0">
              <a:ln w="9525">
                <a:noFill/>
                <a:prstDash val="solid"/>
              </a:ln>
              <a:solidFill>
                <a:srgbClr val="958401"/>
              </a:solidFill>
              <a:latin typeface="iCiel Pony" panose="02000000000000000000" pitchFamily="2" charset="0"/>
            </a:endParaRPr>
          </a:p>
        </p:txBody>
      </p:sp>
      <p:pic>
        <p:nvPicPr>
          <p:cNvPr id="41" name="Hình ảnh 40" descr="Ảnh có chứa hình mẫu, phim hoạt hình, minh họa, halloween&#10;&#10;Mô tả được tạo tự động">
            <a:extLst>
              <a:ext uri="{FF2B5EF4-FFF2-40B4-BE49-F238E27FC236}">
                <a16:creationId xmlns:a16="http://schemas.microsoft.com/office/drawing/2014/main" id="{F205E69F-478E-87AA-C038-A329635F4E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153" b="35893" l="80206" r="97757">
                        <a14:foregroundMark x1="85996" y1="3193" x2="85996" y2="3193"/>
                        <a14:foregroundMark x1="82692" y1="4123" x2="82692" y2="4123"/>
                        <a14:foregroundMark x1="86693" y1="34762" x2="86693" y2="34762"/>
                        <a14:foregroundMark x1="83237" y1="34034" x2="83237" y2="34034"/>
                        <a14:foregroundMark x1="83904" y1="32215" x2="81843" y2="35893"/>
                      </a14:backgroundRemoval>
                    </a14:imgEffect>
                  </a14:imgLayer>
                </a14:imgProps>
              </a:ext>
              <a:ext uri="{28A0092B-C50C-407E-A947-70E740481C1C}">
                <a14:useLocalDpi xmlns:a14="http://schemas.microsoft.com/office/drawing/2010/main" val="0"/>
              </a:ext>
            </a:extLst>
          </a:blip>
          <a:srcRect l="78046" t="1" b="61075"/>
          <a:stretch/>
        </p:blipFill>
        <p:spPr>
          <a:xfrm>
            <a:off x="8997868" y="3171390"/>
            <a:ext cx="2648221" cy="3521014"/>
          </a:xfrm>
          <a:prstGeom prst="rect">
            <a:avLst/>
          </a:prstGeom>
        </p:spPr>
      </p:pic>
    </p:spTree>
    <p:extLst>
      <p:ext uri="{BB962C8B-B14F-4D97-AF65-F5344CB8AC3E}">
        <p14:creationId xmlns:p14="http://schemas.microsoft.com/office/powerpoint/2010/main" val="2270452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14:presetBounceEnd="66000">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14:bounceEnd="66000">
                                          <p:cBhvr additive="base">
                                            <p:cTn id="18"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0" grpId="0"/>
          <p:bldP spid="21"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1000" fill="hold"/>
                                            <p:tgtEl>
                                              <p:spTgt spid="26"/>
                                            </p:tgtEl>
                                            <p:attrNameLst>
                                              <p:attrName>ppt_x</p:attrName>
                                            </p:attrNameLst>
                                          </p:cBhvr>
                                          <p:tavLst>
                                            <p:tav tm="0">
                                              <p:val>
                                                <p:strVal val="#ppt_x"/>
                                              </p:val>
                                            </p:tav>
                                            <p:tav tm="100000">
                                              <p:val>
                                                <p:strVal val="#ppt_x"/>
                                              </p:val>
                                            </p:tav>
                                          </p:tavLst>
                                        </p:anim>
                                        <p:anim calcmode="lin" valueType="num">
                                          <p:cBhvr additive="base">
                                            <p:cTn id="1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0" grpId="0"/>
          <p:bldP spid="21" grpId="0"/>
          <p:bldP spid="2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21">
            <a:extLst>
              <a:ext uri="{FF2B5EF4-FFF2-40B4-BE49-F238E27FC236}">
                <a16:creationId xmlns:a16="http://schemas.microsoft.com/office/drawing/2014/main" id="{1AFCEF66-BFFA-3354-DD2D-9B11D391C9BC}"/>
              </a:ext>
            </a:extLst>
          </p:cNvPr>
          <p:cNvSpPr/>
          <p:nvPr/>
        </p:nvSpPr>
        <p:spPr>
          <a:xfrm>
            <a:off x="1251284" y="491318"/>
            <a:ext cx="9625982" cy="3193366"/>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p>
        </p:txBody>
      </p:sp>
      <p:sp>
        <p:nvSpPr>
          <p:cNvPr id="2" name="Hộp Văn bản 1">
            <a:extLst>
              <a:ext uri="{FF2B5EF4-FFF2-40B4-BE49-F238E27FC236}">
                <a16:creationId xmlns:a16="http://schemas.microsoft.com/office/drawing/2014/main" id="{327B24EF-E57B-0EEF-6A10-186854472C0A}"/>
              </a:ext>
            </a:extLst>
          </p:cNvPr>
          <p:cNvSpPr txBox="1"/>
          <p:nvPr/>
        </p:nvSpPr>
        <p:spPr>
          <a:xfrm>
            <a:off x="2826533" y="805315"/>
            <a:ext cx="6538929" cy="830997"/>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sv-SE" sz="4800" b="0" i="0" u="none" strike="noStrike" kern="1200" cap="none" spc="0" normalizeH="0" baseline="0" noProof="0">
                <a:ln>
                  <a:noFill/>
                </a:ln>
                <a:solidFill>
                  <a:srgbClr val="8EB529"/>
                </a:solidFill>
                <a:effectLst/>
                <a:uLnTx/>
                <a:uFillTx/>
                <a:latin typeface="iCiel Pony" panose="02000000000000000000" pitchFamily="2" charset="-93"/>
                <a:ea typeface="+mn-ea"/>
                <a:cs typeface="Arial" panose="020B0604020202020204" pitchFamily="34" charset="0"/>
              </a:rPr>
              <a:t>Ý</a:t>
            </a:r>
            <a:r>
              <a:rPr kumimoji="0" lang="sv-SE" sz="4800" b="0" i="0" u="none" strike="noStrike" kern="1200" cap="none" spc="0" normalizeH="0" baseline="0" noProof="0">
                <a:ln>
                  <a:noFill/>
                </a:ln>
                <a:solidFill>
                  <a:prstClr val="black"/>
                </a:solidFill>
                <a:effectLst/>
                <a:uLnTx/>
                <a:uFillTx/>
                <a:latin typeface="iCiel Pony" panose="02000000000000000000" pitchFamily="2" charset="-93"/>
                <a:ea typeface="+mn-ea"/>
                <a:cs typeface="Arial" panose="020B0604020202020204" pitchFamily="34" charset="0"/>
              </a:rPr>
              <a:t> </a:t>
            </a:r>
            <a:r>
              <a:rPr kumimoji="0" lang="sv-SE" sz="4800" b="0" i="0" u="none" strike="noStrike" kern="1200" cap="none" spc="0" normalizeH="0" baseline="0" noProof="0">
                <a:ln>
                  <a:noFill/>
                </a:ln>
                <a:solidFill>
                  <a:srgbClr val="9966FF"/>
                </a:solidFill>
                <a:effectLst/>
                <a:uLnTx/>
                <a:uFillTx/>
                <a:latin typeface="iCiel Pony" panose="02000000000000000000" pitchFamily="2" charset="-93"/>
                <a:ea typeface="+mn-ea"/>
                <a:cs typeface="Arial" panose="020B0604020202020204" pitchFamily="34" charset="0"/>
              </a:rPr>
              <a:t>CHÍNH</a:t>
            </a:r>
            <a:r>
              <a:rPr kumimoji="0" lang="sv-SE" sz="4800" b="0" i="0" u="none" strike="noStrike" kern="1200" cap="none" spc="0" normalizeH="0" baseline="0" noProof="0">
                <a:ln>
                  <a:noFill/>
                </a:ln>
                <a:solidFill>
                  <a:prstClr val="black"/>
                </a:solidFill>
                <a:effectLst/>
                <a:uLnTx/>
                <a:uFillTx/>
                <a:latin typeface="iCiel Pony" panose="02000000000000000000" pitchFamily="2" charset="-93"/>
                <a:ea typeface="+mn-ea"/>
                <a:cs typeface="Arial" panose="020B0604020202020204" pitchFamily="34" charset="0"/>
              </a:rPr>
              <a:t> </a:t>
            </a:r>
            <a:r>
              <a:rPr kumimoji="0" lang="sv-SE" sz="4800" b="0" i="0" u="none" strike="noStrike" kern="1200" cap="none" spc="0" normalizeH="0" baseline="0" noProof="0">
                <a:ln>
                  <a:noFill/>
                </a:ln>
                <a:solidFill>
                  <a:srgbClr val="FFAD24"/>
                </a:solidFill>
                <a:effectLst/>
                <a:uLnTx/>
                <a:uFillTx/>
                <a:latin typeface="iCiel Pony" panose="02000000000000000000" pitchFamily="2" charset="-93"/>
                <a:ea typeface="+mn-ea"/>
                <a:cs typeface="Arial" panose="020B0604020202020204" pitchFamily="34" charset="0"/>
              </a:rPr>
              <a:t>CỦA</a:t>
            </a:r>
            <a:r>
              <a:rPr kumimoji="0" lang="sv-SE" sz="4800" b="0" i="0" u="none" strike="noStrike" kern="1200" cap="none" spc="0" normalizeH="0" baseline="0" noProof="0">
                <a:ln>
                  <a:noFill/>
                </a:ln>
                <a:solidFill>
                  <a:prstClr val="black"/>
                </a:solidFill>
                <a:effectLst/>
                <a:uLnTx/>
                <a:uFillTx/>
                <a:latin typeface="iCiel Pony" panose="02000000000000000000" pitchFamily="2" charset="-93"/>
                <a:ea typeface="+mn-ea"/>
                <a:cs typeface="Arial" panose="020B0604020202020204" pitchFamily="34" charset="0"/>
              </a:rPr>
              <a:t> </a:t>
            </a:r>
            <a:r>
              <a:rPr kumimoji="0" lang="sv-SE" sz="4800" b="0" i="0" u="none" strike="noStrike" kern="1200" cap="none" spc="0" normalizeH="0" baseline="0" noProof="0">
                <a:ln>
                  <a:noFill/>
                </a:ln>
                <a:solidFill>
                  <a:srgbClr val="FF506D"/>
                </a:solidFill>
                <a:effectLst/>
                <a:uLnTx/>
                <a:uFillTx/>
                <a:latin typeface="iCiel Pony" panose="02000000000000000000" pitchFamily="2" charset="-93"/>
                <a:ea typeface="+mn-ea"/>
                <a:cs typeface="Arial" panose="020B0604020202020204" pitchFamily="34" charset="0"/>
              </a:rPr>
              <a:t>ĐOẠN</a:t>
            </a:r>
            <a:r>
              <a:rPr kumimoji="0" lang="sv-SE" sz="4800" b="0" i="0" u="none" strike="noStrike" kern="1200" cap="none" spc="0" normalizeH="0" baseline="0" noProof="0">
                <a:ln>
                  <a:noFill/>
                </a:ln>
                <a:solidFill>
                  <a:prstClr val="black"/>
                </a:solidFill>
                <a:effectLst/>
                <a:uLnTx/>
                <a:uFillTx/>
                <a:latin typeface="iCiel Pony" panose="02000000000000000000" pitchFamily="2" charset="-93"/>
                <a:ea typeface="+mn-ea"/>
                <a:cs typeface="Arial" panose="020B0604020202020204" pitchFamily="34" charset="0"/>
              </a:rPr>
              <a:t> </a:t>
            </a:r>
            <a:r>
              <a:rPr lang="sv-SE" sz="4800">
                <a:solidFill>
                  <a:srgbClr val="00B0F0"/>
                </a:solidFill>
                <a:latin typeface="iCiel Pony" panose="02000000000000000000" pitchFamily="2" charset="-93"/>
                <a:cs typeface="Arial" panose="020B0604020202020204" pitchFamily="34" charset="0"/>
              </a:rPr>
              <a:t>3</a:t>
            </a:r>
            <a:r>
              <a:rPr kumimoji="0" lang="sv-SE" sz="4800" b="0" i="0" u="none" strike="noStrike" kern="1200" cap="none" spc="0" normalizeH="0" baseline="0" noProof="0">
                <a:ln>
                  <a:noFill/>
                </a:ln>
                <a:solidFill>
                  <a:srgbClr val="00B0F0"/>
                </a:solidFill>
                <a:effectLst/>
                <a:uLnTx/>
                <a:uFillTx/>
                <a:latin typeface="iCiel Pony" panose="02000000000000000000" pitchFamily="2" charset="-93"/>
                <a:ea typeface="+mn-ea"/>
                <a:cs typeface="Arial" panose="020B0604020202020204" pitchFamily="34" charset="0"/>
              </a:rPr>
              <a:t>:</a:t>
            </a:r>
            <a:endParaRPr kumimoji="0" lang="sv-SE" sz="4800" b="0" i="0" u="none" strike="noStrike" kern="1200" cap="none" spc="0" normalizeH="0" baseline="0" noProof="0" dirty="0">
              <a:ln>
                <a:noFill/>
              </a:ln>
              <a:solidFill>
                <a:srgbClr val="00B0F0"/>
              </a:solidFill>
              <a:effectLst/>
              <a:uLnTx/>
              <a:uFillTx/>
              <a:latin typeface="iCiel Pony" panose="02000000000000000000" pitchFamily="2" charset="-93"/>
              <a:ea typeface="+mn-ea"/>
              <a:cs typeface="Arial" panose="020B0604020202020204" pitchFamily="34" charset="0"/>
            </a:endParaRPr>
          </a:p>
        </p:txBody>
      </p:sp>
      <p:sp>
        <p:nvSpPr>
          <p:cNvPr id="4" name="Hộp Văn bản 3">
            <a:extLst>
              <a:ext uri="{FF2B5EF4-FFF2-40B4-BE49-F238E27FC236}">
                <a16:creationId xmlns:a16="http://schemas.microsoft.com/office/drawing/2014/main" id="{AAD9C7A4-2451-A5EE-4538-7E6E69C203F2}"/>
              </a:ext>
            </a:extLst>
          </p:cNvPr>
          <p:cNvSpPr txBox="1"/>
          <p:nvPr/>
        </p:nvSpPr>
        <p:spPr>
          <a:xfrm>
            <a:off x="1572128" y="1599387"/>
            <a:ext cx="8644044" cy="1938992"/>
          </a:xfrm>
          <a:prstGeom prst="rect">
            <a:avLst/>
          </a:prstGeom>
          <a:noFill/>
        </p:spPr>
        <p:txBody>
          <a:bodyPr wrap="square">
            <a:spAutoFit/>
          </a:bodyPr>
          <a:lstStyle/>
          <a:p>
            <a:pPr lvl="0" algn="just"/>
            <a:r>
              <a:rPr lang="vi-VN" sz="4000">
                <a:solidFill>
                  <a:prstClr val="black"/>
                </a:solidFill>
                <a:latin typeface="Calibri" panose="020F0502020204030204" pitchFamily="34" charset="0"/>
                <a:ea typeface="Times New Roman" panose="02020603050405020304" pitchFamily="18" charset="0"/>
                <a:cs typeface="Calibri" panose="020F0502020204030204" pitchFamily="34" charset="0"/>
              </a:rPr>
              <a:t>“Bài ca về mặt trời” ngân lên từ trái tim của tác giả hoà nhịp cùng bài ca của đàn chim sẻ.</a:t>
            </a:r>
            <a:endPar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Hình ảnh 10" descr="Ảnh có chứa hình mẫu, phim hoạt hình, minh họa, halloween&#10;&#10;Mô tả được tạo tự động">
            <a:extLst>
              <a:ext uri="{FF2B5EF4-FFF2-40B4-BE49-F238E27FC236}">
                <a16:creationId xmlns:a16="http://schemas.microsoft.com/office/drawing/2014/main" id="{D7B70E43-6703-A888-8F1C-6BB2AD27C40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0978" b="96888" l="65414" r="97181">
                        <a14:foregroundMark x1="97211" y1="76637" x2="97211" y2="76637"/>
                        <a14:foregroundMark x1="75053" y1="77890" x2="76144" y2="95109"/>
                        <a14:foregroundMark x1="68415" y1="76637" x2="74841" y2="93250"/>
                        <a14:foregroundMark x1="74841" y1="93250" x2="77448" y2="78133"/>
                        <a14:foregroundMark x1="65444" y1="77162" x2="65444" y2="77162"/>
                        <a14:foregroundMark x1="76356" y1="86015" x2="78387" y2="95109"/>
                        <a14:foregroundMark x1="77993" y1="77890" x2="77084" y2="87227"/>
                        <a14:foregroundMark x1="86511" y1="70978" x2="86511" y2="70978"/>
                        <a14:foregroundMark x1="84480" y1="70978" x2="84480" y2="70978"/>
                      </a14:backgroundRemoval>
                    </a14:imgEffect>
                  </a14:imgLayer>
                </a14:imgProps>
              </a:ext>
              <a:ext uri="{28A0092B-C50C-407E-A947-70E740481C1C}">
                <a14:useLocalDpi xmlns:a14="http://schemas.microsoft.com/office/drawing/2010/main" val="0"/>
              </a:ext>
            </a:extLst>
          </a:blip>
          <a:srcRect l="64156" t="68954"/>
          <a:stretch/>
        </p:blipFill>
        <p:spPr>
          <a:xfrm>
            <a:off x="3628205" y="3538379"/>
            <a:ext cx="5188249" cy="3369979"/>
          </a:xfrm>
          <a:prstGeom prst="rect">
            <a:avLst/>
          </a:prstGeom>
        </p:spPr>
      </p:pic>
    </p:spTree>
    <p:extLst>
      <p:ext uri="{BB962C8B-B14F-4D97-AF65-F5344CB8AC3E}">
        <p14:creationId xmlns:p14="http://schemas.microsoft.com/office/powerpoint/2010/main" val="2308038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21">
            <a:extLst>
              <a:ext uri="{FF2B5EF4-FFF2-40B4-BE49-F238E27FC236}">
                <a16:creationId xmlns:a16="http://schemas.microsoft.com/office/drawing/2014/main" id="{EC491A13-A283-6029-50C0-EEC81765E156}"/>
              </a:ext>
            </a:extLst>
          </p:cNvPr>
          <p:cNvSpPr/>
          <p:nvPr/>
        </p:nvSpPr>
        <p:spPr>
          <a:xfrm>
            <a:off x="545910" y="491319"/>
            <a:ext cx="11068335" cy="5964072"/>
          </a:xfrm>
          <a:prstGeom prst="roundRect">
            <a:avLst>
              <a:gd name="adj" fmla="val 11589"/>
            </a:avLst>
          </a:prstGeom>
          <a:solidFill>
            <a:schemeClr val="bg1">
              <a:alpha val="91000"/>
            </a:schemeClr>
          </a:solidFill>
          <a:ln w="76200">
            <a:solidFill>
              <a:srgbClr val="F044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t>
            </a:r>
          </a:p>
        </p:txBody>
      </p:sp>
      <p:sp>
        <p:nvSpPr>
          <p:cNvPr id="25" name="Hình chữ nhật: Góc Tròn 24">
            <a:extLst>
              <a:ext uri="{FF2B5EF4-FFF2-40B4-BE49-F238E27FC236}">
                <a16:creationId xmlns:a16="http://schemas.microsoft.com/office/drawing/2014/main" id="{D66ECC54-4711-18F1-D047-38932B724B16}"/>
              </a:ext>
            </a:extLst>
          </p:cNvPr>
          <p:cNvSpPr/>
          <p:nvPr/>
        </p:nvSpPr>
        <p:spPr>
          <a:xfrm>
            <a:off x="1146412" y="1057187"/>
            <a:ext cx="10163637" cy="1256984"/>
          </a:xfrm>
          <a:prstGeom prst="roundRect">
            <a:avLst/>
          </a:prstGeom>
          <a:solidFill>
            <a:srgbClr val="E4B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a:extLst>
              <a:ext uri="{FF2B5EF4-FFF2-40B4-BE49-F238E27FC236}">
                <a16:creationId xmlns:a16="http://schemas.microsoft.com/office/drawing/2014/main" id="{492F130C-E1A5-F0A9-250D-451CD563E395}"/>
              </a:ext>
            </a:extLst>
          </p:cNvPr>
          <p:cNvSpPr txBox="1"/>
          <p:nvPr/>
        </p:nvSpPr>
        <p:spPr>
          <a:xfrm rot="178838">
            <a:off x="748283" y="1070688"/>
            <a:ext cx="550481" cy="1200329"/>
          </a:xfrm>
          <a:prstGeom prst="rect">
            <a:avLst/>
          </a:prstGeom>
          <a:noFill/>
        </p:spPr>
        <p:txBody>
          <a:bodyPr wrap="square" rtlCol="0">
            <a:spAutoFit/>
          </a:bodyPr>
          <a:lstStyle/>
          <a:p>
            <a:pPr algn="just"/>
            <a:r>
              <a:rPr lang="en-US" sz="7200" b="1">
                <a:solidFill>
                  <a:srgbClr val="FF5050"/>
                </a:solidFill>
                <a:latin typeface="SVN-Gretoon" panose="02040603050506020204" pitchFamily="18" charset="0"/>
              </a:rPr>
              <a:t>4</a:t>
            </a:r>
            <a:endParaRPr lang="vi-VN" sz="7200" b="1" dirty="0">
              <a:solidFill>
                <a:srgbClr val="FF5050"/>
              </a:solidFill>
            </a:endParaRPr>
          </a:p>
        </p:txBody>
      </p:sp>
      <p:sp>
        <p:nvSpPr>
          <p:cNvPr id="10" name="Hộp Văn bản 9">
            <a:extLst>
              <a:ext uri="{FF2B5EF4-FFF2-40B4-BE49-F238E27FC236}">
                <a16:creationId xmlns:a16="http://schemas.microsoft.com/office/drawing/2014/main" id="{53BE7F21-2C53-30ED-B7AC-CB1A717859E5}"/>
              </a:ext>
            </a:extLst>
          </p:cNvPr>
          <p:cNvSpPr txBox="1"/>
          <p:nvPr/>
        </p:nvSpPr>
        <p:spPr>
          <a:xfrm>
            <a:off x="1633796" y="1174366"/>
            <a:ext cx="9534189"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Đặt một tên khác cho bài đọc và giải thích lí do em chọn tên đó.</a:t>
            </a:r>
          </a:p>
        </p:txBody>
      </p:sp>
      <p:sp>
        <p:nvSpPr>
          <p:cNvPr id="21" name="Hộp Văn bản 20">
            <a:extLst>
              <a:ext uri="{FF2B5EF4-FFF2-40B4-BE49-F238E27FC236}">
                <a16:creationId xmlns:a16="http://schemas.microsoft.com/office/drawing/2014/main" id="{D125401F-0849-DD6D-27B9-63916224727B}"/>
              </a:ext>
            </a:extLst>
          </p:cNvPr>
          <p:cNvSpPr txBox="1"/>
          <p:nvPr/>
        </p:nvSpPr>
        <p:spPr>
          <a:xfrm>
            <a:off x="1146412" y="3857006"/>
            <a:ext cx="6754778" cy="1938992"/>
          </a:xfrm>
          <a:prstGeom prst="rect">
            <a:avLst/>
          </a:prstGeom>
          <a:noFill/>
        </p:spPr>
        <p:txBody>
          <a:bodyPr wrap="square">
            <a:spAutoFit/>
          </a:bodyPr>
          <a:lstStyle/>
          <a:p>
            <a:pPr algn="ctr"/>
            <a:r>
              <a:rPr lang="vi-VN" sz="4000" b="1">
                <a:latin typeface="Calibri" panose="020F0502020204030204" pitchFamily="34" charset="0"/>
                <a:cs typeface="Calibri" panose="020F0502020204030204" pitchFamily="34" charset="0"/>
              </a:rPr>
              <a:t>VD:</a:t>
            </a:r>
            <a:r>
              <a:rPr lang="vi-VN" sz="4000">
                <a:latin typeface="Calibri" panose="020F0502020204030204" pitchFamily="34" charset="0"/>
                <a:cs typeface="Calibri" panose="020F0502020204030204" pitchFamily="34" charset="0"/>
              </a:rPr>
              <a:t> </a:t>
            </a:r>
            <a:endParaRPr lang="en-US" sz="4000">
              <a:latin typeface="Calibri" panose="020F0502020204030204" pitchFamily="34" charset="0"/>
              <a:cs typeface="Calibri" panose="020F0502020204030204" pitchFamily="34" charset="0"/>
            </a:endParaRPr>
          </a:p>
          <a:p>
            <a:pPr algn="just"/>
            <a:r>
              <a:rPr lang="en-US" sz="4000">
                <a:latin typeface="Calibri" panose="020F0502020204030204" pitchFamily="34" charset="0"/>
                <a:cs typeface="Calibri" panose="020F0502020204030204" pitchFamily="34" charset="0"/>
              </a:rPr>
              <a:t>+ </a:t>
            </a:r>
            <a:r>
              <a:rPr lang="vi-VN" sz="4000">
                <a:latin typeface="Calibri" panose="020F0502020204030204" pitchFamily="34" charset="0"/>
                <a:cs typeface="Calibri" panose="020F0502020204030204" pitchFamily="34" charset="0"/>
              </a:rPr>
              <a:t>Bài ca về chiếc mâm đồng đỏ, </a:t>
            </a:r>
            <a:r>
              <a:rPr lang="en-US" sz="4000">
                <a:latin typeface="Calibri" panose="020F0502020204030204" pitchFamily="34" charset="0"/>
                <a:cs typeface="Calibri" panose="020F0502020204030204" pitchFamily="34" charset="0"/>
              </a:rPr>
              <a:t>+ </a:t>
            </a:r>
            <a:r>
              <a:rPr lang="vi-VN" sz="4000">
                <a:latin typeface="Calibri" panose="020F0502020204030204" pitchFamily="34" charset="0"/>
                <a:cs typeface="Calibri" panose="020F0502020204030204" pitchFamily="34" charset="0"/>
              </a:rPr>
              <a:t>Dàn đồng ca mùa hạ,...</a:t>
            </a:r>
            <a:endParaRPr lang="en-US" sz="4000">
              <a:latin typeface="Calibri" panose="020F0502020204030204" pitchFamily="34" charset="0"/>
              <a:cs typeface="Calibri" panose="020F0502020204030204" pitchFamily="34" charset="0"/>
            </a:endParaRPr>
          </a:p>
        </p:txBody>
      </p:sp>
      <p:pic>
        <p:nvPicPr>
          <p:cNvPr id="23" name="Hình ảnh 22" descr="Ảnh có chứa hình mẫu, phim hoạt hình&#10;&#10;Mô tả được tạo tự động">
            <a:extLst>
              <a:ext uri="{FF2B5EF4-FFF2-40B4-BE49-F238E27FC236}">
                <a16:creationId xmlns:a16="http://schemas.microsoft.com/office/drawing/2014/main" id="{3AA8EC01-AC34-02FA-579C-EAAEFABE3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035" y="2880039"/>
            <a:ext cx="1201044" cy="1201044"/>
          </a:xfrm>
          <a:prstGeom prst="rect">
            <a:avLst/>
          </a:prstGeom>
        </p:spPr>
      </p:pic>
      <p:pic>
        <p:nvPicPr>
          <p:cNvPr id="41" name="Hình ảnh 40" descr="Ảnh có chứa hình mẫu, phim hoạt hình, minh họa, halloween&#10;&#10;Mô tả được tạo tự động">
            <a:extLst>
              <a:ext uri="{FF2B5EF4-FFF2-40B4-BE49-F238E27FC236}">
                <a16:creationId xmlns:a16="http://schemas.microsoft.com/office/drawing/2014/main" id="{F205E69F-478E-87AA-C038-A329635F4E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153" b="35893" l="80206" r="97757">
                        <a14:foregroundMark x1="85996" y1="3193" x2="85996" y2="3193"/>
                        <a14:foregroundMark x1="82692" y1="4123" x2="82692" y2="4123"/>
                        <a14:foregroundMark x1="86693" y1="34762" x2="86693" y2="34762"/>
                        <a14:foregroundMark x1="83237" y1="34034" x2="83237" y2="34034"/>
                        <a14:foregroundMark x1="83904" y1="32215" x2="81843" y2="35893"/>
                      </a14:backgroundRemoval>
                    </a14:imgEffect>
                  </a14:imgLayer>
                </a14:imgProps>
              </a:ext>
              <a:ext uri="{28A0092B-C50C-407E-A947-70E740481C1C}">
                <a14:useLocalDpi xmlns:a14="http://schemas.microsoft.com/office/drawing/2010/main" val="0"/>
              </a:ext>
            </a:extLst>
          </a:blip>
          <a:srcRect l="78046" t="1" b="61075"/>
          <a:stretch/>
        </p:blipFill>
        <p:spPr>
          <a:xfrm>
            <a:off x="8966024" y="2934377"/>
            <a:ext cx="2648221" cy="3521014"/>
          </a:xfrm>
          <a:prstGeom prst="rect">
            <a:avLst/>
          </a:prstGeom>
        </p:spPr>
      </p:pic>
    </p:spTree>
    <p:extLst>
      <p:ext uri="{BB962C8B-B14F-4D97-AF65-F5344CB8AC3E}">
        <p14:creationId xmlns:p14="http://schemas.microsoft.com/office/powerpoint/2010/main" val="145083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Hình chữ nhật: Góc Tròn 16">
            <a:extLst>
              <a:ext uri="{FF2B5EF4-FFF2-40B4-BE49-F238E27FC236}">
                <a16:creationId xmlns:a16="http://schemas.microsoft.com/office/drawing/2014/main" id="{24424FFD-6353-61E4-26E8-0DF628873BD7}"/>
              </a:ext>
            </a:extLst>
          </p:cNvPr>
          <p:cNvSpPr/>
          <p:nvPr/>
        </p:nvSpPr>
        <p:spPr>
          <a:xfrm>
            <a:off x="4162567" y="696036"/>
            <a:ext cx="3794078" cy="1978925"/>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id="{C5919AFC-912E-F4CF-24C7-6A486B870100}"/>
              </a:ext>
            </a:extLst>
          </p:cNvPr>
          <p:cNvGrpSpPr/>
          <p:nvPr/>
        </p:nvGrpSpPr>
        <p:grpSpPr>
          <a:xfrm>
            <a:off x="177255" y="575864"/>
            <a:ext cx="11564534" cy="1521732"/>
            <a:chOff x="204637" y="128514"/>
            <a:chExt cx="11564534" cy="1521732"/>
          </a:xfrm>
        </p:grpSpPr>
        <p:grpSp>
          <p:nvGrpSpPr>
            <p:cNvPr id="4" name="Group 1">
              <a:extLst>
                <a:ext uri="{FF2B5EF4-FFF2-40B4-BE49-F238E27FC236}">
                  <a16:creationId xmlns:a16="http://schemas.microsoft.com/office/drawing/2014/main" id="{8C748406-34A5-CC96-8C3D-3B89DF3979E1}"/>
                </a:ext>
              </a:extLst>
            </p:cNvPr>
            <p:cNvGrpSpPr/>
            <p:nvPr/>
          </p:nvGrpSpPr>
          <p:grpSpPr>
            <a:xfrm>
              <a:off x="204637" y="526534"/>
              <a:ext cx="11449298" cy="1123712"/>
              <a:chOff x="1473880" y="926145"/>
              <a:chExt cx="8594697" cy="1123712"/>
            </a:xfrm>
          </p:grpSpPr>
          <p:sp>
            <p:nvSpPr>
              <p:cNvPr id="6" name="TextBox 2">
                <a:extLst>
                  <a:ext uri="{FF2B5EF4-FFF2-40B4-BE49-F238E27FC236}">
                    <a16:creationId xmlns:a16="http://schemas.microsoft.com/office/drawing/2014/main" id="{C8DB12DB-5856-8D9A-272C-B3064E3668A9}"/>
                  </a:ext>
                </a:extLst>
              </p:cNvPr>
              <p:cNvSpPr txBox="1"/>
              <p:nvPr/>
            </p:nvSpPr>
            <p:spPr>
              <a:xfrm>
                <a:off x="1861906" y="926145"/>
                <a:ext cx="8206671" cy="1123712"/>
              </a:xfrm>
              <a:prstGeom prst="roundRect">
                <a:avLst/>
              </a:prstGeom>
              <a:solidFill>
                <a:srgbClr val="E0FFC1"/>
              </a:solidFill>
              <a:ln w="38100">
                <a:solidFill>
                  <a:srgbClr val="00B050"/>
                </a:solidFill>
              </a:ln>
            </p:spPr>
            <p:txBody>
              <a:bodyPr wrap="square" rtlCol="0">
                <a:spAutoFit/>
              </a:bodyPr>
              <a:lstStyle/>
              <a:p>
                <a:pPr algn="just"/>
                <a:r>
                  <a:rPr lang="en-US" sz="4000" b="1">
                    <a:ea typeface="Roboto" panose="02000000000000000000" pitchFamily="2" charset="0"/>
                  </a:rPr>
                  <a:t>  </a:t>
                </a:r>
                <a:r>
                  <a:rPr lang="en-US" sz="6000" b="1">
                    <a:ea typeface="Roboto" panose="02000000000000000000" pitchFamily="2" charset="0"/>
                  </a:rPr>
                  <a:t>Nội dung chính của bài đọc là gì?</a:t>
                </a:r>
                <a:endParaRPr lang="en-US" sz="4000" b="1" dirty="0">
                  <a:ea typeface="Roboto" panose="02000000000000000000" pitchFamily="2" charset="0"/>
                </a:endParaRPr>
              </a:p>
            </p:txBody>
          </p:sp>
          <p:pic>
            <p:nvPicPr>
              <p:cNvPr id="7" name="Picture 4">
                <a:extLst>
                  <a:ext uri="{FF2B5EF4-FFF2-40B4-BE49-F238E27FC236}">
                    <a16:creationId xmlns:a16="http://schemas.microsoft.com/office/drawing/2014/main" id="{D33D93AD-53CF-E783-CD4B-8F0B7A2847CE}"/>
                  </a:ext>
                </a:extLst>
              </p:cNvPr>
              <p:cNvPicPr>
                <a:picLocks noChangeAspect="1"/>
              </p:cNvPicPr>
              <p:nvPr/>
            </p:nvPicPr>
            <p:blipFill>
              <a:blip r:embed="rId5"/>
              <a:stretch>
                <a:fillRect/>
              </a:stretch>
            </p:blipFill>
            <p:spPr>
              <a:xfrm>
                <a:off x="1473880" y="1136676"/>
                <a:ext cx="666270" cy="802640"/>
              </a:xfrm>
              <a:prstGeom prst="rect">
                <a:avLst/>
              </a:prstGeom>
            </p:spPr>
          </p:pic>
        </p:grpSp>
        <p:pic>
          <p:nvPicPr>
            <p:cNvPr id="5" name="Picture 2">
              <a:extLst>
                <a:ext uri="{FF2B5EF4-FFF2-40B4-BE49-F238E27FC236}">
                  <a16:creationId xmlns:a16="http://schemas.microsoft.com/office/drawing/2014/main" id="{F1DBAC92-AFEF-F710-B826-10459A6B7D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09909" y="128514"/>
              <a:ext cx="1859262" cy="604260"/>
            </a:xfrm>
            <a:prstGeom prst="rect">
              <a:avLst/>
            </a:prstGeom>
          </p:spPr>
        </p:pic>
      </p:grpSp>
      <p:sp>
        <p:nvSpPr>
          <p:cNvPr id="8" name="Rectangle: Rounded Corners 17">
            <a:extLst>
              <a:ext uri="{FF2B5EF4-FFF2-40B4-BE49-F238E27FC236}">
                <a16:creationId xmlns:a16="http://schemas.microsoft.com/office/drawing/2014/main" id="{42BFA6EE-ED1A-74EB-C291-0206A907F72D}"/>
              </a:ext>
            </a:extLst>
          </p:cNvPr>
          <p:cNvSpPr/>
          <p:nvPr/>
        </p:nvSpPr>
        <p:spPr>
          <a:xfrm>
            <a:off x="1037521" y="2674961"/>
            <a:ext cx="7451386" cy="2998624"/>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a:solidFill>
                  <a:schemeClr val="bg2">
                    <a:lumMod val="10000"/>
                  </a:schemeClr>
                </a:solidFill>
                <a:latin typeface="Calibri" panose="020F0502020204030204" pitchFamily="34" charset="0"/>
                <a:cs typeface="Calibri" panose="020F0502020204030204" pitchFamily="34" charset="0"/>
              </a:rPr>
              <a:t>Những quan sát và cảm nhận tinh tế của tác giả về cảnh đàn chim sẻ đón chào ngày mới và cảnh mặt trời mọc</a:t>
            </a:r>
            <a:r>
              <a:rPr lang="en-US" sz="4400">
                <a:solidFill>
                  <a:schemeClr val="bg2">
                    <a:lumMod val="10000"/>
                  </a:schemeClr>
                </a:solidFill>
                <a:latin typeface="Calibri" panose="020F0502020204030204" pitchFamily="34" charset="0"/>
                <a:cs typeface="Calibri" panose="020F0502020204030204" pitchFamily="34" charset="0"/>
              </a:rPr>
              <a:t>.</a:t>
            </a:r>
            <a:endParaRPr lang="vi-VN" sz="4400">
              <a:solidFill>
                <a:schemeClr val="bg2">
                  <a:lumMod val="10000"/>
                </a:schemeClr>
              </a:solidFill>
              <a:latin typeface="Calibri" panose="020F0502020204030204" pitchFamily="34" charset="0"/>
              <a:cs typeface="Calibri" panose="020F0502020204030204" pitchFamily="34" charset="0"/>
            </a:endParaRPr>
          </a:p>
        </p:txBody>
      </p:sp>
      <p:pic>
        <p:nvPicPr>
          <p:cNvPr id="18" name="Hình ảnh 17" descr="Ảnh có chứa hình mẫu, phim hoạt hình, minh họa, halloween&#10;&#10;Mô tả được tạo tự động">
            <a:extLst>
              <a:ext uri="{FF2B5EF4-FFF2-40B4-BE49-F238E27FC236}">
                <a16:creationId xmlns:a16="http://schemas.microsoft.com/office/drawing/2014/main" id="{15E61AEA-A445-E0B0-6EEB-49ACFCB5150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153" b="35893" l="80206" r="97757">
                        <a14:foregroundMark x1="85996" y1="3193" x2="85996" y2="3193"/>
                        <a14:foregroundMark x1="82692" y1="4123" x2="82692" y2="4123"/>
                        <a14:foregroundMark x1="86693" y1="34762" x2="86693" y2="34762"/>
                        <a14:foregroundMark x1="83237" y1="34034" x2="83237" y2="34034"/>
                        <a14:foregroundMark x1="83904" y1="32215" x2="81843" y2="35893"/>
                      </a14:backgroundRemoval>
                    </a14:imgEffect>
                  </a14:imgLayer>
                </a14:imgProps>
              </a:ext>
              <a:ext uri="{28A0092B-C50C-407E-A947-70E740481C1C}">
                <a14:useLocalDpi xmlns:a14="http://schemas.microsoft.com/office/drawing/2010/main" val="0"/>
              </a:ext>
            </a:extLst>
          </a:blip>
          <a:srcRect l="78046" t="1" b="61075"/>
          <a:stretch/>
        </p:blipFill>
        <p:spPr>
          <a:xfrm>
            <a:off x="8835800" y="2944935"/>
            <a:ext cx="2763457" cy="3674229"/>
          </a:xfrm>
          <a:prstGeom prst="rect">
            <a:avLst/>
          </a:prstGeom>
        </p:spPr>
      </p:pic>
    </p:spTree>
    <p:extLst>
      <p:ext uri="{BB962C8B-B14F-4D97-AF65-F5344CB8AC3E}">
        <p14:creationId xmlns:p14="http://schemas.microsoft.com/office/powerpoint/2010/main" val="1942552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a:extLst>
              <a:ext uri="{FF2B5EF4-FFF2-40B4-BE49-F238E27FC236}">
                <a16:creationId xmlns:a16="http://schemas.microsoft.com/office/drawing/2014/main" id="{268CD148-9595-C246-7B80-457886A0E7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14419" y="288595"/>
            <a:ext cx="4477581" cy="3942137"/>
          </a:xfrm>
          <a:prstGeom prst="rect">
            <a:avLst/>
          </a:prstGeom>
        </p:spPr>
      </p:pic>
      <p:pic>
        <p:nvPicPr>
          <p:cNvPr id="23" name="Hình ảnh 22" descr="Ảnh có chứa Tượng động vật, hình mẫu, Phim hoạt hình, phim hoạt hình&#10;&#10;Mô tả được tạo tự động">
            <a:extLst>
              <a:ext uri="{FF2B5EF4-FFF2-40B4-BE49-F238E27FC236}">
                <a16:creationId xmlns:a16="http://schemas.microsoft.com/office/drawing/2014/main" id="{295E4526-A155-F28C-27FD-46C15303B9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4027" y="2969311"/>
            <a:ext cx="3625407" cy="3625407"/>
          </a:xfrm>
          <a:prstGeom prst="rect">
            <a:avLst/>
          </a:prstGeom>
        </p:spPr>
      </p:pic>
      <p:grpSp>
        <p:nvGrpSpPr>
          <p:cNvPr id="8" name="Group 11">
            <a:extLst>
              <a:ext uri="{FF2B5EF4-FFF2-40B4-BE49-F238E27FC236}">
                <a16:creationId xmlns:a16="http://schemas.microsoft.com/office/drawing/2014/main" id="{B3689059-49E3-E120-4E40-1CDA6FE1DF1B}"/>
              </a:ext>
            </a:extLst>
          </p:cNvPr>
          <p:cNvGrpSpPr/>
          <p:nvPr/>
        </p:nvGrpSpPr>
        <p:grpSpPr>
          <a:xfrm>
            <a:off x="89699" y="137160"/>
            <a:ext cx="12102301" cy="4093326"/>
            <a:chOff x="89699" y="0"/>
            <a:chExt cx="12102301" cy="4093326"/>
          </a:xfrm>
        </p:grpSpPr>
        <p:pic>
          <p:nvPicPr>
            <p:cNvPr id="9" name="Picture 7">
              <a:extLst>
                <a:ext uri="{FF2B5EF4-FFF2-40B4-BE49-F238E27FC236}">
                  <a16:creationId xmlns:a16="http://schemas.microsoft.com/office/drawing/2014/main" id="{7AD8F039-3C48-2B22-2195-F0F77F5529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14419" y="0"/>
              <a:ext cx="4477581" cy="3942137"/>
            </a:xfrm>
            <a:prstGeom prst="rect">
              <a:avLst/>
            </a:prstGeom>
          </p:spPr>
        </p:pic>
        <p:pic>
          <p:nvPicPr>
            <p:cNvPr id="10" name="Picture 7">
              <a:extLst>
                <a:ext uri="{FF2B5EF4-FFF2-40B4-BE49-F238E27FC236}">
                  <a16:creationId xmlns:a16="http://schemas.microsoft.com/office/drawing/2014/main" id="{F82AE3B7-DE80-EACE-37BE-41DE140C1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699" y="151189"/>
              <a:ext cx="4477581" cy="3942137"/>
            </a:xfrm>
            <a:prstGeom prst="rect">
              <a:avLst/>
            </a:prstGeom>
          </p:spPr>
        </p:pic>
      </p:grpSp>
      <p:grpSp>
        <p:nvGrpSpPr>
          <p:cNvPr id="16" name="Group 11">
            <a:extLst>
              <a:ext uri="{FF2B5EF4-FFF2-40B4-BE49-F238E27FC236}">
                <a16:creationId xmlns:a16="http://schemas.microsoft.com/office/drawing/2014/main" id="{AA8BFCE8-0B76-1584-23B4-5A2359B24B8C}"/>
              </a:ext>
            </a:extLst>
          </p:cNvPr>
          <p:cNvGrpSpPr/>
          <p:nvPr/>
        </p:nvGrpSpPr>
        <p:grpSpPr>
          <a:xfrm>
            <a:off x="3516024" y="85794"/>
            <a:ext cx="4930277" cy="1027678"/>
            <a:chOff x="-555806" y="-12015"/>
            <a:chExt cx="4930277" cy="1027678"/>
          </a:xfrm>
        </p:grpSpPr>
        <p:sp>
          <p:nvSpPr>
            <p:cNvPr id="17" name="文本框 18">
              <a:extLst>
                <a:ext uri="{FF2B5EF4-FFF2-40B4-BE49-F238E27FC236}">
                  <a16:creationId xmlns:a16="http://schemas.microsoft.com/office/drawing/2014/main" id="{9F624D85-72D9-6591-D497-A5827CB029D3}"/>
                </a:ext>
              </a:extLst>
            </p:cNvPr>
            <p:cNvSpPr txBox="1"/>
            <p:nvPr/>
          </p:nvSpPr>
          <p:spPr>
            <a:xfrm>
              <a:off x="-555806" y="0"/>
              <a:ext cx="4930277"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60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18" name="文本框 18">
              <a:extLst>
                <a:ext uri="{FF2B5EF4-FFF2-40B4-BE49-F238E27FC236}">
                  <a16:creationId xmlns:a16="http://schemas.microsoft.com/office/drawing/2014/main" id="{8780FDDE-00AF-A28B-CA0F-7EA7C15794B9}"/>
                </a:ext>
              </a:extLst>
            </p:cNvPr>
            <p:cNvSpPr txBox="1"/>
            <p:nvPr/>
          </p:nvSpPr>
          <p:spPr>
            <a:xfrm>
              <a:off x="-333125" y="-12015"/>
              <a:ext cx="4484914"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FF6699"/>
                  </a:solidFill>
                  <a:effectLst/>
                  <a:uLnTx/>
                  <a:uFillTx/>
                  <a:latin typeface="#9Slide05 Phobia" panose="02000506000000020003" pitchFamily="2" charset="0"/>
                </a:rPr>
                <a:t>Hoạt động:</a:t>
              </a:r>
              <a:endParaRPr kumimoji="0" lang="zh-CN" altLang="en-US" sz="6000" b="0" i="0" u="none" strike="noStrike" kern="1200" cap="none" spc="0" normalizeH="0" baseline="0" noProof="0" dirty="0">
                <a:ln>
                  <a:noFill/>
                </a:ln>
                <a:solidFill>
                  <a:srgbClr val="FF6699"/>
                </a:solidFill>
                <a:effectLst/>
                <a:uLnTx/>
                <a:uFillTx/>
                <a:latin typeface="#9Slide05 Phobia" panose="02000506000000020003" pitchFamily="2" charset="0"/>
              </a:endParaRPr>
            </a:p>
          </p:txBody>
        </p:sp>
      </p:grpSp>
      <p:grpSp>
        <p:nvGrpSpPr>
          <p:cNvPr id="19" name="Group 11">
            <a:extLst>
              <a:ext uri="{FF2B5EF4-FFF2-40B4-BE49-F238E27FC236}">
                <a16:creationId xmlns:a16="http://schemas.microsoft.com/office/drawing/2014/main" id="{E0B57828-34C0-D1B9-AC6E-F3AC86C37D7C}"/>
              </a:ext>
            </a:extLst>
          </p:cNvPr>
          <p:cNvGrpSpPr/>
          <p:nvPr/>
        </p:nvGrpSpPr>
        <p:grpSpPr>
          <a:xfrm>
            <a:off x="89699" y="137160"/>
            <a:ext cx="12102301" cy="4093326"/>
            <a:chOff x="89699" y="0"/>
            <a:chExt cx="12102301" cy="4093326"/>
          </a:xfrm>
        </p:grpSpPr>
        <p:pic>
          <p:nvPicPr>
            <p:cNvPr id="20" name="Picture 7">
              <a:extLst>
                <a:ext uri="{FF2B5EF4-FFF2-40B4-BE49-F238E27FC236}">
                  <a16:creationId xmlns:a16="http://schemas.microsoft.com/office/drawing/2014/main" id="{7FA1C132-8BB6-3C5E-AC1E-1F503451A7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14419" y="0"/>
              <a:ext cx="4477581" cy="3942137"/>
            </a:xfrm>
            <a:prstGeom prst="rect">
              <a:avLst/>
            </a:prstGeom>
          </p:spPr>
        </p:pic>
        <p:pic>
          <p:nvPicPr>
            <p:cNvPr id="21" name="Picture 7">
              <a:extLst>
                <a:ext uri="{FF2B5EF4-FFF2-40B4-BE49-F238E27FC236}">
                  <a16:creationId xmlns:a16="http://schemas.microsoft.com/office/drawing/2014/main" id="{3EEEC88C-D9AA-7A24-ACE1-19965ED45E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699" y="151189"/>
              <a:ext cx="4477581" cy="3942137"/>
            </a:xfrm>
            <a:prstGeom prst="rect">
              <a:avLst/>
            </a:prstGeom>
          </p:spPr>
        </p:pic>
      </p:grpSp>
      <p:grpSp>
        <p:nvGrpSpPr>
          <p:cNvPr id="3" name="Group 6">
            <a:extLst>
              <a:ext uri="{FF2B5EF4-FFF2-40B4-BE49-F238E27FC236}">
                <a16:creationId xmlns:a16="http://schemas.microsoft.com/office/drawing/2014/main" id="{223CEF6C-7078-C738-3494-AB479CFB6A05}"/>
              </a:ext>
            </a:extLst>
          </p:cNvPr>
          <p:cNvGrpSpPr/>
          <p:nvPr/>
        </p:nvGrpSpPr>
        <p:grpSpPr>
          <a:xfrm>
            <a:off x="1811893" y="932177"/>
            <a:ext cx="8789158" cy="1725025"/>
            <a:chOff x="5250003" y="6585061"/>
            <a:chExt cx="13208091" cy="2491188"/>
          </a:xfrm>
        </p:grpSpPr>
        <p:sp>
          <p:nvSpPr>
            <p:cNvPr id="5" name="TextBox 7">
              <a:extLst>
                <a:ext uri="{FF2B5EF4-FFF2-40B4-BE49-F238E27FC236}">
                  <a16:creationId xmlns:a16="http://schemas.microsoft.com/office/drawing/2014/main" id="{1B5BD36F-5890-41D6-9CAE-AD67E524C520}"/>
                </a:ext>
              </a:extLst>
            </p:cNvPr>
            <p:cNvSpPr txBox="1"/>
            <p:nvPr/>
          </p:nvSpPr>
          <p:spPr>
            <a:xfrm>
              <a:off x="5250003" y="6585062"/>
              <a:ext cx="13208089" cy="2491187"/>
            </a:xfrm>
            <a:prstGeom prst="rect">
              <a:avLst/>
            </a:prstGeom>
            <a:noFill/>
          </p:spPr>
          <p:txBody>
            <a:bodyPr wrap="square" rtlCol="0">
              <a:spAutoFit/>
            </a:bodyPr>
            <a:lstStyle/>
            <a:p>
              <a:pPr algn="ctr">
                <a:lnSpc>
                  <a:spcPct val="130000"/>
                </a:lnSpc>
              </a:pPr>
              <a:r>
                <a:rPr lang="en-US" sz="88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rPr>
                <a:t>LUYỆN ĐỌC LẠI</a:t>
              </a:r>
              <a:endParaRPr lang="en-US" sz="88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sp>
          <p:nvSpPr>
            <p:cNvPr id="6" name="TextBox 8">
              <a:extLst>
                <a:ext uri="{FF2B5EF4-FFF2-40B4-BE49-F238E27FC236}">
                  <a16:creationId xmlns:a16="http://schemas.microsoft.com/office/drawing/2014/main" id="{640430C4-A672-0B7B-227C-CA9DE32F53D8}"/>
                </a:ext>
              </a:extLst>
            </p:cNvPr>
            <p:cNvSpPr txBox="1"/>
            <p:nvPr/>
          </p:nvSpPr>
          <p:spPr>
            <a:xfrm>
              <a:off x="5250003" y="6585061"/>
              <a:ext cx="13208091" cy="2491187"/>
            </a:xfrm>
            <a:prstGeom prst="rect">
              <a:avLst/>
            </a:prstGeom>
            <a:noFill/>
          </p:spPr>
          <p:txBody>
            <a:bodyPr wrap="square" rtlCol="0">
              <a:spAutoFit/>
            </a:bodyPr>
            <a:lstStyle/>
            <a:p>
              <a:pPr algn="ctr">
                <a:lnSpc>
                  <a:spcPct val="130000"/>
                </a:lnSpc>
              </a:pPr>
              <a:r>
                <a:rPr lang="en-US" sz="88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L</a:t>
              </a:r>
              <a:r>
                <a:rPr lang="en-US" sz="88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U</a:t>
              </a:r>
              <a:r>
                <a:rPr lang="en-US" sz="88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Y</a:t>
              </a:r>
              <a:r>
                <a:rPr lang="en-US" sz="88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Ệ</a:t>
              </a:r>
              <a:r>
                <a:rPr lang="en-US" sz="88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N</a:t>
              </a:r>
              <a:r>
                <a:rPr lang="en-US" sz="88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 Đ</a:t>
              </a:r>
              <a:r>
                <a:rPr lang="en-US" sz="88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Ọ</a:t>
              </a:r>
              <a:r>
                <a:rPr lang="en-US" sz="88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C </a:t>
              </a:r>
              <a:r>
                <a:rPr lang="en-US" sz="88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L</a:t>
              </a:r>
              <a:r>
                <a:rPr lang="en-US" sz="88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Ạ</a:t>
              </a:r>
              <a:r>
                <a:rPr lang="en-US" sz="88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I</a:t>
              </a:r>
              <a:endParaRPr lang="en-US" sz="88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spTree>
    <p:extLst>
      <p:ext uri="{BB962C8B-B14F-4D97-AF65-F5344CB8AC3E}">
        <p14:creationId xmlns:p14="http://schemas.microsoft.com/office/powerpoint/2010/main" val="235313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8" presetID="2" presetClass="entr" presetSubtype="1" fill="hold" nodeType="withEffect" p14:presetBounceEnd="72000">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14:bounceEnd="72000">
                                          <p:cBhvr additive="base">
                                            <p:cTn id="10" dur="1000" fill="hold"/>
                                            <p:tgtEl>
                                              <p:spTgt spid="8"/>
                                            </p:tgtEl>
                                            <p:attrNameLst>
                                              <p:attrName>ppt_x</p:attrName>
                                            </p:attrNameLst>
                                          </p:cBhvr>
                                          <p:tavLst>
                                            <p:tav tm="0">
                                              <p:val>
                                                <p:strVal val="#ppt_x"/>
                                              </p:val>
                                            </p:tav>
                                            <p:tav tm="100000">
                                              <p:val>
                                                <p:strVal val="#ppt_x"/>
                                              </p:val>
                                            </p:tav>
                                          </p:tavLst>
                                        </p:anim>
                                        <p:anim calcmode="lin" valueType="num" p14:bounceEnd="72000">
                                          <p:cBhvr additive="base">
                                            <p:cTn id="11" dur="1000" fill="hold"/>
                                            <p:tgtEl>
                                              <p:spTgt spid="8"/>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p:tgtEl>
                                              <p:spTgt spid="16"/>
                                            </p:tgtEl>
                                            <p:attrNameLst>
                                              <p:attrName>ppt_x</p:attrName>
                                            </p:attrNameLst>
                                          </p:cBhvr>
                                          <p:tavLst>
                                            <p:tav tm="0">
                                              <p:val>
                                                <p:strVal val="#ppt_x-#ppt_w*1.125000"/>
                                              </p:val>
                                            </p:tav>
                                            <p:tav tm="100000">
                                              <p:val>
                                                <p:strVal val="#ppt_x"/>
                                              </p:val>
                                            </p:tav>
                                          </p:tavLst>
                                        </p:anim>
                                        <p:animEffect transition="in" filter="wipe(right)">
                                          <p:cBhvr>
                                            <p:cTn id="15" dur="500"/>
                                            <p:tgtEl>
                                              <p:spTgt spid="16"/>
                                            </p:tgtEl>
                                          </p:cBhvr>
                                        </p:animEffect>
                                      </p:childTnLst>
                                    </p:cTn>
                                  </p:par>
                                  <p:par>
                                    <p:cTn id="16" presetID="2" presetClass="entr" presetSubtype="1" fill="hold" nodeType="withEffect" p14:presetBounceEnd="72000">
                                      <p:stCondLst>
                                        <p:cond delay="1000"/>
                                      </p:stCondLst>
                                      <p:childTnLst>
                                        <p:set>
                                          <p:cBhvr>
                                            <p:cTn id="17" dur="1" fill="hold">
                                              <p:stCondLst>
                                                <p:cond delay="0"/>
                                              </p:stCondLst>
                                            </p:cTn>
                                            <p:tgtEl>
                                              <p:spTgt spid="19"/>
                                            </p:tgtEl>
                                            <p:attrNameLst>
                                              <p:attrName>style.visibility</p:attrName>
                                            </p:attrNameLst>
                                          </p:cBhvr>
                                          <p:to>
                                            <p:strVal val="visible"/>
                                          </p:to>
                                        </p:set>
                                        <p:anim calcmode="lin" valueType="num" p14:bounceEnd="72000">
                                          <p:cBhvr additive="base">
                                            <p:cTn id="18"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9"/>
                                            </p:tgtEl>
                                          </p:cBhvr>
                                        </p:animEffect>
                                        <p:animScale>
                                          <p:cBhvr>
                                            <p:cTn id="23" dur="250" autoRev="1" fill="hold"/>
                                            <p:tgtEl>
                                              <p:spTgt spid="19"/>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2" name="Trò-chơi-chíu.wav"/>
                                            </p:tgtEl>
                                          </p:cMediaNode>
                                        </p:audio>
                                      </p:sub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ppt_w</p:attrName>
                                            </p:attrNameLst>
                                          </p:cBhvr>
                                          <p:tavLst>
                                            <p:tav tm="0">
                                              <p:val>
                                                <p:fltVal val="0"/>
                                              </p:val>
                                            </p:tav>
                                            <p:tav tm="100000">
                                              <p:val>
                                                <p:strVal val="#ppt_w"/>
                                              </p:val>
                                            </p:tav>
                                          </p:tavLst>
                                        </p:anim>
                                        <p:anim calcmode="lin" valueType="num">
                                          <p:cBhvr>
                                            <p:cTn id="28" dur="250" fill="hold"/>
                                            <p:tgtEl>
                                              <p:spTgt spid="3"/>
                                            </p:tgtEl>
                                            <p:attrNameLst>
                                              <p:attrName>ppt_h</p:attrName>
                                            </p:attrNameLst>
                                          </p:cBhvr>
                                          <p:tavLst>
                                            <p:tav tm="0">
                                              <p:val>
                                                <p:fltVal val="0"/>
                                              </p:val>
                                            </p:tav>
                                            <p:tav tm="100000">
                                              <p:val>
                                                <p:strVal val="#ppt_h"/>
                                              </p:val>
                                            </p:tav>
                                          </p:tavLst>
                                        </p:anim>
                                        <p:animEffect transition="in" filter="fade">
                                          <p:cBhvr>
                                            <p:cTn id="29" dur="25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par>
                              <p:cTn id="30" fill="hold">
                                <p:stCondLst>
                                  <p:cond delay="2750"/>
                                </p:stCondLst>
                                <p:childTnLst>
                                  <p:par>
                                    <p:cTn id="31" presetID="6" presetClass="emph" presetSubtype="0" fill="hold" nodeType="afterEffect" p14:presetBounceEnd="98000">
                                      <p:stCondLst>
                                        <p:cond delay="0"/>
                                      </p:stCondLst>
                                      <p:childTnLst>
                                        <p:animScale p14:bounceEnd="98000">
                                          <p:cBhvr>
                                            <p:cTn id="32" dur="2000" fill="hold"/>
                                            <p:tgtEl>
                                              <p:spTgt spid="3"/>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8" name="Trò-chơi-chíu.wav"/>
                                            </p:tgtEl>
                                          </p:cMediaNode>
                                        </p:audio>
                                      </p:subTnLst>
                                    </p:cTn>
                                  </p:par>
                                  <p:par>
                                    <p:cTn id="8" presetID="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p:tgtEl>
                                              <p:spTgt spid="16"/>
                                            </p:tgtEl>
                                            <p:attrNameLst>
                                              <p:attrName>ppt_x</p:attrName>
                                            </p:attrNameLst>
                                          </p:cBhvr>
                                          <p:tavLst>
                                            <p:tav tm="0">
                                              <p:val>
                                                <p:strVal val="#ppt_x-#ppt_w*1.125000"/>
                                              </p:val>
                                            </p:tav>
                                            <p:tav tm="100000">
                                              <p:val>
                                                <p:strVal val="#ppt_x"/>
                                              </p:val>
                                            </p:tav>
                                          </p:tavLst>
                                        </p:anim>
                                        <p:animEffect transition="in" filter="wipe(right)">
                                          <p:cBhvr>
                                            <p:cTn id="15" dur="500"/>
                                            <p:tgtEl>
                                              <p:spTgt spid="16"/>
                                            </p:tgtEl>
                                          </p:cBhvr>
                                        </p:animEffect>
                                      </p:childTnLst>
                                    </p:cTn>
                                  </p:par>
                                  <p:par>
                                    <p:cTn id="16" presetID="2" presetClass="entr" presetSubtype="1" fill="hold" nodeType="withEffect">
                                      <p:stCondLst>
                                        <p:cond delay="10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9"/>
                                            </p:tgtEl>
                                          </p:cBhvr>
                                        </p:animEffect>
                                        <p:animScale>
                                          <p:cBhvr>
                                            <p:cTn id="23" dur="250" autoRev="1" fill="hold"/>
                                            <p:tgtEl>
                                              <p:spTgt spid="19"/>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8" name="Trò-chơi-chíu.wav"/>
                                            </p:tgtEl>
                                          </p:cMediaNode>
                                        </p:audio>
                                      </p:sub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ppt_w</p:attrName>
                                            </p:attrNameLst>
                                          </p:cBhvr>
                                          <p:tavLst>
                                            <p:tav tm="0">
                                              <p:val>
                                                <p:fltVal val="0"/>
                                              </p:val>
                                            </p:tav>
                                            <p:tav tm="100000">
                                              <p:val>
                                                <p:strVal val="#ppt_w"/>
                                              </p:val>
                                            </p:tav>
                                          </p:tavLst>
                                        </p:anim>
                                        <p:anim calcmode="lin" valueType="num">
                                          <p:cBhvr>
                                            <p:cTn id="28" dur="250" fill="hold"/>
                                            <p:tgtEl>
                                              <p:spTgt spid="3"/>
                                            </p:tgtEl>
                                            <p:attrNameLst>
                                              <p:attrName>ppt_h</p:attrName>
                                            </p:attrNameLst>
                                          </p:cBhvr>
                                          <p:tavLst>
                                            <p:tav tm="0">
                                              <p:val>
                                                <p:fltVal val="0"/>
                                              </p:val>
                                            </p:tav>
                                            <p:tav tm="100000">
                                              <p:val>
                                                <p:strVal val="#ppt_h"/>
                                              </p:val>
                                            </p:tav>
                                          </p:tavLst>
                                        </p:anim>
                                        <p:animEffect transition="in" filter="fade">
                                          <p:cBhvr>
                                            <p:cTn id="29" dur="250"/>
                                            <p:tgtEl>
                                              <p:spTgt spid="3"/>
                                            </p:tgtEl>
                                          </p:cBhvr>
                                        </p:animEffect>
                                      </p:childTnLst>
                                      <p:subTnLst>
                                        <p:audio>
                                          <p:cMediaNode>
                                            <p:cTn display="0" masterRel="sameClick">
                                              <p:stCondLst>
                                                <p:cond evt="begin" delay="0">
                                                  <p:tn val="25"/>
                                                </p:cond>
                                              </p:stCondLst>
                                              <p:endCondLst>
                                                <p:cond evt="onStopAudio" delay="0">
                                                  <p:tgtEl>
                                                    <p:sldTgt/>
                                                  </p:tgtEl>
                                                </p:cond>
                                              </p:endCondLst>
                                            </p:cTn>
                                            <p:tgtEl>
                                              <p:sndTgt r:embed="rId9" name="whoosh.wav"/>
                                            </p:tgtEl>
                                          </p:cMediaNode>
                                        </p:audio>
                                      </p:subTnLst>
                                    </p:cTn>
                                  </p:par>
                                </p:childTnLst>
                              </p:cTn>
                            </p:par>
                            <p:par>
                              <p:cTn id="30" fill="hold">
                                <p:stCondLst>
                                  <p:cond delay="2750"/>
                                </p:stCondLst>
                                <p:childTnLst>
                                  <p:par>
                                    <p:cTn id="31" presetID="6" presetClass="emph" presetSubtype="0" fill="hold" nodeType="afterEffect">
                                      <p:stCondLst>
                                        <p:cond delay="0"/>
                                      </p:stCondLst>
                                      <p:childTnLst>
                                        <p:animScale>
                                          <p:cBhvr>
                                            <p:cTn id="32" dur="2000" fill="hold"/>
                                            <p:tgtEl>
                                              <p:spTgt spid="3"/>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Hình chữ nhật: Góc Tròn 16">
            <a:extLst>
              <a:ext uri="{FF2B5EF4-FFF2-40B4-BE49-F238E27FC236}">
                <a16:creationId xmlns:a16="http://schemas.microsoft.com/office/drawing/2014/main" id="{24424FFD-6353-61E4-26E8-0DF628873BD7}"/>
              </a:ext>
            </a:extLst>
          </p:cNvPr>
          <p:cNvSpPr/>
          <p:nvPr/>
        </p:nvSpPr>
        <p:spPr>
          <a:xfrm>
            <a:off x="4162567" y="696036"/>
            <a:ext cx="3794078" cy="1978925"/>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a:extLst>
              <a:ext uri="{FF2B5EF4-FFF2-40B4-BE49-F238E27FC236}">
                <a16:creationId xmlns:a16="http://schemas.microsoft.com/office/drawing/2014/main" id="{C5919AFC-912E-F4CF-24C7-6A486B870100}"/>
              </a:ext>
            </a:extLst>
          </p:cNvPr>
          <p:cNvGrpSpPr/>
          <p:nvPr/>
        </p:nvGrpSpPr>
        <p:grpSpPr>
          <a:xfrm>
            <a:off x="1171977" y="639088"/>
            <a:ext cx="9775258" cy="1521732"/>
            <a:chOff x="1848222" y="128514"/>
            <a:chExt cx="9920949" cy="1521732"/>
          </a:xfrm>
        </p:grpSpPr>
        <p:grpSp>
          <p:nvGrpSpPr>
            <p:cNvPr id="4" name="Group 1">
              <a:extLst>
                <a:ext uri="{FF2B5EF4-FFF2-40B4-BE49-F238E27FC236}">
                  <a16:creationId xmlns:a16="http://schemas.microsoft.com/office/drawing/2014/main" id="{8C748406-34A5-CC96-8C3D-3B89DF3979E1}"/>
                </a:ext>
              </a:extLst>
            </p:cNvPr>
            <p:cNvGrpSpPr/>
            <p:nvPr/>
          </p:nvGrpSpPr>
          <p:grpSpPr>
            <a:xfrm>
              <a:off x="1848222" y="334555"/>
              <a:ext cx="9805714" cy="1315691"/>
              <a:chOff x="2707677" y="734166"/>
              <a:chExt cx="7360900" cy="1315691"/>
            </a:xfrm>
          </p:grpSpPr>
          <p:sp>
            <p:nvSpPr>
              <p:cNvPr id="6" name="TextBox 2">
                <a:extLst>
                  <a:ext uri="{FF2B5EF4-FFF2-40B4-BE49-F238E27FC236}">
                    <a16:creationId xmlns:a16="http://schemas.microsoft.com/office/drawing/2014/main" id="{C8DB12DB-5856-8D9A-272C-B3064E3668A9}"/>
                  </a:ext>
                </a:extLst>
              </p:cNvPr>
              <p:cNvSpPr txBox="1"/>
              <p:nvPr/>
            </p:nvSpPr>
            <p:spPr>
              <a:xfrm>
                <a:off x="3444648" y="926145"/>
                <a:ext cx="6623929" cy="1123712"/>
              </a:xfrm>
              <a:prstGeom prst="roundRect">
                <a:avLst/>
              </a:prstGeom>
              <a:solidFill>
                <a:srgbClr val="E0FFC1"/>
              </a:solidFill>
              <a:ln w="38100">
                <a:solidFill>
                  <a:srgbClr val="00B050"/>
                </a:solidFill>
              </a:ln>
            </p:spPr>
            <p:txBody>
              <a:bodyPr wrap="square" rtlCol="0">
                <a:spAutoFit/>
              </a:bodyPr>
              <a:lstStyle/>
              <a:p>
                <a:pPr algn="just"/>
                <a:r>
                  <a:rPr lang="en-US" sz="4000" b="1">
                    <a:ea typeface="Roboto" panose="02000000000000000000" pitchFamily="2" charset="0"/>
                  </a:rPr>
                  <a:t>  </a:t>
                </a:r>
                <a:r>
                  <a:rPr lang="en-US" sz="6000" b="1">
                    <a:ea typeface="Roboto" panose="02000000000000000000" pitchFamily="2" charset="0"/>
                  </a:rPr>
                  <a:t>Ý nghĩa của bài đọc là gì?</a:t>
                </a:r>
                <a:endParaRPr lang="en-US" sz="4000" b="1" dirty="0">
                  <a:ea typeface="Roboto" panose="02000000000000000000" pitchFamily="2" charset="0"/>
                </a:endParaRPr>
              </a:p>
            </p:txBody>
          </p:sp>
          <p:pic>
            <p:nvPicPr>
              <p:cNvPr id="7" name="Picture 4">
                <a:extLst>
                  <a:ext uri="{FF2B5EF4-FFF2-40B4-BE49-F238E27FC236}">
                    <a16:creationId xmlns:a16="http://schemas.microsoft.com/office/drawing/2014/main" id="{D33D93AD-53CF-E783-CD4B-8F0B7A2847CE}"/>
                  </a:ext>
                </a:extLst>
              </p:cNvPr>
              <p:cNvPicPr>
                <a:picLocks noChangeAspect="1"/>
              </p:cNvPicPr>
              <p:nvPr/>
            </p:nvPicPr>
            <p:blipFill>
              <a:blip r:embed="rId5"/>
              <a:stretch>
                <a:fillRect/>
              </a:stretch>
            </p:blipFill>
            <p:spPr>
              <a:xfrm>
                <a:off x="2707677" y="734166"/>
                <a:ext cx="1091933" cy="1315426"/>
              </a:xfrm>
              <a:prstGeom prst="rect">
                <a:avLst/>
              </a:prstGeom>
            </p:spPr>
          </p:pic>
        </p:grpSp>
        <p:pic>
          <p:nvPicPr>
            <p:cNvPr id="5" name="Picture 2">
              <a:extLst>
                <a:ext uri="{FF2B5EF4-FFF2-40B4-BE49-F238E27FC236}">
                  <a16:creationId xmlns:a16="http://schemas.microsoft.com/office/drawing/2014/main" id="{F1DBAC92-AFEF-F710-B826-10459A6B7D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09909" y="128514"/>
              <a:ext cx="1859262" cy="604260"/>
            </a:xfrm>
            <a:prstGeom prst="rect">
              <a:avLst/>
            </a:prstGeom>
          </p:spPr>
        </p:pic>
      </p:grpSp>
      <p:sp>
        <p:nvSpPr>
          <p:cNvPr id="8" name="Rectangle: Rounded Corners 17">
            <a:extLst>
              <a:ext uri="{FF2B5EF4-FFF2-40B4-BE49-F238E27FC236}">
                <a16:creationId xmlns:a16="http://schemas.microsoft.com/office/drawing/2014/main" id="{42BFA6EE-ED1A-74EB-C291-0206A907F72D}"/>
              </a:ext>
            </a:extLst>
          </p:cNvPr>
          <p:cNvSpPr/>
          <p:nvPr/>
        </p:nvSpPr>
        <p:spPr>
          <a:xfrm>
            <a:off x="598538" y="2944670"/>
            <a:ext cx="8237262" cy="2708410"/>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a:solidFill>
                  <a:schemeClr val="bg2">
                    <a:lumMod val="10000"/>
                  </a:schemeClr>
                </a:solidFill>
                <a:latin typeface="Calibri" panose="020F0502020204030204" pitchFamily="34" charset="0"/>
                <a:cs typeface="Calibri" panose="020F0502020204030204" pitchFamily="34" charset="0"/>
              </a:rPr>
              <a:t>Tình yêu cuộc sống của tác giả đã cất lên thành bài ca hoà cùng bài ca của thiên nhiên.</a:t>
            </a:r>
          </a:p>
        </p:txBody>
      </p:sp>
      <p:pic>
        <p:nvPicPr>
          <p:cNvPr id="18" name="Hình ảnh 17" descr="Ảnh có chứa hình mẫu, phim hoạt hình, minh họa, halloween&#10;&#10;Mô tả được tạo tự động">
            <a:extLst>
              <a:ext uri="{FF2B5EF4-FFF2-40B4-BE49-F238E27FC236}">
                <a16:creationId xmlns:a16="http://schemas.microsoft.com/office/drawing/2014/main" id="{15E61AEA-A445-E0B0-6EEB-49ACFCB5150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153" b="35893" l="80206" r="97757">
                        <a14:foregroundMark x1="85996" y1="3193" x2="85996" y2="3193"/>
                        <a14:foregroundMark x1="82692" y1="4123" x2="82692" y2="4123"/>
                        <a14:foregroundMark x1="86693" y1="34762" x2="86693" y2="34762"/>
                        <a14:foregroundMark x1="83237" y1="34034" x2="83237" y2="34034"/>
                        <a14:foregroundMark x1="83904" y1="32215" x2="81843" y2="35893"/>
                      </a14:backgroundRemoval>
                    </a14:imgEffect>
                  </a14:imgLayer>
                </a14:imgProps>
              </a:ext>
              <a:ext uri="{28A0092B-C50C-407E-A947-70E740481C1C}">
                <a14:useLocalDpi xmlns:a14="http://schemas.microsoft.com/office/drawing/2010/main" val="0"/>
              </a:ext>
            </a:extLst>
          </a:blip>
          <a:srcRect l="78046" t="1" b="61075"/>
          <a:stretch/>
        </p:blipFill>
        <p:spPr>
          <a:xfrm>
            <a:off x="8835800" y="2944935"/>
            <a:ext cx="2763457" cy="3674229"/>
          </a:xfrm>
          <a:prstGeom prst="rect">
            <a:avLst/>
          </a:prstGeom>
        </p:spPr>
      </p:pic>
    </p:spTree>
    <p:extLst>
      <p:ext uri="{BB962C8B-B14F-4D97-AF65-F5344CB8AC3E}">
        <p14:creationId xmlns:p14="http://schemas.microsoft.com/office/powerpoint/2010/main" val="4094244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6" presetClass="emph" presetSubtype="0" fill="hold" nodeType="with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10" name="chimes.wav"/>
                                            </p:tgtEl>
                                          </p:cMediaNode>
                                        </p:audio>
                                      </p:subTnLst>
                                    </p:cTn>
                                  </p:par>
                                  <p:par>
                                    <p:cTn id="8" presetID="6" presetClass="emph" presetSubtype="0" fill="hold" nodeType="withEffect">
                                      <p:stCondLst>
                                        <p:cond delay="0"/>
                                      </p:stCondLst>
                                      <p:childTnLst>
                                        <p:animScale>
                                          <p:cBhvr>
                                            <p:cTn id="9" dur="2000" fill="hold"/>
                                            <p:tgtEl>
                                              <p:spTgt spid="3"/>
                                            </p:tgtEl>
                                          </p:cBhvr>
                                          <p:by x="101000" y="101000"/>
                                        </p:animScale>
                                      </p:childTnLst>
                                    </p:cTn>
                                  </p:par>
                                  <p:par>
                                    <p:cTn id="10" presetID="26" presetClass="emph" presetSubtype="0" fill="hold" nodeType="with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11" name="click.wav"/>
                                            </p:tgtEl>
                                          </p:cMediaNode>
                                        </p:audio>
                                      </p:subTnLst>
                                    </p:cTn>
                                  </p:par>
                                  <p:par>
                                    <p:cTn id="13" presetID="5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10"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a:extLst>
              <a:ext uri="{FF2B5EF4-FFF2-40B4-BE49-F238E27FC236}">
                <a16:creationId xmlns:a16="http://schemas.microsoft.com/office/drawing/2014/main" id="{50745E74-E65A-694A-8517-825E26B0D99F}"/>
              </a:ext>
            </a:extLst>
          </p:cNvPr>
          <p:cNvGrpSpPr/>
          <p:nvPr/>
        </p:nvGrpSpPr>
        <p:grpSpPr>
          <a:xfrm>
            <a:off x="89699" y="288595"/>
            <a:ext cx="12102301" cy="4093326"/>
            <a:chOff x="89699" y="0"/>
            <a:chExt cx="12102301" cy="4093326"/>
          </a:xfrm>
        </p:grpSpPr>
        <p:pic>
          <p:nvPicPr>
            <p:cNvPr id="4" name="Picture 7">
              <a:extLst>
                <a:ext uri="{FF2B5EF4-FFF2-40B4-BE49-F238E27FC236}">
                  <a16:creationId xmlns:a16="http://schemas.microsoft.com/office/drawing/2014/main" id="{268CD148-9595-C246-7B80-457886A0E7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14419" y="0"/>
              <a:ext cx="4477581" cy="3942137"/>
            </a:xfrm>
            <a:prstGeom prst="rect">
              <a:avLst/>
            </a:prstGeom>
          </p:spPr>
        </p:pic>
        <p:pic>
          <p:nvPicPr>
            <p:cNvPr id="5" name="Picture 7">
              <a:extLst>
                <a:ext uri="{FF2B5EF4-FFF2-40B4-BE49-F238E27FC236}">
                  <a16:creationId xmlns:a16="http://schemas.microsoft.com/office/drawing/2014/main" id="{7057C4C0-BBCB-9DBB-6F02-EFDE74D7A1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699" y="151189"/>
              <a:ext cx="4477581" cy="3942137"/>
            </a:xfrm>
            <a:prstGeom prst="rect">
              <a:avLst/>
            </a:prstGeom>
          </p:spPr>
        </p:pic>
        <p:grpSp>
          <p:nvGrpSpPr>
            <p:cNvPr id="8" name="Group 5">
              <a:extLst>
                <a:ext uri="{FF2B5EF4-FFF2-40B4-BE49-F238E27FC236}">
                  <a16:creationId xmlns:a16="http://schemas.microsoft.com/office/drawing/2014/main" id="{24B12D5B-5617-4B2E-2DEF-52FC30A3D324}"/>
                </a:ext>
              </a:extLst>
            </p:cNvPr>
            <p:cNvGrpSpPr/>
            <p:nvPr/>
          </p:nvGrpSpPr>
          <p:grpSpPr>
            <a:xfrm>
              <a:off x="1071824" y="151189"/>
              <a:ext cx="10048352" cy="2270282"/>
              <a:chOff x="5250002" y="6570549"/>
              <a:chExt cx="13208091" cy="3278620"/>
            </a:xfrm>
          </p:grpSpPr>
          <p:sp>
            <p:nvSpPr>
              <p:cNvPr id="9" name="TextBox 6">
                <a:extLst>
                  <a:ext uri="{FF2B5EF4-FFF2-40B4-BE49-F238E27FC236}">
                    <a16:creationId xmlns:a16="http://schemas.microsoft.com/office/drawing/2014/main" id="{29466DD2-7881-FBA2-5C6C-5855C48F345E}"/>
                  </a:ext>
                </a:extLst>
              </p:cNvPr>
              <p:cNvSpPr txBox="1"/>
              <p:nvPr/>
            </p:nvSpPr>
            <p:spPr>
              <a:xfrm>
                <a:off x="5250005" y="6585061"/>
                <a:ext cx="13208088" cy="3264108"/>
              </a:xfrm>
              <a:prstGeom prst="rect">
                <a:avLst/>
              </a:prstGeom>
              <a:noFill/>
            </p:spPr>
            <p:txBody>
              <a:bodyPr wrap="square" rtlCol="0">
                <a:spAutoFit/>
              </a:bodyPr>
              <a:lstStyle/>
              <a:p>
                <a:pPr algn="ctr">
                  <a:lnSpc>
                    <a:spcPct val="130000"/>
                  </a:lnSpc>
                </a:pPr>
                <a:r>
                  <a:rPr lang="en-US" sz="115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rPr>
                  <a:t>KHỞI ĐỘNG</a:t>
                </a:r>
                <a:endParaRPr lang="en-US" sz="115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sp>
            <p:nvSpPr>
              <p:cNvPr id="10" name="TextBox 7">
                <a:extLst>
                  <a:ext uri="{FF2B5EF4-FFF2-40B4-BE49-F238E27FC236}">
                    <a16:creationId xmlns:a16="http://schemas.microsoft.com/office/drawing/2014/main" id="{2893A930-1F40-8C2C-CEF0-C0E05A69BE5F}"/>
                  </a:ext>
                </a:extLst>
              </p:cNvPr>
              <p:cNvSpPr txBox="1"/>
              <p:nvPr/>
            </p:nvSpPr>
            <p:spPr>
              <a:xfrm>
                <a:off x="5250002" y="6570549"/>
                <a:ext cx="13208091" cy="3264109"/>
              </a:xfrm>
              <a:prstGeom prst="rect">
                <a:avLst/>
              </a:prstGeom>
              <a:noFill/>
            </p:spPr>
            <p:txBody>
              <a:bodyPr wrap="square" rtlCol="0">
                <a:spAutoFit/>
              </a:bodyPr>
              <a:lstStyle/>
              <a:p>
                <a:pPr algn="ctr">
                  <a:lnSpc>
                    <a:spcPct val="130000"/>
                  </a:lnSpc>
                </a:pPr>
                <a:r>
                  <a:rPr lang="en-US" sz="115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K</a:t>
                </a:r>
                <a:r>
                  <a:rPr lang="en-US" sz="115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H</a:t>
                </a:r>
                <a:r>
                  <a:rPr lang="en-US" sz="115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Ở</a:t>
                </a:r>
                <a:r>
                  <a:rPr lang="en-US" sz="115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I</a:t>
                </a:r>
                <a:r>
                  <a:rPr lang="en-US" sz="115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 </a:t>
                </a:r>
                <a:r>
                  <a:rPr lang="en-US" sz="115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Đ</a:t>
                </a:r>
                <a:r>
                  <a:rPr lang="en-US" sz="115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Ộ</a:t>
                </a:r>
                <a:r>
                  <a:rPr lang="en-US" sz="115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N</a:t>
                </a:r>
                <a:r>
                  <a:rPr lang="en-US" sz="115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G</a:t>
                </a:r>
                <a:endParaRPr lang="en-US" sz="115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grpSp>
      <p:pic>
        <p:nvPicPr>
          <p:cNvPr id="23" name="Hình ảnh 22" descr="Ảnh có chứa Tượng động vật, hình mẫu, Phim hoạt hình, phim hoạt hình&#10;&#10;Mô tả được tạo tự động">
            <a:extLst>
              <a:ext uri="{FF2B5EF4-FFF2-40B4-BE49-F238E27FC236}">
                <a16:creationId xmlns:a16="http://schemas.microsoft.com/office/drawing/2014/main" id="{295E4526-A155-F28C-27FD-46C15303B9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9315" y="2915863"/>
            <a:ext cx="3625407" cy="3625407"/>
          </a:xfrm>
          <a:prstGeom prst="rect">
            <a:avLst/>
          </a:prstGeom>
        </p:spPr>
      </p:pic>
    </p:spTree>
    <p:extLst>
      <p:ext uri="{BB962C8B-B14F-4D97-AF65-F5344CB8AC3E}">
        <p14:creationId xmlns:p14="http://schemas.microsoft.com/office/powerpoint/2010/main" val="1210187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7"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6F8A0D93-7F5B-62D9-0747-707119A2BCE2}"/>
              </a:ext>
            </a:extLst>
          </p:cNvPr>
          <p:cNvSpPr/>
          <p:nvPr/>
        </p:nvSpPr>
        <p:spPr>
          <a:xfrm>
            <a:off x="159026" y="367747"/>
            <a:ext cx="11873948" cy="6122505"/>
          </a:xfrm>
          <a:prstGeom prst="roundRect">
            <a:avLst/>
          </a:prstGeom>
          <a:solidFill>
            <a:schemeClr val="bg1">
              <a:alpha val="76000"/>
            </a:schemeClr>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3">
            <a:extLst>
              <a:ext uri="{FF2B5EF4-FFF2-40B4-BE49-F238E27FC236}">
                <a16:creationId xmlns:a16="http://schemas.microsoft.com/office/drawing/2014/main" id="{383F718E-2498-C52E-EE2C-E102AF5A471A}"/>
              </a:ext>
            </a:extLst>
          </p:cNvPr>
          <p:cNvGrpSpPr/>
          <p:nvPr/>
        </p:nvGrpSpPr>
        <p:grpSpPr>
          <a:xfrm>
            <a:off x="554240" y="153617"/>
            <a:ext cx="11083520" cy="2087020"/>
            <a:chOff x="1604798" y="-1041085"/>
            <a:chExt cx="11171227" cy="3339376"/>
          </a:xfrm>
        </p:grpSpPr>
        <p:sp>
          <p:nvSpPr>
            <p:cNvPr id="7" name="TextBox 8">
              <a:extLst>
                <a:ext uri="{FF2B5EF4-FFF2-40B4-BE49-F238E27FC236}">
                  <a16:creationId xmlns:a16="http://schemas.microsoft.com/office/drawing/2014/main" id="{D3C68026-B798-480A-7A73-ABA4AD75F397}"/>
                </a:ext>
              </a:extLst>
            </p:cNvPr>
            <p:cNvSpPr txBox="1"/>
            <p:nvPr/>
          </p:nvSpPr>
          <p:spPr>
            <a:xfrm>
              <a:off x="1604798" y="-1041085"/>
              <a:ext cx="11171227" cy="3339376"/>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96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GIỌNG</a:t>
              </a:r>
              <a:r>
                <a:rPr lang="sv-SE" sz="11500">
                  <a:ln w="231775">
                    <a:solidFill>
                      <a:schemeClr val="bg1"/>
                    </a:solidFill>
                  </a:ln>
                  <a:solidFill>
                    <a:schemeClr val="bg1"/>
                  </a:solidFill>
                  <a:latin typeface="SVN-Apple" panose="02040603050506020204" pitchFamily="18" charset="0"/>
                  <a:ea typeface="LNTH-LuoLuoNotangYuanTi 1" pitchFamily="2" charset="-128"/>
                  <a:cs typeface="LNTH-LuoLuoNotangYuanTi 1" pitchFamily="2" charset="-128"/>
                </a:rPr>
                <a:t> </a:t>
              </a:r>
              <a:r>
                <a:rPr lang="sv-SE" sz="96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ĐỌC</a:t>
              </a:r>
              <a:r>
                <a:rPr lang="sv-SE" sz="115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sv-SE" sz="96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CỦA</a:t>
              </a:r>
              <a:r>
                <a:rPr lang="sv-SE" sz="115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sv-SE" sz="96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NHÂN</a:t>
              </a:r>
              <a:r>
                <a:rPr lang="sv-SE" sz="115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sv-SE" sz="96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VẬT</a:t>
              </a:r>
              <a:endParaRPr lang="sv-SE" sz="9600" b="1" dirty="0">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endParaRPr>
            </a:p>
          </p:txBody>
        </p:sp>
        <p:sp>
          <p:nvSpPr>
            <p:cNvPr id="8" name="TextBox 12">
              <a:extLst>
                <a:ext uri="{FF2B5EF4-FFF2-40B4-BE49-F238E27FC236}">
                  <a16:creationId xmlns:a16="http://schemas.microsoft.com/office/drawing/2014/main" id="{6EA6590C-FF6E-96A5-74B5-1402F2A9BEAF}"/>
                </a:ext>
              </a:extLst>
            </p:cNvPr>
            <p:cNvSpPr txBox="1"/>
            <p:nvPr/>
          </p:nvSpPr>
          <p:spPr>
            <a:xfrm>
              <a:off x="1604798" y="-1041085"/>
              <a:ext cx="11171227" cy="3339376"/>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9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G</a:t>
              </a:r>
              <a:r>
                <a:rPr lang="sv-SE" sz="9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I</a:t>
              </a:r>
              <a:r>
                <a:rPr lang="sv-SE" sz="9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Ọ</a:t>
              </a:r>
              <a:r>
                <a:rPr lang="sv-SE" sz="9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sv-SE" sz="96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G</a:t>
              </a:r>
              <a:r>
                <a:rPr lang="sv-SE" sz="11500">
                  <a:solidFill>
                    <a:srgbClr val="77D460"/>
                  </a:solidFill>
                  <a:latin typeface="SVN-Apple" panose="02040603050506020204" pitchFamily="18" charset="0"/>
                  <a:ea typeface="LNTH-LuoLuoNotangYuanTi 1" pitchFamily="2" charset="-128"/>
                  <a:cs typeface="LNTH-LuoLuoNotangYuanTi 1" pitchFamily="2" charset="-128"/>
                </a:rPr>
                <a:t> </a:t>
              </a:r>
              <a:r>
                <a:rPr lang="sv-SE" sz="9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Đ</a:t>
              </a:r>
              <a:r>
                <a:rPr lang="sv-SE" sz="9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Ọ</a:t>
              </a:r>
              <a:r>
                <a:rPr lang="sv-SE" sz="96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C</a:t>
              </a:r>
              <a:r>
                <a:rPr lang="sv-SE" sz="115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sv-SE" sz="9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C</a:t>
              </a:r>
              <a:r>
                <a:rPr lang="sv-SE" sz="9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Ủ</a:t>
              </a:r>
              <a:r>
                <a:rPr lang="sv-SE" sz="9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A</a:t>
              </a:r>
              <a:r>
                <a:rPr lang="sv-SE" sz="115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sv-SE" sz="9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sv-SE" sz="96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H</a:t>
              </a:r>
              <a:r>
                <a:rPr lang="sv-SE" sz="9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Â</a:t>
              </a:r>
              <a:r>
                <a:rPr lang="sv-SE" sz="96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N</a:t>
              </a:r>
              <a:r>
                <a:rPr lang="sv-SE" sz="11500" b="1">
                  <a:ln w="19050">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 </a:t>
              </a:r>
              <a:r>
                <a:rPr lang="sv-SE" sz="96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V</a:t>
              </a:r>
              <a:r>
                <a:rPr lang="sv-SE" sz="96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Ậ</a:t>
              </a:r>
              <a:r>
                <a:rPr lang="sv-SE" sz="96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rPr>
                <a:t>T</a:t>
              </a:r>
              <a:endParaRPr lang="sv-SE" sz="96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pple" panose="02040603050506020204" pitchFamily="18" charset="0"/>
                <a:ea typeface="LNTH-LuoLuoNotangYuanTi 1" pitchFamily="2" charset="-128"/>
                <a:cs typeface="LNTH-LuoLuoNotangYuanTi 1" pitchFamily="2" charset="-128"/>
              </a:endParaRPr>
            </a:p>
          </p:txBody>
        </p:sp>
      </p:grpSp>
      <p:sp>
        <p:nvSpPr>
          <p:cNvPr id="10" name="Hộp Văn bản 9">
            <a:extLst>
              <a:ext uri="{FF2B5EF4-FFF2-40B4-BE49-F238E27FC236}">
                <a16:creationId xmlns:a16="http://schemas.microsoft.com/office/drawing/2014/main" id="{4EAFF321-7C25-E15A-761C-8342F5E79476}"/>
              </a:ext>
            </a:extLst>
          </p:cNvPr>
          <p:cNvSpPr txBox="1"/>
          <p:nvPr/>
        </p:nvSpPr>
        <p:spPr>
          <a:xfrm>
            <a:off x="1002104" y="2319812"/>
            <a:ext cx="6021550" cy="3416320"/>
          </a:xfrm>
          <a:prstGeom prst="rect">
            <a:avLst/>
          </a:prstGeom>
          <a:noFill/>
        </p:spPr>
        <p:txBody>
          <a:bodyPr wrap="square">
            <a:spAutoFit/>
          </a:bodyPr>
          <a:lstStyle/>
          <a:p>
            <a:pPr algn="just"/>
            <a:r>
              <a:rPr lang="en-US" sz="3600">
                <a:latin typeface="Calibri" panose="020F0502020204030204" pitchFamily="34" charset="0"/>
                <a:cs typeface="Calibri" panose="020F0502020204030204" pitchFamily="34" charset="0"/>
              </a:rPr>
              <a:t>	</a:t>
            </a:r>
            <a:r>
              <a:rPr lang="vi-VN" sz="3600">
                <a:latin typeface="Calibri" panose="020F0502020204030204" pitchFamily="34" charset="0"/>
                <a:cs typeface="Calibri" panose="020F0502020204030204" pitchFamily="34" charset="0"/>
              </a:rPr>
              <a:t>Toàn bài đọc với giọng thong thả, chậm rãi. Nhấn giọng ở những từ ngữ tả đặc điểm, hoạt động, trạng thái của người, vật; cảm xúc suy nghĩ của nhân vật,…)</a:t>
            </a:r>
            <a:endParaRPr lang="en-US" sz="3600" i="1">
              <a:latin typeface="Calibri" panose="020F0502020204030204" pitchFamily="34" charset="0"/>
              <a:cs typeface="Calibri" panose="020F0502020204030204" pitchFamily="34" charset="0"/>
            </a:endParaRPr>
          </a:p>
        </p:txBody>
      </p:sp>
      <p:pic>
        <p:nvPicPr>
          <p:cNvPr id="15" name="Hình ảnh 14" descr="Ảnh có chứa hình mẫu, phim hoạt hình&#10;&#10;Mô tả được tạo tự động">
            <a:extLst>
              <a:ext uri="{FF2B5EF4-FFF2-40B4-BE49-F238E27FC236}">
                <a16:creationId xmlns:a16="http://schemas.microsoft.com/office/drawing/2014/main" id="{BE46CFFC-FC83-1F72-10D1-F974DCC05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22" y="2240637"/>
            <a:ext cx="674944" cy="674944"/>
          </a:xfrm>
          <a:prstGeom prst="rect">
            <a:avLst/>
          </a:prstGeom>
        </p:spPr>
      </p:pic>
      <p:pic>
        <p:nvPicPr>
          <p:cNvPr id="17" name="Hình ảnh 16" descr="Ảnh có chứa hình mẫu, phim hoạt hình, minh họa, halloween&#10;&#10;Mô tả được tạo tự động">
            <a:extLst>
              <a:ext uri="{FF2B5EF4-FFF2-40B4-BE49-F238E27FC236}">
                <a16:creationId xmlns:a16="http://schemas.microsoft.com/office/drawing/2014/main" id="{5D05B951-FECD-EAE4-F8A1-668CD1F744F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70978" b="96888" l="65414" r="97181">
                        <a14:foregroundMark x1="97211" y1="76637" x2="97211" y2="76637"/>
                        <a14:foregroundMark x1="75053" y1="77890" x2="76144" y2="95109"/>
                        <a14:foregroundMark x1="68415" y1="76637" x2="74841" y2="93250"/>
                        <a14:foregroundMark x1="74841" y1="93250" x2="77448" y2="78133"/>
                        <a14:foregroundMark x1="65444" y1="77162" x2="65444" y2="77162"/>
                        <a14:foregroundMark x1="76356" y1="86015" x2="78387" y2="95109"/>
                        <a14:foregroundMark x1="77993" y1="77890" x2="77084" y2="87227"/>
                        <a14:foregroundMark x1="86511" y1="70978" x2="86511" y2="70978"/>
                        <a14:foregroundMark x1="84480" y1="70978" x2="84480" y2="70978"/>
                      </a14:backgroundRemoval>
                    </a14:imgEffect>
                  </a14:imgLayer>
                </a14:imgProps>
              </a:ext>
              <a:ext uri="{28A0092B-C50C-407E-A947-70E740481C1C}">
                <a14:useLocalDpi xmlns:a14="http://schemas.microsoft.com/office/drawing/2010/main" val="0"/>
              </a:ext>
            </a:extLst>
          </a:blip>
          <a:srcRect l="64156" t="68954"/>
          <a:stretch/>
        </p:blipFill>
        <p:spPr>
          <a:xfrm>
            <a:off x="7122031" y="2926044"/>
            <a:ext cx="4515729" cy="2933150"/>
          </a:xfrm>
          <a:prstGeom prst="rect">
            <a:avLst/>
          </a:prstGeom>
        </p:spPr>
      </p:pic>
    </p:spTree>
    <p:extLst>
      <p:ext uri="{BB962C8B-B14F-4D97-AF65-F5344CB8AC3E}">
        <p14:creationId xmlns:p14="http://schemas.microsoft.com/office/powerpoint/2010/main" val="3422159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6F8A0D93-7F5B-62D9-0747-707119A2BCE2}"/>
              </a:ext>
            </a:extLst>
          </p:cNvPr>
          <p:cNvSpPr/>
          <p:nvPr/>
        </p:nvSpPr>
        <p:spPr>
          <a:xfrm>
            <a:off x="208548" y="364192"/>
            <a:ext cx="11728174" cy="6148902"/>
          </a:xfrm>
          <a:prstGeom prst="roundRect">
            <a:avLst/>
          </a:prstGeom>
          <a:solidFill>
            <a:schemeClr val="bg1">
              <a:alpha val="76000"/>
            </a:schemeClr>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0">
            <a:extLst>
              <a:ext uri="{FF2B5EF4-FFF2-40B4-BE49-F238E27FC236}">
                <a16:creationId xmlns:a16="http://schemas.microsoft.com/office/drawing/2014/main" id="{E240C2CA-007E-1CB9-E505-C5D778B29C62}"/>
              </a:ext>
            </a:extLst>
          </p:cNvPr>
          <p:cNvSpPr txBox="1"/>
          <p:nvPr/>
        </p:nvSpPr>
        <p:spPr>
          <a:xfrm>
            <a:off x="856622" y="396276"/>
            <a:ext cx="10789944" cy="830997"/>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4800">
                <a:solidFill>
                  <a:srgbClr val="8EB529"/>
                </a:solidFill>
                <a:latin typeface="UTM Mother" panose="02040603050506020204" pitchFamily="18" charset="0"/>
                <a:cs typeface="Arial" panose="020B0604020202020204" pitchFamily="34" charset="0"/>
              </a:rPr>
              <a:t>Đọc</a:t>
            </a:r>
            <a:r>
              <a:rPr lang="sv-SE" sz="4800">
                <a:latin typeface="UTM Mother" panose="02040603050506020204" pitchFamily="18" charset="0"/>
                <a:cs typeface="Arial" panose="020B0604020202020204" pitchFamily="34" charset="0"/>
              </a:rPr>
              <a:t> </a:t>
            </a:r>
            <a:r>
              <a:rPr lang="en-US" sz="4800">
                <a:solidFill>
                  <a:srgbClr val="FFAD24"/>
                </a:solidFill>
                <a:latin typeface="UTM Mother" panose="02040603050506020204" pitchFamily="18" charset="0"/>
                <a:cs typeface="Arial" panose="020B0604020202020204" pitchFamily="34" charset="0"/>
              </a:rPr>
              <a:t>lại </a:t>
            </a:r>
            <a:r>
              <a:rPr lang="sv-SE" sz="4800">
                <a:solidFill>
                  <a:srgbClr val="FF506D"/>
                </a:solidFill>
                <a:latin typeface="UTM Mother" panose="02040603050506020204" pitchFamily="18" charset="0"/>
                <a:cs typeface="Arial" panose="020B0604020202020204" pitchFamily="34" charset="0"/>
              </a:rPr>
              <a:t>đoạn</a:t>
            </a:r>
            <a:r>
              <a:rPr lang="sv-SE" sz="4800">
                <a:latin typeface="UTM Mother" panose="02040603050506020204" pitchFamily="18" charset="0"/>
                <a:cs typeface="Arial" panose="020B0604020202020204" pitchFamily="34" charset="0"/>
              </a:rPr>
              <a:t> </a:t>
            </a:r>
            <a:r>
              <a:rPr lang="sv-SE" sz="4800">
                <a:solidFill>
                  <a:srgbClr val="00B0F0"/>
                </a:solidFill>
                <a:latin typeface="UTM Mother" panose="02040603050506020204" pitchFamily="18" charset="0"/>
                <a:cs typeface="Arial" panose="020B0604020202020204" pitchFamily="34" charset="0"/>
              </a:rPr>
              <a:t>3</a:t>
            </a:r>
            <a:endParaRPr lang="sv-SE" sz="4800" dirty="0">
              <a:solidFill>
                <a:srgbClr val="00B0F0"/>
              </a:solidFill>
              <a:latin typeface="UTM Mother" panose="02040603050506020204" pitchFamily="18" charset="0"/>
              <a:cs typeface="Arial" panose="020B0604020202020204" pitchFamily="34" charset="0"/>
            </a:endParaRPr>
          </a:p>
        </p:txBody>
      </p:sp>
      <p:sp>
        <p:nvSpPr>
          <p:cNvPr id="4" name="TextBox 3">
            <a:extLst>
              <a:ext uri="{FF2B5EF4-FFF2-40B4-BE49-F238E27FC236}">
                <a16:creationId xmlns:a16="http://schemas.microsoft.com/office/drawing/2014/main" id="{F5133209-E1A2-4DC5-BB4B-E43D9F69473F}"/>
              </a:ext>
            </a:extLst>
          </p:cNvPr>
          <p:cNvSpPr txBox="1"/>
          <p:nvPr/>
        </p:nvSpPr>
        <p:spPr>
          <a:xfrm>
            <a:off x="705854" y="1198745"/>
            <a:ext cx="10629524" cy="5262979"/>
          </a:xfrm>
          <a:prstGeom prst="rect">
            <a:avLst/>
          </a:prstGeom>
          <a:noFill/>
        </p:spPr>
        <p:txBody>
          <a:bodyPr wrap="square" rtlCol="0">
            <a:spAutoFit/>
          </a:bodyPr>
          <a:lstStyle/>
          <a:p>
            <a:pPr algn="just"/>
            <a:r>
              <a:rPr lang="vi-VN" sz="2800">
                <a:latin typeface="Calibri" panose="020F0502020204030204" pitchFamily="34" charset="0"/>
                <a:cs typeface="Calibri" panose="020F0502020204030204" pitchFamily="34" charset="0"/>
              </a:rPr>
              <a:t>Vầng mặt trời/ đã lên từ bao giờ?// Chắc là nó đã nhô lên khỏi mặt biển/ trước khi nhô lên khỏi vòm cây.// Trái tim tôi/ bỗng vang lên một bài ca/ hoà với bài ca của những con chim sẻ trên trời cao.// Bài ca về mặt trời.//</a:t>
            </a:r>
          </a:p>
          <a:p>
            <a:pPr lvl="3" algn="just"/>
            <a:r>
              <a:rPr lang="vi-VN" sz="2800">
                <a:latin typeface="Calibri" panose="020F0502020204030204" pitchFamily="34" charset="0"/>
                <a:cs typeface="Calibri" panose="020F0502020204030204" pitchFamily="34" charset="0"/>
              </a:rPr>
              <a:t>Mâm đồng đỏ.//</a:t>
            </a:r>
          </a:p>
          <a:p>
            <a:pPr lvl="3" algn="just"/>
            <a:r>
              <a:rPr lang="vi-VN" sz="2800">
                <a:latin typeface="Calibri" panose="020F0502020204030204" pitchFamily="34" charset="0"/>
                <a:cs typeface="Calibri" panose="020F0502020204030204" pitchFamily="34" charset="0"/>
              </a:rPr>
              <a:t>Mâm đồng đỏ.//</a:t>
            </a:r>
          </a:p>
          <a:p>
            <a:pPr lvl="3" algn="just"/>
            <a:r>
              <a:rPr lang="vi-VN" sz="2800">
                <a:latin typeface="Calibri" panose="020F0502020204030204" pitchFamily="34" charset="0"/>
                <a:cs typeface="Calibri" panose="020F0502020204030204" pitchFamily="34" charset="0"/>
              </a:rPr>
              <a:t>Suốt đêm/ tắm biển/</a:t>
            </a:r>
          </a:p>
          <a:p>
            <a:pPr lvl="3" algn="just"/>
            <a:r>
              <a:rPr lang="vi-VN" sz="2800">
                <a:latin typeface="Calibri" panose="020F0502020204030204" pitchFamily="34" charset="0"/>
                <a:cs typeface="Calibri" panose="020F0502020204030204" pitchFamily="34" charset="0"/>
              </a:rPr>
              <a:t>Làm/ nước biển sôi/</a:t>
            </a:r>
          </a:p>
          <a:p>
            <a:pPr lvl="3" algn="just"/>
            <a:r>
              <a:rPr lang="vi-VN" sz="2800">
                <a:latin typeface="Calibri" panose="020F0502020204030204" pitchFamily="34" charset="0"/>
                <a:cs typeface="Calibri" panose="020F0502020204030204" pitchFamily="34" charset="0"/>
              </a:rPr>
              <a:t>Ngày/ trở về trời/</a:t>
            </a:r>
          </a:p>
          <a:p>
            <a:pPr lvl="3" algn="just"/>
            <a:r>
              <a:rPr lang="vi-VN" sz="2800">
                <a:latin typeface="Calibri" panose="020F0502020204030204" pitchFamily="34" charset="0"/>
                <a:cs typeface="Calibri" panose="020F0502020204030204" pitchFamily="34" charset="0"/>
              </a:rPr>
              <a:t>Mâm đồng/ không nguội/</a:t>
            </a:r>
          </a:p>
          <a:p>
            <a:pPr lvl="3" algn="just"/>
            <a:r>
              <a:rPr lang="vi-VN" sz="2800">
                <a:latin typeface="Calibri" panose="020F0502020204030204" pitchFamily="34" charset="0"/>
                <a:cs typeface="Calibri" panose="020F0502020204030204" pitchFamily="34" charset="0"/>
              </a:rPr>
              <a:t>Mâm đồng/ đỏ chói.//</a:t>
            </a:r>
          </a:p>
          <a:p>
            <a:pPr lvl="3" algn="just"/>
            <a:r>
              <a:rPr lang="vi-VN" sz="2800">
                <a:latin typeface="Calibri" panose="020F0502020204030204" pitchFamily="34" charset="0"/>
                <a:cs typeface="Calibri" panose="020F0502020204030204" pitchFamily="34" charset="0"/>
              </a:rPr>
              <a:t>Mặt trời.// Mặt trời...//</a:t>
            </a:r>
            <a:r>
              <a:rPr lang="en-US" sz="2800">
                <a:latin typeface="Calibri" panose="020F0502020204030204" pitchFamily="34" charset="0"/>
                <a:cs typeface="Calibri" panose="020F0502020204030204" pitchFamily="34" charset="0"/>
              </a:rPr>
              <a:t>	</a:t>
            </a:r>
            <a:endParaRPr lang="vi-VN"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9626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19ED36B-CA5E-25D7-E5BB-FDE19ABAAB2F}"/>
              </a:ext>
            </a:extLst>
          </p:cNvPr>
          <p:cNvGrpSpPr/>
          <p:nvPr/>
        </p:nvGrpSpPr>
        <p:grpSpPr>
          <a:xfrm>
            <a:off x="89699" y="137160"/>
            <a:ext cx="12102301" cy="4093326"/>
            <a:chOff x="89699" y="0"/>
            <a:chExt cx="12102301" cy="4093326"/>
          </a:xfrm>
        </p:grpSpPr>
        <p:pic>
          <p:nvPicPr>
            <p:cNvPr id="13" name="Picture 7">
              <a:extLst>
                <a:ext uri="{FF2B5EF4-FFF2-40B4-BE49-F238E27FC236}">
                  <a16:creationId xmlns:a16="http://schemas.microsoft.com/office/drawing/2014/main" id="{8F8E1EB2-3819-FBAC-7A86-4C461306C3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714419" y="0"/>
              <a:ext cx="4477581" cy="3942137"/>
            </a:xfrm>
            <a:prstGeom prst="rect">
              <a:avLst/>
            </a:prstGeom>
          </p:spPr>
        </p:pic>
        <p:pic>
          <p:nvPicPr>
            <p:cNvPr id="14" name="Picture 7">
              <a:extLst>
                <a:ext uri="{FF2B5EF4-FFF2-40B4-BE49-F238E27FC236}">
                  <a16:creationId xmlns:a16="http://schemas.microsoft.com/office/drawing/2014/main" id="{DBDF6B2F-A194-3015-7D6B-3D53435CB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699" y="151189"/>
              <a:ext cx="4477581" cy="3942137"/>
            </a:xfrm>
            <a:prstGeom prst="rect">
              <a:avLst/>
            </a:prstGeom>
          </p:spPr>
        </p:pic>
        <p:pic>
          <p:nvPicPr>
            <p:cNvPr id="15" name="Picture 12">
              <a:extLst>
                <a:ext uri="{FF2B5EF4-FFF2-40B4-BE49-F238E27FC236}">
                  <a16:creationId xmlns:a16="http://schemas.microsoft.com/office/drawing/2014/main" id="{C7F5407A-23DC-0458-D4C4-CDED2FF003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32968" y="2012939"/>
              <a:ext cx="4696391" cy="921588"/>
            </a:xfrm>
            <a:prstGeom prst="rect">
              <a:avLst/>
            </a:prstGeom>
          </p:spPr>
        </p:pic>
      </p:grpSp>
      <p:grpSp>
        <p:nvGrpSpPr>
          <p:cNvPr id="16" name="Group 11">
            <a:extLst>
              <a:ext uri="{FF2B5EF4-FFF2-40B4-BE49-F238E27FC236}">
                <a16:creationId xmlns:a16="http://schemas.microsoft.com/office/drawing/2014/main" id="{55B513FE-BC20-1A66-851C-1C7E3FB27381}"/>
              </a:ext>
            </a:extLst>
          </p:cNvPr>
          <p:cNvGrpSpPr/>
          <p:nvPr/>
        </p:nvGrpSpPr>
        <p:grpSpPr>
          <a:xfrm>
            <a:off x="3516024" y="85794"/>
            <a:ext cx="4930277" cy="1027678"/>
            <a:chOff x="-555806" y="-12015"/>
            <a:chExt cx="4930277" cy="1027678"/>
          </a:xfrm>
        </p:grpSpPr>
        <p:sp>
          <p:nvSpPr>
            <p:cNvPr id="18" name="文本框 18">
              <a:extLst>
                <a:ext uri="{FF2B5EF4-FFF2-40B4-BE49-F238E27FC236}">
                  <a16:creationId xmlns:a16="http://schemas.microsoft.com/office/drawing/2014/main" id="{D5D9CCCD-84E9-7108-7A29-0F053617AEB8}"/>
                </a:ext>
              </a:extLst>
            </p:cNvPr>
            <p:cNvSpPr txBox="1"/>
            <p:nvPr/>
          </p:nvSpPr>
          <p:spPr>
            <a:xfrm>
              <a:off x="-555806" y="0"/>
              <a:ext cx="4930277"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60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19" name="文本框 18">
              <a:extLst>
                <a:ext uri="{FF2B5EF4-FFF2-40B4-BE49-F238E27FC236}">
                  <a16:creationId xmlns:a16="http://schemas.microsoft.com/office/drawing/2014/main" id="{F51B58E1-C481-F955-2A2D-DCFA0B0F7209}"/>
                </a:ext>
              </a:extLst>
            </p:cNvPr>
            <p:cNvSpPr txBox="1"/>
            <p:nvPr/>
          </p:nvSpPr>
          <p:spPr>
            <a:xfrm>
              <a:off x="-333125" y="-12015"/>
              <a:ext cx="4484914"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FF4A49"/>
                  </a:solidFill>
                  <a:effectLst/>
                  <a:uLnTx/>
                  <a:uFillTx/>
                  <a:latin typeface="#9Slide05 Phobia" panose="02000506000000020003" pitchFamily="2" charset="0"/>
                </a:rPr>
                <a:t>Hoạt động:</a:t>
              </a:r>
              <a:endParaRPr kumimoji="0" lang="zh-CN" altLang="en-US" sz="6000" b="0" i="0" u="none" strike="noStrike" kern="1200" cap="none" spc="0" normalizeH="0" baseline="0" noProof="0" dirty="0">
                <a:ln>
                  <a:noFill/>
                </a:ln>
                <a:solidFill>
                  <a:srgbClr val="FF4A49"/>
                </a:solidFill>
                <a:effectLst/>
                <a:uLnTx/>
                <a:uFillTx/>
                <a:latin typeface="#9Slide05 Phobia" panose="02000506000000020003" pitchFamily="2" charset="0"/>
              </a:endParaRPr>
            </a:p>
          </p:txBody>
        </p:sp>
      </p:grpSp>
      <p:grpSp>
        <p:nvGrpSpPr>
          <p:cNvPr id="20" name="Nhóm 19">
            <a:extLst>
              <a:ext uri="{FF2B5EF4-FFF2-40B4-BE49-F238E27FC236}">
                <a16:creationId xmlns:a16="http://schemas.microsoft.com/office/drawing/2014/main" id="{AD1CF011-8D20-A884-AB81-919C9DA9E2DC}"/>
              </a:ext>
            </a:extLst>
          </p:cNvPr>
          <p:cNvGrpSpPr/>
          <p:nvPr/>
        </p:nvGrpSpPr>
        <p:grpSpPr>
          <a:xfrm>
            <a:off x="698523" y="1149223"/>
            <a:ext cx="10818478" cy="2308324"/>
            <a:chOff x="434968" y="3176293"/>
            <a:chExt cx="10818478" cy="2308324"/>
          </a:xfrm>
        </p:grpSpPr>
        <p:sp>
          <p:nvSpPr>
            <p:cNvPr id="21" name="TextBox 12">
              <a:extLst>
                <a:ext uri="{FF2B5EF4-FFF2-40B4-BE49-F238E27FC236}">
                  <a16:creationId xmlns:a16="http://schemas.microsoft.com/office/drawing/2014/main" id="{7D30CD06-0FAA-EE37-5DDC-13632FCA0917}"/>
                </a:ext>
              </a:extLst>
            </p:cNvPr>
            <p:cNvSpPr txBox="1"/>
            <p:nvPr/>
          </p:nvSpPr>
          <p:spPr>
            <a:xfrm>
              <a:off x="434969" y="3176293"/>
              <a:ext cx="10818477" cy="2308324"/>
            </a:xfrm>
            <a:prstGeom prst="rect">
              <a:avLst/>
            </a:prstGeom>
            <a:noFill/>
          </p:spPr>
          <p:txBody>
            <a:bodyPr wrap="square">
              <a:spAutoFit/>
            </a:bodyPr>
            <a:lstStyle/>
            <a:p>
              <a:pPr marR="0" lvl="0" algn="ctr" defTabSz="914400" rtl="0" eaLnBrk="1" fontAlgn="base" latinLnBrk="0" hangingPunct="1">
                <a:spcBef>
                  <a:spcPts val="0"/>
                </a:spcBef>
                <a:spcAft>
                  <a:spcPts val="600"/>
                </a:spcAft>
                <a:buClrTx/>
                <a:buSzTx/>
                <a:tabLst/>
                <a:defRPr/>
              </a:pP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LUYỆN</a:t>
              </a:r>
              <a:r>
                <a:rPr lang="sv-SE" sz="7200">
                  <a:ln w="228600">
                    <a:solidFill>
                      <a:schemeClr val="bg1">
                        <a:alpha val="90000"/>
                      </a:schemeClr>
                    </a:solidFill>
                  </a:ln>
                  <a:solidFill>
                    <a:schemeClr val="bg1"/>
                  </a:solidFill>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ĐỌC</a:t>
              </a:r>
              <a:r>
                <a:rPr lang="sv-SE" sz="72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NỐI</a:t>
              </a:r>
              <a:r>
                <a:rPr lang="sv-SE" sz="72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TIẾP</a:t>
              </a:r>
              <a:r>
                <a:rPr lang="sv-SE" sz="72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ĐOẠN THEO</a:t>
              </a:r>
              <a:r>
                <a:rPr lang="sv-SE" sz="7200">
                  <a:ln w="228600">
                    <a:solidFill>
                      <a:schemeClr val="bg1">
                        <a:alpha val="90000"/>
                      </a:schemeClr>
                    </a:solidFill>
                  </a:ln>
                  <a:solidFill>
                    <a:schemeClr val="bg1"/>
                  </a:solidFill>
                  <a:latin typeface="iCiel Pony" panose="02000000000000000000" pitchFamily="2" charset="0"/>
                  <a:ea typeface="LNTH-LuoLuoNotangYuanTi 1" pitchFamily="2" charset="-128"/>
                  <a:cs typeface="LNTH-LuoLuoNotangYuanTi 1" pitchFamily="2" charset="-128"/>
                </a:rPr>
                <a:t> </a:t>
              </a:r>
              <a:r>
                <a:rPr lang="sv-SE" sz="66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NHÓ</a:t>
              </a:r>
              <a:r>
                <a:rPr lang="sv-SE" sz="7200" b="1">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M </a:t>
              </a:r>
              <a:endParaRPr lang="sv-SE" sz="6600" b="1" dirty="0">
                <a:ln w="228600">
                  <a:solidFill>
                    <a:schemeClr val="bg1">
                      <a:alpha val="90000"/>
                    </a:schemeClr>
                  </a:solidFill>
                  <a:prstDash val="solid"/>
                </a:ln>
                <a:solidFill>
                  <a:schemeClr val="bg1"/>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endParaRPr>
            </a:p>
          </p:txBody>
        </p:sp>
        <p:sp>
          <p:nvSpPr>
            <p:cNvPr id="22" name="TextBox 12">
              <a:extLst>
                <a:ext uri="{FF2B5EF4-FFF2-40B4-BE49-F238E27FC236}">
                  <a16:creationId xmlns:a16="http://schemas.microsoft.com/office/drawing/2014/main" id="{2C44D7DD-A465-27B6-9895-B07012338F6F}"/>
                </a:ext>
              </a:extLst>
            </p:cNvPr>
            <p:cNvSpPr txBox="1"/>
            <p:nvPr/>
          </p:nvSpPr>
          <p:spPr>
            <a:xfrm>
              <a:off x="434968" y="3176293"/>
              <a:ext cx="10818477" cy="2308324"/>
            </a:xfrm>
            <a:prstGeom prst="rect">
              <a:avLst/>
            </a:prstGeom>
            <a:noFill/>
          </p:spPr>
          <p:txBody>
            <a:bodyPr wrap="square">
              <a:spAutoFit/>
            </a:bodyPr>
            <a:lstStyle/>
            <a:p>
              <a:pPr marR="0" lvl="0" algn="ctr" defTabSz="914400" rtl="0" eaLnBrk="1" fontAlgn="base" latinLnBrk="0" hangingPunct="1">
                <a:spcBef>
                  <a:spcPts val="0"/>
                </a:spcBef>
                <a:spcAft>
                  <a:spcPts val="600"/>
                </a:spcAft>
                <a:buClrTx/>
                <a:buSzTx/>
                <a:tabLst/>
                <a:defRPr/>
              </a:pP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L</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U</a:t>
              </a:r>
              <a:r>
                <a:rPr lang="sv-SE" sz="66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Y</a:t>
              </a:r>
              <a:r>
                <a:rPr lang="sv-SE" sz="66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Ệ</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sv-SE" sz="7200">
                  <a:ln w="28575">
                    <a:solidFill>
                      <a:schemeClr val="tx1"/>
                    </a:solidFill>
                  </a:ln>
                  <a:solidFill>
                    <a:srgbClr val="77D460"/>
                  </a:solidFill>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Ọ</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a:t>
              </a:r>
              <a:r>
                <a:rPr lang="sv-SE" sz="7200" b="1">
                  <a:ln w="28575">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sv-SE" sz="66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Ố</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I</a:t>
              </a:r>
              <a:r>
                <a:rPr lang="sv-SE" sz="7200" b="1">
                  <a:ln w="28575">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I</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Ế</a:t>
              </a:r>
              <a:r>
                <a:rPr lang="sv-SE" sz="66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P</a:t>
              </a:r>
              <a:r>
                <a:rPr lang="sv-SE" sz="7200" b="1">
                  <a:ln w="28575">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sv-SE" sz="66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O</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Ạ</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 </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sv-SE" sz="66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sv-SE" sz="66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E</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O</a:t>
              </a:r>
              <a:r>
                <a:rPr lang="sv-SE" sz="7200">
                  <a:ln w="28575">
                    <a:solidFill>
                      <a:schemeClr val="tx1"/>
                    </a:solidFill>
                  </a:ln>
                  <a:solidFill>
                    <a:srgbClr val="77D460"/>
                  </a:solidFill>
                  <a:latin typeface="iCiel Pony" panose="02000000000000000000" pitchFamily="2" charset="0"/>
                  <a:ea typeface="LNTH-LuoLuoNotangYuanTi 1" pitchFamily="2" charset="-128"/>
                  <a:cs typeface="LNTH-LuoLuoNotangYuanTi 1" pitchFamily="2" charset="-128"/>
                </a:rPr>
                <a:t> </a:t>
              </a:r>
              <a:r>
                <a:rPr lang="sv-SE" sz="66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sv-SE" sz="66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sv-SE" sz="66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Ó</a:t>
              </a:r>
              <a:r>
                <a:rPr lang="sv-SE" sz="72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M</a:t>
              </a:r>
              <a:r>
                <a:rPr lang="sv-SE" sz="7200" b="1">
                  <a:ln w="28575">
                    <a:solidFill>
                      <a:srgbClr val="002060"/>
                    </a:solidFill>
                    <a:prstDash val="solid"/>
                  </a:ln>
                  <a:solidFill>
                    <a:srgbClr val="77D460"/>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endParaRPr lang="sv-SE" sz="6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endParaRPr>
            </a:p>
          </p:txBody>
        </p:sp>
      </p:grpSp>
      <p:sp>
        <p:nvSpPr>
          <p:cNvPr id="23" name="椭圆 31">
            <a:extLst>
              <a:ext uri="{FF2B5EF4-FFF2-40B4-BE49-F238E27FC236}">
                <a16:creationId xmlns:a16="http://schemas.microsoft.com/office/drawing/2014/main" id="{9CD6FFDC-456A-D774-EBA3-8AAF8C657A3D}"/>
              </a:ext>
            </a:extLst>
          </p:cNvPr>
          <p:cNvSpPr/>
          <p:nvPr/>
        </p:nvSpPr>
        <p:spPr>
          <a:xfrm rot="10800000" flipH="1">
            <a:off x="470896" y="3836696"/>
            <a:ext cx="5067869" cy="282276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a:solidFill>
                <a:prstClr val="white"/>
              </a:solidFill>
              <a:cs typeface="+mn-ea"/>
              <a:sym typeface="+mn-lt"/>
            </a:endParaRPr>
          </a:p>
        </p:txBody>
      </p:sp>
      <p:pic>
        <p:nvPicPr>
          <p:cNvPr id="24" name="Hình ảnh 23" descr="Ảnh có chứa vải, đồ họa véc-tơ&#10;&#10;Mô tả được tạo tự động">
            <a:extLst>
              <a:ext uri="{FF2B5EF4-FFF2-40B4-BE49-F238E27FC236}">
                <a16:creationId xmlns:a16="http://schemas.microsoft.com/office/drawing/2014/main" id="{F9E3DD25-F002-F04C-E717-7DD730FE47F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600" b="96600" l="71550" r="97000">
                        <a14:foregroundMark x1="72750" y1="76600" x2="72750" y2="76600"/>
                        <a14:foregroundMark x1="71550" y1="75400" x2="71550" y2="75400"/>
                      </a14:backgroundRemoval>
                    </a14:imgEffect>
                  </a14:imgLayer>
                </a14:imgProps>
              </a:ext>
              <a:ext uri="{28A0092B-C50C-407E-A947-70E740481C1C}">
                <a14:useLocalDpi xmlns:a14="http://schemas.microsoft.com/office/drawing/2010/main" val="0"/>
              </a:ext>
            </a:extLst>
          </a:blip>
          <a:srcRect l="70564" t="66269"/>
          <a:stretch/>
        </p:blipFill>
        <p:spPr>
          <a:xfrm>
            <a:off x="849979" y="4363758"/>
            <a:ext cx="741392" cy="849573"/>
          </a:xfrm>
          <a:prstGeom prst="rect">
            <a:avLst/>
          </a:prstGeom>
        </p:spPr>
      </p:pic>
      <p:sp>
        <p:nvSpPr>
          <p:cNvPr id="25" name="Hộp Văn bản 24">
            <a:extLst>
              <a:ext uri="{FF2B5EF4-FFF2-40B4-BE49-F238E27FC236}">
                <a16:creationId xmlns:a16="http://schemas.microsoft.com/office/drawing/2014/main" id="{186ED9DB-FEE4-DE61-B017-AD4EB666FFB8}"/>
              </a:ext>
            </a:extLst>
          </p:cNvPr>
          <p:cNvSpPr txBox="1"/>
          <p:nvPr/>
        </p:nvSpPr>
        <p:spPr>
          <a:xfrm>
            <a:off x="1454894" y="4392299"/>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Phân công đọc theo đoạn</a:t>
            </a:r>
          </a:p>
        </p:txBody>
      </p:sp>
      <p:pic>
        <p:nvPicPr>
          <p:cNvPr id="26" name="Hình ảnh 25" descr="Ảnh có chứa vải, đồ họa véc-tơ&#10;&#10;Mô tả được tạo tự động">
            <a:extLst>
              <a:ext uri="{FF2B5EF4-FFF2-40B4-BE49-F238E27FC236}">
                <a16:creationId xmlns:a16="http://schemas.microsoft.com/office/drawing/2014/main" id="{49382F74-AD55-5652-EF30-79B29514F0B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600" b="96600" l="71550" r="97000">
                        <a14:foregroundMark x1="72750" y1="76600" x2="72750" y2="76600"/>
                        <a14:foregroundMark x1="71550" y1="75400" x2="71550" y2="75400"/>
                      </a14:backgroundRemoval>
                    </a14:imgEffect>
                  </a14:imgLayer>
                </a14:imgProps>
              </a:ext>
              <a:ext uri="{28A0092B-C50C-407E-A947-70E740481C1C}">
                <a14:useLocalDpi xmlns:a14="http://schemas.microsoft.com/office/drawing/2010/main" val="0"/>
              </a:ext>
            </a:extLst>
          </a:blip>
          <a:srcRect l="70564" t="66269"/>
          <a:stretch/>
        </p:blipFill>
        <p:spPr>
          <a:xfrm>
            <a:off x="849979" y="5080275"/>
            <a:ext cx="741392" cy="849573"/>
          </a:xfrm>
          <a:prstGeom prst="rect">
            <a:avLst/>
          </a:prstGeom>
        </p:spPr>
      </p:pic>
      <p:sp>
        <p:nvSpPr>
          <p:cNvPr id="27" name="Hộp Văn bản 26">
            <a:extLst>
              <a:ext uri="{FF2B5EF4-FFF2-40B4-BE49-F238E27FC236}">
                <a16:creationId xmlns:a16="http://schemas.microsoft.com/office/drawing/2014/main" id="{52A0FB87-D6F9-6776-79B5-5143E92A5C3D}"/>
              </a:ext>
            </a:extLst>
          </p:cNvPr>
          <p:cNvSpPr txBox="1"/>
          <p:nvPr/>
        </p:nvSpPr>
        <p:spPr>
          <a:xfrm>
            <a:off x="1454894" y="5100627"/>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Tất cả thành viên đều đọc</a:t>
            </a:r>
          </a:p>
        </p:txBody>
      </p:sp>
      <p:pic>
        <p:nvPicPr>
          <p:cNvPr id="28" name="Hình ảnh 27" descr="Ảnh có chứa vải, đồ họa véc-tơ&#10;&#10;Mô tả được tạo tự động">
            <a:extLst>
              <a:ext uri="{FF2B5EF4-FFF2-40B4-BE49-F238E27FC236}">
                <a16:creationId xmlns:a16="http://schemas.microsoft.com/office/drawing/2014/main" id="{79372FAA-2100-66D6-6EFD-FEDC79E5CC1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600" b="96600" l="71550" r="97000">
                        <a14:foregroundMark x1="72750" y1="76600" x2="72750" y2="76600"/>
                        <a14:foregroundMark x1="71550" y1="75400" x2="71550" y2="75400"/>
                      </a14:backgroundRemoval>
                    </a14:imgEffect>
                  </a14:imgLayer>
                </a14:imgProps>
              </a:ext>
              <a:ext uri="{28A0092B-C50C-407E-A947-70E740481C1C}">
                <a14:useLocalDpi xmlns:a14="http://schemas.microsoft.com/office/drawing/2010/main" val="0"/>
              </a:ext>
            </a:extLst>
          </a:blip>
          <a:srcRect l="70564" t="66269"/>
          <a:stretch/>
        </p:blipFill>
        <p:spPr>
          <a:xfrm>
            <a:off x="833140" y="5804537"/>
            <a:ext cx="741392" cy="849573"/>
          </a:xfrm>
          <a:prstGeom prst="rect">
            <a:avLst/>
          </a:prstGeom>
        </p:spPr>
      </p:pic>
      <p:sp>
        <p:nvSpPr>
          <p:cNvPr id="29" name="Hộp Văn bản 28">
            <a:extLst>
              <a:ext uri="{FF2B5EF4-FFF2-40B4-BE49-F238E27FC236}">
                <a16:creationId xmlns:a16="http://schemas.microsoft.com/office/drawing/2014/main" id="{9C4BF115-493E-F91C-AA2E-DB7F218434BF}"/>
              </a:ext>
            </a:extLst>
          </p:cNvPr>
          <p:cNvSpPr txBox="1"/>
          <p:nvPr/>
        </p:nvSpPr>
        <p:spPr>
          <a:xfrm>
            <a:off x="1454894" y="5846050"/>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Giải thích từ cùng nhau</a:t>
            </a:r>
          </a:p>
        </p:txBody>
      </p:sp>
      <p:sp>
        <p:nvSpPr>
          <p:cNvPr id="30" name="Rectangle: Rounded Corners 57">
            <a:extLst>
              <a:ext uri="{FF2B5EF4-FFF2-40B4-BE49-F238E27FC236}">
                <a16:creationId xmlns:a16="http://schemas.microsoft.com/office/drawing/2014/main" id="{AB25DBFA-5341-19CF-DFFB-218FCB8FBA1B}"/>
              </a:ext>
            </a:extLst>
          </p:cNvPr>
          <p:cNvSpPr/>
          <p:nvPr/>
        </p:nvSpPr>
        <p:spPr>
          <a:xfrm>
            <a:off x="1724246" y="3484362"/>
            <a:ext cx="2764691" cy="796835"/>
          </a:xfrm>
          <a:prstGeom prst="roundRect">
            <a:avLst>
              <a:gd name="adj" fmla="val 50000"/>
            </a:avLst>
          </a:prstGeom>
          <a:solidFill>
            <a:srgbClr val="FFFFCC"/>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8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sp>
        <p:nvSpPr>
          <p:cNvPr id="31" name="椭圆 31">
            <a:extLst>
              <a:ext uri="{FF2B5EF4-FFF2-40B4-BE49-F238E27FC236}">
                <a16:creationId xmlns:a16="http://schemas.microsoft.com/office/drawing/2014/main" id="{92F63C81-2C43-804C-4245-9DF0915B9596}"/>
              </a:ext>
            </a:extLst>
          </p:cNvPr>
          <p:cNvSpPr/>
          <p:nvPr/>
        </p:nvSpPr>
        <p:spPr>
          <a:xfrm rot="10800000" flipH="1">
            <a:off x="6183918" y="3836694"/>
            <a:ext cx="5626884" cy="297319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a:solidFill>
                <a:prstClr val="white"/>
              </a:solidFill>
              <a:cs typeface="+mn-ea"/>
              <a:sym typeface="+mn-lt"/>
            </a:endParaRPr>
          </a:p>
        </p:txBody>
      </p:sp>
      <p:pic>
        <p:nvPicPr>
          <p:cNvPr id="32" name="Hình ảnh 31" descr="Ảnh có chứa vải&#10;&#10;Mô tả được tạo tự động">
            <a:extLst>
              <a:ext uri="{FF2B5EF4-FFF2-40B4-BE49-F238E27FC236}">
                <a16:creationId xmlns:a16="http://schemas.microsoft.com/office/drawing/2014/main" id="{3128D6F7-5E41-E34A-2266-194C1CAE1B05}"/>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6194967" y="4409426"/>
            <a:ext cx="922097" cy="791713"/>
          </a:xfrm>
          <a:prstGeom prst="rect">
            <a:avLst/>
          </a:prstGeom>
        </p:spPr>
      </p:pic>
      <p:sp>
        <p:nvSpPr>
          <p:cNvPr id="33" name="Hộp Văn bản 32">
            <a:extLst>
              <a:ext uri="{FF2B5EF4-FFF2-40B4-BE49-F238E27FC236}">
                <a16:creationId xmlns:a16="http://schemas.microsoft.com/office/drawing/2014/main" id="{1EB7803B-EB9F-F783-336E-0124CE03B8A4}"/>
              </a:ext>
            </a:extLst>
          </p:cNvPr>
          <p:cNvSpPr txBox="1"/>
          <p:nvPr/>
        </p:nvSpPr>
        <p:spPr>
          <a:xfrm>
            <a:off x="6972675" y="4601673"/>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Đọc đúng</a:t>
            </a:r>
          </a:p>
        </p:txBody>
      </p:sp>
      <p:sp>
        <p:nvSpPr>
          <p:cNvPr id="34" name="Hộp Văn bản 33">
            <a:extLst>
              <a:ext uri="{FF2B5EF4-FFF2-40B4-BE49-F238E27FC236}">
                <a16:creationId xmlns:a16="http://schemas.microsoft.com/office/drawing/2014/main" id="{43306DD2-123B-65FA-9210-3223A90D408D}"/>
              </a:ext>
            </a:extLst>
          </p:cNvPr>
          <p:cNvSpPr txBox="1"/>
          <p:nvPr/>
        </p:nvSpPr>
        <p:spPr>
          <a:xfrm>
            <a:off x="6972675" y="5234411"/>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Đọc to, rõ</a:t>
            </a:r>
          </a:p>
        </p:txBody>
      </p:sp>
      <p:pic>
        <p:nvPicPr>
          <p:cNvPr id="35" name="Hình ảnh 34" descr="Ảnh có chứa vải&#10;&#10;Mô tả được tạo tự động">
            <a:extLst>
              <a:ext uri="{FF2B5EF4-FFF2-40B4-BE49-F238E27FC236}">
                <a16:creationId xmlns:a16="http://schemas.microsoft.com/office/drawing/2014/main" id="{4F108484-9DF2-3488-24B3-52A351A5FDD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6189442" y="5075436"/>
            <a:ext cx="922097" cy="791713"/>
          </a:xfrm>
          <a:prstGeom prst="rect">
            <a:avLst/>
          </a:prstGeom>
        </p:spPr>
      </p:pic>
      <p:pic>
        <p:nvPicPr>
          <p:cNvPr id="36" name="Hình ảnh 35" descr="Ảnh có chứa vải&#10;&#10;Mô tả được tạo tự động">
            <a:extLst>
              <a:ext uri="{FF2B5EF4-FFF2-40B4-BE49-F238E27FC236}">
                <a16:creationId xmlns:a16="http://schemas.microsoft.com/office/drawing/2014/main" id="{86778457-88F9-494C-7D4E-2AEB3F65AE8A}"/>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6183917" y="5741446"/>
            <a:ext cx="922097" cy="791713"/>
          </a:xfrm>
          <a:prstGeom prst="rect">
            <a:avLst/>
          </a:prstGeom>
        </p:spPr>
      </p:pic>
      <p:sp>
        <p:nvSpPr>
          <p:cNvPr id="37" name="Hộp Văn bản 36">
            <a:extLst>
              <a:ext uri="{FF2B5EF4-FFF2-40B4-BE49-F238E27FC236}">
                <a16:creationId xmlns:a16="http://schemas.microsoft.com/office/drawing/2014/main" id="{641C6294-F719-69D3-E68B-61F013EA7EFA}"/>
              </a:ext>
            </a:extLst>
          </p:cNvPr>
          <p:cNvSpPr txBox="1"/>
          <p:nvPr/>
        </p:nvSpPr>
        <p:spPr>
          <a:xfrm>
            <a:off x="6972674" y="5951520"/>
            <a:ext cx="3135319"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Ngắt nghỉ đúng chỗ</a:t>
            </a:r>
          </a:p>
        </p:txBody>
      </p:sp>
      <p:sp>
        <p:nvSpPr>
          <p:cNvPr id="38" name="Rectangle: Rounded Corners 36">
            <a:extLst>
              <a:ext uri="{FF2B5EF4-FFF2-40B4-BE49-F238E27FC236}">
                <a16:creationId xmlns:a16="http://schemas.microsoft.com/office/drawing/2014/main" id="{56A585A7-2A71-CC56-7C8A-DE99D5108858}"/>
              </a:ext>
            </a:extLst>
          </p:cNvPr>
          <p:cNvSpPr/>
          <p:nvPr/>
        </p:nvSpPr>
        <p:spPr>
          <a:xfrm>
            <a:off x="6735855" y="3506707"/>
            <a:ext cx="4621427" cy="869179"/>
          </a:xfrm>
          <a:prstGeom prst="roundRect">
            <a:avLst>
              <a:gd name="adj" fmla="val 50000"/>
            </a:avLst>
          </a:prstGeom>
          <a:solidFill>
            <a:srgbClr val="FFFFCC"/>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8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chí đánh 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39" name="Picture 63">
            <a:extLst>
              <a:ext uri="{FF2B5EF4-FFF2-40B4-BE49-F238E27FC236}">
                <a16:creationId xmlns:a16="http://schemas.microsoft.com/office/drawing/2014/main" id="{1A1E001E-2A33-F654-CEFC-D7B9855D78FE}"/>
              </a:ext>
            </a:extLst>
          </p:cNvPr>
          <p:cNvPicPr>
            <a:picLocks noChangeAspect="1"/>
          </p:cNvPicPr>
          <p:nvPr/>
        </p:nvPicPr>
        <p:blipFill>
          <a:blip r:embed="rId12"/>
          <a:stretch>
            <a:fillRect/>
          </a:stretch>
        </p:blipFill>
        <p:spPr>
          <a:xfrm>
            <a:off x="9133280" y="4564483"/>
            <a:ext cx="469963" cy="469963"/>
          </a:xfrm>
          <a:prstGeom prst="rect">
            <a:avLst/>
          </a:prstGeom>
        </p:spPr>
      </p:pic>
      <p:pic>
        <p:nvPicPr>
          <p:cNvPr id="40" name="Picture 64">
            <a:extLst>
              <a:ext uri="{FF2B5EF4-FFF2-40B4-BE49-F238E27FC236}">
                <a16:creationId xmlns:a16="http://schemas.microsoft.com/office/drawing/2014/main" id="{FB7DF138-E532-0D91-983B-30D25306F3C8}"/>
              </a:ext>
            </a:extLst>
          </p:cNvPr>
          <p:cNvPicPr>
            <a:picLocks noChangeAspect="1"/>
          </p:cNvPicPr>
          <p:nvPr/>
        </p:nvPicPr>
        <p:blipFill>
          <a:blip r:embed="rId13"/>
          <a:stretch>
            <a:fillRect/>
          </a:stretch>
        </p:blipFill>
        <p:spPr>
          <a:xfrm>
            <a:off x="8576606" y="4564483"/>
            <a:ext cx="469963" cy="469963"/>
          </a:xfrm>
          <a:prstGeom prst="rect">
            <a:avLst/>
          </a:prstGeom>
        </p:spPr>
      </p:pic>
      <p:pic>
        <p:nvPicPr>
          <p:cNvPr id="41" name="Picture 65">
            <a:extLst>
              <a:ext uri="{FF2B5EF4-FFF2-40B4-BE49-F238E27FC236}">
                <a16:creationId xmlns:a16="http://schemas.microsoft.com/office/drawing/2014/main" id="{F49C4694-623A-6E49-C3F5-1F1B43C0D3FE}"/>
              </a:ext>
            </a:extLst>
          </p:cNvPr>
          <p:cNvPicPr>
            <a:picLocks noChangeAspect="1"/>
          </p:cNvPicPr>
          <p:nvPr/>
        </p:nvPicPr>
        <p:blipFill>
          <a:blip r:embed="rId14"/>
          <a:stretch>
            <a:fillRect/>
          </a:stretch>
        </p:blipFill>
        <p:spPr>
          <a:xfrm>
            <a:off x="9689954" y="4564483"/>
            <a:ext cx="469963" cy="469963"/>
          </a:xfrm>
          <a:prstGeom prst="rect">
            <a:avLst/>
          </a:prstGeom>
        </p:spPr>
      </p:pic>
      <p:pic>
        <p:nvPicPr>
          <p:cNvPr id="42" name="Picture 63">
            <a:extLst>
              <a:ext uri="{FF2B5EF4-FFF2-40B4-BE49-F238E27FC236}">
                <a16:creationId xmlns:a16="http://schemas.microsoft.com/office/drawing/2014/main" id="{43D4DFF0-E0F4-0E91-3C40-7AD584BCE908}"/>
              </a:ext>
            </a:extLst>
          </p:cNvPr>
          <p:cNvPicPr>
            <a:picLocks noChangeAspect="1"/>
          </p:cNvPicPr>
          <p:nvPr/>
        </p:nvPicPr>
        <p:blipFill>
          <a:blip r:embed="rId12"/>
          <a:stretch>
            <a:fillRect/>
          </a:stretch>
        </p:blipFill>
        <p:spPr>
          <a:xfrm>
            <a:off x="9133280" y="5208463"/>
            <a:ext cx="469963" cy="469963"/>
          </a:xfrm>
          <a:prstGeom prst="rect">
            <a:avLst/>
          </a:prstGeom>
        </p:spPr>
      </p:pic>
      <p:pic>
        <p:nvPicPr>
          <p:cNvPr id="43" name="Picture 64">
            <a:extLst>
              <a:ext uri="{FF2B5EF4-FFF2-40B4-BE49-F238E27FC236}">
                <a16:creationId xmlns:a16="http://schemas.microsoft.com/office/drawing/2014/main" id="{62F7A8F6-B819-8967-CBD9-9537266B86EA}"/>
              </a:ext>
            </a:extLst>
          </p:cNvPr>
          <p:cNvPicPr>
            <a:picLocks noChangeAspect="1"/>
          </p:cNvPicPr>
          <p:nvPr/>
        </p:nvPicPr>
        <p:blipFill>
          <a:blip r:embed="rId13"/>
          <a:stretch>
            <a:fillRect/>
          </a:stretch>
        </p:blipFill>
        <p:spPr>
          <a:xfrm>
            <a:off x="8576606" y="5208463"/>
            <a:ext cx="469963" cy="469963"/>
          </a:xfrm>
          <a:prstGeom prst="rect">
            <a:avLst/>
          </a:prstGeom>
        </p:spPr>
      </p:pic>
      <p:pic>
        <p:nvPicPr>
          <p:cNvPr id="44" name="Picture 65">
            <a:extLst>
              <a:ext uri="{FF2B5EF4-FFF2-40B4-BE49-F238E27FC236}">
                <a16:creationId xmlns:a16="http://schemas.microsoft.com/office/drawing/2014/main" id="{8FDA6B8E-4886-9078-6171-E2E247C15FC9}"/>
              </a:ext>
            </a:extLst>
          </p:cNvPr>
          <p:cNvPicPr>
            <a:picLocks noChangeAspect="1"/>
          </p:cNvPicPr>
          <p:nvPr/>
        </p:nvPicPr>
        <p:blipFill>
          <a:blip r:embed="rId14"/>
          <a:stretch>
            <a:fillRect/>
          </a:stretch>
        </p:blipFill>
        <p:spPr>
          <a:xfrm>
            <a:off x="9689954" y="5208463"/>
            <a:ext cx="469963" cy="469963"/>
          </a:xfrm>
          <a:prstGeom prst="rect">
            <a:avLst/>
          </a:prstGeom>
        </p:spPr>
      </p:pic>
      <p:pic>
        <p:nvPicPr>
          <p:cNvPr id="45" name="Picture 63">
            <a:extLst>
              <a:ext uri="{FF2B5EF4-FFF2-40B4-BE49-F238E27FC236}">
                <a16:creationId xmlns:a16="http://schemas.microsoft.com/office/drawing/2014/main" id="{BD712508-37D2-19BD-6362-AC49CDA16F76}"/>
              </a:ext>
            </a:extLst>
          </p:cNvPr>
          <p:cNvPicPr>
            <a:picLocks noChangeAspect="1"/>
          </p:cNvPicPr>
          <p:nvPr/>
        </p:nvPicPr>
        <p:blipFill>
          <a:blip r:embed="rId12"/>
          <a:stretch>
            <a:fillRect/>
          </a:stretch>
        </p:blipFill>
        <p:spPr>
          <a:xfrm>
            <a:off x="10490364" y="5928838"/>
            <a:ext cx="469963" cy="469963"/>
          </a:xfrm>
          <a:prstGeom prst="rect">
            <a:avLst/>
          </a:prstGeom>
        </p:spPr>
      </p:pic>
      <p:pic>
        <p:nvPicPr>
          <p:cNvPr id="46" name="Picture 64">
            <a:extLst>
              <a:ext uri="{FF2B5EF4-FFF2-40B4-BE49-F238E27FC236}">
                <a16:creationId xmlns:a16="http://schemas.microsoft.com/office/drawing/2014/main" id="{A2ADB284-AB9B-281B-1D52-B47DE52D021E}"/>
              </a:ext>
            </a:extLst>
          </p:cNvPr>
          <p:cNvPicPr>
            <a:picLocks noChangeAspect="1"/>
          </p:cNvPicPr>
          <p:nvPr/>
        </p:nvPicPr>
        <p:blipFill>
          <a:blip r:embed="rId13"/>
          <a:stretch>
            <a:fillRect/>
          </a:stretch>
        </p:blipFill>
        <p:spPr>
          <a:xfrm>
            <a:off x="9933690" y="5928838"/>
            <a:ext cx="469963" cy="469963"/>
          </a:xfrm>
          <a:prstGeom prst="rect">
            <a:avLst/>
          </a:prstGeom>
        </p:spPr>
      </p:pic>
      <p:pic>
        <p:nvPicPr>
          <p:cNvPr id="47" name="Picture 65">
            <a:extLst>
              <a:ext uri="{FF2B5EF4-FFF2-40B4-BE49-F238E27FC236}">
                <a16:creationId xmlns:a16="http://schemas.microsoft.com/office/drawing/2014/main" id="{8BA1A138-8513-C0F3-A987-2FD4F717442E}"/>
              </a:ext>
            </a:extLst>
          </p:cNvPr>
          <p:cNvPicPr>
            <a:picLocks noChangeAspect="1"/>
          </p:cNvPicPr>
          <p:nvPr/>
        </p:nvPicPr>
        <p:blipFill>
          <a:blip r:embed="rId14"/>
          <a:stretch>
            <a:fillRect/>
          </a:stretch>
        </p:blipFill>
        <p:spPr>
          <a:xfrm>
            <a:off x="11047038" y="5928838"/>
            <a:ext cx="469963" cy="469963"/>
          </a:xfrm>
          <a:prstGeom prst="rect">
            <a:avLst/>
          </a:prstGeom>
        </p:spPr>
      </p:pic>
    </p:spTree>
    <p:extLst>
      <p:ext uri="{BB962C8B-B14F-4D97-AF65-F5344CB8AC3E}">
        <p14:creationId xmlns:p14="http://schemas.microsoft.com/office/powerpoint/2010/main" val="3526965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8" presetID="2" presetClass="entr" presetSubtype="1" fill="hold" nodeType="withEffect" p14:presetBounceEnd="72000">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14:bounceEnd="72000">
                                          <p:cBhvr additive="base">
                                            <p:cTn id="10" dur="1000" fill="hold"/>
                                            <p:tgtEl>
                                              <p:spTgt spid="12"/>
                                            </p:tgtEl>
                                            <p:attrNameLst>
                                              <p:attrName>ppt_x</p:attrName>
                                            </p:attrNameLst>
                                          </p:cBhvr>
                                          <p:tavLst>
                                            <p:tav tm="0">
                                              <p:val>
                                                <p:strVal val="#ppt_x"/>
                                              </p:val>
                                            </p:tav>
                                            <p:tav tm="100000">
                                              <p:val>
                                                <p:strVal val="#ppt_x"/>
                                              </p:val>
                                            </p:tav>
                                          </p:tavLst>
                                        </p:anim>
                                        <p:anim calcmode="lin" valueType="num" p14:bounceEnd="72000">
                                          <p:cBhvr additive="base">
                                            <p:cTn id="11" dur="1000" fill="hold"/>
                                            <p:tgtEl>
                                              <p:spTgt spid="12"/>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p:tgtEl>
                                              <p:spTgt spid="16"/>
                                            </p:tgtEl>
                                            <p:attrNameLst>
                                              <p:attrName>ppt_x</p:attrName>
                                            </p:attrNameLst>
                                          </p:cBhvr>
                                          <p:tavLst>
                                            <p:tav tm="0">
                                              <p:val>
                                                <p:strVal val="#ppt_x-#ppt_w*1.125000"/>
                                              </p:val>
                                            </p:tav>
                                            <p:tav tm="100000">
                                              <p:val>
                                                <p:strVal val="#ppt_x"/>
                                              </p:val>
                                            </p:tav>
                                          </p:tavLst>
                                        </p:anim>
                                        <p:animEffect transition="in" filter="wipe(right)">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inVertical)">
                                          <p:cBhvr>
                                            <p:cTn id="48" dur="500"/>
                                            <p:tgtEl>
                                              <p:spTgt spid="34"/>
                                            </p:tgtEl>
                                          </p:cBhvr>
                                        </p:animEffect>
                                      </p:childTnLst>
                                    </p:cTn>
                                  </p:par>
                                  <p:par>
                                    <p:cTn id="49" presetID="16" presetClass="entr" presetSubtype="21"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par>
                                    <p:cTn id="52" presetID="16" presetClass="entr" presetSubtype="21"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9" grpId="0"/>
          <p:bldP spid="31" grpId="0" animBg="1"/>
          <p:bldP spid="33" grpId="0"/>
          <p:bldP spid="34"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15" name="Trò-chơi-chíu.wav"/>
                                            </p:tgtEl>
                                          </p:cMediaNode>
                                        </p:audio>
                                      </p:subTnLst>
                                    </p:cTn>
                                  </p:par>
                                  <p:par>
                                    <p:cTn id="8" presetID="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fill="hold"/>
                                            <p:tgtEl>
                                              <p:spTgt spid="12"/>
                                            </p:tgtEl>
                                            <p:attrNameLst>
                                              <p:attrName>ppt_x</p:attrName>
                                            </p:attrNameLst>
                                          </p:cBhvr>
                                          <p:tavLst>
                                            <p:tav tm="0">
                                              <p:val>
                                                <p:strVal val="#ppt_x"/>
                                              </p:val>
                                            </p:tav>
                                            <p:tav tm="100000">
                                              <p:val>
                                                <p:strVal val="#ppt_x"/>
                                              </p:val>
                                            </p:tav>
                                          </p:tavLst>
                                        </p:anim>
                                        <p:anim calcmode="lin" valueType="num">
                                          <p:cBhvr additive="base">
                                            <p:cTn id="11" dur="1000" fill="hold"/>
                                            <p:tgtEl>
                                              <p:spTgt spid="12"/>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p:tgtEl>
                                              <p:spTgt spid="16"/>
                                            </p:tgtEl>
                                            <p:attrNameLst>
                                              <p:attrName>ppt_x</p:attrName>
                                            </p:attrNameLst>
                                          </p:cBhvr>
                                          <p:tavLst>
                                            <p:tav tm="0">
                                              <p:val>
                                                <p:strVal val="#ppt_x-#ppt_w*1.125000"/>
                                              </p:val>
                                            </p:tav>
                                            <p:tav tm="100000">
                                              <p:val>
                                                <p:strVal val="#ppt_x"/>
                                              </p:val>
                                            </p:tav>
                                          </p:tavLst>
                                        </p:anim>
                                        <p:animEffect transition="in" filter="wipe(right)">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inVertical)">
                                          <p:cBhvr>
                                            <p:cTn id="48" dur="500"/>
                                            <p:tgtEl>
                                              <p:spTgt spid="34"/>
                                            </p:tgtEl>
                                          </p:cBhvr>
                                        </p:animEffect>
                                      </p:childTnLst>
                                    </p:cTn>
                                  </p:par>
                                  <p:par>
                                    <p:cTn id="49" presetID="16" presetClass="entr" presetSubtype="21"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par>
                                    <p:cTn id="52" presetID="16" presetClass="entr" presetSubtype="21"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9" grpId="0"/>
          <p:bldP spid="31" grpId="0" animBg="1"/>
          <p:bldP spid="33" grpId="0"/>
          <p:bldP spid="34" grpId="0"/>
          <p:bldP spid="37"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a:extLst>
              <a:ext uri="{FF2B5EF4-FFF2-40B4-BE49-F238E27FC236}">
                <a16:creationId xmlns:a16="http://schemas.microsoft.com/office/drawing/2014/main" id="{042828E4-A810-F21A-D5B1-BC7EB8F25D39}"/>
              </a:ext>
            </a:extLst>
          </p:cNvPr>
          <p:cNvGrpSpPr/>
          <p:nvPr/>
        </p:nvGrpSpPr>
        <p:grpSpPr>
          <a:xfrm>
            <a:off x="89699" y="137160"/>
            <a:ext cx="12102301" cy="4093326"/>
            <a:chOff x="89699" y="0"/>
            <a:chExt cx="12102301" cy="4093326"/>
          </a:xfrm>
        </p:grpSpPr>
        <p:pic>
          <p:nvPicPr>
            <p:cNvPr id="4" name="Picture 7">
              <a:extLst>
                <a:ext uri="{FF2B5EF4-FFF2-40B4-BE49-F238E27FC236}">
                  <a16:creationId xmlns:a16="http://schemas.microsoft.com/office/drawing/2014/main" id="{E7BAA0BF-B0DA-917F-FDB2-E706C46AA3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14419" y="0"/>
              <a:ext cx="4477581" cy="3942137"/>
            </a:xfrm>
            <a:prstGeom prst="rect">
              <a:avLst/>
            </a:prstGeom>
          </p:spPr>
        </p:pic>
        <p:pic>
          <p:nvPicPr>
            <p:cNvPr id="5" name="Picture 7">
              <a:extLst>
                <a:ext uri="{FF2B5EF4-FFF2-40B4-BE49-F238E27FC236}">
                  <a16:creationId xmlns:a16="http://schemas.microsoft.com/office/drawing/2014/main" id="{840E2642-E5E1-5D01-7074-D31CCA3831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699" y="151189"/>
              <a:ext cx="4477581" cy="3942137"/>
            </a:xfrm>
            <a:prstGeom prst="rect">
              <a:avLst/>
            </a:prstGeom>
          </p:spPr>
        </p:pic>
        <p:pic>
          <p:nvPicPr>
            <p:cNvPr id="6" name="Picture 12">
              <a:extLst>
                <a:ext uri="{FF2B5EF4-FFF2-40B4-BE49-F238E27FC236}">
                  <a16:creationId xmlns:a16="http://schemas.microsoft.com/office/drawing/2014/main" id="{A8B448FC-2B79-D791-E4DA-96ED105156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632968" y="2012939"/>
              <a:ext cx="4696391" cy="921588"/>
            </a:xfrm>
            <a:prstGeom prst="rect">
              <a:avLst/>
            </a:prstGeom>
          </p:spPr>
        </p:pic>
      </p:grpSp>
      <p:grpSp>
        <p:nvGrpSpPr>
          <p:cNvPr id="7" name="Group 11">
            <a:extLst>
              <a:ext uri="{FF2B5EF4-FFF2-40B4-BE49-F238E27FC236}">
                <a16:creationId xmlns:a16="http://schemas.microsoft.com/office/drawing/2014/main" id="{D81DF480-A5B9-A70A-0CF6-D4AFBAC9E2FB}"/>
              </a:ext>
            </a:extLst>
          </p:cNvPr>
          <p:cNvGrpSpPr/>
          <p:nvPr/>
        </p:nvGrpSpPr>
        <p:grpSpPr>
          <a:xfrm>
            <a:off x="3516024" y="85794"/>
            <a:ext cx="4930277" cy="1027678"/>
            <a:chOff x="-555806" y="-12015"/>
            <a:chExt cx="4930277" cy="1027678"/>
          </a:xfrm>
        </p:grpSpPr>
        <p:sp>
          <p:nvSpPr>
            <p:cNvPr id="8" name="文本框 18">
              <a:extLst>
                <a:ext uri="{FF2B5EF4-FFF2-40B4-BE49-F238E27FC236}">
                  <a16:creationId xmlns:a16="http://schemas.microsoft.com/office/drawing/2014/main" id="{59846339-E701-04F0-BDF6-21C19FE5E7FF}"/>
                </a:ext>
              </a:extLst>
            </p:cNvPr>
            <p:cNvSpPr txBox="1"/>
            <p:nvPr/>
          </p:nvSpPr>
          <p:spPr>
            <a:xfrm>
              <a:off x="-555806" y="0"/>
              <a:ext cx="4930277"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60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9" name="文本框 18">
              <a:extLst>
                <a:ext uri="{FF2B5EF4-FFF2-40B4-BE49-F238E27FC236}">
                  <a16:creationId xmlns:a16="http://schemas.microsoft.com/office/drawing/2014/main" id="{AC436BE1-90BD-A5BB-D550-C54A76F50C64}"/>
                </a:ext>
              </a:extLst>
            </p:cNvPr>
            <p:cNvSpPr txBox="1"/>
            <p:nvPr/>
          </p:nvSpPr>
          <p:spPr>
            <a:xfrm>
              <a:off x="-333125" y="-12015"/>
              <a:ext cx="4484914" cy="1015663"/>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srgbClr val="FF6699"/>
                  </a:solidFill>
                  <a:effectLst/>
                  <a:uLnTx/>
                  <a:uFillTx/>
                  <a:latin typeface="#9Slide05 Phobia" panose="02000506000000020003" pitchFamily="2" charset="0"/>
                </a:rPr>
                <a:t>Hoạt động:</a:t>
              </a:r>
              <a:endParaRPr kumimoji="0" lang="zh-CN" altLang="en-US" sz="6000" b="0" i="0" u="none" strike="noStrike" kern="1200" cap="none" spc="0" normalizeH="0" baseline="0" noProof="0" dirty="0">
                <a:ln>
                  <a:noFill/>
                </a:ln>
                <a:solidFill>
                  <a:srgbClr val="FF6699"/>
                </a:solidFill>
                <a:effectLst/>
                <a:uLnTx/>
                <a:uFillTx/>
                <a:latin typeface="#9Slide05 Phobia" panose="02000506000000020003" pitchFamily="2" charset="0"/>
              </a:endParaRPr>
            </a:p>
          </p:txBody>
        </p:sp>
      </p:grpSp>
      <p:sp>
        <p:nvSpPr>
          <p:cNvPr id="10" name="椭圆 31">
            <a:extLst>
              <a:ext uri="{FF2B5EF4-FFF2-40B4-BE49-F238E27FC236}">
                <a16:creationId xmlns:a16="http://schemas.microsoft.com/office/drawing/2014/main" id="{F5165E32-52EC-DC8B-D0F3-8949833473DC}"/>
              </a:ext>
            </a:extLst>
          </p:cNvPr>
          <p:cNvSpPr/>
          <p:nvPr/>
        </p:nvSpPr>
        <p:spPr>
          <a:xfrm rot="10800000" flipH="1">
            <a:off x="2152550" y="3561710"/>
            <a:ext cx="5626884" cy="297319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a:solidFill>
                <a:prstClr val="white"/>
              </a:solidFill>
              <a:cs typeface="+mn-ea"/>
              <a:sym typeface="+mn-lt"/>
            </a:endParaRPr>
          </a:p>
        </p:txBody>
      </p:sp>
      <p:pic>
        <p:nvPicPr>
          <p:cNvPr id="11" name="Hình ảnh 10" descr="Ảnh có chứa vải&#10;&#10;Mô tả được tạo tự động">
            <a:extLst>
              <a:ext uri="{FF2B5EF4-FFF2-40B4-BE49-F238E27FC236}">
                <a16:creationId xmlns:a16="http://schemas.microsoft.com/office/drawing/2014/main" id="{5E3DFE7F-B008-52A8-DD35-DE45443ED26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2163599" y="4134442"/>
            <a:ext cx="922097" cy="791713"/>
          </a:xfrm>
          <a:prstGeom prst="rect">
            <a:avLst/>
          </a:prstGeom>
        </p:spPr>
      </p:pic>
      <p:sp>
        <p:nvSpPr>
          <p:cNvPr id="17" name="Hộp Văn bản 16">
            <a:extLst>
              <a:ext uri="{FF2B5EF4-FFF2-40B4-BE49-F238E27FC236}">
                <a16:creationId xmlns:a16="http://schemas.microsoft.com/office/drawing/2014/main" id="{243F68F6-EAEF-ABB1-AA66-F913B21F9A8A}"/>
              </a:ext>
            </a:extLst>
          </p:cNvPr>
          <p:cNvSpPr txBox="1"/>
          <p:nvPr/>
        </p:nvSpPr>
        <p:spPr>
          <a:xfrm>
            <a:off x="2941307" y="4326689"/>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Đọc đúng</a:t>
            </a:r>
          </a:p>
        </p:txBody>
      </p:sp>
      <p:sp>
        <p:nvSpPr>
          <p:cNvPr id="48" name="Hộp Văn bản 47">
            <a:extLst>
              <a:ext uri="{FF2B5EF4-FFF2-40B4-BE49-F238E27FC236}">
                <a16:creationId xmlns:a16="http://schemas.microsoft.com/office/drawing/2014/main" id="{03B65BF4-F7A1-17BD-A626-E3FFB6795F8D}"/>
              </a:ext>
            </a:extLst>
          </p:cNvPr>
          <p:cNvSpPr txBox="1"/>
          <p:nvPr/>
        </p:nvSpPr>
        <p:spPr>
          <a:xfrm>
            <a:off x="2941307" y="4959427"/>
            <a:ext cx="3947394"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Đọc to, rõ</a:t>
            </a:r>
          </a:p>
        </p:txBody>
      </p:sp>
      <p:pic>
        <p:nvPicPr>
          <p:cNvPr id="49" name="Hình ảnh 48" descr="Ảnh có chứa vải&#10;&#10;Mô tả được tạo tự động">
            <a:extLst>
              <a:ext uri="{FF2B5EF4-FFF2-40B4-BE49-F238E27FC236}">
                <a16:creationId xmlns:a16="http://schemas.microsoft.com/office/drawing/2014/main" id="{7A05903A-01A6-02F3-A38A-8FD336E912E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2158074" y="4800452"/>
            <a:ext cx="922097" cy="791713"/>
          </a:xfrm>
          <a:prstGeom prst="rect">
            <a:avLst/>
          </a:prstGeom>
        </p:spPr>
      </p:pic>
      <p:pic>
        <p:nvPicPr>
          <p:cNvPr id="50" name="Hình ảnh 49" descr="Ảnh có chứa vải&#10;&#10;Mô tả được tạo tự động">
            <a:extLst>
              <a:ext uri="{FF2B5EF4-FFF2-40B4-BE49-F238E27FC236}">
                <a16:creationId xmlns:a16="http://schemas.microsoft.com/office/drawing/2014/main" id="{875CB467-B24B-3220-4CB8-F3100EBD8817}"/>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6806" b="97423" l="75973" r="97330"/>
                    </a14:imgEffect>
                  </a14:imgLayer>
                </a14:imgProps>
              </a:ext>
              <a:ext uri="{28A0092B-C50C-407E-A947-70E740481C1C}">
                <a14:useLocalDpi xmlns:a14="http://schemas.microsoft.com/office/drawing/2010/main" val="0"/>
              </a:ext>
            </a:extLst>
          </a:blip>
          <a:srcRect l="73303" t="74229" r="4790" b="6962"/>
          <a:stretch/>
        </p:blipFill>
        <p:spPr>
          <a:xfrm>
            <a:off x="2152549" y="5466462"/>
            <a:ext cx="922097" cy="791713"/>
          </a:xfrm>
          <a:prstGeom prst="rect">
            <a:avLst/>
          </a:prstGeom>
        </p:spPr>
      </p:pic>
      <p:sp>
        <p:nvSpPr>
          <p:cNvPr id="51" name="Hộp Văn bản 50">
            <a:extLst>
              <a:ext uri="{FF2B5EF4-FFF2-40B4-BE49-F238E27FC236}">
                <a16:creationId xmlns:a16="http://schemas.microsoft.com/office/drawing/2014/main" id="{28BEF8BC-B50D-0EDA-1A85-E17B07DF22EB}"/>
              </a:ext>
            </a:extLst>
          </p:cNvPr>
          <p:cNvSpPr txBox="1"/>
          <p:nvPr/>
        </p:nvSpPr>
        <p:spPr>
          <a:xfrm>
            <a:off x="2941306" y="5676536"/>
            <a:ext cx="3135319" cy="523220"/>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Ngắt nghỉ đúng chỗ</a:t>
            </a:r>
          </a:p>
        </p:txBody>
      </p:sp>
      <p:sp>
        <p:nvSpPr>
          <p:cNvPr id="52" name="Rectangle: Rounded Corners 36">
            <a:extLst>
              <a:ext uri="{FF2B5EF4-FFF2-40B4-BE49-F238E27FC236}">
                <a16:creationId xmlns:a16="http://schemas.microsoft.com/office/drawing/2014/main" id="{68670B34-C253-2232-206E-9CCEE8326FF2}"/>
              </a:ext>
            </a:extLst>
          </p:cNvPr>
          <p:cNvSpPr/>
          <p:nvPr/>
        </p:nvSpPr>
        <p:spPr>
          <a:xfrm>
            <a:off x="2704487" y="3231723"/>
            <a:ext cx="4621427" cy="869179"/>
          </a:xfrm>
          <a:prstGeom prst="roundRect">
            <a:avLst>
              <a:gd name="adj" fmla="val 50000"/>
            </a:avLst>
          </a:prstGeom>
          <a:solidFill>
            <a:srgbClr val="FFFFCC"/>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8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chí đánh giá</a:t>
            </a:r>
            <a:endParaRPr lang="en-US"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53" name="Picture 63">
            <a:extLst>
              <a:ext uri="{FF2B5EF4-FFF2-40B4-BE49-F238E27FC236}">
                <a16:creationId xmlns:a16="http://schemas.microsoft.com/office/drawing/2014/main" id="{B1A62D97-AB2C-4624-12BF-17EB16011BE5}"/>
              </a:ext>
            </a:extLst>
          </p:cNvPr>
          <p:cNvPicPr>
            <a:picLocks noChangeAspect="1"/>
          </p:cNvPicPr>
          <p:nvPr/>
        </p:nvPicPr>
        <p:blipFill>
          <a:blip r:embed="rId11"/>
          <a:stretch>
            <a:fillRect/>
          </a:stretch>
        </p:blipFill>
        <p:spPr>
          <a:xfrm>
            <a:off x="5101912" y="4289499"/>
            <a:ext cx="469963" cy="469963"/>
          </a:xfrm>
          <a:prstGeom prst="rect">
            <a:avLst/>
          </a:prstGeom>
        </p:spPr>
      </p:pic>
      <p:pic>
        <p:nvPicPr>
          <p:cNvPr id="54" name="Picture 64">
            <a:extLst>
              <a:ext uri="{FF2B5EF4-FFF2-40B4-BE49-F238E27FC236}">
                <a16:creationId xmlns:a16="http://schemas.microsoft.com/office/drawing/2014/main" id="{329E850E-2E83-DF0B-5815-C4806376C400}"/>
              </a:ext>
            </a:extLst>
          </p:cNvPr>
          <p:cNvPicPr>
            <a:picLocks noChangeAspect="1"/>
          </p:cNvPicPr>
          <p:nvPr/>
        </p:nvPicPr>
        <p:blipFill>
          <a:blip r:embed="rId12"/>
          <a:stretch>
            <a:fillRect/>
          </a:stretch>
        </p:blipFill>
        <p:spPr>
          <a:xfrm>
            <a:off x="4545238" y="4289499"/>
            <a:ext cx="469963" cy="469963"/>
          </a:xfrm>
          <a:prstGeom prst="rect">
            <a:avLst/>
          </a:prstGeom>
        </p:spPr>
      </p:pic>
      <p:pic>
        <p:nvPicPr>
          <p:cNvPr id="55" name="Picture 65">
            <a:extLst>
              <a:ext uri="{FF2B5EF4-FFF2-40B4-BE49-F238E27FC236}">
                <a16:creationId xmlns:a16="http://schemas.microsoft.com/office/drawing/2014/main" id="{7BCF0DD9-8E3A-C12A-DF3C-352C90521F83}"/>
              </a:ext>
            </a:extLst>
          </p:cNvPr>
          <p:cNvPicPr>
            <a:picLocks noChangeAspect="1"/>
          </p:cNvPicPr>
          <p:nvPr/>
        </p:nvPicPr>
        <p:blipFill>
          <a:blip r:embed="rId13"/>
          <a:stretch>
            <a:fillRect/>
          </a:stretch>
        </p:blipFill>
        <p:spPr>
          <a:xfrm>
            <a:off x="5658586" y="4289499"/>
            <a:ext cx="469963" cy="469963"/>
          </a:xfrm>
          <a:prstGeom prst="rect">
            <a:avLst/>
          </a:prstGeom>
        </p:spPr>
      </p:pic>
      <p:pic>
        <p:nvPicPr>
          <p:cNvPr id="56" name="Picture 63">
            <a:extLst>
              <a:ext uri="{FF2B5EF4-FFF2-40B4-BE49-F238E27FC236}">
                <a16:creationId xmlns:a16="http://schemas.microsoft.com/office/drawing/2014/main" id="{E6C74D3F-4187-D0A5-2F7B-64574744091F}"/>
              </a:ext>
            </a:extLst>
          </p:cNvPr>
          <p:cNvPicPr>
            <a:picLocks noChangeAspect="1"/>
          </p:cNvPicPr>
          <p:nvPr/>
        </p:nvPicPr>
        <p:blipFill>
          <a:blip r:embed="rId11"/>
          <a:stretch>
            <a:fillRect/>
          </a:stretch>
        </p:blipFill>
        <p:spPr>
          <a:xfrm>
            <a:off x="5101912" y="4933479"/>
            <a:ext cx="469963" cy="469963"/>
          </a:xfrm>
          <a:prstGeom prst="rect">
            <a:avLst/>
          </a:prstGeom>
        </p:spPr>
      </p:pic>
      <p:pic>
        <p:nvPicPr>
          <p:cNvPr id="57" name="Picture 64">
            <a:extLst>
              <a:ext uri="{FF2B5EF4-FFF2-40B4-BE49-F238E27FC236}">
                <a16:creationId xmlns:a16="http://schemas.microsoft.com/office/drawing/2014/main" id="{FF1982E2-D23B-1364-BED6-B78F1E4146DF}"/>
              </a:ext>
            </a:extLst>
          </p:cNvPr>
          <p:cNvPicPr>
            <a:picLocks noChangeAspect="1"/>
          </p:cNvPicPr>
          <p:nvPr/>
        </p:nvPicPr>
        <p:blipFill>
          <a:blip r:embed="rId12"/>
          <a:stretch>
            <a:fillRect/>
          </a:stretch>
        </p:blipFill>
        <p:spPr>
          <a:xfrm>
            <a:off x="4545238" y="4933479"/>
            <a:ext cx="469963" cy="469963"/>
          </a:xfrm>
          <a:prstGeom prst="rect">
            <a:avLst/>
          </a:prstGeom>
        </p:spPr>
      </p:pic>
      <p:pic>
        <p:nvPicPr>
          <p:cNvPr id="58" name="Picture 65">
            <a:extLst>
              <a:ext uri="{FF2B5EF4-FFF2-40B4-BE49-F238E27FC236}">
                <a16:creationId xmlns:a16="http://schemas.microsoft.com/office/drawing/2014/main" id="{C7913122-BE47-44AF-BF9E-84672B8B8036}"/>
              </a:ext>
            </a:extLst>
          </p:cNvPr>
          <p:cNvPicPr>
            <a:picLocks noChangeAspect="1"/>
          </p:cNvPicPr>
          <p:nvPr/>
        </p:nvPicPr>
        <p:blipFill>
          <a:blip r:embed="rId13"/>
          <a:stretch>
            <a:fillRect/>
          </a:stretch>
        </p:blipFill>
        <p:spPr>
          <a:xfrm>
            <a:off x="5658586" y="4933479"/>
            <a:ext cx="469963" cy="469963"/>
          </a:xfrm>
          <a:prstGeom prst="rect">
            <a:avLst/>
          </a:prstGeom>
        </p:spPr>
      </p:pic>
      <p:pic>
        <p:nvPicPr>
          <p:cNvPr id="59" name="Picture 63">
            <a:extLst>
              <a:ext uri="{FF2B5EF4-FFF2-40B4-BE49-F238E27FC236}">
                <a16:creationId xmlns:a16="http://schemas.microsoft.com/office/drawing/2014/main" id="{A93C5104-B35C-7D03-480C-0580E0D31FA5}"/>
              </a:ext>
            </a:extLst>
          </p:cNvPr>
          <p:cNvPicPr>
            <a:picLocks noChangeAspect="1"/>
          </p:cNvPicPr>
          <p:nvPr/>
        </p:nvPicPr>
        <p:blipFill>
          <a:blip r:embed="rId11"/>
          <a:stretch>
            <a:fillRect/>
          </a:stretch>
        </p:blipFill>
        <p:spPr>
          <a:xfrm>
            <a:off x="6458996" y="5653854"/>
            <a:ext cx="469963" cy="469963"/>
          </a:xfrm>
          <a:prstGeom prst="rect">
            <a:avLst/>
          </a:prstGeom>
        </p:spPr>
      </p:pic>
      <p:pic>
        <p:nvPicPr>
          <p:cNvPr id="60" name="Picture 64">
            <a:extLst>
              <a:ext uri="{FF2B5EF4-FFF2-40B4-BE49-F238E27FC236}">
                <a16:creationId xmlns:a16="http://schemas.microsoft.com/office/drawing/2014/main" id="{7D82DE95-2019-5439-C868-7234460CC588}"/>
              </a:ext>
            </a:extLst>
          </p:cNvPr>
          <p:cNvPicPr>
            <a:picLocks noChangeAspect="1"/>
          </p:cNvPicPr>
          <p:nvPr/>
        </p:nvPicPr>
        <p:blipFill>
          <a:blip r:embed="rId12"/>
          <a:stretch>
            <a:fillRect/>
          </a:stretch>
        </p:blipFill>
        <p:spPr>
          <a:xfrm>
            <a:off x="5902322" y="5653854"/>
            <a:ext cx="469963" cy="469963"/>
          </a:xfrm>
          <a:prstGeom prst="rect">
            <a:avLst/>
          </a:prstGeom>
        </p:spPr>
      </p:pic>
      <p:pic>
        <p:nvPicPr>
          <p:cNvPr id="61" name="Picture 65">
            <a:extLst>
              <a:ext uri="{FF2B5EF4-FFF2-40B4-BE49-F238E27FC236}">
                <a16:creationId xmlns:a16="http://schemas.microsoft.com/office/drawing/2014/main" id="{E05B5E7A-B1B5-47D2-A6B1-B8BABFB95423}"/>
              </a:ext>
            </a:extLst>
          </p:cNvPr>
          <p:cNvPicPr>
            <a:picLocks noChangeAspect="1"/>
          </p:cNvPicPr>
          <p:nvPr/>
        </p:nvPicPr>
        <p:blipFill>
          <a:blip r:embed="rId13"/>
          <a:stretch>
            <a:fillRect/>
          </a:stretch>
        </p:blipFill>
        <p:spPr>
          <a:xfrm>
            <a:off x="7015670" y="5653854"/>
            <a:ext cx="469963" cy="469963"/>
          </a:xfrm>
          <a:prstGeom prst="rect">
            <a:avLst/>
          </a:prstGeom>
        </p:spPr>
      </p:pic>
      <p:grpSp>
        <p:nvGrpSpPr>
          <p:cNvPr id="62" name="Group 10">
            <a:extLst>
              <a:ext uri="{FF2B5EF4-FFF2-40B4-BE49-F238E27FC236}">
                <a16:creationId xmlns:a16="http://schemas.microsoft.com/office/drawing/2014/main" id="{B9F13060-BD99-D7E5-BD6C-40107E1C5723}"/>
              </a:ext>
            </a:extLst>
          </p:cNvPr>
          <p:cNvGrpSpPr/>
          <p:nvPr/>
        </p:nvGrpSpPr>
        <p:grpSpPr>
          <a:xfrm>
            <a:off x="44733" y="1297945"/>
            <a:ext cx="12057568" cy="1123931"/>
            <a:chOff x="712557" y="1660810"/>
            <a:chExt cx="16873686" cy="1123931"/>
          </a:xfrm>
        </p:grpSpPr>
        <p:sp>
          <p:nvSpPr>
            <p:cNvPr id="63" name="TextBox 11">
              <a:extLst>
                <a:ext uri="{FF2B5EF4-FFF2-40B4-BE49-F238E27FC236}">
                  <a16:creationId xmlns:a16="http://schemas.microsoft.com/office/drawing/2014/main" id="{C5FA5C98-C75B-4CE7-50A7-93AB55F582C6}"/>
                </a:ext>
              </a:extLst>
            </p:cNvPr>
            <p:cNvSpPr txBox="1"/>
            <p:nvPr/>
          </p:nvSpPr>
          <p:spPr>
            <a:xfrm>
              <a:off x="730330" y="1669820"/>
              <a:ext cx="16855913" cy="1114921"/>
            </a:xfrm>
            <a:prstGeom prst="rect">
              <a:avLst/>
            </a:prstGeom>
            <a:noFill/>
          </p:spPr>
          <p:txBody>
            <a:bodyPr wrap="square">
              <a:spAutoFit/>
            </a:bodyPr>
            <a:lstStyle/>
            <a:p>
              <a:pPr algn="ctr">
                <a:lnSpc>
                  <a:spcPct val="80000"/>
                </a:lnSpc>
              </a:pPr>
              <a:r>
                <a:rPr lang="en-US" sz="8000" b="1">
                  <a:ln w="200025">
                    <a:solidFill>
                      <a:schemeClr val="bg1"/>
                    </a:solidFill>
                    <a:prstDash val="solid"/>
                  </a:ln>
                  <a:solidFill>
                    <a:schemeClr val="bg1"/>
                  </a:solidFill>
                  <a:effectLst>
                    <a:outerShdw blurRad="50800" dist="38100" dir="5400000" algn="t" rotWithShape="0">
                      <a:prstClr val="black">
                        <a:alpha val="40000"/>
                      </a:prstClr>
                    </a:outerShdw>
                  </a:effectLst>
                  <a:latin typeface="iCiel Pony" panose="02000000000000000000" pitchFamily="2" charset="0"/>
                  <a:ea typeface="LNTH-LuoLuoNotangYuanTi 1" pitchFamily="2" charset="-128"/>
                  <a:cs typeface="LNTH-LuoLuoNotangYuanTi 1" pitchFamily="2" charset="-128"/>
                </a:rPr>
                <a:t>THI ĐUA ĐỌC TRƯỚC LỚP</a:t>
              </a:r>
              <a:endParaRPr lang="en-US" sz="80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iCiel Pony" panose="02000000000000000000" pitchFamily="2" charset="0"/>
                <a:ea typeface="LNTH-LuoLuoNotangYuanTi 1" pitchFamily="2" charset="-128"/>
                <a:cs typeface="LNTH-LuoLuoNotangYuanTi 1" pitchFamily="2" charset="-128"/>
              </a:endParaRPr>
            </a:p>
          </p:txBody>
        </p:sp>
        <p:sp>
          <p:nvSpPr>
            <p:cNvPr id="64" name="TextBox 12">
              <a:extLst>
                <a:ext uri="{FF2B5EF4-FFF2-40B4-BE49-F238E27FC236}">
                  <a16:creationId xmlns:a16="http://schemas.microsoft.com/office/drawing/2014/main" id="{E839F565-4355-1734-8BA2-8C10685AEDF8}"/>
                </a:ext>
              </a:extLst>
            </p:cNvPr>
            <p:cNvSpPr txBox="1"/>
            <p:nvPr/>
          </p:nvSpPr>
          <p:spPr>
            <a:xfrm>
              <a:off x="712557" y="1660810"/>
              <a:ext cx="16855913" cy="1114921"/>
            </a:xfrm>
            <a:prstGeom prst="rect">
              <a:avLst/>
            </a:prstGeom>
            <a:noFill/>
          </p:spPr>
          <p:txBody>
            <a:bodyPr wrap="square">
              <a:spAutoFit/>
            </a:bodyPr>
            <a:lstStyle/>
            <a:p>
              <a:pPr algn="ctr">
                <a:lnSpc>
                  <a:spcPct val="80000"/>
                </a:lnSpc>
              </a:pP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en-US" sz="80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80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I </a:t>
              </a: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en-US" sz="80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U</a:t>
              </a:r>
              <a:r>
                <a:rPr lang="en-US" sz="8000" b="1">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A</a:t>
              </a:r>
              <a:r>
                <a:rPr lang="en-US" sz="8000" b="1">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en-US" sz="80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Ọ</a:t>
              </a:r>
              <a:r>
                <a:rPr lang="en-US" sz="80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a:t>
              </a:r>
              <a:r>
                <a:rPr lang="en-US" sz="8000" b="1">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en-US" sz="80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en-US" sz="8000" b="1">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R</a:t>
              </a:r>
              <a:r>
                <a:rPr lang="en-US" sz="80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Ư</a:t>
              </a: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Ớ</a:t>
              </a:r>
              <a:r>
                <a:rPr lang="en-US" sz="80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a:t>
              </a:r>
              <a:r>
                <a:rPr lang="en-US" sz="80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en-US" sz="80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L</a:t>
              </a:r>
              <a:r>
                <a:rPr lang="en-US" sz="8000" b="1">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Ớ</a:t>
              </a:r>
              <a:r>
                <a:rPr lang="en-US" sz="80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P</a:t>
              </a:r>
              <a:endParaRPr lang="en-US" sz="8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endParaRPr>
            </a:p>
          </p:txBody>
        </p:sp>
      </p:grpSp>
      <p:pic>
        <p:nvPicPr>
          <p:cNvPr id="92" name="Hình ảnh 91" descr="Ảnh có chứa Tượng động vật, hình mẫu, Phim hoạt hình, phim hoạt hình&#10;&#10;Mô tả được tạo tự động">
            <a:extLst>
              <a:ext uri="{FF2B5EF4-FFF2-40B4-BE49-F238E27FC236}">
                <a16:creationId xmlns:a16="http://schemas.microsoft.com/office/drawing/2014/main" id="{D0DE11F0-B053-E593-70E0-6CB13759A3A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1153" y="3222547"/>
            <a:ext cx="3254723" cy="3254723"/>
          </a:xfrm>
          <a:prstGeom prst="rect">
            <a:avLst/>
          </a:prstGeom>
        </p:spPr>
      </p:pic>
    </p:spTree>
    <p:extLst>
      <p:ext uri="{BB962C8B-B14F-4D97-AF65-F5344CB8AC3E}">
        <p14:creationId xmlns:p14="http://schemas.microsoft.com/office/powerpoint/2010/main" val="473505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8" presetID="2" presetClass="entr" presetSubtype="1" fill="hold" nodeType="withEffect" p14:presetBounceEnd="72000">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14:bounceEnd="72000">
                                          <p:cBhvr additive="base">
                                            <p:cTn id="10"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11" dur="1000" fill="hold"/>
                                            <p:tgtEl>
                                              <p:spTgt spid="3"/>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ppt_x</p:attrName>
                                            </p:attrNameLst>
                                          </p:cBhvr>
                                          <p:tavLst>
                                            <p:tav tm="0">
                                              <p:val>
                                                <p:strVal val="#ppt_x-#ppt_w*1.125000"/>
                                              </p:val>
                                            </p:tav>
                                            <p:tav tm="100000">
                                              <p:val>
                                                <p:strVal val="#ppt_x"/>
                                              </p:val>
                                            </p:tav>
                                          </p:tavLst>
                                        </p:anim>
                                        <p:animEffect transition="in" filter="wipe(right)">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par>
                              <p:cTn id="37" fill="hold">
                                <p:stCondLst>
                                  <p:cond delay="1000"/>
                                </p:stCondLst>
                                <p:childTnLst>
                                  <p:par>
                                    <p:cTn id="38" presetID="2" presetClass="entr" presetSubtype="4" fill="hold" nodeType="afterEffect" p14:presetBounceEnd="77000">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14:bounceEnd="77000">
                                          <p:cBhvr additive="base">
                                            <p:cTn id="40" dur="1000" fill="hold"/>
                                            <p:tgtEl>
                                              <p:spTgt spid="62"/>
                                            </p:tgtEl>
                                            <p:attrNameLst>
                                              <p:attrName>ppt_x</p:attrName>
                                            </p:attrNameLst>
                                          </p:cBhvr>
                                          <p:tavLst>
                                            <p:tav tm="0">
                                              <p:val>
                                                <p:strVal val="#ppt_x"/>
                                              </p:val>
                                            </p:tav>
                                            <p:tav tm="100000">
                                              <p:val>
                                                <p:strVal val="#ppt_x"/>
                                              </p:val>
                                            </p:tav>
                                          </p:tavLst>
                                        </p:anim>
                                        <p:anim calcmode="lin" valueType="num" p14:bounceEnd="77000">
                                          <p:cBhvr additive="base">
                                            <p:cTn id="41" dur="100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48"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15" name="Trò-chơi-chíu.wav"/>
                                            </p:tgtEl>
                                          </p:cMediaNode>
                                        </p:audio>
                                      </p:subTnLst>
                                    </p:cTn>
                                  </p:par>
                                  <p:par>
                                    <p:cTn id="8" presetID="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0-#ppt_h/2"/>
                                              </p:val>
                                            </p:tav>
                                            <p:tav tm="100000">
                                              <p:val>
                                                <p:strVal val="#ppt_y"/>
                                              </p:val>
                                            </p:tav>
                                          </p:tavLst>
                                        </p:anim>
                                      </p:childTnLst>
                                    </p:cTn>
                                  </p:par>
                                  <p:par>
                                    <p:cTn id="12" presetID="1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ppt_x</p:attrName>
                                            </p:attrNameLst>
                                          </p:cBhvr>
                                          <p:tavLst>
                                            <p:tav tm="0">
                                              <p:val>
                                                <p:strVal val="#ppt_x-#ppt_w*1.125000"/>
                                              </p:val>
                                            </p:tav>
                                            <p:tav tm="100000">
                                              <p:val>
                                                <p:strVal val="#ppt_x"/>
                                              </p:val>
                                            </p:tav>
                                          </p:tavLst>
                                        </p:anim>
                                        <p:animEffect transition="in" filter="wipe(right)">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par>
                              <p:cTn id="37" fill="hold">
                                <p:stCondLst>
                                  <p:cond delay="1000"/>
                                </p:stCondLst>
                                <p:childTnLst>
                                  <p:par>
                                    <p:cTn id="38" presetID="2" presetClass="entr" presetSubtype="4" fill="hold"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1000" fill="hold"/>
                                            <p:tgtEl>
                                              <p:spTgt spid="62"/>
                                            </p:tgtEl>
                                            <p:attrNameLst>
                                              <p:attrName>ppt_x</p:attrName>
                                            </p:attrNameLst>
                                          </p:cBhvr>
                                          <p:tavLst>
                                            <p:tav tm="0">
                                              <p:val>
                                                <p:strVal val="#ppt_x"/>
                                              </p:val>
                                            </p:tav>
                                            <p:tav tm="100000">
                                              <p:val>
                                                <p:strVal val="#ppt_x"/>
                                              </p:val>
                                            </p:tav>
                                          </p:tavLst>
                                        </p:anim>
                                        <p:anim calcmode="lin" valueType="num">
                                          <p:cBhvr additive="base">
                                            <p:cTn id="41" dur="100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16"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48" grpId="0"/>
          <p:bldP spid="51"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0">
            <a:extLst>
              <a:ext uri="{FF2B5EF4-FFF2-40B4-BE49-F238E27FC236}">
                <a16:creationId xmlns:a16="http://schemas.microsoft.com/office/drawing/2014/main" id="{68D47F38-740D-D440-44BB-EA29754DF9E0}"/>
              </a:ext>
            </a:extLst>
          </p:cNvPr>
          <p:cNvGrpSpPr/>
          <p:nvPr/>
        </p:nvGrpSpPr>
        <p:grpSpPr>
          <a:xfrm>
            <a:off x="73566" y="521738"/>
            <a:ext cx="12044868" cy="860101"/>
            <a:chOff x="730330" y="1668993"/>
            <a:chExt cx="16855913" cy="860101"/>
          </a:xfrm>
        </p:grpSpPr>
        <p:sp>
          <p:nvSpPr>
            <p:cNvPr id="13" name="TextBox 11">
              <a:extLst>
                <a:ext uri="{FF2B5EF4-FFF2-40B4-BE49-F238E27FC236}">
                  <a16:creationId xmlns:a16="http://schemas.microsoft.com/office/drawing/2014/main" id="{25891D0B-C8B5-BDB4-2E56-7D7D5FA3CC6F}"/>
                </a:ext>
              </a:extLst>
            </p:cNvPr>
            <p:cNvSpPr txBox="1"/>
            <p:nvPr/>
          </p:nvSpPr>
          <p:spPr>
            <a:xfrm>
              <a:off x="730330" y="1669820"/>
              <a:ext cx="16855913" cy="859274"/>
            </a:xfrm>
            <a:prstGeom prst="rect">
              <a:avLst/>
            </a:prstGeom>
            <a:noFill/>
          </p:spPr>
          <p:txBody>
            <a:bodyPr wrap="square">
              <a:spAutoFit/>
            </a:bodyPr>
            <a:lstStyle/>
            <a:p>
              <a:pPr algn="ctr">
                <a:lnSpc>
                  <a:spcPct val="80000"/>
                </a:lnSpc>
              </a:pPr>
              <a:r>
                <a:rPr lang="en-US" sz="6000" b="1">
                  <a:ln w="200025">
                    <a:solidFill>
                      <a:schemeClr val="bg1"/>
                    </a:solidFill>
                    <a:prstDash val="solid"/>
                  </a:ln>
                  <a:solidFill>
                    <a:schemeClr val="bg1"/>
                  </a:solidFill>
                  <a:effectLst>
                    <a:outerShdw blurRad="50800" dist="38100" dir="5400000" algn="t" rotWithShape="0">
                      <a:prstClr val="black">
                        <a:alpha val="40000"/>
                      </a:prstClr>
                    </a:outerShdw>
                  </a:effectLst>
                  <a:latin typeface="iCiel Pony" panose="02000000000000000000" pitchFamily="2" charset="0"/>
                  <a:ea typeface="LNTH-LuoLuoNotangYuanTi 1" pitchFamily="2" charset="-128"/>
                  <a:cs typeface="LNTH-LuoLuoNotangYuanTi 1" pitchFamily="2" charset="-128"/>
                </a:rPr>
                <a:t>BÌNH CHỌN NHÓM ĐỌC TỐT NHẤT</a:t>
              </a:r>
              <a:endParaRPr lang="en-US" sz="6000" b="1" dirty="0">
                <a:ln w="200025">
                  <a:solidFill>
                    <a:schemeClr val="bg1"/>
                  </a:solidFill>
                  <a:prstDash val="solid"/>
                </a:ln>
                <a:solidFill>
                  <a:schemeClr val="bg1"/>
                </a:solidFill>
                <a:effectLst>
                  <a:outerShdw blurRad="50800" dist="38100" dir="5400000" algn="t" rotWithShape="0">
                    <a:prstClr val="black">
                      <a:alpha val="40000"/>
                    </a:prstClr>
                  </a:outerShdw>
                </a:effectLst>
                <a:latin typeface="iCiel Pony" panose="02000000000000000000" pitchFamily="2" charset="0"/>
                <a:ea typeface="LNTH-LuoLuoNotangYuanTi 1" pitchFamily="2" charset="-128"/>
                <a:cs typeface="LNTH-LuoLuoNotangYuanTi 1" pitchFamily="2" charset="-128"/>
              </a:endParaRPr>
            </a:p>
          </p:txBody>
        </p:sp>
        <p:sp>
          <p:nvSpPr>
            <p:cNvPr id="14" name="TextBox 12">
              <a:extLst>
                <a:ext uri="{FF2B5EF4-FFF2-40B4-BE49-F238E27FC236}">
                  <a16:creationId xmlns:a16="http://schemas.microsoft.com/office/drawing/2014/main" id="{160EB0B2-003F-40CA-FF26-B96C6A4B2E45}"/>
                </a:ext>
              </a:extLst>
            </p:cNvPr>
            <p:cNvSpPr txBox="1"/>
            <p:nvPr/>
          </p:nvSpPr>
          <p:spPr>
            <a:xfrm>
              <a:off x="730330" y="1668993"/>
              <a:ext cx="16855913" cy="859274"/>
            </a:xfrm>
            <a:prstGeom prst="rect">
              <a:avLst/>
            </a:prstGeom>
            <a:noFill/>
          </p:spPr>
          <p:txBody>
            <a:bodyPr wrap="square">
              <a:spAutoFit/>
            </a:bodyPr>
            <a:lstStyle/>
            <a:p>
              <a:pPr algn="ctr">
                <a:lnSpc>
                  <a:spcPct val="80000"/>
                </a:lnSpc>
              </a:pP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B</a:t>
              </a:r>
              <a:r>
                <a:rPr lang="en-US" sz="6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Ì</a:t>
              </a:r>
              <a:r>
                <a:rPr lang="en-US" sz="6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en-US" sz="6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 </a:t>
              </a:r>
              <a:r>
                <a:rPr lang="en-US" sz="6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a:t>
              </a:r>
              <a:r>
                <a:rPr lang="en-US" sz="60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Ọ</a:t>
              </a:r>
              <a:r>
                <a:rPr lang="en-US" sz="6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en-US" sz="6000" b="1">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 </a:t>
              </a:r>
              <a:r>
                <a:rPr lang="en-US" sz="6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en-US" sz="6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6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Ó</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M </a:t>
              </a:r>
              <a:r>
                <a:rPr lang="en-US" sz="6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Đ</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Ọ</a:t>
              </a:r>
              <a:r>
                <a:rPr lang="en-US" sz="6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C </a:t>
              </a:r>
              <a:r>
                <a:rPr lang="en-US" sz="6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r>
                <a:rPr lang="en-US" sz="6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Ố</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 </a:t>
              </a:r>
              <a:r>
                <a:rPr lang="en-US" sz="6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N</a:t>
              </a:r>
              <a:r>
                <a:rPr lang="en-US" sz="6000" b="1">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H</a:t>
              </a:r>
              <a:r>
                <a:rPr lang="en-US" sz="6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Ấ</a:t>
              </a:r>
              <a:r>
                <a:rPr lang="en-US" sz="6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rPr>
                <a:t>T</a:t>
              </a:r>
              <a:endParaRPr lang="en-US" sz="60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iCiel Pony" panose="02000000000000000000" pitchFamily="2" charset="0"/>
                <a:ea typeface="LNTH-LuoLuoNotangYuanTi 1" pitchFamily="2" charset="-128"/>
                <a:cs typeface="LNTH-LuoLuoNotangYuanTi 1" pitchFamily="2" charset="-128"/>
              </a:endParaRPr>
            </a:p>
          </p:txBody>
        </p:sp>
      </p:grpSp>
      <p:pic>
        <p:nvPicPr>
          <p:cNvPr id="15" name="Hình ảnh 14" descr="Ảnh có chứa Phim hoạt hình, hình mẫu, phim hoạt hình&#10;&#10;Mô tả được tạo tự động">
            <a:extLst>
              <a:ext uri="{FF2B5EF4-FFF2-40B4-BE49-F238E27FC236}">
                <a16:creationId xmlns:a16="http://schemas.microsoft.com/office/drawing/2014/main" id="{BEB34044-268E-9489-E1FF-ED40AA50D959}"/>
              </a:ext>
            </a:extLst>
          </p:cNvPr>
          <p:cNvPicPr>
            <a:picLocks noChangeAspect="1"/>
          </p:cNvPicPr>
          <p:nvPr/>
        </p:nvPicPr>
        <p:blipFill>
          <a:blip r:embed="rId5"/>
          <a:stretch>
            <a:fillRect/>
          </a:stretch>
        </p:blipFill>
        <p:spPr>
          <a:xfrm>
            <a:off x="3445662" y="2019869"/>
            <a:ext cx="5300673" cy="5290072"/>
          </a:xfrm>
          <a:prstGeom prst="rect">
            <a:avLst/>
          </a:prstGeom>
        </p:spPr>
      </p:pic>
    </p:spTree>
    <p:controls>
      <mc:AlternateContent xmlns:mc="http://schemas.openxmlformats.org/markup-compatibility/2006">
        <mc:Choice xmlns:v="urn:schemas-microsoft-com:vml" Requires="v">
          <p:control name="TextBox1" r:id="rId1" imgW="4851360" imgH="1244520"/>
        </mc:Choice>
        <mc:Fallback>
          <p:control name="TextBox1" r:id="rId1" imgW="4851360" imgH="1244520">
            <p:pic>
              <p:nvPicPr>
                <p:cNvPr id="16" name="TextBox1">
                  <a:extLst>
                    <a:ext uri="{FF2B5EF4-FFF2-40B4-BE49-F238E27FC236}">
                      <a16:creationId xmlns:a16="http://schemas.microsoft.com/office/drawing/2014/main" id="{6A6821C8-8697-4134-AD64-7BF8018B7036}"/>
                    </a:ext>
                  </a:extLst>
                </p:cNvPr>
                <p:cNvPicPr>
                  <a:picLocks/>
                </p:cNvPicPr>
                <p:nvPr/>
              </p:nvPicPr>
              <p:blipFill>
                <a:blip r:embed="rId6"/>
                <a:stretch>
                  <a:fillRect/>
                </a:stretch>
              </p:blipFill>
              <p:spPr>
                <a:xfrm>
                  <a:off x="3564612" y="1514403"/>
                  <a:ext cx="4850611" cy="1242446"/>
                </a:xfrm>
                <a:prstGeom prst="rect">
                  <a:avLst/>
                </a:prstGeom>
              </p:spPr>
            </p:pic>
          </p:control>
        </mc:Fallback>
      </mc:AlternateContent>
    </p:controls>
    <p:extLst>
      <p:ext uri="{BB962C8B-B14F-4D97-AF65-F5344CB8AC3E}">
        <p14:creationId xmlns:p14="http://schemas.microsoft.com/office/powerpoint/2010/main" val="80369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1">
            <a:extLst>
              <a:ext uri="{FF2B5EF4-FFF2-40B4-BE49-F238E27FC236}">
                <a16:creationId xmlns:a16="http://schemas.microsoft.com/office/drawing/2014/main" id="{F1904AA0-1B75-8570-59D8-397A87D56507}"/>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FF4A49"/>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sp>
        <p:nvSpPr>
          <p:cNvPr id="4" name="TextBox 12">
            <a:extLst>
              <a:ext uri="{FF2B5EF4-FFF2-40B4-BE49-F238E27FC236}">
                <a16:creationId xmlns:a16="http://schemas.microsoft.com/office/drawing/2014/main" id="{5142E498-D31D-05E2-38A8-DB2FABF68085}"/>
              </a:ext>
            </a:extLst>
          </p:cNvPr>
          <p:cNvSpPr txBox="1"/>
          <p:nvPr/>
        </p:nvSpPr>
        <p:spPr>
          <a:xfrm>
            <a:off x="1947339" y="2220600"/>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5" name="Picture 13">
            <a:extLst>
              <a:ext uri="{FF2B5EF4-FFF2-40B4-BE49-F238E27FC236}">
                <a16:creationId xmlns:a16="http://schemas.microsoft.com/office/drawing/2014/main" id="{4043EA6E-F235-BC38-9295-5D8FBFCBA94B}"/>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6" name="TextBox 14">
            <a:extLst>
              <a:ext uri="{FF2B5EF4-FFF2-40B4-BE49-F238E27FC236}">
                <a16:creationId xmlns:a16="http://schemas.microsoft.com/office/drawing/2014/main" id="{AA966A1D-7278-BDB0-3DE9-E0687389EB8F}"/>
              </a:ext>
            </a:extLst>
          </p:cNvPr>
          <p:cNvSpPr txBox="1"/>
          <p:nvPr/>
        </p:nvSpPr>
        <p:spPr>
          <a:xfrm>
            <a:off x="1947339" y="320161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7" name="Picture 15">
            <a:extLst>
              <a:ext uri="{FF2B5EF4-FFF2-40B4-BE49-F238E27FC236}">
                <a16:creationId xmlns:a16="http://schemas.microsoft.com/office/drawing/2014/main" id="{BE4855C1-B138-F8AB-DC56-57B0CC57C40E}"/>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8" name="TextBox 16">
            <a:extLst>
              <a:ext uri="{FF2B5EF4-FFF2-40B4-BE49-F238E27FC236}">
                <a16:creationId xmlns:a16="http://schemas.microsoft.com/office/drawing/2014/main" id="{043E3436-0BD6-E894-3560-070791C9BE3F}"/>
              </a:ext>
            </a:extLst>
          </p:cNvPr>
          <p:cNvSpPr txBox="1"/>
          <p:nvPr/>
        </p:nvSpPr>
        <p:spPr>
          <a:xfrm>
            <a:off x="1947339" y="418262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9" name="Picture 17">
            <a:extLst>
              <a:ext uri="{FF2B5EF4-FFF2-40B4-BE49-F238E27FC236}">
                <a16:creationId xmlns:a16="http://schemas.microsoft.com/office/drawing/2014/main" id="{9E3A490D-9775-57A5-6FC5-948D0141E52F}"/>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0" name="TextBox 18">
            <a:extLst>
              <a:ext uri="{FF2B5EF4-FFF2-40B4-BE49-F238E27FC236}">
                <a16:creationId xmlns:a16="http://schemas.microsoft.com/office/drawing/2014/main" id="{819CA932-BA87-DC44-2891-8592D2F8C72E}"/>
              </a:ext>
            </a:extLst>
          </p:cNvPr>
          <p:cNvSpPr txBox="1"/>
          <p:nvPr/>
        </p:nvSpPr>
        <p:spPr>
          <a:xfrm>
            <a:off x="1947339" y="516363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1" name="Picture 19">
            <a:extLst>
              <a:ext uri="{FF2B5EF4-FFF2-40B4-BE49-F238E27FC236}">
                <a16:creationId xmlns:a16="http://schemas.microsoft.com/office/drawing/2014/main" id="{AA333716-9FDD-29AD-B00B-CE3A2CBA5C02}"/>
              </a:ext>
            </a:extLst>
          </p:cNvPr>
          <p:cNvPicPr>
            <a:picLocks noChangeAspect="1"/>
          </p:cNvPicPr>
          <p:nvPr/>
        </p:nvPicPr>
        <p:blipFill>
          <a:blip r:embed="rId3"/>
          <a:stretch>
            <a:fillRect/>
          </a:stretch>
        </p:blipFill>
        <p:spPr>
          <a:xfrm rot="737208" flipH="1">
            <a:off x="755225" y="5080985"/>
            <a:ext cx="919996" cy="919996"/>
          </a:xfrm>
          <a:prstGeom prst="rect">
            <a:avLst/>
          </a:prstGeom>
        </p:spPr>
      </p:pic>
      <p:grpSp>
        <p:nvGrpSpPr>
          <p:cNvPr id="17" name="Group 8">
            <a:extLst>
              <a:ext uri="{FF2B5EF4-FFF2-40B4-BE49-F238E27FC236}">
                <a16:creationId xmlns:a16="http://schemas.microsoft.com/office/drawing/2014/main" id="{5BD148AF-DD35-2CA1-CC00-856CEA8BFCF1}"/>
              </a:ext>
            </a:extLst>
          </p:cNvPr>
          <p:cNvGrpSpPr/>
          <p:nvPr/>
        </p:nvGrpSpPr>
        <p:grpSpPr>
          <a:xfrm>
            <a:off x="3694146" y="280205"/>
            <a:ext cx="4974772" cy="1323439"/>
            <a:chOff x="3608614" y="0"/>
            <a:chExt cx="4974772" cy="1323439"/>
          </a:xfrm>
        </p:grpSpPr>
        <p:sp>
          <p:nvSpPr>
            <p:cNvPr id="18" name="TextBox 9">
              <a:extLst>
                <a:ext uri="{FF2B5EF4-FFF2-40B4-BE49-F238E27FC236}">
                  <a16:creationId xmlns:a16="http://schemas.microsoft.com/office/drawing/2014/main" id="{C3E4C875-4E60-EF08-BB37-82441456488E}"/>
                </a:ext>
              </a:extLst>
            </p:cNvPr>
            <p:cNvSpPr txBox="1"/>
            <p:nvPr/>
          </p:nvSpPr>
          <p:spPr>
            <a:xfrm>
              <a:off x="3608614" y="0"/>
              <a:ext cx="4974772" cy="1323439"/>
            </a:xfrm>
            <a:prstGeom prst="rect">
              <a:avLst/>
            </a:prstGeom>
            <a:noFill/>
          </p:spPr>
          <p:txBody>
            <a:bodyPr wrap="square" rtlCol="0">
              <a:spAutoFit/>
            </a:bodyPr>
            <a:lstStyle/>
            <a:p>
              <a:pPr algn="ctr"/>
              <a:r>
                <a:rPr lang="en-US" sz="8000" dirty="0">
                  <a:ln w="254000">
                    <a:solidFill>
                      <a:schemeClr val="bg1"/>
                    </a:solidFill>
                  </a:ln>
                  <a:latin typeface="UVN Banh Mi" pitchFamily="2" charset="0"/>
                </a:rPr>
                <a:t>DẶN DÒ</a:t>
              </a:r>
            </a:p>
          </p:txBody>
        </p:sp>
        <p:sp>
          <p:nvSpPr>
            <p:cNvPr id="19" name="TextBox 10">
              <a:extLst>
                <a:ext uri="{FF2B5EF4-FFF2-40B4-BE49-F238E27FC236}">
                  <a16:creationId xmlns:a16="http://schemas.microsoft.com/office/drawing/2014/main" id="{41B7463C-EE1B-B063-4FBE-823329B25F68}"/>
                </a:ext>
              </a:extLst>
            </p:cNvPr>
            <p:cNvSpPr txBox="1"/>
            <p:nvPr/>
          </p:nvSpPr>
          <p:spPr>
            <a:xfrm>
              <a:off x="3608614" y="0"/>
              <a:ext cx="4974772" cy="1323439"/>
            </a:xfrm>
            <a:prstGeom prst="rect">
              <a:avLst/>
            </a:prstGeom>
            <a:noFill/>
          </p:spPr>
          <p:txBody>
            <a:bodyPr wrap="square" rtlCol="0">
              <a:spAutoFit/>
            </a:bodyPr>
            <a:lstStyle/>
            <a:p>
              <a:pPr algn="ct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D</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Ặ</a:t>
              </a:r>
              <a:r>
                <a:rPr lang="en-US" sz="8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N</a:t>
              </a:r>
              <a:r>
                <a:rPr lang="en-US" sz="8000" b="1">
                  <a:ln w="19050">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80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D</a:t>
              </a:r>
              <a:r>
                <a:rPr lang="en-US" sz="80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Ò</a:t>
              </a:r>
            </a:p>
          </p:txBody>
        </p:sp>
      </p:grpSp>
    </p:spTree>
    <p:extLst>
      <p:ext uri="{BB962C8B-B14F-4D97-AF65-F5344CB8AC3E}">
        <p14:creationId xmlns:p14="http://schemas.microsoft.com/office/powerpoint/2010/main" val="1388935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500"/>
                                        <p:tgtEl>
                                          <p:spTgt spid="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wipe(left)">
                                      <p:cBhvr>
                                        <p:cTn id="4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P spid="8" grpId="0" uiExpand="1" build="p"/>
      <p:bldP spid="10"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8CF0892F-E6E3-1FAF-3458-6798F4593950}"/>
              </a:ext>
            </a:extLst>
          </p:cNvPr>
          <p:cNvSpPr/>
          <p:nvPr/>
        </p:nvSpPr>
        <p:spPr>
          <a:xfrm>
            <a:off x="3587262" y="1800665"/>
            <a:ext cx="5134707" cy="1195753"/>
          </a:xfrm>
          <a:prstGeom prst="roundRect">
            <a:avLst/>
          </a:prstGeom>
          <a:solidFill>
            <a:srgbClr val="DCA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B8C5CDA3-1E99-8A89-CF55-F777768B05EA}"/>
              </a:ext>
            </a:extLst>
          </p:cNvPr>
          <p:cNvSpPr/>
          <p:nvPr/>
        </p:nvSpPr>
        <p:spPr>
          <a:xfrm>
            <a:off x="3593122" y="2996418"/>
            <a:ext cx="5134707" cy="865165"/>
          </a:xfrm>
          <a:prstGeom prst="roundRect">
            <a:avLst/>
          </a:prstGeom>
          <a:solidFill>
            <a:srgbClr val="E4B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5">
            <a:extLst>
              <a:ext uri="{FF2B5EF4-FFF2-40B4-BE49-F238E27FC236}">
                <a16:creationId xmlns:a16="http://schemas.microsoft.com/office/drawing/2014/main" id="{D7D49EC2-BA2A-0152-794B-214AD79E8A7D}"/>
              </a:ext>
            </a:extLst>
          </p:cNvPr>
          <p:cNvGrpSpPr/>
          <p:nvPr/>
        </p:nvGrpSpPr>
        <p:grpSpPr>
          <a:xfrm>
            <a:off x="2019869" y="985780"/>
            <a:ext cx="7659508" cy="3806344"/>
            <a:chOff x="4133327" y="8204395"/>
            <a:chExt cx="7210038" cy="3806344"/>
          </a:xfrm>
        </p:grpSpPr>
        <p:sp>
          <p:nvSpPr>
            <p:cNvPr id="18" name="TextBox 13">
              <a:extLst>
                <a:ext uri="{FF2B5EF4-FFF2-40B4-BE49-F238E27FC236}">
                  <a16:creationId xmlns:a16="http://schemas.microsoft.com/office/drawing/2014/main" id="{59E9147D-3AFD-1C0F-D21D-76F4D5FB4A5B}"/>
                </a:ext>
              </a:extLst>
            </p:cNvPr>
            <p:cNvSpPr txBox="1"/>
            <p:nvPr/>
          </p:nvSpPr>
          <p:spPr>
            <a:xfrm>
              <a:off x="4149463" y="8204395"/>
              <a:ext cx="7193902" cy="379398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6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TẠM BIỆT VÀ HẸN GẶP LẠI</a:t>
              </a:r>
            </a:p>
          </p:txBody>
        </p:sp>
        <p:sp>
          <p:nvSpPr>
            <p:cNvPr id="19" name="TextBox 14">
              <a:extLst>
                <a:ext uri="{FF2B5EF4-FFF2-40B4-BE49-F238E27FC236}">
                  <a16:creationId xmlns:a16="http://schemas.microsoft.com/office/drawing/2014/main" id="{542D380C-FF6F-7CDD-09D1-4707A7B080DD}"/>
                </a:ext>
              </a:extLst>
            </p:cNvPr>
            <p:cNvSpPr txBox="1"/>
            <p:nvPr/>
          </p:nvSpPr>
          <p:spPr>
            <a:xfrm>
              <a:off x="4133327" y="8216752"/>
              <a:ext cx="7193902" cy="379398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T</a:t>
              </a:r>
              <a:r>
                <a:rPr kumimoji="0" lang="en-US" sz="96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Ạ</a:t>
              </a:r>
              <a:r>
                <a:rPr kumimoji="0" lang="en-US" sz="96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M</a:t>
              </a:r>
              <a:r>
                <a:rPr kumimoji="0" lang="en-US" sz="96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 </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B</a:t>
              </a:r>
              <a:r>
                <a:rPr kumimoji="0" lang="en-US" sz="96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I</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Ệ</a:t>
              </a:r>
              <a:r>
                <a:rPr kumimoji="0" lang="en-US" sz="96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T </a:t>
              </a:r>
              <a:r>
                <a:rPr kumimoji="0" lang="en-US" sz="96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V</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À</a:t>
              </a:r>
              <a:r>
                <a:rPr kumimoji="0" lang="en-US" sz="96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 </a:t>
              </a:r>
              <a:r>
                <a:rPr kumimoji="0" lang="en-US" sz="96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Ẹ</a:t>
              </a:r>
              <a:r>
                <a:rPr kumimoji="0" lang="en-US" sz="96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N </a:t>
              </a:r>
              <a:r>
                <a:rPr kumimoji="0" lang="en-US" sz="96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G</a:t>
              </a:r>
              <a:r>
                <a:rPr kumimoji="0" lang="en-US" sz="96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Ặ</a:t>
              </a:r>
              <a:r>
                <a:rPr kumimoji="0" lang="en-US" sz="96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P</a:t>
              </a:r>
              <a:r>
                <a:rPr kumimoji="0" lang="en-US" sz="96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 </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L</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Ạ</a:t>
              </a:r>
              <a:r>
                <a:rPr kumimoji="0" lang="en-US" sz="96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rPr>
                <a:t>I </a:t>
              </a:r>
            </a:p>
          </p:txBody>
        </p:sp>
      </p:grpSp>
    </p:spTree>
    <p:extLst>
      <p:ext uri="{BB962C8B-B14F-4D97-AF65-F5344CB8AC3E}">
        <p14:creationId xmlns:p14="http://schemas.microsoft.com/office/powerpoint/2010/main" val="1923983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Góc Tròn 5">
            <a:extLst>
              <a:ext uri="{FF2B5EF4-FFF2-40B4-BE49-F238E27FC236}">
                <a16:creationId xmlns:a16="http://schemas.microsoft.com/office/drawing/2014/main" id="{3870ED15-6702-2432-A87C-FC0C6CA566EF}"/>
              </a:ext>
            </a:extLst>
          </p:cNvPr>
          <p:cNvSpPr/>
          <p:nvPr/>
        </p:nvSpPr>
        <p:spPr>
          <a:xfrm>
            <a:off x="379827" y="650631"/>
            <a:ext cx="11422966" cy="5539154"/>
          </a:xfrm>
          <a:prstGeom prst="roundRect">
            <a:avLst/>
          </a:prstGeom>
          <a:solidFill>
            <a:schemeClr val="bg1"/>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8">
            <a:extLst>
              <a:ext uri="{FF2B5EF4-FFF2-40B4-BE49-F238E27FC236}">
                <a16:creationId xmlns:a16="http://schemas.microsoft.com/office/drawing/2014/main" id="{1F6EEFA0-DE65-F140-D097-49685F959801}"/>
              </a:ext>
            </a:extLst>
          </p:cNvPr>
          <p:cNvSpPr/>
          <p:nvPr/>
        </p:nvSpPr>
        <p:spPr>
          <a:xfrm>
            <a:off x="1412411" y="848381"/>
            <a:ext cx="10399762" cy="1548904"/>
          </a:xfrm>
          <a:prstGeom prst="wedgeRoundRectCallout">
            <a:avLst>
              <a:gd name="adj1" fmla="val -15910"/>
              <a:gd name="adj2" fmla="val 46716"/>
              <a:gd name="adj3" fmla="val 1666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solidFill>
                  <a:srgbClr val="002060"/>
                </a:solidFill>
                <a:latin typeface="Calibri" panose="020F0502020204030204" pitchFamily="34" charset="0"/>
                <a:cs typeface="Calibri" panose="020F0502020204030204" pitchFamily="34" charset="0"/>
              </a:rPr>
              <a:t>Đố bạn về mặt trời, mặt trăng và các vì sao.</a:t>
            </a:r>
          </a:p>
        </p:txBody>
      </p:sp>
      <p:pic>
        <p:nvPicPr>
          <p:cNvPr id="22" name="Hình ảnh 21" descr="Ảnh có chứa hình mẫu, biểu tượng cảm xúc, Phim hoạt hình, mặt cười&#10;&#10;Mô tả được tạo tự động">
            <a:extLst>
              <a:ext uri="{FF2B5EF4-FFF2-40B4-BE49-F238E27FC236}">
                <a16:creationId xmlns:a16="http://schemas.microsoft.com/office/drawing/2014/main" id="{3AAC9A9D-2A0C-43CE-84B3-16F313F57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74" y="1181686"/>
            <a:ext cx="898542" cy="898542"/>
          </a:xfrm>
          <a:prstGeom prst="rect">
            <a:avLst/>
          </a:prstGeom>
        </p:spPr>
      </p:pic>
      <p:pic>
        <p:nvPicPr>
          <p:cNvPr id="1026" name="Picture 2" descr="Hình ảnh Mặt Trời PNG , Mặt Trời PNG , Tuyệt Quá, Sơn PNG miễn phí tải tập  tin PSDComment và Vector">
            <a:extLst>
              <a:ext uri="{FF2B5EF4-FFF2-40B4-BE49-F238E27FC236}">
                <a16:creationId xmlns:a16="http://schemas.microsoft.com/office/drawing/2014/main" id="{5EDC0FA5-44A1-C519-FF22-30C0BE8DA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300" y="2080228"/>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ặt Trăng, Hành Tinh Vũ Trụ, Tách Nền PNG 4 - Free.Vector6.com">
            <a:extLst>
              <a:ext uri="{FF2B5EF4-FFF2-40B4-BE49-F238E27FC236}">
                <a16:creationId xmlns:a16="http://schemas.microsoft.com/office/drawing/2014/main" id="{4B0EB027-9F6E-0FC2-E3FF-645E9B8CD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213" y="1736336"/>
            <a:ext cx="5163482" cy="41555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Minh Họa Của Mặt Trăng Và Các Vì Sao PNG , Mơ, ánh Sáng, Hình Dạng  PNG và Vector với nền trong suốt để tải xuống miễn phí">
            <a:extLst>
              <a:ext uri="{FF2B5EF4-FFF2-40B4-BE49-F238E27FC236}">
                <a16:creationId xmlns:a16="http://schemas.microsoft.com/office/drawing/2014/main" id="{A874150D-88C0-4919-4BB0-4EABA5390A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3873" y="2051962"/>
            <a:ext cx="4892191" cy="345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18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a:extLst>
            <a:ext uri="{FF2B5EF4-FFF2-40B4-BE49-F238E27FC236}">
              <a16:creationId xmlns:a16="http://schemas.microsoft.com/office/drawing/2014/main" id="{2CC94375-0CC9-59D9-D4A9-C5A1DE5C333E}"/>
            </a:ext>
          </a:extLst>
        </p:cNvPr>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6DA0C976-05D5-0D9D-CB28-F3C52C8219CA}"/>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Hình chữ nhật: Góc Tròn 2">
            <a:extLst>
              <a:ext uri="{FF2B5EF4-FFF2-40B4-BE49-F238E27FC236}">
                <a16:creationId xmlns:a16="http://schemas.microsoft.com/office/drawing/2014/main" id="{A8070A55-C975-90B5-3F3B-93B637B99148}"/>
              </a:ext>
            </a:extLst>
          </p:cNvPr>
          <p:cNvSpPr/>
          <p:nvPr/>
        </p:nvSpPr>
        <p:spPr>
          <a:xfrm>
            <a:off x="159026" y="367747"/>
            <a:ext cx="11873948" cy="6122505"/>
          </a:xfrm>
          <a:prstGeom prst="roundRect">
            <a:avLst/>
          </a:prstGeom>
          <a:solidFill>
            <a:schemeClr val="bg1"/>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vidu-general-4-2025-01-19T10_47_59Z">
            <a:hlinkClick r:id="" action="ppaction://media"/>
            <a:extLst>
              <a:ext uri="{FF2B5EF4-FFF2-40B4-BE49-F238E27FC236}">
                <a16:creationId xmlns:a16="http://schemas.microsoft.com/office/drawing/2014/main" id="{79045F4C-5978-0369-1C37-6A5E36C39B9A}"/>
              </a:ext>
            </a:extLst>
          </p:cNvPr>
          <p:cNvPicPr>
            <a:picLocks noChangeAspect="1"/>
          </p:cNvPicPr>
          <p:nvPr>
            <a:videoFile r:link="rId1"/>
            <p:extLst>
              <p:ext uri="{DAA4B4D4-6D71-4841-9C94-3DE7FCFB9230}">
                <p14:media xmlns:p14="http://schemas.microsoft.com/office/powerpoint/2010/main" r:embed="rId2">
                  <p14:trim end="1644"/>
                </p14:media>
              </p:ext>
            </p:extLst>
          </p:nvPr>
        </p:nvPicPr>
        <p:blipFill>
          <a:blip r:embed="rId5"/>
          <a:stretch>
            <a:fillRect/>
          </a:stretch>
        </p:blipFill>
        <p:spPr>
          <a:xfrm>
            <a:off x="493985" y="998806"/>
            <a:ext cx="11107725" cy="5070918"/>
          </a:xfrm>
          <a:prstGeom prst="rect">
            <a:avLst/>
          </a:prstGeom>
        </p:spPr>
      </p:pic>
    </p:spTree>
    <p:extLst>
      <p:ext uri="{BB962C8B-B14F-4D97-AF65-F5344CB8AC3E}">
        <p14:creationId xmlns:p14="http://schemas.microsoft.com/office/powerpoint/2010/main" val="525541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a:extLst>
              <a:ext uri="{FF2B5EF4-FFF2-40B4-BE49-F238E27FC236}">
                <a16:creationId xmlns:a16="http://schemas.microsoft.com/office/drawing/2014/main" id="{50745E74-E65A-694A-8517-825E26B0D99F}"/>
              </a:ext>
            </a:extLst>
          </p:cNvPr>
          <p:cNvGrpSpPr/>
          <p:nvPr/>
        </p:nvGrpSpPr>
        <p:grpSpPr>
          <a:xfrm>
            <a:off x="89699" y="288595"/>
            <a:ext cx="12102301" cy="4093326"/>
            <a:chOff x="89699" y="0"/>
            <a:chExt cx="12102301" cy="4093326"/>
          </a:xfrm>
        </p:grpSpPr>
        <p:pic>
          <p:nvPicPr>
            <p:cNvPr id="4" name="Picture 7">
              <a:extLst>
                <a:ext uri="{FF2B5EF4-FFF2-40B4-BE49-F238E27FC236}">
                  <a16:creationId xmlns:a16="http://schemas.microsoft.com/office/drawing/2014/main" id="{268CD148-9595-C246-7B80-457886A0E7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14419" y="0"/>
              <a:ext cx="4477581" cy="3942137"/>
            </a:xfrm>
            <a:prstGeom prst="rect">
              <a:avLst/>
            </a:prstGeom>
          </p:spPr>
        </p:pic>
        <p:pic>
          <p:nvPicPr>
            <p:cNvPr id="5" name="Picture 7">
              <a:extLst>
                <a:ext uri="{FF2B5EF4-FFF2-40B4-BE49-F238E27FC236}">
                  <a16:creationId xmlns:a16="http://schemas.microsoft.com/office/drawing/2014/main" id="{7057C4C0-BBCB-9DBB-6F02-EFDE74D7A1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699" y="151189"/>
              <a:ext cx="4477581" cy="3942137"/>
            </a:xfrm>
            <a:prstGeom prst="rect">
              <a:avLst/>
            </a:prstGeom>
          </p:spPr>
        </p:pic>
      </p:grpSp>
      <p:pic>
        <p:nvPicPr>
          <p:cNvPr id="23" name="Hình ảnh 22" descr="Ảnh có chứa Tượng động vật, hình mẫu, Phim hoạt hình, phim hoạt hình&#10;&#10;Mô tả được tạo tự động">
            <a:extLst>
              <a:ext uri="{FF2B5EF4-FFF2-40B4-BE49-F238E27FC236}">
                <a16:creationId xmlns:a16="http://schemas.microsoft.com/office/drawing/2014/main" id="{295E4526-A155-F28C-27FD-46C15303B9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9315" y="2915863"/>
            <a:ext cx="3625407" cy="3625407"/>
          </a:xfrm>
          <a:prstGeom prst="rect">
            <a:avLst/>
          </a:prstGeom>
        </p:spPr>
      </p:pic>
      <p:grpSp>
        <p:nvGrpSpPr>
          <p:cNvPr id="6" name="Group 6">
            <a:extLst>
              <a:ext uri="{FF2B5EF4-FFF2-40B4-BE49-F238E27FC236}">
                <a16:creationId xmlns:a16="http://schemas.microsoft.com/office/drawing/2014/main" id="{1C7A8E29-5397-1FE2-32A3-5740399922EE}"/>
              </a:ext>
            </a:extLst>
          </p:cNvPr>
          <p:cNvGrpSpPr/>
          <p:nvPr/>
        </p:nvGrpSpPr>
        <p:grpSpPr>
          <a:xfrm>
            <a:off x="0" y="953338"/>
            <a:ext cx="12192000" cy="1761251"/>
            <a:chOff x="5250004" y="6585062"/>
            <a:chExt cx="13208089" cy="2543505"/>
          </a:xfrm>
        </p:grpSpPr>
        <p:sp>
          <p:nvSpPr>
            <p:cNvPr id="7" name="TextBox 7">
              <a:extLst>
                <a:ext uri="{FF2B5EF4-FFF2-40B4-BE49-F238E27FC236}">
                  <a16:creationId xmlns:a16="http://schemas.microsoft.com/office/drawing/2014/main" id="{65BD99EB-82C7-CB21-FB30-08B074239CC4}"/>
                </a:ext>
              </a:extLst>
            </p:cNvPr>
            <p:cNvSpPr txBox="1"/>
            <p:nvPr/>
          </p:nvSpPr>
          <p:spPr>
            <a:xfrm>
              <a:off x="5250004" y="6585062"/>
              <a:ext cx="13208089" cy="2543505"/>
            </a:xfrm>
            <a:prstGeom prst="rect">
              <a:avLst/>
            </a:prstGeom>
            <a:noFill/>
          </p:spPr>
          <p:txBody>
            <a:bodyPr wrap="square" rtlCol="0">
              <a:spAutoFit/>
            </a:bodyPr>
            <a:lstStyle/>
            <a:p>
              <a:pPr algn="ctr">
                <a:lnSpc>
                  <a:spcPct val="150000"/>
                </a:lnSpc>
              </a:pPr>
              <a:r>
                <a:rPr lang="en-US" sz="80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rPr>
                <a:t>LUYỆN ĐỌC THÀNH TIẾNG</a:t>
              </a:r>
              <a:endParaRPr lang="en-US" sz="80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sp>
          <p:nvSpPr>
            <p:cNvPr id="11" name="TextBox 8">
              <a:extLst>
                <a:ext uri="{FF2B5EF4-FFF2-40B4-BE49-F238E27FC236}">
                  <a16:creationId xmlns:a16="http://schemas.microsoft.com/office/drawing/2014/main" id="{82F1D95A-EC18-A25F-8B88-356F0A694E57}"/>
                </a:ext>
              </a:extLst>
            </p:cNvPr>
            <p:cNvSpPr txBox="1"/>
            <p:nvPr/>
          </p:nvSpPr>
          <p:spPr>
            <a:xfrm>
              <a:off x="5250004" y="6585062"/>
              <a:ext cx="13208089" cy="2543505"/>
            </a:xfrm>
            <a:prstGeom prst="rect">
              <a:avLst/>
            </a:prstGeom>
            <a:noFill/>
          </p:spPr>
          <p:txBody>
            <a:bodyPr wrap="square" rtlCol="0">
              <a:spAutoFit/>
            </a:bodyPr>
            <a:lstStyle/>
            <a:p>
              <a:pPr algn="ctr">
                <a:lnSpc>
                  <a:spcPct val="150000"/>
                </a:lnSpc>
              </a:pP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L</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U</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Y</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Ệ</a:t>
              </a:r>
              <a:r>
                <a:rPr lang="en-US" sz="80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N</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 Đ</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Ọ</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C </a:t>
              </a:r>
              <a:r>
                <a:rPr lang="en-US" sz="80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T</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H</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À</a:t>
              </a: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N</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H</a:t>
              </a:r>
              <a:r>
                <a:rPr lang="en-US" sz="80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iCiel Pony" panose="02000000000000000000" pitchFamily="2" charset="0"/>
                </a:rPr>
                <a:t> T</a:t>
              </a:r>
              <a:r>
                <a:rPr lang="en-US" sz="80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iCiel Pony" panose="02000000000000000000" pitchFamily="2" charset="0"/>
                </a:rPr>
                <a:t>I</a:t>
              </a:r>
              <a:r>
                <a:rPr lang="en-US" sz="80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iCiel Pony" panose="02000000000000000000" pitchFamily="2" charset="0"/>
                </a:rPr>
                <a:t>Ế</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iCiel Pony" panose="02000000000000000000" pitchFamily="2" charset="0"/>
                </a:rPr>
                <a:t>N</a:t>
              </a: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iCiel Pony" panose="02000000000000000000" pitchFamily="2" charset="0"/>
                </a:rPr>
                <a:t>G</a:t>
              </a:r>
              <a:endParaRPr lang="en-US" sz="80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iCiel Pony" panose="02000000000000000000" pitchFamily="2" charset="0"/>
              </a:endParaRPr>
            </a:p>
          </p:txBody>
        </p:sp>
      </p:grpSp>
      <p:grpSp>
        <p:nvGrpSpPr>
          <p:cNvPr id="12" name="Group 11">
            <a:extLst>
              <a:ext uri="{FF2B5EF4-FFF2-40B4-BE49-F238E27FC236}">
                <a16:creationId xmlns:a16="http://schemas.microsoft.com/office/drawing/2014/main" id="{0D864800-5CB1-B8A9-1F2D-DFCBEE3AB006}"/>
              </a:ext>
            </a:extLst>
          </p:cNvPr>
          <p:cNvGrpSpPr/>
          <p:nvPr/>
        </p:nvGrpSpPr>
        <p:grpSpPr>
          <a:xfrm>
            <a:off x="3516024" y="85794"/>
            <a:ext cx="4930277" cy="1212344"/>
            <a:chOff x="-555806" y="-12015"/>
            <a:chExt cx="4930277" cy="1212344"/>
          </a:xfrm>
        </p:grpSpPr>
        <p:sp>
          <p:nvSpPr>
            <p:cNvPr id="13" name="文本框 18">
              <a:extLst>
                <a:ext uri="{FF2B5EF4-FFF2-40B4-BE49-F238E27FC236}">
                  <a16:creationId xmlns:a16="http://schemas.microsoft.com/office/drawing/2014/main" id="{BFF55C6F-9DE5-511B-5A90-82C439C355B1}"/>
                </a:ext>
              </a:extLst>
            </p:cNvPr>
            <p:cNvSpPr txBox="1"/>
            <p:nvPr/>
          </p:nvSpPr>
          <p:spPr>
            <a:xfrm>
              <a:off x="-555806" y="0"/>
              <a:ext cx="4930277" cy="1200329"/>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7200" b="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rPr>
                <a:t>Hoạt động:</a:t>
              </a:r>
              <a:endParaRPr lang="zh-CN" altLang="en-US" sz="7200" b="0" dirty="0">
                <a:ln w="165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9Slide05 Phobia" panose="02000506000000020003" pitchFamily="2" charset="0"/>
                <a:ea typeface="+mn-ea"/>
              </a:endParaRPr>
            </a:p>
          </p:txBody>
        </p:sp>
        <p:sp>
          <p:nvSpPr>
            <p:cNvPr id="14" name="文本框 18">
              <a:extLst>
                <a:ext uri="{FF2B5EF4-FFF2-40B4-BE49-F238E27FC236}">
                  <a16:creationId xmlns:a16="http://schemas.microsoft.com/office/drawing/2014/main" id="{489F392F-9D46-31E4-BF42-D1BD48E66A25}"/>
                </a:ext>
              </a:extLst>
            </p:cNvPr>
            <p:cNvSpPr txBox="1"/>
            <p:nvPr/>
          </p:nvSpPr>
          <p:spPr>
            <a:xfrm>
              <a:off x="-333125" y="-12015"/>
              <a:ext cx="4484914" cy="1200329"/>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a:noFill/>
                  </a:ln>
                  <a:solidFill>
                    <a:srgbClr val="FF4A49"/>
                  </a:solidFill>
                  <a:effectLst/>
                  <a:uLnTx/>
                  <a:uFillTx/>
                  <a:latin typeface="#9Slide05 Phobia" panose="02000506000000020003" pitchFamily="2" charset="0"/>
                </a:rPr>
                <a:t>Hoạt động:</a:t>
              </a:r>
              <a:endParaRPr kumimoji="0" lang="zh-CN" altLang="en-US" sz="7200" b="0" i="0" u="none" strike="noStrike" kern="1200" cap="none" spc="0" normalizeH="0" baseline="0" noProof="0" dirty="0">
                <a:ln>
                  <a:noFill/>
                </a:ln>
                <a:solidFill>
                  <a:srgbClr val="FF4A49"/>
                </a:solidFill>
                <a:effectLst/>
                <a:uLnTx/>
                <a:uFillTx/>
                <a:latin typeface="#9Slide05 Phobia" panose="02000506000000020003" pitchFamily="2" charset="0"/>
              </a:endParaRPr>
            </a:p>
          </p:txBody>
        </p:sp>
      </p:grpSp>
    </p:spTree>
    <p:extLst>
      <p:ext uri="{BB962C8B-B14F-4D97-AF65-F5344CB8AC3E}">
        <p14:creationId xmlns:p14="http://schemas.microsoft.com/office/powerpoint/2010/main" val="82669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2000">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Trò-chơi-chíu.wav"/>
                                            </p:tgtEl>
                                          </p:cMediaNode>
                                        </p:audio>
                                      </p:subTnLst>
                                    </p:cTn>
                                  </p:par>
                                  <p:par>
                                    <p:cTn id="13" presetID="1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50" fill="hold"/>
                                            <p:tgtEl>
                                              <p:spTgt spid="6"/>
                                            </p:tgtEl>
                                            <p:attrNameLst>
                                              <p:attrName>ppt_w</p:attrName>
                                            </p:attrNameLst>
                                          </p:cBhvr>
                                          <p:tavLst>
                                            <p:tav tm="0">
                                              <p:val>
                                                <p:fltVal val="0"/>
                                              </p:val>
                                            </p:tav>
                                            <p:tav tm="100000">
                                              <p:val>
                                                <p:strVal val="#ppt_w"/>
                                              </p:val>
                                            </p:tav>
                                          </p:tavLst>
                                        </p:anim>
                                        <p:anim calcmode="lin" valueType="num">
                                          <p:cBhvr>
                                            <p:cTn id="21" dur="250" fill="hold"/>
                                            <p:tgtEl>
                                              <p:spTgt spid="6"/>
                                            </p:tgtEl>
                                            <p:attrNameLst>
                                              <p:attrName>ppt_h</p:attrName>
                                            </p:attrNameLst>
                                          </p:cBhvr>
                                          <p:tavLst>
                                            <p:tav tm="0">
                                              <p:val>
                                                <p:fltVal val="0"/>
                                              </p:val>
                                            </p:tav>
                                            <p:tav tm="100000">
                                              <p:val>
                                                <p:strVal val="#ppt_h"/>
                                              </p:val>
                                            </p:tav>
                                          </p:tavLst>
                                        </p:anim>
                                        <p:animEffect transition="in" filter="fade">
                                          <p:cBhvr>
                                            <p:cTn id="22" dur="25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23" fill="hold">
                                <p:stCondLst>
                                  <p:cond delay="2750"/>
                                </p:stCondLst>
                                <p:childTnLst>
                                  <p:par>
                                    <p:cTn id="24" presetID="6" presetClass="emph" presetSubtype="0" fill="hold" nodeType="afterEffect" p14:presetBounceEnd="98000">
                                      <p:stCondLst>
                                        <p:cond delay="0"/>
                                      </p:stCondLst>
                                      <p:childTnLst>
                                        <p:animScale p14:bounceEnd="98000">
                                          <p:cBhvr>
                                            <p:cTn id="25" dur="2000" fill="hold"/>
                                            <p:tgtEl>
                                              <p:spTgt spid="6"/>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6" presetClass="emph" presetSubtype="0" fill="hold" nodeType="after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8" name="Trò-chơi-chíu.wav"/>
                                            </p:tgtEl>
                                          </p:cMediaNode>
                                        </p:audio>
                                      </p:subTnLst>
                                    </p:cTn>
                                  </p:par>
                                  <p:par>
                                    <p:cTn id="13" presetID="1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50" fill="hold"/>
                                            <p:tgtEl>
                                              <p:spTgt spid="6"/>
                                            </p:tgtEl>
                                            <p:attrNameLst>
                                              <p:attrName>ppt_w</p:attrName>
                                            </p:attrNameLst>
                                          </p:cBhvr>
                                          <p:tavLst>
                                            <p:tav tm="0">
                                              <p:val>
                                                <p:fltVal val="0"/>
                                              </p:val>
                                            </p:tav>
                                            <p:tav tm="100000">
                                              <p:val>
                                                <p:strVal val="#ppt_w"/>
                                              </p:val>
                                            </p:tav>
                                          </p:tavLst>
                                        </p:anim>
                                        <p:anim calcmode="lin" valueType="num">
                                          <p:cBhvr>
                                            <p:cTn id="21" dur="250" fill="hold"/>
                                            <p:tgtEl>
                                              <p:spTgt spid="6"/>
                                            </p:tgtEl>
                                            <p:attrNameLst>
                                              <p:attrName>ppt_h</p:attrName>
                                            </p:attrNameLst>
                                          </p:cBhvr>
                                          <p:tavLst>
                                            <p:tav tm="0">
                                              <p:val>
                                                <p:fltVal val="0"/>
                                              </p:val>
                                            </p:tav>
                                            <p:tav tm="100000">
                                              <p:val>
                                                <p:strVal val="#ppt_h"/>
                                              </p:val>
                                            </p:tav>
                                          </p:tavLst>
                                        </p:anim>
                                        <p:animEffect transition="in" filter="fade">
                                          <p:cBhvr>
                                            <p:cTn id="22" dur="25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9" name="whoosh.wav"/>
                                            </p:tgtEl>
                                          </p:cMediaNode>
                                        </p:audio>
                                      </p:sub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6"/>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
            <a:extLst>
              <a:ext uri="{FF2B5EF4-FFF2-40B4-BE49-F238E27FC236}">
                <a16:creationId xmlns:a16="http://schemas.microsoft.com/office/drawing/2014/main" id="{7A2B2069-7EFD-2DF7-5881-CE5F26F49B57}"/>
              </a:ext>
            </a:extLst>
          </p:cNvPr>
          <p:cNvGrpSpPr/>
          <p:nvPr/>
        </p:nvGrpSpPr>
        <p:grpSpPr>
          <a:xfrm>
            <a:off x="4013038" y="1198800"/>
            <a:ext cx="4249230" cy="1574245"/>
            <a:chOff x="2114281" y="108649"/>
            <a:chExt cx="7265378" cy="1574245"/>
          </a:xfrm>
        </p:grpSpPr>
        <p:sp>
          <p:nvSpPr>
            <p:cNvPr id="42" name="TextBox 2">
              <a:extLst>
                <a:ext uri="{FF2B5EF4-FFF2-40B4-BE49-F238E27FC236}">
                  <a16:creationId xmlns:a16="http://schemas.microsoft.com/office/drawing/2014/main" id="{C80DD8BB-1D84-156C-0704-1FF349CC4861}"/>
                </a:ext>
              </a:extLst>
            </p:cNvPr>
            <p:cNvSpPr txBox="1"/>
            <p:nvPr/>
          </p:nvSpPr>
          <p:spPr>
            <a:xfrm>
              <a:off x="2114282" y="108649"/>
              <a:ext cx="7265377" cy="1569660"/>
            </a:xfrm>
            <a:prstGeom prst="rect">
              <a:avLst/>
            </a:prstGeom>
            <a:noFill/>
          </p:spPr>
          <p:txBody>
            <a:bodyPr wrap="square">
              <a:prstTxWarp prst="textArchUp">
                <a:avLst/>
              </a:prstTxWarp>
              <a:spAutoFit/>
            </a:bodyPr>
            <a:lstStyle/>
            <a:p>
              <a:pPr algn="ctr"/>
              <a:r>
                <a:rPr lang="en-US" sz="9600" b="1" err="1">
                  <a:ln w="292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Đọc</a:t>
              </a:r>
              <a:r>
                <a:rPr lang="en-US" sz="9600" b="1">
                  <a:ln w="292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mẫu</a:t>
              </a:r>
              <a:endParaRPr lang="en-US" sz="9600" b="1" dirty="0">
                <a:ln w="292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43" name="TextBox 3">
              <a:extLst>
                <a:ext uri="{FF2B5EF4-FFF2-40B4-BE49-F238E27FC236}">
                  <a16:creationId xmlns:a16="http://schemas.microsoft.com/office/drawing/2014/main" id="{3E80EE07-0BA9-414A-0E46-9369D9506F9C}"/>
                </a:ext>
              </a:extLst>
            </p:cNvPr>
            <p:cNvSpPr txBox="1"/>
            <p:nvPr/>
          </p:nvSpPr>
          <p:spPr>
            <a:xfrm>
              <a:off x="2114281" y="113234"/>
              <a:ext cx="7265378" cy="1569660"/>
            </a:xfrm>
            <a:prstGeom prst="rect">
              <a:avLst/>
            </a:prstGeom>
            <a:noFill/>
          </p:spPr>
          <p:txBody>
            <a:bodyPr wrap="square">
              <a:prstTxWarp prst="textArchUp">
                <a:avLst/>
              </a:prstTxWarp>
              <a:spAutoFit/>
            </a:bodyPr>
            <a:lstStyle/>
            <a:p>
              <a:pPr algn="ctr"/>
              <a:r>
                <a:rPr lang="en-US" sz="9600" b="1" err="1">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Đọc</a:t>
              </a:r>
              <a:r>
                <a:rPr lang="en-US" sz="9600" b="1">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 mẫu</a:t>
              </a:r>
              <a:endParaRPr lang="en-US" sz="9600" b="1" dirty="0">
                <a:ln w="9525">
                  <a:solidFill>
                    <a:schemeClr val="bg1"/>
                  </a:solidFill>
                  <a:prstDash val="solid"/>
                </a:ln>
                <a:solidFill>
                  <a:srgbClr val="FF0066"/>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pic>
        <p:nvPicPr>
          <p:cNvPr id="44" name="Picture 18">
            <a:extLst>
              <a:ext uri="{FF2B5EF4-FFF2-40B4-BE49-F238E27FC236}">
                <a16:creationId xmlns:a16="http://schemas.microsoft.com/office/drawing/2014/main" id="{F47070C7-64E0-8867-F9BC-4FE92D289CDC}"/>
              </a:ext>
            </a:extLst>
          </p:cNvPr>
          <p:cNvPicPr>
            <a:picLocks noChangeAspect="1"/>
          </p:cNvPicPr>
          <p:nvPr/>
        </p:nvPicPr>
        <p:blipFill>
          <a:blip r:embed="rId3"/>
          <a:stretch>
            <a:fillRect/>
          </a:stretch>
        </p:blipFill>
        <p:spPr>
          <a:xfrm>
            <a:off x="650709" y="547824"/>
            <a:ext cx="3251200" cy="1253067"/>
          </a:xfrm>
          <a:prstGeom prst="rect">
            <a:avLst/>
          </a:prstGeom>
        </p:spPr>
      </p:pic>
      <p:pic>
        <p:nvPicPr>
          <p:cNvPr id="45" name="Picture 19">
            <a:extLst>
              <a:ext uri="{FF2B5EF4-FFF2-40B4-BE49-F238E27FC236}">
                <a16:creationId xmlns:a16="http://schemas.microsoft.com/office/drawing/2014/main" id="{C84E74EB-6158-9D94-8EFB-9559DE0FAC9D}"/>
              </a:ext>
            </a:extLst>
          </p:cNvPr>
          <p:cNvPicPr>
            <a:picLocks noChangeAspect="1"/>
          </p:cNvPicPr>
          <p:nvPr/>
        </p:nvPicPr>
        <p:blipFill>
          <a:blip r:embed="rId3"/>
          <a:stretch>
            <a:fillRect/>
          </a:stretch>
        </p:blipFill>
        <p:spPr>
          <a:xfrm flipH="1" flipV="1">
            <a:off x="8323238" y="861007"/>
            <a:ext cx="3251200" cy="1253067"/>
          </a:xfrm>
          <a:prstGeom prst="rect">
            <a:avLst/>
          </a:prstGeom>
        </p:spPr>
      </p:pic>
      <p:grpSp>
        <p:nvGrpSpPr>
          <p:cNvPr id="46" name="Group 5">
            <a:extLst>
              <a:ext uri="{FF2B5EF4-FFF2-40B4-BE49-F238E27FC236}">
                <a16:creationId xmlns:a16="http://schemas.microsoft.com/office/drawing/2014/main" id="{076E792B-AA36-E5E9-B753-068F5A90641F}"/>
              </a:ext>
            </a:extLst>
          </p:cNvPr>
          <p:cNvGrpSpPr/>
          <p:nvPr/>
        </p:nvGrpSpPr>
        <p:grpSpPr>
          <a:xfrm>
            <a:off x="696355" y="2081372"/>
            <a:ext cx="3172408" cy="1636095"/>
            <a:chOff x="139959" y="1387023"/>
            <a:chExt cx="3172408" cy="1636095"/>
          </a:xfrm>
        </p:grpSpPr>
        <p:sp>
          <p:nvSpPr>
            <p:cNvPr id="47" name="Rectangle: Rounded Corners 14">
              <a:extLst>
                <a:ext uri="{FF2B5EF4-FFF2-40B4-BE49-F238E27FC236}">
                  <a16:creationId xmlns:a16="http://schemas.microsoft.com/office/drawing/2014/main" id="{B34AAB49-B291-6233-30B4-0C81E0413E3A}"/>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48" name="Picture 10">
              <a:extLst>
                <a:ext uri="{FF2B5EF4-FFF2-40B4-BE49-F238E27FC236}">
                  <a16:creationId xmlns:a16="http://schemas.microsoft.com/office/drawing/2014/main" id="{40EAD1F6-6395-B44C-7919-E87D79073498}"/>
                </a:ext>
              </a:extLst>
            </p:cNvPr>
            <p:cNvPicPr>
              <a:picLocks noChangeAspect="1"/>
            </p:cNvPicPr>
            <p:nvPr/>
          </p:nvPicPr>
          <p:blipFill>
            <a:blip r:embed="rId4"/>
            <a:stretch>
              <a:fillRect/>
            </a:stretch>
          </p:blipFill>
          <p:spPr>
            <a:xfrm>
              <a:off x="139959" y="1387023"/>
              <a:ext cx="947057" cy="947057"/>
            </a:xfrm>
            <a:prstGeom prst="rect">
              <a:avLst/>
            </a:prstGeom>
          </p:spPr>
        </p:pic>
      </p:grpSp>
      <p:grpSp>
        <p:nvGrpSpPr>
          <p:cNvPr id="49" name="Group 11">
            <a:extLst>
              <a:ext uri="{FF2B5EF4-FFF2-40B4-BE49-F238E27FC236}">
                <a16:creationId xmlns:a16="http://schemas.microsoft.com/office/drawing/2014/main" id="{9317068F-ED5A-41DB-63A7-26AD49921A9C}"/>
              </a:ext>
            </a:extLst>
          </p:cNvPr>
          <p:cNvGrpSpPr/>
          <p:nvPr/>
        </p:nvGrpSpPr>
        <p:grpSpPr>
          <a:xfrm>
            <a:off x="4272695" y="2177345"/>
            <a:ext cx="3397434" cy="1559458"/>
            <a:chOff x="4424729" y="3902060"/>
            <a:chExt cx="3397434" cy="1559458"/>
          </a:xfrm>
        </p:grpSpPr>
        <p:sp>
          <p:nvSpPr>
            <p:cNvPr id="50" name="Rectangle: Rounded Corners 20">
              <a:extLst>
                <a:ext uri="{FF2B5EF4-FFF2-40B4-BE49-F238E27FC236}">
                  <a16:creationId xmlns:a16="http://schemas.microsoft.com/office/drawing/2014/main" id="{1BD7921E-508B-B0AB-2658-C44BDE2B443D}"/>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51" name="Picture 13">
              <a:extLst>
                <a:ext uri="{FF2B5EF4-FFF2-40B4-BE49-F238E27FC236}">
                  <a16:creationId xmlns:a16="http://schemas.microsoft.com/office/drawing/2014/main" id="{AB21C821-30A4-B819-BEB4-3F839CA152BB}"/>
                </a:ext>
              </a:extLst>
            </p:cNvPr>
            <p:cNvPicPr>
              <a:picLocks noChangeAspect="1"/>
            </p:cNvPicPr>
            <p:nvPr/>
          </p:nvPicPr>
          <p:blipFill>
            <a:blip r:embed="rId5"/>
            <a:stretch>
              <a:fillRect/>
            </a:stretch>
          </p:blipFill>
          <p:spPr>
            <a:xfrm>
              <a:off x="4424729" y="3902060"/>
              <a:ext cx="1083597" cy="1083597"/>
            </a:xfrm>
            <a:prstGeom prst="rect">
              <a:avLst/>
            </a:prstGeom>
          </p:spPr>
        </p:pic>
      </p:grpSp>
      <p:grpSp>
        <p:nvGrpSpPr>
          <p:cNvPr id="52" name="Group 14">
            <a:extLst>
              <a:ext uri="{FF2B5EF4-FFF2-40B4-BE49-F238E27FC236}">
                <a16:creationId xmlns:a16="http://schemas.microsoft.com/office/drawing/2014/main" id="{E74A1B95-594E-4CD8-CC1F-8F98BD27C258}"/>
              </a:ext>
            </a:extLst>
          </p:cNvPr>
          <p:cNvGrpSpPr/>
          <p:nvPr/>
        </p:nvGrpSpPr>
        <p:grpSpPr>
          <a:xfrm>
            <a:off x="8003920" y="2345788"/>
            <a:ext cx="3329164" cy="1371679"/>
            <a:chOff x="8110962" y="1828720"/>
            <a:chExt cx="3329164" cy="1371679"/>
          </a:xfrm>
        </p:grpSpPr>
        <p:sp>
          <p:nvSpPr>
            <p:cNvPr id="53" name="Rectangle: Rounded Corners 26">
              <a:extLst>
                <a:ext uri="{FF2B5EF4-FFF2-40B4-BE49-F238E27FC236}">
                  <a16:creationId xmlns:a16="http://schemas.microsoft.com/office/drawing/2014/main" id="{CA29CF0B-C959-793E-40CF-D1FF4D29C26F}"/>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54" name="Picture 16">
              <a:extLst>
                <a:ext uri="{FF2B5EF4-FFF2-40B4-BE49-F238E27FC236}">
                  <a16:creationId xmlns:a16="http://schemas.microsoft.com/office/drawing/2014/main" id="{6522F27C-6090-54CD-8518-2D99CDD79662}"/>
                </a:ext>
              </a:extLst>
            </p:cNvPr>
            <p:cNvPicPr>
              <a:picLocks noChangeAspect="1"/>
            </p:cNvPicPr>
            <p:nvPr/>
          </p:nvPicPr>
          <p:blipFill>
            <a:blip r:embed="rId6"/>
            <a:stretch>
              <a:fillRect/>
            </a:stretch>
          </p:blipFill>
          <p:spPr>
            <a:xfrm>
              <a:off x="8110962" y="1828720"/>
              <a:ext cx="1023707" cy="1023707"/>
            </a:xfrm>
            <a:prstGeom prst="rect">
              <a:avLst/>
            </a:prstGeom>
          </p:spPr>
        </p:pic>
      </p:grpSp>
      <p:pic>
        <p:nvPicPr>
          <p:cNvPr id="70" name="Hình ảnh 69" descr="Ảnh có chứa hình mẫu, phim hoạt hình, minh họa, halloween&#10;&#10;Mô tả được tạo tự động">
            <a:extLst>
              <a:ext uri="{FF2B5EF4-FFF2-40B4-BE49-F238E27FC236}">
                <a16:creationId xmlns:a16="http://schemas.microsoft.com/office/drawing/2014/main" id="{A855C05E-F575-7625-3B1E-AD9F5C1F912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70978" b="96888" l="65414" r="97181">
                        <a14:foregroundMark x1="97211" y1="76637" x2="97211" y2="76637"/>
                        <a14:foregroundMark x1="75053" y1="77890" x2="76144" y2="95109"/>
                        <a14:foregroundMark x1="68415" y1="76637" x2="74841" y2="93250"/>
                        <a14:foregroundMark x1="74841" y1="93250" x2="77448" y2="78133"/>
                        <a14:foregroundMark x1="65444" y1="77162" x2="65444" y2="77162"/>
                        <a14:foregroundMark x1="76356" y1="86015" x2="78387" y2="95109"/>
                        <a14:foregroundMark x1="77993" y1="77890" x2="77084" y2="87227"/>
                        <a14:foregroundMark x1="86511" y1="70978" x2="86511" y2="70978"/>
                        <a14:foregroundMark x1="84480" y1="70978" x2="84480" y2="70978"/>
                      </a14:backgroundRemoval>
                    </a14:imgEffect>
                  </a14:imgLayer>
                </a14:imgProps>
              </a:ext>
              <a:ext uri="{28A0092B-C50C-407E-A947-70E740481C1C}">
                <a14:useLocalDpi xmlns:a14="http://schemas.microsoft.com/office/drawing/2010/main" val="0"/>
              </a:ext>
            </a:extLst>
          </a:blip>
          <a:srcRect l="64156" t="68954"/>
          <a:stretch/>
        </p:blipFill>
        <p:spPr>
          <a:xfrm>
            <a:off x="4111790" y="4016532"/>
            <a:ext cx="4515729" cy="2933150"/>
          </a:xfrm>
          <a:prstGeom prst="rect">
            <a:avLst/>
          </a:prstGeom>
        </p:spPr>
      </p:pic>
    </p:spTree>
    <p:extLst>
      <p:ext uri="{BB962C8B-B14F-4D97-AF65-F5344CB8AC3E}">
        <p14:creationId xmlns:p14="http://schemas.microsoft.com/office/powerpoint/2010/main" val="4058752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fill="hold"/>
                                        <p:tgtEl>
                                          <p:spTgt spid="49"/>
                                        </p:tgtEl>
                                        <p:attrNameLst>
                                          <p:attrName>ppt_x</p:attrName>
                                        </p:attrNameLst>
                                      </p:cBhvr>
                                      <p:tavLst>
                                        <p:tav tm="0">
                                          <p:val>
                                            <p:strVal val="#ppt_x"/>
                                          </p:val>
                                        </p:tav>
                                        <p:tav tm="100000">
                                          <p:val>
                                            <p:strVal val="#ppt_x"/>
                                          </p:val>
                                        </p:tav>
                                      </p:tavLst>
                                    </p:anim>
                                    <p:anim calcmode="lin" valueType="num">
                                      <p:cBhvr additive="base">
                                        <p:cTn id="1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ppt_x"/>
                                          </p:val>
                                        </p:tav>
                                        <p:tav tm="100000">
                                          <p:val>
                                            <p:strVal val="#ppt_x"/>
                                          </p:val>
                                        </p:tav>
                                      </p:tavLst>
                                    </p:anim>
                                    <p:anim calcmode="lin" valueType="num">
                                      <p:cBhvr additive="base">
                                        <p:cTn id="2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D417F5F8-F724-EF55-429C-0F6AB5D08022}"/>
              </a:ext>
            </a:extLst>
          </p:cNvPr>
          <p:cNvSpPr/>
          <p:nvPr/>
        </p:nvSpPr>
        <p:spPr>
          <a:xfrm>
            <a:off x="4332849" y="998806"/>
            <a:ext cx="3446585" cy="1533379"/>
          </a:xfrm>
          <a:prstGeom prst="roundRect">
            <a:avLst/>
          </a:prstGeom>
          <a:solidFill>
            <a:srgbClr val="FFE5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id="{6F8A0D93-7F5B-62D9-0747-707119A2BCE2}"/>
              </a:ext>
            </a:extLst>
          </p:cNvPr>
          <p:cNvSpPr/>
          <p:nvPr/>
        </p:nvSpPr>
        <p:spPr>
          <a:xfrm>
            <a:off x="159026" y="367747"/>
            <a:ext cx="11873948" cy="6238005"/>
          </a:xfrm>
          <a:prstGeom prst="roundRect">
            <a:avLst>
              <a:gd name="adj" fmla="val 12118"/>
            </a:avLst>
          </a:prstGeom>
          <a:solidFill>
            <a:schemeClr val="bg1"/>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0">
            <a:extLst>
              <a:ext uri="{FF2B5EF4-FFF2-40B4-BE49-F238E27FC236}">
                <a16:creationId xmlns:a16="http://schemas.microsoft.com/office/drawing/2014/main" id="{CDE21941-195D-AF4D-A844-A07D5CDA82DA}"/>
              </a:ext>
            </a:extLst>
          </p:cNvPr>
          <p:cNvSpPr txBox="1"/>
          <p:nvPr/>
        </p:nvSpPr>
        <p:spPr>
          <a:xfrm>
            <a:off x="701028" y="511193"/>
            <a:ext cx="10789944" cy="830997"/>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4800">
                <a:solidFill>
                  <a:srgbClr val="0070C0"/>
                </a:solidFill>
                <a:latin typeface="UTM Mother" panose="02040603050506020204" pitchFamily="18" charset="0"/>
                <a:cs typeface="Arial" panose="020B0604020202020204" pitchFamily="34" charset="0"/>
              </a:rPr>
              <a:t>Bài ca về mặt trời</a:t>
            </a:r>
            <a:endParaRPr lang="sv-SE" sz="4800" dirty="0">
              <a:solidFill>
                <a:srgbClr val="0070C0"/>
              </a:solidFill>
              <a:latin typeface="UTM Mother" panose="02040603050506020204" pitchFamily="18" charset="0"/>
              <a:cs typeface="Arial" panose="020B0604020202020204" pitchFamily="34" charset="0"/>
            </a:endParaRPr>
          </a:p>
        </p:txBody>
      </p:sp>
      <p:sp>
        <p:nvSpPr>
          <p:cNvPr id="6" name="Hộp Văn bản 5">
            <a:extLst>
              <a:ext uri="{FF2B5EF4-FFF2-40B4-BE49-F238E27FC236}">
                <a16:creationId xmlns:a16="http://schemas.microsoft.com/office/drawing/2014/main" id="{6BA161AD-8873-1BB2-9ABE-ECFA9D69022C}"/>
              </a:ext>
            </a:extLst>
          </p:cNvPr>
          <p:cNvSpPr txBox="1"/>
          <p:nvPr/>
        </p:nvSpPr>
        <p:spPr>
          <a:xfrm>
            <a:off x="398903" y="1164134"/>
            <a:ext cx="11314876" cy="5262979"/>
          </a:xfrm>
          <a:prstGeom prst="rect">
            <a:avLst/>
          </a:prstGeom>
          <a:noFill/>
        </p:spPr>
        <p:txBody>
          <a:bodyPr wrap="square">
            <a:spAutoFit/>
          </a:bodyPr>
          <a:lstStyle/>
          <a:p>
            <a:pPr algn="just"/>
            <a:r>
              <a:rPr lang="en-US"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Không hiểu sao, tôi thức dậy rất sớm. Sương mù như tấm khăn voan mỏng màu sữa bay la đà trên những khóm cây quanh vườn, trùm lấp một khoảng sân. Tôi chợt nhận ra, trên những ngọn cau cao, chim sẻ thi nhau cất tiếng hót. Tôi lắng tai nghe. Dàn đồng ca chim sẻ khi bổng khi trầm, khi nhanh khi chậm, xôn xao vòm không gian. Chúng đang hát về cái gì vậy? Tôi không thể biết được. Nhưng rõ ràng là chúng đã trông thấy một cái gì đó mà tôi không thể cùng trông thấy được.</a:t>
            </a:r>
          </a:p>
          <a:p>
            <a:pPr algn="just"/>
            <a:r>
              <a:rPr lang="en-US"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Tôi ngước nhìn về phương đông, sau vòm cây xanh thẫm bỗng nhô lên nửa vành mũ màu đỏ. Chiếc mũ đỏ to lớn nhô dần lên trên nền trời buổi sớm. Cuối cùng chiếc mũ đỏ bay lên khỏi vòm cây. Đấy là vầng mặt trời. Vầng mặt trời giống một chiếc mâm đồng đỏ bay từ từ chiếm lĩnh nền trời xa, rộng. Chim sẻ càng cất cao giọng, chiếc mâm đồng đỏ càng nhích dần lên.</a:t>
            </a:r>
          </a:p>
        </p:txBody>
      </p:sp>
    </p:spTree>
    <p:extLst>
      <p:ext uri="{BB962C8B-B14F-4D97-AF65-F5344CB8AC3E}">
        <p14:creationId xmlns:p14="http://schemas.microsoft.com/office/powerpoint/2010/main" val="1019759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69A1896D-58E5-25A3-7537-51AB902E978C}"/>
            </a:ext>
          </a:extLst>
        </p:cNvPr>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F40B5229-64C7-C596-E065-AE6CD332C73F}"/>
              </a:ext>
            </a:extLst>
          </p:cNvPr>
          <p:cNvSpPr/>
          <p:nvPr/>
        </p:nvSpPr>
        <p:spPr>
          <a:xfrm>
            <a:off x="159026" y="367747"/>
            <a:ext cx="11873948" cy="6238005"/>
          </a:xfrm>
          <a:prstGeom prst="roundRect">
            <a:avLst>
              <a:gd name="adj" fmla="val 12118"/>
            </a:avLst>
          </a:prstGeom>
          <a:solidFill>
            <a:schemeClr val="bg1"/>
          </a:solidFill>
          <a:ln w="76200">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3133E9-C459-CCEB-3E4F-7BEBFA418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50" y="502686"/>
            <a:ext cx="9015198" cy="6076243"/>
          </a:xfrm>
          <a:prstGeom prst="rect">
            <a:avLst/>
          </a:prstGeom>
        </p:spPr>
      </p:pic>
      <p:sp>
        <p:nvSpPr>
          <p:cNvPr id="8" name="Hộp Văn bản 5">
            <a:extLst>
              <a:ext uri="{FF2B5EF4-FFF2-40B4-BE49-F238E27FC236}">
                <a16:creationId xmlns:a16="http://schemas.microsoft.com/office/drawing/2014/main" id="{1E56C5B6-32D6-B8BC-9DEE-CF48D99C7A18}"/>
              </a:ext>
            </a:extLst>
          </p:cNvPr>
          <p:cNvSpPr txBox="1"/>
          <p:nvPr/>
        </p:nvSpPr>
        <p:spPr>
          <a:xfrm>
            <a:off x="1295451" y="661448"/>
            <a:ext cx="8778716" cy="5693866"/>
          </a:xfrm>
          <a:prstGeom prst="rect">
            <a:avLst/>
          </a:prstGeom>
          <a:noFill/>
        </p:spPr>
        <p:txBody>
          <a:bodyPr wrap="square">
            <a:spAutoFit/>
          </a:bodyPr>
          <a:lstStyle/>
          <a:p>
            <a:pPr algn="just"/>
            <a:r>
              <a:rPr lang="en-US" sz="2800">
                <a:latin typeface="Calibri" panose="020F0502020204030204" pitchFamily="34" charset="0"/>
                <a:cs typeface="Calibri" panose="020F0502020204030204" pitchFamily="34" charset="0"/>
              </a:rPr>
              <a:t>	</a:t>
            </a:r>
            <a:r>
              <a:rPr lang="vi-VN" sz="2800">
                <a:latin typeface="Calibri" panose="020F0502020204030204" pitchFamily="34" charset="0"/>
                <a:cs typeface="Calibri" panose="020F0502020204030204" pitchFamily="34" charset="0"/>
              </a:rPr>
              <a:t>Vầng mặt trời đã lên từ bao giờ? Chắc là nó đã nhô lên khỏi mặt biển trước khi nhô lên khỏi vòm cây. Trái tim tôi bỗng vang lên một bài ca hoà với bài ca của những con chim sẻ trên trời cao. Bài ca về mặt trời.</a:t>
            </a:r>
            <a:endParaRPr lang="en-US" sz="2800">
              <a:latin typeface="Calibri" panose="020F0502020204030204" pitchFamily="34" charset="0"/>
              <a:cs typeface="Calibri" panose="020F0502020204030204" pitchFamily="34" charset="0"/>
            </a:endParaRPr>
          </a:p>
          <a:p>
            <a:pPr lvl="3" algn="just"/>
            <a:r>
              <a:rPr lang="vi-VN" sz="2800">
                <a:latin typeface="Calibri" panose="020F0502020204030204" pitchFamily="34" charset="0"/>
                <a:cs typeface="Calibri" panose="020F0502020204030204" pitchFamily="34" charset="0"/>
              </a:rPr>
              <a:t>Mâm đồng đỏ.</a:t>
            </a:r>
            <a:endParaRPr lang="en-US" sz="2800">
              <a:latin typeface="Calibri" panose="020F0502020204030204" pitchFamily="34" charset="0"/>
              <a:cs typeface="Calibri" panose="020F0502020204030204" pitchFamily="34" charset="0"/>
            </a:endParaRPr>
          </a:p>
          <a:p>
            <a:pPr lvl="3" algn="just"/>
            <a:r>
              <a:rPr lang="vi-VN" sz="2800">
                <a:latin typeface="Calibri" panose="020F0502020204030204" pitchFamily="34" charset="0"/>
                <a:cs typeface="Calibri" panose="020F0502020204030204" pitchFamily="34" charset="0"/>
              </a:rPr>
              <a:t>Mâm đồng đỏ.</a:t>
            </a:r>
            <a:endParaRPr lang="en-US" sz="2800">
              <a:latin typeface="Calibri" panose="020F0502020204030204" pitchFamily="34" charset="0"/>
              <a:cs typeface="Calibri" panose="020F0502020204030204" pitchFamily="34" charset="0"/>
            </a:endParaRPr>
          </a:p>
          <a:p>
            <a:pPr lvl="3" algn="just"/>
            <a:r>
              <a:rPr lang="vi-VN" sz="2800">
                <a:latin typeface="Calibri" panose="020F0502020204030204" pitchFamily="34" charset="0"/>
                <a:cs typeface="Calibri" panose="020F0502020204030204" pitchFamily="34" charset="0"/>
              </a:rPr>
              <a:t>Suốt đêm tắm biển </a:t>
            </a:r>
            <a:endParaRPr lang="en-US" sz="2800">
              <a:latin typeface="Calibri" panose="020F0502020204030204" pitchFamily="34" charset="0"/>
              <a:cs typeface="Calibri" panose="020F0502020204030204" pitchFamily="34" charset="0"/>
            </a:endParaRPr>
          </a:p>
          <a:p>
            <a:pPr lvl="3" algn="just"/>
            <a:r>
              <a:rPr lang="vi-VN" sz="2800">
                <a:latin typeface="Calibri" panose="020F0502020204030204" pitchFamily="34" charset="0"/>
                <a:cs typeface="Calibri" panose="020F0502020204030204" pitchFamily="34" charset="0"/>
              </a:rPr>
              <a:t>Làm nước biển sôi </a:t>
            </a:r>
            <a:endParaRPr lang="en-US" sz="2800">
              <a:latin typeface="Calibri" panose="020F0502020204030204" pitchFamily="34" charset="0"/>
              <a:cs typeface="Calibri" panose="020F0502020204030204" pitchFamily="34" charset="0"/>
            </a:endParaRPr>
          </a:p>
          <a:p>
            <a:pPr lvl="3" algn="just"/>
            <a:r>
              <a:rPr lang="vi-VN" sz="2800">
                <a:latin typeface="Calibri" panose="020F0502020204030204" pitchFamily="34" charset="0"/>
                <a:cs typeface="Calibri" panose="020F0502020204030204" pitchFamily="34" charset="0"/>
              </a:rPr>
              <a:t>Ngày trở về trời</a:t>
            </a:r>
            <a:endParaRPr lang="en-US" sz="2800">
              <a:latin typeface="Calibri" panose="020F0502020204030204" pitchFamily="34" charset="0"/>
              <a:cs typeface="Calibri" panose="020F0502020204030204" pitchFamily="34" charset="0"/>
            </a:endParaRPr>
          </a:p>
          <a:p>
            <a:pPr lvl="3" algn="just"/>
            <a:r>
              <a:rPr lang="vi-VN" sz="2800">
                <a:latin typeface="Calibri" panose="020F0502020204030204" pitchFamily="34" charset="0"/>
                <a:cs typeface="Calibri" panose="020F0502020204030204" pitchFamily="34" charset="0"/>
              </a:rPr>
              <a:t>Mâm đồng không nguội </a:t>
            </a:r>
            <a:endParaRPr lang="en-US" sz="2800">
              <a:latin typeface="Calibri" panose="020F0502020204030204" pitchFamily="34" charset="0"/>
              <a:cs typeface="Calibri" panose="020F0502020204030204" pitchFamily="34" charset="0"/>
            </a:endParaRPr>
          </a:p>
          <a:p>
            <a:pPr lvl="3" algn="just"/>
            <a:r>
              <a:rPr lang="vi-VN" sz="2800">
                <a:latin typeface="Calibri" panose="020F0502020204030204" pitchFamily="34" charset="0"/>
                <a:cs typeface="Calibri" panose="020F0502020204030204" pitchFamily="34" charset="0"/>
              </a:rPr>
              <a:t>Mâm đồng đỏ chói. </a:t>
            </a:r>
            <a:endParaRPr lang="en-US" sz="2800">
              <a:latin typeface="Calibri" panose="020F0502020204030204" pitchFamily="34" charset="0"/>
              <a:cs typeface="Calibri" panose="020F0502020204030204" pitchFamily="34" charset="0"/>
            </a:endParaRPr>
          </a:p>
          <a:p>
            <a:pPr lvl="3" algn="just"/>
            <a:r>
              <a:rPr lang="vi-VN" sz="2800">
                <a:latin typeface="Calibri" panose="020F0502020204030204" pitchFamily="34" charset="0"/>
                <a:cs typeface="Calibri" panose="020F0502020204030204" pitchFamily="34" charset="0"/>
              </a:rPr>
              <a:t>Mặt trời. Mặt trời... </a:t>
            </a:r>
            <a:endParaRPr lang="en-US" sz="2800">
              <a:latin typeface="Calibri" panose="020F0502020204030204" pitchFamily="34" charset="0"/>
              <a:cs typeface="Calibri" panose="020F0502020204030204" pitchFamily="34" charset="0"/>
            </a:endParaRPr>
          </a:p>
          <a:p>
            <a:pPr algn="just"/>
            <a:r>
              <a:rPr lang="en-US" sz="2800">
                <a:latin typeface="Calibri" panose="020F0502020204030204" pitchFamily="34" charset="0"/>
                <a:cs typeface="Calibri" panose="020F0502020204030204" pitchFamily="34" charset="0"/>
              </a:rPr>
              <a:t>					</a:t>
            </a:r>
            <a:r>
              <a:rPr lang="vi-VN" sz="2400" i="1">
                <a:latin typeface="Calibri" panose="020F0502020204030204" pitchFamily="34" charset="0"/>
                <a:cs typeface="Calibri" panose="020F0502020204030204" pitchFamily="34" charset="0"/>
              </a:rPr>
              <a:t>Theo Nguyễn Trọng Tạo</a:t>
            </a:r>
            <a:endParaRPr lang="vi-VN" sz="2800" i="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2929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1371</TotalTime>
  <Words>1931</Words>
  <Application>Microsoft Office PowerPoint</Application>
  <PresentationFormat>Widescreen</PresentationFormat>
  <Paragraphs>186</Paragraphs>
  <Slides>36</Slides>
  <Notes>0</Notes>
  <HiddenSlides>0</HiddenSlides>
  <MMClips>1</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36</vt:i4>
      </vt:variant>
    </vt:vector>
  </HeadingPairs>
  <TitlesOfParts>
    <vt:vector size="54" baseType="lpstr">
      <vt:lpstr>LNTH-LuoLuoNotangYuanTi 1</vt:lpstr>
      <vt:lpstr>Roboto</vt:lpstr>
      <vt:lpstr>UTM Mother</vt:lpstr>
      <vt:lpstr>UTM Duepuntozero</vt:lpstr>
      <vt:lpstr>Aptos</vt:lpstr>
      <vt:lpstr>#9Slide07 IcielLa Chic Pro Shad</vt:lpstr>
      <vt:lpstr>SVN-Apple</vt:lpstr>
      <vt:lpstr>Arial</vt:lpstr>
      <vt:lpstr>#9Slide05 Phobia</vt:lpstr>
      <vt:lpstr>UVN Banh Mi</vt:lpstr>
      <vt:lpstr>Aptos Display</vt:lpstr>
      <vt:lpstr>SVN-Gretoon</vt:lpstr>
      <vt:lpstr>UTM Edwardian</vt:lpstr>
      <vt:lpstr>#9Slide07 SVNBeachwood Sans</vt:lpstr>
      <vt:lpstr>Calibri</vt:lpstr>
      <vt:lpstr>iCiel Pony</vt:lpstr>
      <vt:lpstr>1_Chủ đề Office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Lại Thị Sen</cp:lastModifiedBy>
  <cp:revision>20</cp:revision>
  <dcterms:created xsi:type="dcterms:W3CDTF">2023-12-21T14:52:52Z</dcterms:created>
  <dcterms:modified xsi:type="dcterms:W3CDTF">2025-04-18T15:56:46Z</dcterms:modified>
  <cp:category>9Slide.vn</cp:category>
</cp:coreProperties>
</file>