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6" r:id="rId4"/>
    <p:sldId id="267" r:id="rId5"/>
    <p:sldId id="268" r:id="rId6"/>
    <p:sldId id="259" r:id="rId7"/>
    <p:sldId id="272" r:id="rId8"/>
    <p:sldId id="274" r:id="rId9"/>
    <p:sldId id="275" r:id="rId10"/>
    <p:sldId id="269" r:id="rId11"/>
    <p:sldId id="271" r:id="rId12"/>
    <p:sldId id="270" r:id="rId13"/>
    <p:sldId id="265" r:id="rId14"/>
    <p:sldId id="26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99"/>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3" d="100"/>
          <a:sy n="63" d="100"/>
        </p:scale>
        <p:origin x="804"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DC227-8DCE-8B5D-C16A-0C64F6A912A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8DB9E5-3C46-C4C0-E08D-E4282E72C2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716E1A-AE3A-2539-B65F-D12EC50F56C2}"/>
              </a:ext>
            </a:extLst>
          </p:cNvPr>
          <p:cNvSpPr>
            <a:spLocks noGrp="1"/>
          </p:cNvSpPr>
          <p:nvPr>
            <p:ph type="dt" sz="half" idx="10"/>
          </p:nvPr>
        </p:nvSpPr>
        <p:spPr>
          <a:xfrm>
            <a:off x="838200" y="6356350"/>
            <a:ext cx="2743200" cy="365125"/>
          </a:xfrm>
          <a:prstGeom prst="rect">
            <a:avLst/>
          </a:prstGeom>
        </p:spPr>
        <p:txBody>
          <a:bodyPr/>
          <a:lstStyle/>
          <a:p>
            <a:fld id="{81F455D6-BFFA-41F1-9328-41D5BB07F75F}" type="datetimeFigureOut">
              <a:rPr lang="en-US" smtClean="0"/>
              <a:t>4/20/2025</a:t>
            </a:fld>
            <a:endParaRPr lang="en-US"/>
          </a:p>
        </p:txBody>
      </p:sp>
      <p:sp>
        <p:nvSpPr>
          <p:cNvPr id="5" name="Footer Placeholder 4">
            <a:extLst>
              <a:ext uri="{FF2B5EF4-FFF2-40B4-BE49-F238E27FC236}">
                <a16:creationId xmlns:a16="http://schemas.microsoft.com/office/drawing/2014/main" id="{AF7EBF6D-A980-7FC4-A0E1-3DC85CEBCB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229BCE-0309-08C0-B0F9-57CDE83672C4}"/>
              </a:ext>
            </a:extLst>
          </p:cNvPr>
          <p:cNvSpPr>
            <a:spLocks noGrp="1"/>
          </p:cNvSpPr>
          <p:nvPr>
            <p:ph type="sldNum" sz="quarter" idx="12"/>
          </p:nvPr>
        </p:nvSpPr>
        <p:spPr>
          <a:xfrm>
            <a:off x="8610600" y="6356350"/>
            <a:ext cx="2743200" cy="365125"/>
          </a:xfrm>
          <a:prstGeom prst="rect">
            <a:avLst/>
          </a:prstGeom>
        </p:spPr>
        <p:txBody>
          <a:bodyPr/>
          <a:lstStyle/>
          <a:p>
            <a:fld id="{8EC7107F-02A8-4177-B120-8840721965AB}" type="slidenum">
              <a:rPr lang="en-US" smtClean="0"/>
              <a:t>‹#›</a:t>
            </a:fld>
            <a:endParaRPr lang="en-US"/>
          </a:p>
        </p:txBody>
      </p:sp>
    </p:spTree>
    <p:extLst>
      <p:ext uri="{BB962C8B-B14F-4D97-AF65-F5344CB8AC3E}">
        <p14:creationId xmlns:p14="http://schemas.microsoft.com/office/powerpoint/2010/main" val="1633962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79DCF-75C5-04E3-6528-DB16939BF58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DB456E-A2C1-531F-DE8B-88F9061609F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79FA9D-73F0-F1E1-88A8-7CFEB4BFF7AF}"/>
              </a:ext>
            </a:extLst>
          </p:cNvPr>
          <p:cNvSpPr>
            <a:spLocks noGrp="1"/>
          </p:cNvSpPr>
          <p:nvPr>
            <p:ph type="dt" sz="half" idx="10"/>
          </p:nvPr>
        </p:nvSpPr>
        <p:spPr>
          <a:xfrm>
            <a:off x="838200" y="6356350"/>
            <a:ext cx="2743200" cy="365125"/>
          </a:xfrm>
          <a:prstGeom prst="rect">
            <a:avLst/>
          </a:prstGeom>
        </p:spPr>
        <p:txBody>
          <a:bodyPr/>
          <a:lstStyle/>
          <a:p>
            <a:fld id="{81F455D6-BFFA-41F1-9328-41D5BB07F75F}" type="datetimeFigureOut">
              <a:rPr lang="en-US" smtClean="0"/>
              <a:t>4/20/2025</a:t>
            </a:fld>
            <a:endParaRPr lang="en-US"/>
          </a:p>
        </p:txBody>
      </p:sp>
      <p:sp>
        <p:nvSpPr>
          <p:cNvPr id="5" name="Footer Placeholder 4">
            <a:extLst>
              <a:ext uri="{FF2B5EF4-FFF2-40B4-BE49-F238E27FC236}">
                <a16:creationId xmlns:a16="http://schemas.microsoft.com/office/drawing/2014/main" id="{2FBAE8E8-CE52-2AF4-C057-65053C74D3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74114AB-81FA-6A0B-6025-8D57CE6A8718}"/>
              </a:ext>
            </a:extLst>
          </p:cNvPr>
          <p:cNvSpPr>
            <a:spLocks noGrp="1"/>
          </p:cNvSpPr>
          <p:nvPr>
            <p:ph type="sldNum" sz="quarter" idx="12"/>
          </p:nvPr>
        </p:nvSpPr>
        <p:spPr>
          <a:xfrm>
            <a:off x="8610600" y="6356350"/>
            <a:ext cx="2743200" cy="365125"/>
          </a:xfrm>
          <a:prstGeom prst="rect">
            <a:avLst/>
          </a:prstGeom>
        </p:spPr>
        <p:txBody>
          <a:bodyPr/>
          <a:lstStyle/>
          <a:p>
            <a:fld id="{8EC7107F-02A8-4177-B120-8840721965AB}" type="slidenum">
              <a:rPr lang="en-US" smtClean="0"/>
              <a:t>‹#›</a:t>
            </a:fld>
            <a:endParaRPr lang="en-US"/>
          </a:p>
        </p:txBody>
      </p:sp>
    </p:spTree>
    <p:extLst>
      <p:ext uri="{BB962C8B-B14F-4D97-AF65-F5344CB8AC3E}">
        <p14:creationId xmlns:p14="http://schemas.microsoft.com/office/powerpoint/2010/main" val="2050985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BA9B72-3ABC-680E-DB26-D96D162FD36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E2B915-85D7-5F7B-56AD-6D4BFFC5C39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F4B0F-3D76-1C91-DE6D-82DD0DFA6639}"/>
              </a:ext>
            </a:extLst>
          </p:cNvPr>
          <p:cNvSpPr>
            <a:spLocks noGrp="1"/>
          </p:cNvSpPr>
          <p:nvPr>
            <p:ph type="dt" sz="half" idx="10"/>
          </p:nvPr>
        </p:nvSpPr>
        <p:spPr>
          <a:xfrm>
            <a:off x="838200" y="6356350"/>
            <a:ext cx="2743200" cy="365125"/>
          </a:xfrm>
          <a:prstGeom prst="rect">
            <a:avLst/>
          </a:prstGeom>
        </p:spPr>
        <p:txBody>
          <a:bodyPr/>
          <a:lstStyle/>
          <a:p>
            <a:fld id="{81F455D6-BFFA-41F1-9328-41D5BB07F75F}" type="datetimeFigureOut">
              <a:rPr lang="en-US" smtClean="0"/>
              <a:t>4/20/2025</a:t>
            </a:fld>
            <a:endParaRPr lang="en-US"/>
          </a:p>
        </p:txBody>
      </p:sp>
      <p:sp>
        <p:nvSpPr>
          <p:cNvPr id="5" name="Footer Placeholder 4">
            <a:extLst>
              <a:ext uri="{FF2B5EF4-FFF2-40B4-BE49-F238E27FC236}">
                <a16:creationId xmlns:a16="http://schemas.microsoft.com/office/drawing/2014/main" id="{3CAD24FD-C826-CD03-2664-6D2FA96D00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C9AF34-72D4-CA35-0FC8-2C2288386037}"/>
              </a:ext>
            </a:extLst>
          </p:cNvPr>
          <p:cNvSpPr>
            <a:spLocks noGrp="1"/>
          </p:cNvSpPr>
          <p:nvPr>
            <p:ph type="sldNum" sz="quarter" idx="12"/>
          </p:nvPr>
        </p:nvSpPr>
        <p:spPr>
          <a:xfrm>
            <a:off x="8610600" y="6356350"/>
            <a:ext cx="2743200" cy="365125"/>
          </a:xfrm>
          <a:prstGeom prst="rect">
            <a:avLst/>
          </a:prstGeom>
        </p:spPr>
        <p:txBody>
          <a:bodyPr/>
          <a:lstStyle/>
          <a:p>
            <a:fld id="{8EC7107F-02A8-4177-B120-8840721965AB}" type="slidenum">
              <a:rPr lang="en-US" smtClean="0"/>
              <a:t>‹#›</a:t>
            </a:fld>
            <a:endParaRPr lang="en-US"/>
          </a:p>
        </p:txBody>
      </p:sp>
    </p:spTree>
    <p:extLst>
      <p:ext uri="{BB962C8B-B14F-4D97-AF65-F5344CB8AC3E}">
        <p14:creationId xmlns:p14="http://schemas.microsoft.com/office/powerpoint/2010/main" val="999655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8C3B7-50E9-2C80-4EEF-6434008149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1D607E-3F17-8740-904E-89C709A5373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0BD568-2C7A-A2C8-F862-AFC0D5E5F349}"/>
              </a:ext>
            </a:extLst>
          </p:cNvPr>
          <p:cNvSpPr>
            <a:spLocks noGrp="1"/>
          </p:cNvSpPr>
          <p:nvPr>
            <p:ph type="dt" sz="half" idx="10"/>
          </p:nvPr>
        </p:nvSpPr>
        <p:spPr>
          <a:xfrm>
            <a:off x="838200" y="6356350"/>
            <a:ext cx="2743200" cy="365125"/>
          </a:xfrm>
          <a:prstGeom prst="rect">
            <a:avLst/>
          </a:prstGeom>
        </p:spPr>
        <p:txBody>
          <a:bodyPr/>
          <a:lstStyle/>
          <a:p>
            <a:fld id="{81F455D6-BFFA-41F1-9328-41D5BB07F75F}" type="datetimeFigureOut">
              <a:rPr lang="en-US" smtClean="0"/>
              <a:t>4/20/2025</a:t>
            </a:fld>
            <a:endParaRPr lang="en-US"/>
          </a:p>
        </p:txBody>
      </p:sp>
      <p:sp>
        <p:nvSpPr>
          <p:cNvPr id="5" name="Footer Placeholder 4">
            <a:extLst>
              <a:ext uri="{FF2B5EF4-FFF2-40B4-BE49-F238E27FC236}">
                <a16:creationId xmlns:a16="http://schemas.microsoft.com/office/drawing/2014/main" id="{02930754-37EB-4AFA-121C-E9D5312EF7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EB5C46-60DE-18DF-3E61-9BA8F941F62D}"/>
              </a:ext>
            </a:extLst>
          </p:cNvPr>
          <p:cNvSpPr>
            <a:spLocks noGrp="1"/>
          </p:cNvSpPr>
          <p:nvPr>
            <p:ph type="sldNum" sz="quarter" idx="12"/>
          </p:nvPr>
        </p:nvSpPr>
        <p:spPr>
          <a:xfrm>
            <a:off x="8610600" y="6356350"/>
            <a:ext cx="2743200" cy="365125"/>
          </a:xfrm>
          <a:prstGeom prst="rect">
            <a:avLst/>
          </a:prstGeom>
        </p:spPr>
        <p:txBody>
          <a:bodyPr/>
          <a:lstStyle/>
          <a:p>
            <a:fld id="{8EC7107F-02A8-4177-B120-8840721965AB}" type="slidenum">
              <a:rPr lang="en-US" smtClean="0"/>
              <a:t>‹#›</a:t>
            </a:fld>
            <a:endParaRPr lang="en-US"/>
          </a:p>
        </p:txBody>
      </p:sp>
    </p:spTree>
    <p:extLst>
      <p:ext uri="{BB962C8B-B14F-4D97-AF65-F5344CB8AC3E}">
        <p14:creationId xmlns:p14="http://schemas.microsoft.com/office/powerpoint/2010/main" val="886722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D7927-4AA3-5B33-E2B6-C000B74BF10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AF84CF-B7CA-BC0F-31A8-C743B901F19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4B21D6-DF07-F258-CEF1-77963518D35A}"/>
              </a:ext>
            </a:extLst>
          </p:cNvPr>
          <p:cNvSpPr>
            <a:spLocks noGrp="1"/>
          </p:cNvSpPr>
          <p:nvPr>
            <p:ph type="dt" sz="half" idx="10"/>
          </p:nvPr>
        </p:nvSpPr>
        <p:spPr>
          <a:xfrm>
            <a:off x="838200" y="6356350"/>
            <a:ext cx="2743200" cy="365125"/>
          </a:xfrm>
          <a:prstGeom prst="rect">
            <a:avLst/>
          </a:prstGeom>
        </p:spPr>
        <p:txBody>
          <a:bodyPr/>
          <a:lstStyle/>
          <a:p>
            <a:fld id="{81F455D6-BFFA-41F1-9328-41D5BB07F75F}" type="datetimeFigureOut">
              <a:rPr lang="en-US" smtClean="0"/>
              <a:t>4/20/2025</a:t>
            </a:fld>
            <a:endParaRPr lang="en-US"/>
          </a:p>
        </p:txBody>
      </p:sp>
      <p:sp>
        <p:nvSpPr>
          <p:cNvPr id="5" name="Footer Placeholder 4">
            <a:extLst>
              <a:ext uri="{FF2B5EF4-FFF2-40B4-BE49-F238E27FC236}">
                <a16:creationId xmlns:a16="http://schemas.microsoft.com/office/drawing/2014/main" id="{860CACA3-097B-EF62-6F27-EE42441966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BB5264-5C2F-8C5F-941F-99279C122A55}"/>
              </a:ext>
            </a:extLst>
          </p:cNvPr>
          <p:cNvSpPr>
            <a:spLocks noGrp="1"/>
          </p:cNvSpPr>
          <p:nvPr>
            <p:ph type="sldNum" sz="quarter" idx="12"/>
          </p:nvPr>
        </p:nvSpPr>
        <p:spPr>
          <a:xfrm>
            <a:off x="8610600" y="6356350"/>
            <a:ext cx="2743200" cy="365125"/>
          </a:xfrm>
          <a:prstGeom prst="rect">
            <a:avLst/>
          </a:prstGeom>
        </p:spPr>
        <p:txBody>
          <a:bodyPr/>
          <a:lstStyle/>
          <a:p>
            <a:fld id="{8EC7107F-02A8-4177-B120-8840721965AB}" type="slidenum">
              <a:rPr lang="en-US" smtClean="0"/>
              <a:t>‹#›</a:t>
            </a:fld>
            <a:endParaRPr lang="en-US"/>
          </a:p>
        </p:txBody>
      </p:sp>
    </p:spTree>
    <p:extLst>
      <p:ext uri="{BB962C8B-B14F-4D97-AF65-F5344CB8AC3E}">
        <p14:creationId xmlns:p14="http://schemas.microsoft.com/office/powerpoint/2010/main" val="3970431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1A664-CD04-D6AF-CE1F-84A90884A4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92EE5D9-4702-A62E-4BD5-27553BEDBFD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7732FD-2FCE-F861-1AC2-979E225F8C5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3B50C2-1D6C-BE63-D8C3-EF7369954B0A}"/>
              </a:ext>
            </a:extLst>
          </p:cNvPr>
          <p:cNvSpPr>
            <a:spLocks noGrp="1"/>
          </p:cNvSpPr>
          <p:nvPr>
            <p:ph type="dt" sz="half" idx="10"/>
          </p:nvPr>
        </p:nvSpPr>
        <p:spPr>
          <a:xfrm>
            <a:off x="838200" y="6356350"/>
            <a:ext cx="2743200" cy="365125"/>
          </a:xfrm>
          <a:prstGeom prst="rect">
            <a:avLst/>
          </a:prstGeom>
        </p:spPr>
        <p:txBody>
          <a:bodyPr/>
          <a:lstStyle/>
          <a:p>
            <a:fld id="{81F455D6-BFFA-41F1-9328-41D5BB07F75F}" type="datetimeFigureOut">
              <a:rPr lang="en-US" smtClean="0"/>
              <a:t>4/20/2025</a:t>
            </a:fld>
            <a:endParaRPr lang="en-US"/>
          </a:p>
        </p:txBody>
      </p:sp>
      <p:sp>
        <p:nvSpPr>
          <p:cNvPr id="6" name="Footer Placeholder 5">
            <a:extLst>
              <a:ext uri="{FF2B5EF4-FFF2-40B4-BE49-F238E27FC236}">
                <a16:creationId xmlns:a16="http://schemas.microsoft.com/office/drawing/2014/main" id="{8F0E56EF-1508-5F07-05EF-68CDF3A91C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C9E370F-DDB6-1B58-A497-FCDE3E0EFDC7}"/>
              </a:ext>
            </a:extLst>
          </p:cNvPr>
          <p:cNvSpPr>
            <a:spLocks noGrp="1"/>
          </p:cNvSpPr>
          <p:nvPr>
            <p:ph type="sldNum" sz="quarter" idx="12"/>
          </p:nvPr>
        </p:nvSpPr>
        <p:spPr>
          <a:xfrm>
            <a:off x="8610600" y="6356350"/>
            <a:ext cx="2743200" cy="365125"/>
          </a:xfrm>
          <a:prstGeom prst="rect">
            <a:avLst/>
          </a:prstGeom>
        </p:spPr>
        <p:txBody>
          <a:bodyPr/>
          <a:lstStyle/>
          <a:p>
            <a:fld id="{8EC7107F-02A8-4177-B120-8840721965AB}" type="slidenum">
              <a:rPr lang="en-US" smtClean="0"/>
              <a:t>‹#›</a:t>
            </a:fld>
            <a:endParaRPr lang="en-US"/>
          </a:p>
        </p:txBody>
      </p:sp>
    </p:spTree>
    <p:extLst>
      <p:ext uri="{BB962C8B-B14F-4D97-AF65-F5344CB8AC3E}">
        <p14:creationId xmlns:p14="http://schemas.microsoft.com/office/powerpoint/2010/main" val="570318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6A42E-643B-50E4-503A-977436EC028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1EBE10A-D1CD-E940-97E1-DA251C76F16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DC22A5-4659-3F71-B635-9422A484E4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98E40D-21CF-C51C-DB3D-B415109FC2B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8664FD-1929-E781-CC1A-B579810B964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378C3D-ACE3-3F28-D084-78F4FEC8FF7F}"/>
              </a:ext>
            </a:extLst>
          </p:cNvPr>
          <p:cNvSpPr>
            <a:spLocks noGrp="1"/>
          </p:cNvSpPr>
          <p:nvPr>
            <p:ph type="dt" sz="half" idx="10"/>
          </p:nvPr>
        </p:nvSpPr>
        <p:spPr>
          <a:xfrm>
            <a:off x="838200" y="6356350"/>
            <a:ext cx="2743200" cy="365125"/>
          </a:xfrm>
          <a:prstGeom prst="rect">
            <a:avLst/>
          </a:prstGeom>
        </p:spPr>
        <p:txBody>
          <a:bodyPr/>
          <a:lstStyle/>
          <a:p>
            <a:fld id="{81F455D6-BFFA-41F1-9328-41D5BB07F75F}" type="datetimeFigureOut">
              <a:rPr lang="en-US" smtClean="0"/>
              <a:t>4/20/2025</a:t>
            </a:fld>
            <a:endParaRPr lang="en-US"/>
          </a:p>
        </p:txBody>
      </p:sp>
      <p:sp>
        <p:nvSpPr>
          <p:cNvPr id="8" name="Footer Placeholder 7">
            <a:extLst>
              <a:ext uri="{FF2B5EF4-FFF2-40B4-BE49-F238E27FC236}">
                <a16:creationId xmlns:a16="http://schemas.microsoft.com/office/drawing/2014/main" id="{EC4DE926-D2DB-A8CC-6616-C811CB11BA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EE3EC00-655B-DF8D-7D1C-AB68F0FDC9EA}"/>
              </a:ext>
            </a:extLst>
          </p:cNvPr>
          <p:cNvSpPr>
            <a:spLocks noGrp="1"/>
          </p:cNvSpPr>
          <p:nvPr>
            <p:ph type="sldNum" sz="quarter" idx="12"/>
          </p:nvPr>
        </p:nvSpPr>
        <p:spPr>
          <a:xfrm>
            <a:off x="8610600" y="6356350"/>
            <a:ext cx="2743200" cy="365125"/>
          </a:xfrm>
          <a:prstGeom prst="rect">
            <a:avLst/>
          </a:prstGeom>
        </p:spPr>
        <p:txBody>
          <a:bodyPr/>
          <a:lstStyle/>
          <a:p>
            <a:fld id="{8EC7107F-02A8-4177-B120-8840721965AB}" type="slidenum">
              <a:rPr lang="en-US" smtClean="0"/>
              <a:t>‹#›</a:t>
            </a:fld>
            <a:endParaRPr lang="en-US"/>
          </a:p>
        </p:txBody>
      </p:sp>
    </p:spTree>
    <p:extLst>
      <p:ext uri="{BB962C8B-B14F-4D97-AF65-F5344CB8AC3E}">
        <p14:creationId xmlns:p14="http://schemas.microsoft.com/office/powerpoint/2010/main" val="3003320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8645B-6E1A-DC31-FA9E-FF9ADD108E1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100B3FA-EBC1-022F-21B2-628563A3E829}"/>
              </a:ext>
            </a:extLst>
          </p:cNvPr>
          <p:cNvSpPr>
            <a:spLocks noGrp="1"/>
          </p:cNvSpPr>
          <p:nvPr>
            <p:ph type="dt" sz="half" idx="10"/>
          </p:nvPr>
        </p:nvSpPr>
        <p:spPr>
          <a:xfrm>
            <a:off x="838200" y="6356350"/>
            <a:ext cx="2743200" cy="365125"/>
          </a:xfrm>
          <a:prstGeom prst="rect">
            <a:avLst/>
          </a:prstGeom>
        </p:spPr>
        <p:txBody>
          <a:bodyPr/>
          <a:lstStyle/>
          <a:p>
            <a:fld id="{81F455D6-BFFA-41F1-9328-41D5BB07F75F}" type="datetimeFigureOut">
              <a:rPr lang="en-US" smtClean="0"/>
              <a:t>4/20/2025</a:t>
            </a:fld>
            <a:endParaRPr lang="en-US"/>
          </a:p>
        </p:txBody>
      </p:sp>
      <p:sp>
        <p:nvSpPr>
          <p:cNvPr id="4" name="Footer Placeholder 3">
            <a:extLst>
              <a:ext uri="{FF2B5EF4-FFF2-40B4-BE49-F238E27FC236}">
                <a16:creationId xmlns:a16="http://schemas.microsoft.com/office/drawing/2014/main" id="{68767972-6F5C-F946-61B3-E72120552D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985F23E-FEB1-4C28-DA56-523D73D561C9}"/>
              </a:ext>
            </a:extLst>
          </p:cNvPr>
          <p:cNvSpPr>
            <a:spLocks noGrp="1"/>
          </p:cNvSpPr>
          <p:nvPr>
            <p:ph type="sldNum" sz="quarter" idx="12"/>
          </p:nvPr>
        </p:nvSpPr>
        <p:spPr>
          <a:xfrm>
            <a:off x="8610600" y="6356350"/>
            <a:ext cx="2743200" cy="365125"/>
          </a:xfrm>
          <a:prstGeom prst="rect">
            <a:avLst/>
          </a:prstGeom>
        </p:spPr>
        <p:txBody>
          <a:bodyPr/>
          <a:lstStyle/>
          <a:p>
            <a:fld id="{8EC7107F-02A8-4177-B120-8840721965AB}" type="slidenum">
              <a:rPr lang="en-US" smtClean="0"/>
              <a:t>‹#›</a:t>
            </a:fld>
            <a:endParaRPr lang="en-US"/>
          </a:p>
        </p:txBody>
      </p:sp>
    </p:spTree>
    <p:extLst>
      <p:ext uri="{BB962C8B-B14F-4D97-AF65-F5344CB8AC3E}">
        <p14:creationId xmlns:p14="http://schemas.microsoft.com/office/powerpoint/2010/main" val="1334920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66601D-E7FF-D678-CE20-E7EE89413BC6}"/>
              </a:ext>
            </a:extLst>
          </p:cNvPr>
          <p:cNvSpPr>
            <a:spLocks noGrp="1"/>
          </p:cNvSpPr>
          <p:nvPr>
            <p:ph type="dt" sz="half" idx="10"/>
          </p:nvPr>
        </p:nvSpPr>
        <p:spPr>
          <a:xfrm>
            <a:off x="838200" y="6356350"/>
            <a:ext cx="2743200" cy="365125"/>
          </a:xfrm>
          <a:prstGeom prst="rect">
            <a:avLst/>
          </a:prstGeom>
        </p:spPr>
        <p:txBody>
          <a:bodyPr/>
          <a:lstStyle/>
          <a:p>
            <a:fld id="{81F455D6-BFFA-41F1-9328-41D5BB07F75F}" type="datetimeFigureOut">
              <a:rPr lang="en-US" smtClean="0"/>
              <a:t>4/20/2025</a:t>
            </a:fld>
            <a:endParaRPr lang="en-US"/>
          </a:p>
        </p:txBody>
      </p:sp>
      <p:sp>
        <p:nvSpPr>
          <p:cNvPr id="3" name="Footer Placeholder 2">
            <a:extLst>
              <a:ext uri="{FF2B5EF4-FFF2-40B4-BE49-F238E27FC236}">
                <a16:creationId xmlns:a16="http://schemas.microsoft.com/office/drawing/2014/main" id="{6B2149CC-84A7-5D4B-827C-A0F07C5A57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C7D0E4B-5D12-27DE-BF04-EEE5E01D94AC}"/>
              </a:ext>
            </a:extLst>
          </p:cNvPr>
          <p:cNvSpPr>
            <a:spLocks noGrp="1"/>
          </p:cNvSpPr>
          <p:nvPr>
            <p:ph type="sldNum" sz="quarter" idx="12"/>
          </p:nvPr>
        </p:nvSpPr>
        <p:spPr>
          <a:xfrm>
            <a:off x="8610600" y="6356350"/>
            <a:ext cx="2743200" cy="365125"/>
          </a:xfrm>
          <a:prstGeom prst="rect">
            <a:avLst/>
          </a:prstGeom>
        </p:spPr>
        <p:txBody>
          <a:bodyPr/>
          <a:lstStyle/>
          <a:p>
            <a:fld id="{8EC7107F-02A8-4177-B120-8840721965AB}" type="slidenum">
              <a:rPr lang="en-US" smtClean="0"/>
              <a:t>‹#›</a:t>
            </a:fld>
            <a:endParaRPr lang="en-US"/>
          </a:p>
        </p:txBody>
      </p:sp>
    </p:spTree>
    <p:extLst>
      <p:ext uri="{BB962C8B-B14F-4D97-AF65-F5344CB8AC3E}">
        <p14:creationId xmlns:p14="http://schemas.microsoft.com/office/powerpoint/2010/main" val="1775639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FD0CC-CC05-3031-63D4-4691068EB6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E8593B-92F3-D6FF-FB16-7CB2513AB87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EB02EE-EBCF-1B57-70A7-FD7F49FFF66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DB4DD3-CADB-2898-B02F-92D375F82291}"/>
              </a:ext>
            </a:extLst>
          </p:cNvPr>
          <p:cNvSpPr>
            <a:spLocks noGrp="1"/>
          </p:cNvSpPr>
          <p:nvPr>
            <p:ph type="dt" sz="half" idx="10"/>
          </p:nvPr>
        </p:nvSpPr>
        <p:spPr>
          <a:xfrm>
            <a:off x="838200" y="6356350"/>
            <a:ext cx="2743200" cy="365125"/>
          </a:xfrm>
          <a:prstGeom prst="rect">
            <a:avLst/>
          </a:prstGeom>
        </p:spPr>
        <p:txBody>
          <a:bodyPr/>
          <a:lstStyle/>
          <a:p>
            <a:fld id="{81F455D6-BFFA-41F1-9328-41D5BB07F75F}" type="datetimeFigureOut">
              <a:rPr lang="en-US" smtClean="0"/>
              <a:t>4/20/2025</a:t>
            </a:fld>
            <a:endParaRPr lang="en-US"/>
          </a:p>
        </p:txBody>
      </p:sp>
      <p:sp>
        <p:nvSpPr>
          <p:cNvPr id="6" name="Footer Placeholder 5">
            <a:extLst>
              <a:ext uri="{FF2B5EF4-FFF2-40B4-BE49-F238E27FC236}">
                <a16:creationId xmlns:a16="http://schemas.microsoft.com/office/drawing/2014/main" id="{36549CE0-9CBB-5250-CF3B-18C24174C0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BA1DE63-B906-478C-A213-EA2BC299CC1F}"/>
              </a:ext>
            </a:extLst>
          </p:cNvPr>
          <p:cNvSpPr>
            <a:spLocks noGrp="1"/>
          </p:cNvSpPr>
          <p:nvPr>
            <p:ph type="sldNum" sz="quarter" idx="12"/>
          </p:nvPr>
        </p:nvSpPr>
        <p:spPr>
          <a:xfrm>
            <a:off x="8610600" y="6356350"/>
            <a:ext cx="2743200" cy="365125"/>
          </a:xfrm>
          <a:prstGeom prst="rect">
            <a:avLst/>
          </a:prstGeom>
        </p:spPr>
        <p:txBody>
          <a:bodyPr/>
          <a:lstStyle/>
          <a:p>
            <a:fld id="{8EC7107F-02A8-4177-B120-8840721965AB}" type="slidenum">
              <a:rPr lang="en-US" smtClean="0"/>
              <a:t>‹#›</a:t>
            </a:fld>
            <a:endParaRPr lang="en-US"/>
          </a:p>
        </p:txBody>
      </p:sp>
    </p:spTree>
    <p:extLst>
      <p:ext uri="{BB962C8B-B14F-4D97-AF65-F5344CB8AC3E}">
        <p14:creationId xmlns:p14="http://schemas.microsoft.com/office/powerpoint/2010/main" val="802648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23F33-345F-E3EB-3D39-3D4B41498FD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DABD0E-D30A-7337-DE78-92AC4E178CE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167A0D-2DDD-5218-5831-227AFB1B5F0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650F3A-FCA4-CE2B-5373-F9027237796C}"/>
              </a:ext>
            </a:extLst>
          </p:cNvPr>
          <p:cNvSpPr>
            <a:spLocks noGrp="1"/>
          </p:cNvSpPr>
          <p:nvPr>
            <p:ph type="dt" sz="half" idx="10"/>
          </p:nvPr>
        </p:nvSpPr>
        <p:spPr>
          <a:xfrm>
            <a:off x="838200" y="6356350"/>
            <a:ext cx="2743200" cy="365125"/>
          </a:xfrm>
          <a:prstGeom prst="rect">
            <a:avLst/>
          </a:prstGeom>
        </p:spPr>
        <p:txBody>
          <a:bodyPr/>
          <a:lstStyle/>
          <a:p>
            <a:fld id="{81F455D6-BFFA-41F1-9328-41D5BB07F75F}" type="datetimeFigureOut">
              <a:rPr lang="en-US" smtClean="0"/>
              <a:t>4/20/2025</a:t>
            </a:fld>
            <a:endParaRPr lang="en-US"/>
          </a:p>
        </p:txBody>
      </p:sp>
      <p:sp>
        <p:nvSpPr>
          <p:cNvPr id="6" name="Footer Placeholder 5">
            <a:extLst>
              <a:ext uri="{FF2B5EF4-FFF2-40B4-BE49-F238E27FC236}">
                <a16:creationId xmlns:a16="http://schemas.microsoft.com/office/drawing/2014/main" id="{92F5B86D-B222-1669-D529-14F1E0581B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011D35-D549-6234-5821-91996585E4C0}"/>
              </a:ext>
            </a:extLst>
          </p:cNvPr>
          <p:cNvSpPr>
            <a:spLocks noGrp="1"/>
          </p:cNvSpPr>
          <p:nvPr>
            <p:ph type="sldNum" sz="quarter" idx="12"/>
          </p:nvPr>
        </p:nvSpPr>
        <p:spPr>
          <a:xfrm>
            <a:off x="8610600" y="6356350"/>
            <a:ext cx="2743200" cy="365125"/>
          </a:xfrm>
          <a:prstGeom prst="rect">
            <a:avLst/>
          </a:prstGeom>
        </p:spPr>
        <p:txBody>
          <a:bodyPr/>
          <a:lstStyle/>
          <a:p>
            <a:fld id="{8EC7107F-02A8-4177-B120-8840721965AB}" type="slidenum">
              <a:rPr lang="en-US" smtClean="0"/>
              <a:t>‹#›</a:t>
            </a:fld>
            <a:endParaRPr lang="en-US"/>
          </a:p>
        </p:txBody>
      </p:sp>
    </p:spTree>
    <p:extLst>
      <p:ext uri="{BB962C8B-B14F-4D97-AF65-F5344CB8AC3E}">
        <p14:creationId xmlns:p14="http://schemas.microsoft.com/office/powerpoint/2010/main" val="1365552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C4E2E5F1-7105-D68A-2362-9DB6AECC3D5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8" name="Freeform 4">
            <a:extLst>
              <a:ext uri="{FF2B5EF4-FFF2-40B4-BE49-F238E27FC236}">
                <a16:creationId xmlns:a16="http://schemas.microsoft.com/office/drawing/2014/main" id="{43329023-869D-A202-C422-F8DF24C7FCA1}"/>
              </a:ext>
            </a:extLst>
          </p:cNvPr>
          <p:cNvSpPr/>
          <p:nvPr userDrawn="1"/>
        </p:nvSpPr>
        <p:spPr>
          <a:xfrm>
            <a:off x="0" y="0"/>
            <a:ext cx="12192000" cy="6858000"/>
          </a:xfrm>
          <a:custGeom>
            <a:avLst/>
            <a:gdLst/>
            <a:ahLst/>
            <a:cxnLst/>
            <a:rect l="l" t="t" r="r" b="b"/>
            <a:pathLst>
              <a:path w="12406432" h="8229600">
                <a:moveTo>
                  <a:pt x="0" y="0"/>
                </a:moveTo>
                <a:lnTo>
                  <a:pt x="12406432" y="0"/>
                </a:lnTo>
                <a:lnTo>
                  <a:pt x="12406432" y="8229600"/>
                </a:lnTo>
                <a:lnTo>
                  <a:pt x="0" y="8229600"/>
                </a:lnTo>
                <a:lnTo>
                  <a:pt x="0" y="0"/>
                </a:lnTo>
                <a:close/>
              </a:path>
            </a:pathLst>
          </a:custGeom>
          <a:blipFill>
            <a:blip r:embed="rId13"/>
            <a:stretch>
              <a:fillRect/>
            </a:stretch>
          </a:blipFill>
        </p:spPr>
        <p:txBody>
          <a:bodyPr/>
          <a:lstStyle/>
          <a:p>
            <a:endParaRPr lang="en-US"/>
          </a:p>
        </p:txBody>
      </p:sp>
    </p:spTree>
    <p:extLst>
      <p:ext uri="{BB962C8B-B14F-4D97-AF65-F5344CB8AC3E}">
        <p14:creationId xmlns:p14="http://schemas.microsoft.com/office/powerpoint/2010/main" val="2508137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s://www.youtube.com/watch?v=D0eoZDMmgqw"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id="{F74CA8D6-4BF2-C565-ED96-743EBAEA5D9A}"/>
              </a:ext>
            </a:extLst>
          </p:cNvPr>
          <p:cNvSpPr txBox="1"/>
          <p:nvPr/>
        </p:nvSpPr>
        <p:spPr>
          <a:xfrm rot="21185612">
            <a:off x="2574874" y="1235277"/>
            <a:ext cx="2703181" cy="120032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Chủ điểm</a:t>
            </a:r>
            <a:endParaRPr kumimoji="0" lang="en-US" sz="8000" b="0" i="0" u="none" strike="noStrike" kern="1200" cap="none" spc="0" normalizeH="0" baseline="0" noProof="0" dirty="0">
              <a:ln w="0"/>
              <a:solidFill>
                <a:srgbClr val="0070C0"/>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endParaRPr>
          </a:p>
        </p:txBody>
      </p:sp>
      <p:grpSp>
        <p:nvGrpSpPr>
          <p:cNvPr id="3" name="Group 11">
            <a:extLst>
              <a:ext uri="{FF2B5EF4-FFF2-40B4-BE49-F238E27FC236}">
                <a16:creationId xmlns:a16="http://schemas.microsoft.com/office/drawing/2014/main" id="{7CF89A4B-7143-92F6-DD36-327820D87B1F}"/>
              </a:ext>
            </a:extLst>
          </p:cNvPr>
          <p:cNvGrpSpPr/>
          <p:nvPr/>
        </p:nvGrpSpPr>
        <p:grpSpPr>
          <a:xfrm>
            <a:off x="2159269" y="1550459"/>
            <a:ext cx="10764252" cy="1323439"/>
            <a:chOff x="5590807" y="6572240"/>
            <a:chExt cx="13208089" cy="1911241"/>
          </a:xfrm>
        </p:grpSpPr>
        <p:sp>
          <p:nvSpPr>
            <p:cNvPr id="4" name="TextBox 12">
              <a:extLst>
                <a:ext uri="{FF2B5EF4-FFF2-40B4-BE49-F238E27FC236}">
                  <a16:creationId xmlns:a16="http://schemas.microsoft.com/office/drawing/2014/main" id="{C4CED867-FD61-C5CA-E01D-D11829DB107C}"/>
                </a:ext>
              </a:extLst>
            </p:cNvPr>
            <p:cNvSpPr txBox="1"/>
            <p:nvPr/>
          </p:nvSpPr>
          <p:spPr>
            <a:xfrm>
              <a:off x="5590807" y="6572240"/>
              <a:ext cx="13208089" cy="19112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8000" b="1" i="0" u="none" strike="noStrike" kern="1200" cap="none" spc="0" normalizeH="0" baseline="0" noProof="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rPr>
                <a:t>CHÂN TRỜI RỘNG MỞ</a:t>
              </a:r>
            </a:p>
          </p:txBody>
        </p:sp>
        <p:sp>
          <p:nvSpPr>
            <p:cNvPr id="5" name="TextBox 13">
              <a:extLst>
                <a:ext uri="{FF2B5EF4-FFF2-40B4-BE49-F238E27FC236}">
                  <a16:creationId xmlns:a16="http://schemas.microsoft.com/office/drawing/2014/main" id="{642C776D-B4BA-664C-7AFD-59248AB0E622}"/>
                </a:ext>
              </a:extLst>
            </p:cNvPr>
            <p:cNvSpPr txBox="1"/>
            <p:nvPr/>
          </p:nvSpPr>
          <p:spPr>
            <a:xfrm>
              <a:off x="5590807" y="6572240"/>
              <a:ext cx="13208089" cy="19112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28575">
                    <a:solidFill>
                      <a:srgbClr val="002060"/>
                    </a:solidFill>
                    <a:prstDash val="solid"/>
                  </a:ln>
                  <a:solidFill>
                    <a:srgbClr val="99FF99"/>
                  </a:solidFill>
                  <a:uLnTx/>
                  <a:uFillTx/>
                  <a:latin typeface="UVN Banh Mi" pitchFamily="2" charset="0"/>
                </a:rPr>
                <a:t>CHÂN TRỜI RỘNG MỞ</a:t>
              </a:r>
              <a:endParaRPr kumimoji="0" lang="en-US" sz="8000" b="1" i="0" u="none" strike="noStrike" kern="1200" cap="none" spc="0" normalizeH="0" baseline="0" noProof="0" dirty="0">
                <a:ln w="28575">
                  <a:solidFill>
                    <a:srgbClr val="002060"/>
                  </a:solidFill>
                  <a:prstDash val="solid"/>
                </a:ln>
                <a:solidFill>
                  <a:srgbClr val="FFCC66"/>
                </a:solidFill>
                <a:uLnTx/>
                <a:uFillTx/>
                <a:latin typeface="UVN Banh Mi" pitchFamily="2" charset="0"/>
              </a:endParaRPr>
            </a:p>
          </p:txBody>
        </p:sp>
      </p:grpSp>
      <p:pic>
        <p:nvPicPr>
          <p:cNvPr id="8" name="Picture 7" descr="A group of kids waving&#10;&#10;Description automatically generated">
            <a:extLst>
              <a:ext uri="{FF2B5EF4-FFF2-40B4-BE49-F238E27FC236}">
                <a16:creationId xmlns:a16="http://schemas.microsoft.com/office/drawing/2014/main" id="{FAEE1F57-5F56-C04C-388E-C1CF6C2AAC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1054" y="2873898"/>
            <a:ext cx="7509951" cy="3993424"/>
          </a:xfrm>
          <a:prstGeom prst="rect">
            <a:avLst/>
          </a:prstGeom>
        </p:spPr>
      </p:pic>
    </p:spTree>
    <p:extLst>
      <p:ext uri="{BB962C8B-B14F-4D97-AF65-F5344CB8AC3E}">
        <p14:creationId xmlns:p14="http://schemas.microsoft.com/office/powerpoint/2010/main" val="41715168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a:extLst>
            <a:ext uri="{FF2B5EF4-FFF2-40B4-BE49-F238E27FC236}">
              <a16:creationId xmlns:a16="http://schemas.microsoft.com/office/drawing/2014/main" id="{E9F75CF1-B09D-1730-CCD9-8689B0D5C2F5}"/>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7A65591-888E-2D1C-0316-7925A7CD9785}"/>
              </a:ext>
            </a:extLst>
          </p:cNvPr>
          <p:cNvSpPr/>
          <p:nvPr/>
        </p:nvSpPr>
        <p:spPr>
          <a:xfrm>
            <a:off x="556205" y="441434"/>
            <a:ext cx="11079590" cy="621161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0D94F37-F603-4F1E-C7EB-8A0BAD1301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7772" y="1229654"/>
            <a:ext cx="7595788" cy="5423393"/>
          </a:xfrm>
          <a:prstGeom prst="rect">
            <a:avLst/>
          </a:prstGeom>
        </p:spPr>
      </p:pic>
      <p:sp>
        <p:nvSpPr>
          <p:cNvPr id="6" name="TextBox 5">
            <a:extLst>
              <a:ext uri="{FF2B5EF4-FFF2-40B4-BE49-F238E27FC236}">
                <a16:creationId xmlns:a16="http://schemas.microsoft.com/office/drawing/2014/main" id="{CFAED63C-398F-CA94-8020-D062ACB26CE8}"/>
              </a:ext>
            </a:extLst>
          </p:cNvPr>
          <p:cNvSpPr txBox="1"/>
          <p:nvPr/>
        </p:nvSpPr>
        <p:spPr>
          <a:xfrm>
            <a:off x="1764895" y="583324"/>
            <a:ext cx="10753769" cy="646331"/>
          </a:xfrm>
          <a:prstGeom prst="rect">
            <a:avLst/>
          </a:prstGeom>
          <a:noFill/>
        </p:spPr>
        <p:txBody>
          <a:bodyPr wrap="square" rtlCol="0">
            <a:spAutoFit/>
          </a:bodyPr>
          <a:lstStyle/>
          <a:p>
            <a:r>
              <a:rPr lang="vi-VN" sz="3600"/>
              <a:t>b. Giới thiệu về địa điểm vui chơi đó:</a:t>
            </a:r>
            <a:endParaRPr lang="en-US" sz="3600"/>
          </a:p>
        </p:txBody>
      </p:sp>
    </p:spTree>
    <p:extLst>
      <p:ext uri="{BB962C8B-B14F-4D97-AF65-F5344CB8AC3E}">
        <p14:creationId xmlns:p14="http://schemas.microsoft.com/office/powerpoint/2010/main" val="116140281"/>
      </p:ext>
    </p:extLst>
  </p:cSld>
  <p:clrMapOvr>
    <a:masterClrMapping/>
  </p:clrMapOvr>
  <p:transition spd="slow">
    <p:comb/>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a:extLst>
            <a:ext uri="{FF2B5EF4-FFF2-40B4-BE49-F238E27FC236}">
              <a16:creationId xmlns:a16="http://schemas.microsoft.com/office/drawing/2014/main" id="{4F58199D-7845-D64E-B78A-5EFDF272BC36}"/>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AE6C0F5-9B61-27EB-012D-BB8B314742E2}"/>
              </a:ext>
            </a:extLst>
          </p:cNvPr>
          <p:cNvSpPr/>
          <p:nvPr/>
        </p:nvSpPr>
        <p:spPr>
          <a:xfrm>
            <a:off x="230383" y="173420"/>
            <a:ext cx="11751409" cy="647962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F5B179D-E538-2DE8-8C4D-37CE1EAE8753}"/>
              </a:ext>
            </a:extLst>
          </p:cNvPr>
          <p:cNvSpPr txBox="1"/>
          <p:nvPr/>
        </p:nvSpPr>
        <p:spPr>
          <a:xfrm>
            <a:off x="645543" y="425668"/>
            <a:ext cx="18138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rPr>
              <a:t>MẪU: </a:t>
            </a: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CE64F09-B878-8871-6C63-A53C89D69624}"/>
              </a:ext>
            </a:extLst>
          </p:cNvPr>
          <p:cNvSpPr txBox="1"/>
          <p:nvPr/>
        </p:nvSpPr>
        <p:spPr>
          <a:xfrm>
            <a:off x="464659" y="389418"/>
            <a:ext cx="11262681" cy="62478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mn-cs"/>
              </a:rPr>
              <a:t>Nhà em ở quận Hà Đông, rất gần với khu vui chơi giải trí Thiên Đường Bảo Sơn. Chính vì thế vào cuối tuần gia đình em thường cùng nhau đến đây vui chơi, thư giãn và giải trí. Em rất thích công viên Thiên Đường Bảo Sơn.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mn-cs"/>
              </a:rPr>
              <a:t>Em ấn tượng với Thiên Đường Bảo Sơn ngay từ cổng ra vào, nhìn những mái lợp ngói đỏ em nhớ đến những ngôi nhà truyền thống ngày xưa, nhưng khi vào đến bên trong lại xuất hiện nhiều công trình hiện đại. Nơi đây là một không gian xanh, sạch và rộng lớn, có cảnh núi non, có hồ nước và có cả động bên trong núi.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Trong khu vui chơi Thiên Đường Bảo Sơn có đến tám điểm tham quan đa dạng như: công viên nước, khu văn hoá ẩm thực, khu trò chơi cảm giác mạnh, thuỷ cung, nhà múa rối nước, khu tham quan động vật hoang dã… Em thấy các bạn nhỏ rất thích đi xem các loài động vật có trong công viên như hươu cao cổ, voi, tê giác, lạc đà. Em thích nhất khi được chơi trò đi thuyền nước trượt từ trên cao, trò chơi mang đến cảm giác mạnh khiến em rất thích thú.</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mn-cs"/>
              </a:rPr>
              <a:t>Cả người lớn và trẻ em đều có chung niềm háo hức và rất vui vẻ khi chơi các trò chơi trong khu giải trí. Nơi đông nhất là khu vui chơi dưới nước, đa số là các anh chị và người lớn xuống đây trượt và tắm mát. Ít có khu vui chơi nào giữ được cảnh quan xanh đẹp và sạch sẽ như ở Thiên Đường Bảo Sơn, vì đâu đâu cũng có những thùng rác hình con chim cánh cụt rất dễ thương.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mn-cs"/>
              </a:rPr>
              <a:t>Em tin rằng ai được đến khu vui chơi giải trí Thiên Đường Bảo Sơn một lần sẽ lại muốn đến những lần tiếp theo. Đây là một địa điểm lý tưởng cho các bạn nhỏ vừa vui chơi, vận động lại được học hỏi nhiều điều hay từ thế giới bao la kỳ diệu.</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5262034"/>
      </p:ext>
    </p:extLst>
  </p:cSld>
  <p:clrMapOvr>
    <a:masterClrMapping/>
  </p:clrMapOvr>
  <p:transition spd="slow">
    <p:comb/>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a:extLst>
            <a:ext uri="{FF2B5EF4-FFF2-40B4-BE49-F238E27FC236}">
              <a16:creationId xmlns:a16="http://schemas.microsoft.com/office/drawing/2014/main" id="{7B230341-4E27-6011-9A61-10A43ECF87B4}"/>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E82EDAE-20B8-F2FE-DF63-714652794562}"/>
              </a:ext>
            </a:extLst>
          </p:cNvPr>
          <p:cNvSpPr/>
          <p:nvPr/>
        </p:nvSpPr>
        <p:spPr>
          <a:xfrm>
            <a:off x="556205" y="441434"/>
            <a:ext cx="11079590" cy="621161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C884558-F1C3-9EC8-2285-C0DEDC699099}"/>
              </a:ext>
            </a:extLst>
          </p:cNvPr>
          <p:cNvSpPr txBox="1"/>
          <p:nvPr/>
        </p:nvSpPr>
        <p:spPr>
          <a:xfrm>
            <a:off x="1476282" y="662151"/>
            <a:ext cx="92394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2. Ghi lại những thông tin chính về một địa điểm vui chơi được giới</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thiệu ở bài tập 1.</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Hình ảnh Cảnh Công Viên PNG, Vector, PSD, và biểu tượng để tải về miễn phí  | pngtree">
            <a:extLst>
              <a:ext uri="{FF2B5EF4-FFF2-40B4-BE49-F238E27FC236}">
                <a16:creationId xmlns:a16="http://schemas.microsoft.com/office/drawing/2014/main" id="{7DE7A7E1-C50D-7F3F-BC9E-092FE4A9B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2107" y="1862480"/>
            <a:ext cx="5707786" cy="4702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47085"/>
      </p:ext>
    </p:extLst>
  </p:cSld>
  <p:clrMapOvr>
    <a:masterClrMapping/>
  </p:clrMapOvr>
  <p:transition spd="slow">
    <p:comb/>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888B8117-3EFF-1159-E71E-4CA2AA3E6840}"/>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8" name="TextBox 7">
            <a:extLst>
              <a:ext uri="{FF2B5EF4-FFF2-40B4-BE49-F238E27FC236}">
                <a16:creationId xmlns:a16="http://schemas.microsoft.com/office/drawing/2014/main" id="{C1559EEA-957D-2F5D-249B-B534CF268AB5}"/>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9" name="Picture 8">
            <a:extLst>
              <a:ext uri="{FF2B5EF4-FFF2-40B4-BE49-F238E27FC236}">
                <a16:creationId xmlns:a16="http://schemas.microsoft.com/office/drawing/2014/main" id="{E69C4EA0-5143-32C3-CECA-1693E721EFD5}"/>
              </a:ext>
            </a:extLst>
          </p:cNvPr>
          <p:cNvPicPr>
            <a:picLocks noChangeAspect="1"/>
          </p:cNvPicPr>
          <p:nvPr/>
        </p:nvPicPr>
        <p:blipFill>
          <a:blip r:embed="rId4">
            <a:duotone>
              <a:schemeClr val="accent2">
                <a:shade val="45000"/>
                <a:satMod val="135000"/>
              </a:schemeClr>
              <a:prstClr val="white"/>
            </a:duotone>
          </a:blip>
          <a:stretch>
            <a:fillRect/>
          </a:stretch>
        </p:blipFill>
        <p:spPr>
          <a:xfrm rot="737208" flipH="1">
            <a:off x="755225" y="2137949"/>
            <a:ext cx="919996" cy="919996"/>
          </a:xfrm>
          <a:prstGeom prst="rect">
            <a:avLst/>
          </a:prstGeom>
        </p:spPr>
      </p:pic>
      <p:sp>
        <p:nvSpPr>
          <p:cNvPr id="12" name="TextBox 11">
            <a:extLst>
              <a:ext uri="{FF2B5EF4-FFF2-40B4-BE49-F238E27FC236}">
                <a16:creationId xmlns:a16="http://schemas.microsoft.com/office/drawing/2014/main" id="{18B6955F-0009-B93D-8BAB-A8F36CCD914F}"/>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4" name="Picture 23">
            <a:extLst>
              <a:ext uri="{FF2B5EF4-FFF2-40B4-BE49-F238E27FC236}">
                <a16:creationId xmlns:a16="http://schemas.microsoft.com/office/drawing/2014/main" id="{086E7BD6-1017-A62B-8C2F-B233853AE1C3}"/>
              </a:ext>
            </a:extLst>
          </p:cNvPr>
          <p:cNvPicPr>
            <a:picLocks noChangeAspect="1"/>
          </p:cNvPicPr>
          <p:nvPr/>
        </p:nvPicPr>
        <p:blipFill>
          <a:blip r:embed="rId4">
            <a:duotone>
              <a:schemeClr val="accent2">
                <a:shade val="45000"/>
                <a:satMod val="135000"/>
              </a:schemeClr>
              <a:prstClr val="white"/>
            </a:duotone>
          </a:blip>
          <a:stretch>
            <a:fillRect/>
          </a:stretch>
        </p:blipFill>
        <p:spPr>
          <a:xfrm rot="737208" flipH="1">
            <a:off x="755225" y="3118961"/>
            <a:ext cx="919996" cy="919996"/>
          </a:xfrm>
          <a:prstGeom prst="rect">
            <a:avLst/>
          </a:prstGeom>
        </p:spPr>
      </p:pic>
      <p:sp>
        <p:nvSpPr>
          <p:cNvPr id="25" name="TextBox 24">
            <a:extLst>
              <a:ext uri="{FF2B5EF4-FFF2-40B4-BE49-F238E27FC236}">
                <a16:creationId xmlns:a16="http://schemas.microsoft.com/office/drawing/2014/main" id="{634EADA2-A133-CC3A-66BD-0375FC58E0ED}"/>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6" name="Picture 25">
            <a:extLst>
              <a:ext uri="{FF2B5EF4-FFF2-40B4-BE49-F238E27FC236}">
                <a16:creationId xmlns:a16="http://schemas.microsoft.com/office/drawing/2014/main" id="{E23D80E8-054B-FF7A-02A8-12C6E8D212AC}"/>
              </a:ext>
            </a:extLst>
          </p:cNvPr>
          <p:cNvPicPr>
            <a:picLocks noChangeAspect="1"/>
          </p:cNvPicPr>
          <p:nvPr/>
        </p:nvPicPr>
        <p:blipFill>
          <a:blip r:embed="rId4">
            <a:duotone>
              <a:schemeClr val="accent2">
                <a:shade val="45000"/>
                <a:satMod val="135000"/>
              </a:schemeClr>
              <a:prstClr val="white"/>
            </a:duotone>
          </a:blip>
          <a:stretch>
            <a:fillRect/>
          </a:stretch>
        </p:blipFill>
        <p:spPr>
          <a:xfrm rot="737208" flipH="1">
            <a:off x="755225" y="4099973"/>
            <a:ext cx="919996" cy="919996"/>
          </a:xfrm>
          <a:prstGeom prst="rect">
            <a:avLst/>
          </a:prstGeom>
        </p:spPr>
      </p:pic>
      <p:sp>
        <p:nvSpPr>
          <p:cNvPr id="27" name="TextBox 26">
            <a:extLst>
              <a:ext uri="{FF2B5EF4-FFF2-40B4-BE49-F238E27FC236}">
                <a16:creationId xmlns:a16="http://schemas.microsoft.com/office/drawing/2014/main" id="{24959CA1-BCBD-34B9-8B8C-90D98DFF4BE3}"/>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8" name="Picture 27">
            <a:extLst>
              <a:ext uri="{FF2B5EF4-FFF2-40B4-BE49-F238E27FC236}">
                <a16:creationId xmlns:a16="http://schemas.microsoft.com/office/drawing/2014/main" id="{C9601E72-F022-120B-1410-B7543F30684B}"/>
              </a:ext>
            </a:extLst>
          </p:cNvPr>
          <p:cNvPicPr>
            <a:picLocks noChangeAspect="1"/>
          </p:cNvPicPr>
          <p:nvPr/>
        </p:nvPicPr>
        <p:blipFill>
          <a:blip r:embed="rId4">
            <a:duotone>
              <a:schemeClr val="accent2">
                <a:shade val="45000"/>
                <a:satMod val="135000"/>
              </a:schemeClr>
              <a:prstClr val="white"/>
            </a:duotone>
          </a:blip>
          <a:stretch>
            <a:fillRect/>
          </a:stretch>
        </p:blipFill>
        <p:spPr>
          <a:xfrm rot="737208" flipH="1">
            <a:off x="755225" y="5080985"/>
            <a:ext cx="919996" cy="919996"/>
          </a:xfrm>
          <a:prstGeom prst="rect">
            <a:avLst/>
          </a:prstGeom>
        </p:spPr>
      </p:pic>
      <p:pic>
        <p:nvPicPr>
          <p:cNvPr id="29" name="Picture 28">
            <a:extLst>
              <a:ext uri="{FF2B5EF4-FFF2-40B4-BE49-F238E27FC236}">
                <a16:creationId xmlns:a16="http://schemas.microsoft.com/office/drawing/2014/main" id="{60213B55-D08C-ABF3-1E8F-CBB74DEA4302}"/>
              </a:ext>
            </a:extLst>
          </p:cNvPr>
          <p:cNvPicPr>
            <a:picLocks noChangeAspect="1"/>
          </p:cNvPicPr>
          <p:nvPr/>
        </p:nvPicPr>
        <p:blipFill>
          <a:blip r:embed="rId5"/>
          <a:stretch>
            <a:fillRect/>
          </a:stretch>
        </p:blipFill>
        <p:spPr>
          <a:xfrm>
            <a:off x="2895503" y="161516"/>
            <a:ext cx="6572058" cy="1585097"/>
          </a:xfrm>
          <a:prstGeom prst="rect">
            <a:avLst/>
          </a:prstGeom>
        </p:spPr>
      </p:pic>
    </p:spTree>
    <p:extLst>
      <p:ext uri="{BB962C8B-B14F-4D97-AF65-F5344CB8AC3E}">
        <p14:creationId xmlns:p14="http://schemas.microsoft.com/office/powerpoint/2010/main" val="37185998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53" presetClass="entr" presetSubtype="16" fill="hold" nodeType="afterEffect" nodePh="1">
                                  <p:stCondLst>
                                    <p:cond delay="0"/>
                                  </p:stCondLst>
                                  <p:endCondLst>
                                    <p:cond evt="begin" delay="0">
                                      <p:tn val="12"/>
                                    </p:cond>
                                  </p:end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4">
                                            <p:txEl>
                                              <p:pRg st="0" end="0"/>
                                            </p:txEl>
                                          </p:spTgt>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wipe(left)">
                                      <p:cBhvr>
                                        <p:cTn id="24" dur="500"/>
                                        <p:tgtEl>
                                          <p:spTgt spid="8">
                                            <p:txEl>
                                              <p:pRg st="0" end="0"/>
                                            </p:txEl>
                                          </p:spTgt>
                                        </p:tgtEl>
                                      </p:cBhvr>
                                    </p:animEffect>
                                  </p:childTnLst>
                                </p:cTn>
                              </p:par>
                            </p:childTnLst>
                          </p:cTn>
                        </p:par>
                        <p:par>
                          <p:cTn id="25" fill="hold">
                            <p:stCondLst>
                              <p:cond delay="2500"/>
                            </p:stCondLst>
                            <p:childTnLst>
                              <p:par>
                                <p:cTn id="26" presetID="22" presetClass="entr" presetSubtype="8"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500"/>
                                        <p:tgtEl>
                                          <p:spTgt spid="24"/>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wipe(left)">
                                      <p:cBhvr>
                                        <p:cTn id="32" dur="500"/>
                                        <p:tgtEl>
                                          <p:spTgt spid="12">
                                            <p:txEl>
                                              <p:pRg st="0" end="0"/>
                                            </p:txEl>
                                          </p:spTgt>
                                        </p:tgtEl>
                                      </p:cBhvr>
                                    </p:animEffect>
                                  </p:childTnLst>
                                </p:cTn>
                              </p:par>
                            </p:childTnLst>
                          </p:cTn>
                        </p:par>
                        <p:par>
                          <p:cTn id="33" fill="hold">
                            <p:stCondLst>
                              <p:cond delay="3500"/>
                            </p:stCondLst>
                            <p:childTnLst>
                              <p:par>
                                <p:cTn id="34" presetID="22" presetClass="entr" presetSubtype="8" fill="hold"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childTnLst>
                          </p:cTn>
                        </p:par>
                        <p:par>
                          <p:cTn id="37" fill="hold">
                            <p:stCondLst>
                              <p:cond delay="4000"/>
                            </p:stCondLst>
                            <p:childTnLst>
                              <p:par>
                                <p:cTn id="38" presetID="22" presetClass="entr" presetSubtype="8" fill="hold" grpId="0" nodeType="afterEffect">
                                  <p:stCondLst>
                                    <p:cond delay="0"/>
                                  </p:stCondLst>
                                  <p:childTnLst>
                                    <p:set>
                                      <p:cBhvr>
                                        <p:cTn id="39" dur="1" fill="hold">
                                          <p:stCondLst>
                                            <p:cond delay="0"/>
                                          </p:stCondLst>
                                        </p:cTn>
                                        <p:tgtEl>
                                          <p:spTgt spid="25">
                                            <p:txEl>
                                              <p:pRg st="0" end="0"/>
                                            </p:txEl>
                                          </p:spTgt>
                                        </p:tgtEl>
                                        <p:attrNameLst>
                                          <p:attrName>style.visibility</p:attrName>
                                        </p:attrNameLst>
                                      </p:cBhvr>
                                      <p:to>
                                        <p:strVal val="visible"/>
                                      </p:to>
                                    </p:set>
                                    <p:animEffect transition="in" filter="wipe(left)">
                                      <p:cBhvr>
                                        <p:cTn id="40" dur="500"/>
                                        <p:tgtEl>
                                          <p:spTgt spid="25">
                                            <p:txEl>
                                              <p:pRg st="0" end="0"/>
                                            </p:txEl>
                                          </p:spTgt>
                                        </p:tgtEl>
                                      </p:cBhvr>
                                    </p:animEffect>
                                  </p:childTnLst>
                                </p:cTn>
                              </p:par>
                            </p:childTnLst>
                          </p:cTn>
                        </p:par>
                        <p:par>
                          <p:cTn id="41" fill="hold">
                            <p:stCondLst>
                              <p:cond delay="4500"/>
                            </p:stCondLst>
                            <p:childTnLst>
                              <p:par>
                                <p:cTn id="42" presetID="22" presetClass="entr" presetSubtype="8" fill="hold" nodeType="after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left)">
                                      <p:cBhvr>
                                        <p:cTn id="44" dur="500"/>
                                        <p:tgtEl>
                                          <p:spTgt spid="28"/>
                                        </p:tgtEl>
                                      </p:cBhvr>
                                    </p:animEffect>
                                  </p:childTnLst>
                                </p:cTn>
                              </p:par>
                            </p:childTnLst>
                          </p:cTn>
                        </p:par>
                        <p:par>
                          <p:cTn id="45" fill="hold">
                            <p:stCondLst>
                              <p:cond delay="5000"/>
                            </p:stCondLst>
                            <p:childTnLst>
                              <p:par>
                                <p:cTn id="46" presetID="22" presetClass="entr" presetSubtype="8" fill="hold" grpId="0" nodeType="afterEffect">
                                  <p:stCondLst>
                                    <p:cond delay="0"/>
                                  </p:stCondLst>
                                  <p:childTnLst>
                                    <p:set>
                                      <p:cBhvr>
                                        <p:cTn id="47" dur="1" fill="hold">
                                          <p:stCondLst>
                                            <p:cond delay="0"/>
                                          </p:stCondLst>
                                        </p:cTn>
                                        <p:tgtEl>
                                          <p:spTgt spid="27">
                                            <p:txEl>
                                              <p:pRg st="0" end="0"/>
                                            </p:txEl>
                                          </p:spTgt>
                                        </p:tgtEl>
                                        <p:attrNameLst>
                                          <p:attrName>style.visibility</p:attrName>
                                        </p:attrNameLst>
                                      </p:cBhvr>
                                      <p:to>
                                        <p:strVal val="visible"/>
                                      </p:to>
                                    </p:set>
                                    <p:animEffect transition="in" filter="wipe(left)">
                                      <p:cBhvr>
                                        <p:cTn id="48"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2" grpId="0" uiExpand="1" build="p"/>
      <p:bldP spid="25" grpId="0" uiExpand="1" build="p"/>
      <p:bldP spid="27"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5">
            <a:extLst>
              <a:ext uri="{FF2B5EF4-FFF2-40B4-BE49-F238E27FC236}">
                <a16:creationId xmlns:a16="http://schemas.microsoft.com/office/drawing/2014/main" id="{C1DCC385-3C8D-03F2-A6DB-C67445F32B2B}"/>
              </a:ext>
            </a:extLst>
          </p:cNvPr>
          <p:cNvGrpSpPr/>
          <p:nvPr/>
        </p:nvGrpSpPr>
        <p:grpSpPr>
          <a:xfrm>
            <a:off x="3522734" y="385662"/>
            <a:ext cx="8501117" cy="5284570"/>
            <a:chOff x="4133327" y="8204395"/>
            <a:chExt cx="7210038" cy="5284570"/>
          </a:xfrm>
        </p:grpSpPr>
        <p:sp>
          <p:nvSpPr>
            <p:cNvPr id="8" name="TextBox 13">
              <a:extLst>
                <a:ext uri="{FF2B5EF4-FFF2-40B4-BE49-F238E27FC236}">
                  <a16:creationId xmlns:a16="http://schemas.microsoft.com/office/drawing/2014/main" id="{65BBE282-FF75-074F-975E-D2338B9B7B9A}"/>
                </a:ext>
              </a:extLst>
            </p:cNvPr>
            <p:cNvSpPr txBox="1"/>
            <p:nvPr/>
          </p:nvSpPr>
          <p:spPr>
            <a:xfrm>
              <a:off x="4149463" y="8204395"/>
              <a:ext cx="7193902" cy="5272213"/>
            </a:xfrm>
            <a:prstGeom prst="rect">
              <a:avLst/>
            </a:prstGeom>
            <a:noFill/>
          </p:spPr>
          <p:txBody>
            <a:bodyPr wrap="square" rtlCol="0">
              <a:spAutoFit/>
            </a:bodyPr>
            <a:lstStyle/>
            <a:p>
              <a:pPr algn="ctr">
                <a:lnSpc>
                  <a:spcPct val="130000"/>
                </a:lnSpc>
              </a:pPr>
              <a:r>
                <a:rPr lang="en-US" sz="88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rPr>
                <a:t>TẠM BIỆT VÀ HẸN GẶP LẠI</a:t>
              </a:r>
            </a:p>
          </p:txBody>
        </p:sp>
        <p:sp>
          <p:nvSpPr>
            <p:cNvPr id="9" name="TextBox 14">
              <a:extLst>
                <a:ext uri="{FF2B5EF4-FFF2-40B4-BE49-F238E27FC236}">
                  <a16:creationId xmlns:a16="http://schemas.microsoft.com/office/drawing/2014/main" id="{68BDD6FC-B2A5-605E-DEDE-7D349217D6FC}"/>
                </a:ext>
              </a:extLst>
            </p:cNvPr>
            <p:cNvSpPr txBox="1"/>
            <p:nvPr/>
          </p:nvSpPr>
          <p:spPr>
            <a:xfrm>
              <a:off x="4133327" y="8216752"/>
              <a:ext cx="7193902" cy="5272213"/>
            </a:xfrm>
            <a:prstGeom prst="rect">
              <a:avLst/>
            </a:prstGeom>
            <a:noFill/>
          </p:spPr>
          <p:txBody>
            <a:bodyPr wrap="square" rtlCol="0">
              <a:spAutoFit/>
            </a:bodyPr>
            <a:lstStyle/>
            <a:p>
              <a:pPr algn="ctr">
                <a:lnSpc>
                  <a:spcPct val="130000"/>
                </a:lnSpc>
              </a:pPr>
              <a:r>
                <a:rPr lang="en-US" sz="8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rPr>
                <a:t>T</a:t>
              </a:r>
              <a:r>
                <a:rPr lang="en-US" sz="8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rPr>
                <a:t>Ạ</a:t>
              </a:r>
              <a:r>
                <a:rPr lang="en-US" sz="8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rPr>
                <a:t>M</a:t>
              </a:r>
              <a:r>
                <a:rPr lang="en-US" sz="8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rPr>
                <a:t> </a:t>
              </a:r>
              <a:r>
                <a:rPr lang="en-US" sz="8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rPr>
                <a:t>B</a:t>
              </a:r>
              <a:r>
                <a:rPr lang="en-US" sz="8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rPr>
                <a:t>I</a:t>
              </a:r>
              <a:r>
                <a:rPr lang="en-US" sz="8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rPr>
                <a:t>Ệ</a:t>
              </a:r>
              <a:r>
                <a:rPr lang="en-US" sz="8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rPr>
                <a:t>T </a:t>
              </a:r>
              <a:r>
                <a:rPr lang="en-US" sz="8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rPr>
                <a:t>V</a:t>
              </a:r>
              <a:r>
                <a:rPr lang="en-US" sz="8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rPr>
                <a:t>À</a:t>
              </a:r>
              <a:r>
                <a:rPr lang="en-US" sz="8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rPr>
                <a:t> </a:t>
              </a:r>
              <a:r>
                <a:rPr lang="en-US" sz="8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rPr>
                <a:t>H</a:t>
              </a:r>
              <a:r>
                <a:rPr lang="en-US" sz="8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rPr>
                <a:t>Ẹ</a:t>
              </a:r>
              <a:r>
                <a:rPr lang="en-US" sz="8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rPr>
                <a:t>N </a:t>
              </a:r>
              <a:r>
                <a:rPr lang="en-US" sz="8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rPr>
                <a:t>G</a:t>
              </a:r>
              <a:r>
                <a:rPr lang="en-US" sz="8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rPr>
                <a:t>Ặ</a:t>
              </a:r>
              <a:r>
                <a:rPr lang="en-US" sz="8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rPr>
                <a:t>P</a:t>
              </a:r>
              <a:r>
                <a:rPr lang="en-US" sz="8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rPr>
                <a:t> </a:t>
              </a:r>
              <a:r>
                <a:rPr lang="en-US" sz="8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rPr>
                <a:t>L</a:t>
              </a:r>
              <a:r>
                <a:rPr lang="en-US" sz="8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rPr>
                <a:t>Ạ</a:t>
              </a:r>
              <a:r>
                <a:rPr lang="en-US" sz="8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rPr>
                <a:t>I </a:t>
              </a:r>
            </a:p>
          </p:txBody>
        </p:sp>
      </p:grpSp>
      <p:pic>
        <p:nvPicPr>
          <p:cNvPr id="12" name="Picture 8">
            <a:extLst>
              <a:ext uri="{FF2B5EF4-FFF2-40B4-BE49-F238E27FC236}">
                <a16:creationId xmlns:a16="http://schemas.microsoft.com/office/drawing/2014/main" id="{FCCD1B99-7857-4F75-D295-37A749907044}"/>
              </a:ext>
            </a:extLst>
          </p:cNvPr>
          <p:cNvPicPr>
            <a:picLocks noChangeAspect="1"/>
          </p:cNvPicPr>
          <p:nvPr/>
        </p:nvPicPr>
        <p:blipFill rotWithShape="1">
          <a:blip r:embed="rId3"/>
          <a:srcRect l="9773" b="26815"/>
          <a:stretch/>
        </p:blipFill>
        <p:spPr>
          <a:xfrm>
            <a:off x="7773293" y="3634187"/>
            <a:ext cx="3151322" cy="3223813"/>
          </a:xfrm>
          <a:prstGeom prst="rect">
            <a:avLst/>
          </a:prstGeom>
        </p:spPr>
      </p:pic>
      <p:pic>
        <p:nvPicPr>
          <p:cNvPr id="24" name="Picture 8">
            <a:extLst>
              <a:ext uri="{FF2B5EF4-FFF2-40B4-BE49-F238E27FC236}">
                <a16:creationId xmlns:a16="http://schemas.microsoft.com/office/drawing/2014/main" id="{C331EB30-8560-3D6C-AC76-27104502FE71}"/>
              </a:ext>
            </a:extLst>
          </p:cNvPr>
          <p:cNvPicPr>
            <a:picLocks noChangeAspect="1"/>
          </p:cNvPicPr>
          <p:nvPr/>
        </p:nvPicPr>
        <p:blipFill rotWithShape="1">
          <a:blip r:embed="rId4"/>
          <a:srcRect r="9773" b="26815"/>
          <a:stretch/>
        </p:blipFill>
        <p:spPr>
          <a:xfrm>
            <a:off x="5126933" y="3634190"/>
            <a:ext cx="3151322" cy="3223810"/>
          </a:xfrm>
          <a:prstGeom prst="rect">
            <a:avLst/>
          </a:prstGeom>
        </p:spPr>
      </p:pic>
    </p:spTree>
    <p:extLst>
      <p:ext uri="{BB962C8B-B14F-4D97-AF65-F5344CB8AC3E}">
        <p14:creationId xmlns:p14="http://schemas.microsoft.com/office/powerpoint/2010/main" val="11759592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2" presetClass="entr" presetSubtype="4" fill="hold" nodeType="withEffect" p14:presetBounceEnd="66667">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66667">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32" presetClass="emph" presetSubtype="0" fill="hold" nodeType="withEffect">
                                      <p:stCondLst>
                                        <p:cond delay="0"/>
                                      </p:stCondLst>
                                      <p:childTnLst>
                                        <p:animRot by="120000">
                                          <p:cBhvr>
                                            <p:cTn id="14" dur="100" fill="hold">
                                              <p:stCondLst>
                                                <p:cond delay="0"/>
                                              </p:stCondLst>
                                            </p:cTn>
                                            <p:tgtEl>
                                              <p:spTgt spid="12"/>
                                            </p:tgtEl>
                                            <p:attrNameLst>
                                              <p:attrName>r</p:attrName>
                                            </p:attrNameLst>
                                          </p:cBhvr>
                                        </p:animRot>
                                        <p:animRot by="-240000">
                                          <p:cBhvr>
                                            <p:cTn id="15" dur="200" fill="hold">
                                              <p:stCondLst>
                                                <p:cond delay="200"/>
                                              </p:stCondLst>
                                            </p:cTn>
                                            <p:tgtEl>
                                              <p:spTgt spid="12"/>
                                            </p:tgtEl>
                                            <p:attrNameLst>
                                              <p:attrName>r</p:attrName>
                                            </p:attrNameLst>
                                          </p:cBhvr>
                                        </p:animRot>
                                        <p:animRot by="240000">
                                          <p:cBhvr>
                                            <p:cTn id="16" dur="200" fill="hold">
                                              <p:stCondLst>
                                                <p:cond delay="400"/>
                                              </p:stCondLst>
                                            </p:cTn>
                                            <p:tgtEl>
                                              <p:spTgt spid="12"/>
                                            </p:tgtEl>
                                            <p:attrNameLst>
                                              <p:attrName>r</p:attrName>
                                            </p:attrNameLst>
                                          </p:cBhvr>
                                        </p:animRot>
                                        <p:animRot by="-240000">
                                          <p:cBhvr>
                                            <p:cTn id="17" dur="200" fill="hold">
                                              <p:stCondLst>
                                                <p:cond delay="600"/>
                                              </p:stCondLst>
                                            </p:cTn>
                                            <p:tgtEl>
                                              <p:spTgt spid="12"/>
                                            </p:tgtEl>
                                            <p:attrNameLst>
                                              <p:attrName>r</p:attrName>
                                            </p:attrNameLst>
                                          </p:cBhvr>
                                        </p:animRot>
                                        <p:animRot by="120000">
                                          <p:cBhvr>
                                            <p:cTn id="18" dur="200" fill="hold">
                                              <p:stCondLst>
                                                <p:cond delay="800"/>
                                              </p:stCondLst>
                                            </p:cTn>
                                            <p:tgtEl>
                                              <p:spTgt spid="12"/>
                                            </p:tgtEl>
                                            <p:attrNameLst>
                                              <p:attrName>r</p:attrName>
                                            </p:attrNameLst>
                                          </p:cBhvr>
                                        </p:animRot>
                                      </p:childTnLst>
                                    </p:cTn>
                                  </p:par>
                                  <p:par>
                                    <p:cTn id="19" presetID="22" presetClass="entr" presetSubtype="4"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00"/>
                                            <p:tgtEl>
                                              <p:spTgt spid="24"/>
                                            </p:tgtEl>
                                          </p:cBhvr>
                                        </p:animEffect>
                                      </p:childTnLst>
                                    </p:cTn>
                                  </p:par>
                                  <p:par>
                                    <p:cTn id="22" presetID="32" presetClass="emph" presetSubtype="0" fill="hold" nodeType="withEffect">
                                      <p:stCondLst>
                                        <p:cond delay="0"/>
                                      </p:stCondLst>
                                      <p:childTnLst>
                                        <p:animRot by="120000">
                                          <p:cBhvr>
                                            <p:cTn id="23" dur="100" fill="hold">
                                              <p:stCondLst>
                                                <p:cond delay="0"/>
                                              </p:stCondLst>
                                            </p:cTn>
                                            <p:tgtEl>
                                              <p:spTgt spid="24"/>
                                            </p:tgtEl>
                                            <p:attrNameLst>
                                              <p:attrName>r</p:attrName>
                                            </p:attrNameLst>
                                          </p:cBhvr>
                                        </p:animRot>
                                        <p:animRot by="-240000">
                                          <p:cBhvr>
                                            <p:cTn id="24" dur="200" fill="hold">
                                              <p:stCondLst>
                                                <p:cond delay="200"/>
                                              </p:stCondLst>
                                            </p:cTn>
                                            <p:tgtEl>
                                              <p:spTgt spid="24"/>
                                            </p:tgtEl>
                                            <p:attrNameLst>
                                              <p:attrName>r</p:attrName>
                                            </p:attrNameLst>
                                          </p:cBhvr>
                                        </p:animRot>
                                        <p:animRot by="240000">
                                          <p:cBhvr>
                                            <p:cTn id="25" dur="200" fill="hold">
                                              <p:stCondLst>
                                                <p:cond delay="400"/>
                                              </p:stCondLst>
                                            </p:cTn>
                                            <p:tgtEl>
                                              <p:spTgt spid="24"/>
                                            </p:tgtEl>
                                            <p:attrNameLst>
                                              <p:attrName>r</p:attrName>
                                            </p:attrNameLst>
                                          </p:cBhvr>
                                        </p:animRot>
                                        <p:animRot by="-240000">
                                          <p:cBhvr>
                                            <p:cTn id="26" dur="200" fill="hold">
                                              <p:stCondLst>
                                                <p:cond delay="600"/>
                                              </p:stCondLst>
                                            </p:cTn>
                                            <p:tgtEl>
                                              <p:spTgt spid="24"/>
                                            </p:tgtEl>
                                            <p:attrNameLst>
                                              <p:attrName>r</p:attrName>
                                            </p:attrNameLst>
                                          </p:cBhvr>
                                        </p:animRot>
                                        <p:animRot by="120000">
                                          <p:cBhvr>
                                            <p:cTn id="27"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32" presetClass="emph" presetSubtype="0" fill="hold" nodeType="withEffect">
                                      <p:stCondLst>
                                        <p:cond delay="0"/>
                                      </p:stCondLst>
                                      <p:childTnLst>
                                        <p:animRot by="120000">
                                          <p:cBhvr>
                                            <p:cTn id="14" dur="100" fill="hold">
                                              <p:stCondLst>
                                                <p:cond delay="0"/>
                                              </p:stCondLst>
                                            </p:cTn>
                                            <p:tgtEl>
                                              <p:spTgt spid="12"/>
                                            </p:tgtEl>
                                            <p:attrNameLst>
                                              <p:attrName>r</p:attrName>
                                            </p:attrNameLst>
                                          </p:cBhvr>
                                        </p:animRot>
                                        <p:animRot by="-240000">
                                          <p:cBhvr>
                                            <p:cTn id="15" dur="200" fill="hold">
                                              <p:stCondLst>
                                                <p:cond delay="200"/>
                                              </p:stCondLst>
                                            </p:cTn>
                                            <p:tgtEl>
                                              <p:spTgt spid="12"/>
                                            </p:tgtEl>
                                            <p:attrNameLst>
                                              <p:attrName>r</p:attrName>
                                            </p:attrNameLst>
                                          </p:cBhvr>
                                        </p:animRot>
                                        <p:animRot by="240000">
                                          <p:cBhvr>
                                            <p:cTn id="16" dur="200" fill="hold">
                                              <p:stCondLst>
                                                <p:cond delay="400"/>
                                              </p:stCondLst>
                                            </p:cTn>
                                            <p:tgtEl>
                                              <p:spTgt spid="12"/>
                                            </p:tgtEl>
                                            <p:attrNameLst>
                                              <p:attrName>r</p:attrName>
                                            </p:attrNameLst>
                                          </p:cBhvr>
                                        </p:animRot>
                                        <p:animRot by="-240000">
                                          <p:cBhvr>
                                            <p:cTn id="17" dur="200" fill="hold">
                                              <p:stCondLst>
                                                <p:cond delay="600"/>
                                              </p:stCondLst>
                                            </p:cTn>
                                            <p:tgtEl>
                                              <p:spTgt spid="12"/>
                                            </p:tgtEl>
                                            <p:attrNameLst>
                                              <p:attrName>r</p:attrName>
                                            </p:attrNameLst>
                                          </p:cBhvr>
                                        </p:animRot>
                                        <p:animRot by="120000">
                                          <p:cBhvr>
                                            <p:cTn id="18" dur="200" fill="hold">
                                              <p:stCondLst>
                                                <p:cond delay="800"/>
                                              </p:stCondLst>
                                            </p:cTn>
                                            <p:tgtEl>
                                              <p:spTgt spid="12"/>
                                            </p:tgtEl>
                                            <p:attrNameLst>
                                              <p:attrName>r</p:attrName>
                                            </p:attrNameLst>
                                          </p:cBhvr>
                                        </p:animRot>
                                      </p:childTnLst>
                                    </p:cTn>
                                  </p:par>
                                  <p:par>
                                    <p:cTn id="19" presetID="22" presetClass="entr" presetSubtype="4"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00"/>
                                            <p:tgtEl>
                                              <p:spTgt spid="24"/>
                                            </p:tgtEl>
                                          </p:cBhvr>
                                        </p:animEffect>
                                      </p:childTnLst>
                                    </p:cTn>
                                  </p:par>
                                  <p:par>
                                    <p:cTn id="22" presetID="32" presetClass="emph" presetSubtype="0" fill="hold" nodeType="withEffect">
                                      <p:stCondLst>
                                        <p:cond delay="0"/>
                                      </p:stCondLst>
                                      <p:childTnLst>
                                        <p:animRot by="120000">
                                          <p:cBhvr>
                                            <p:cTn id="23" dur="100" fill="hold">
                                              <p:stCondLst>
                                                <p:cond delay="0"/>
                                              </p:stCondLst>
                                            </p:cTn>
                                            <p:tgtEl>
                                              <p:spTgt spid="24"/>
                                            </p:tgtEl>
                                            <p:attrNameLst>
                                              <p:attrName>r</p:attrName>
                                            </p:attrNameLst>
                                          </p:cBhvr>
                                        </p:animRot>
                                        <p:animRot by="-240000">
                                          <p:cBhvr>
                                            <p:cTn id="24" dur="200" fill="hold">
                                              <p:stCondLst>
                                                <p:cond delay="200"/>
                                              </p:stCondLst>
                                            </p:cTn>
                                            <p:tgtEl>
                                              <p:spTgt spid="24"/>
                                            </p:tgtEl>
                                            <p:attrNameLst>
                                              <p:attrName>r</p:attrName>
                                            </p:attrNameLst>
                                          </p:cBhvr>
                                        </p:animRot>
                                        <p:animRot by="240000">
                                          <p:cBhvr>
                                            <p:cTn id="25" dur="200" fill="hold">
                                              <p:stCondLst>
                                                <p:cond delay="400"/>
                                              </p:stCondLst>
                                            </p:cTn>
                                            <p:tgtEl>
                                              <p:spTgt spid="24"/>
                                            </p:tgtEl>
                                            <p:attrNameLst>
                                              <p:attrName>r</p:attrName>
                                            </p:attrNameLst>
                                          </p:cBhvr>
                                        </p:animRot>
                                        <p:animRot by="-240000">
                                          <p:cBhvr>
                                            <p:cTn id="26" dur="200" fill="hold">
                                              <p:stCondLst>
                                                <p:cond delay="600"/>
                                              </p:stCondLst>
                                            </p:cTn>
                                            <p:tgtEl>
                                              <p:spTgt spid="24"/>
                                            </p:tgtEl>
                                            <p:attrNameLst>
                                              <p:attrName>r</p:attrName>
                                            </p:attrNameLst>
                                          </p:cBhvr>
                                        </p:animRot>
                                        <p:animRot by="120000">
                                          <p:cBhvr>
                                            <p:cTn id="27"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grpSp>
        <p:nvGrpSpPr>
          <p:cNvPr id="4" name="Group 1023">
            <a:extLst>
              <a:ext uri="{FF2B5EF4-FFF2-40B4-BE49-F238E27FC236}">
                <a16:creationId xmlns:a16="http://schemas.microsoft.com/office/drawing/2014/main" id="{353397B5-04E4-486C-603E-19070D176E1F}"/>
              </a:ext>
            </a:extLst>
          </p:cNvPr>
          <p:cNvGrpSpPr/>
          <p:nvPr/>
        </p:nvGrpSpPr>
        <p:grpSpPr>
          <a:xfrm>
            <a:off x="3871690" y="2093480"/>
            <a:ext cx="7339296" cy="1327772"/>
            <a:chOff x="2074369" y="-22849"/>
            <a:chExt cx="7339296" cy="1327772"/>
          </a:xfrm>
        </p:grpSpPr>
        <p:sp>
          <p:nvSpPr>
            <p:cNvPr id="5" name="TextBox 30">
              <a:extLst>
                <a:ext uri="{FF2B5EF4-FFF2-40B4-BE49-F238E27FC236}">
                  <a16:creationId xmlns:a16="http://schemas.microsoft.com/office/drawing/2014/main" id="{96A7F5AE-6CD8-A919-68B0-452881A0989C}"/>
                </a:ext>
              </a:extLst>
            </p:cNvPr>
            <p:cNvSpPr txBox="1"/>
            <p:nvPr/>
          </p:nvSpPr>
          <p:spPr>
            <a:xfrm>
              <a:off x="2196085" y="-18516"/>
              <a:ext cx="7095871" cy="1323439"/>
            </a:xfrm>
            <a:prstGeom prst="rect">
              <a:avLst/>
            </a:prstGeom>
            <a:noFill/>
          </p:spPr>
          <p:txBody>
            <a:bodyPr wrap="square">
              <a:spAutoFit/>
            </a:bodyPr>
            <a:lstStyle/>
            <a:p>
              <a:pPr algn="ctr"/>
              <a:r>
                <a:rPr lang="en-US" sz="4000">
                  <a:ln w="127000">
                    <a:solidFill>
                      <a:schemeClr val="bg1"/>
                    </a:solidFill>
                  </a:ln>
                  <a:solidFill>
                    <a:schemeClr val="bg1"/>
                  </a:solidFill>
                  <a:effectLst>
                    <a:outerShdw blurRad="50800" dist="38100" dir="2700000" algn="tl" rotWithShape="0">
                      <a:prstClr val="black">
                        <a:alpha val="40000"/>
                      </a:prstClr>
                    </a:outerShdw>
                  </a:effectLst>
                  <a:latin typeface="LNTH-LuoLuoNotangYuanTi 1" pitchFamily="2" charset="-128"/>
                  <a:ea typeface="LNTH-LuoLuoNotangYuanTi 1" pitchFamily="2" charset="-128"/>
                  <a:cs typeface="LNTH-LuoLuoNotangYuanTi 1" pitchFamily="2" charset="-128"/>
                </a:rPr>
                <a:t>Chủ điểm: CHÂN TRỜI RỘNG MỞ</a:t>
              </a:r>
            </a:p>
            <a:p>
              <a:pPr algn="ctr"/>
              <a:endParaRPr lang="en-US" sz="4000">
                <a:ln w="127000">
                  <a:solidFill>
                    <a:schemeClr val="bg1"/>
                  </a:solidFill>
                </a:ln>
                <a:solidFill>
                  <a:schemeClr val="bg1"/>
                </a:solidFill>
                <a:effectLst>
                  <a:outerShdw blurRad="50800" dist="38100" dir="2700000" algn="tl"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6" name="TextBox 5">
              <a:extLst>
                <a:ext uri="{FF2B5EF4-FFF2-40B4-BE49-F238E27FC236}">
                  <a16:creationId xmlns:a16="http://schemas.microsoft.com/office/drawing/2014/main" id="{1516DE69-7B0D-8DD1-4503-984670D4C477}"/>
                </a:ext>
              </a:extLst>
            </p:cNvPr>
            <p:cNvSpPr txBox="1"/>
            <p:nvPr/>
          </p:nvSpPr>
          <p:spPr>
            <a:xfrm>
              <a:off x="2074369" y="-22849"/>
              <a:ext cx="7339296" cy="1323439"/>
            </a:xfrm>
            <a:prstGeom prst="rect">
              <a:avLst/>
            </a:prstGeom>
            <a:noFill/>
          </p:spPr>
          <p:txBody>
            <a:bodyPr wrap="square">
              <a:spAutoFit/>
            </a:bodyPr>
            <a:lstStyle/>
            <a:p>
              <a:pPr algn="ctr"/>
              <a:r>
                <a:rPr lang="en-US" sz="4000">
                  <a:solidFill>
                    <a:srgbClr val="FF0000"/>
                  </a:solidFill>
                  <a:latin typeface="LNTH-LuoLuoNotangYuanTi 1" pitchFamily="2" charset="-128"/>
                  <a:ea typeface="LNTH-LuoLuoNotangYuanTi 1" pitchFamily="2" charset="-128"/>
                  <a:cs typeface="LNTH-LuoLuoNotangYuanTi 1" pitchFamily="2" charset="-128"/>
                </a:rPr>
                <a:t>Chủ điểm: </a:t>
              </a:r>
              <a:r>
                <a:rPr lang="pt-BR" sz="4000">
                  <a:solidFill>
                    <a:srgbClr val="FF0000"/>
                  </a:solidFill>
                  <a:latin typeface="LNTH-LuoLuoNotangYuanTi 1" pitchFamily="2" charset="-128"/>
                  <a:ea typeface="LNTH-LuoLuoNotangYuanTi 1" pitchFamily="2" charset="-128"/>
                  <a:cs typeface="LNTH-LuoLuoNotangYuanTi 1" pitchFamily="2" charset="-128"/>
                </a:rPr>
                <a:t>CHÂN TRỜI RỘNG MỞ</a:t>
              </a:r>
            </a:p>
            <a:p>
              <a:pPr algn="ctr"/>
              <a:endParaRPr lang="pt-BR" sz="4000">
                <a:solidFill>
                  <a:srgbClr val="FF0000"/>
                </a:solidFill>
                <a:latin typeface="LNTH-LuoLuoNotangYuanTi 1" pitchFamily="2" charset="-128"/>
                <a:ea typeface="LNTH-LuoLuoNotangYuanTi 1" pitchFamily="2" charset="-128"/>
                <a:cs typeface="LNTH-LuoLuoNotangYuanTi 1" pitchFamily="2" charset="-128"/>
              </a:endParaRPr>
            </a:p>
          </p:txBody>
        </p:sp>
      </p:grpSp>
      <p:grpSp>
        <p:nvGrpSpPr>
          <p:cNvPr id="7" name="Group 29">
            <a:extLst>
              <a:ext uri="{FF2B5EF4-FFF2-40B4-BE49-F238E27FC236}">
                <a16:creationId xmlns:a16="http://schemas.microsoft.com/office/drawing/2014/main" id="{EC7F692E-BA3E-6F1A-F224-0C96135C9162}"/>
              </a:ext>
            </a:extLst>
          </p:cNvPr>
          <p:cNvGrpSpPr/>
          <p:nvPr/>
        </p:nvGrpSpPr>
        <p:grpSpPr>
          <a:xfrm>
            <a:off x="6526240" y="2985009"/>
            <a:ext cx="3042025" cy="1113719"/>
            <a:chOff x="4213011" y="-776106"/>
            <a:chExt cx="3042025" cy="1113719"/>
          </a:xfrm>
        </p:grpSpPr>
        <p:sp>
          <p:nvSpPr>
            <p:cNvPr id="8" name="TextBox 27">
              <a:extLst>
                <a:ext uri="{FF2B5EF4-FFF2-40B4-BE49-F238E27FC236}">
                  <a16:creationId xmlns:a16="http://schemas.microsoft.com/office/drawing/2014/main" id="{23A68DF8-FD9F-4F71-0F75-433395AC1C7B}"/>
                </a:ext>
              </a:extLst>
            </p:cNvPr>
            <p:cNvSpPr txBox="1"/>
            <p:nvPr/>
          </p:nvSpPr>
          <p:spPr>
            <a:xfrm>
              <a:off x="4213011" y="-770383"/>
              <a:ext cx="3042025" cy="1107996"/>
            </a:xfrm>
            <a:prstGeom prst="rect">
              <a:avLst/>
            </a:prstGeom>
            <a:noFill/>
          </p:spPr>
          <p:txBody>
            <a:bodyPr wrap="square">
              <a:spAutoFit/>
            </a:bodyPr>
            <a:lstStyle/>
            <a:p>
              <a:pPr algn="ctr"/>
              <a:r>
                <a:rPr lang="en-US" sz="6600">
                  <a:ln w="127000">
                    <a:solidFill>
                      <a:schemeClr val="bg1"/>
                    </a:solidFill>
                  </a:ln>
                  <a:solidFill>
                    <a:schemeClr val="bg1"/>
                  </a:solidFill>
                  <a:effectLst>
                    <a:outerShdw blurRad="50800" dist="38100" dir="2700000" algn="tl" rotWithShape="0">
                      <a:prstClr val="black">
                        <a:alpha val="40000"/>
                      </a:prstClr>
                    </a:outerShdw>
                  </a:effectLst>
                  <a:latin typeface="UTM Duepuntozero" panose="02040603050506020204" pitchFamily="18" charset="0"/>
                  <a:cs typeface="Arial" panose="020B0604020202020204" pitchFamily="34" charset="0"/>
                </a:rPr>
                <a:t>Bài 2</a:t>
              </a:r>
              <a:endParaRPr lang="vi-VN" sz="6600">
                <a:ln w="127000">
                  <a:solidFill>
                    <a:schemeClr val="bg1"/>
                  </a:solidFill>
                </a:ln>
                <a:solidFill>
                  <a:schemeClr val="bg1"/>
                </a:solidFill>
                <a:effectLst>
                  <a:outerShdw blurRad="50800" dist="38100" dir="2700000" algn="tl" rotWithShape="0">
                    <a:prstClr val="black">
                      <a:alpha val="40000"/>
                    </a:prstClr>
                  </a:outerShdw>
                </a:effectLst>
                <a:cs typeface="Arial" panose="020B0604020202020204" pitchFamily="34" charset="0"/>
              </a:endParaRPr>
            </a:p>
          </p:txBody>
        </p:sp>
        <p:sp>
          <p:nvSpPr>
            <p:cNvPr id="9" name="TextBox 19">
              <a:extLst>
                <a:ext uri="{FF2B5EF4-FFF2-40B4-BE49-F238E27FC236}">
                  <a16:creationId xmlns:a16="http://schemas.microsoft.com/office/drawing/2014/main" id="{881FD862-E11D-F6D9-9368-61F095965751}"/>
                </a:ext>
              </a:extLst>
            </p:cNvPr>
            <p:cNvSpPr txBox="1"/>
            <p:nvPr/>
          </p:nvSpPr>
          <p:spPr>
            <a:xfrm>
              <a:off x="4213011" y="-776106"/>
              <a:ext cx="3042025" cy="1107996"/>
            </a:xfrm>
            <a:prstGeom prst="rect">
              <a:avLst/>
            </a:prstGeom>
            <a:noFill/>
          </p:spPr>
          <p:txBody>
            <a:bodyPr wrap="square">
              <a:spAutoFit/>
            </a:bodyPr>
            <a:lstStyle/>
            <a:p>
              <a:pPr algn="ctr"/>
              <a:r>
                <a:rPr lang="en-US" sz="6600" b="1">
                  <a:ln>
                    <a:solidFill>
                      <a:srgbClr val="FF0000"/>
                    </a:solidFill>
                  </a:ln>
                  <a:solidFill>
                    <a:srgbClr val="FFFF00"/>
                  </a:solidFill>
                  <a:latin typeface="UTM Duepuntozero" panose="02040603050506020204" pitchFamily="18" charset="0"/>
                </a:rPr>
                <a:t>Bài 2</a:t>
              </a:r>
              <a:endParaRPr lang="vi-VN" sz="6600" b="1">
                <a:ln>
                  <a:solidFill>
                    <a:srgbClr val="FF0000"/>
                  </a:solidFill>
                </a:ln>
                <a:solidFill>
                  <a:srgbClr val="FFFF00"/>
                </a:solidFill>
              </a:endParaRPr>
            </a:p>
          </p:txBody>
        </p:sp>
      </p:grpSp>
      <p:sp>
        <p:nvSpPr>
          <p:cNvPr id="10" name="TextBox 6">
            <a:extLst>
              <a:ext uri="{FF2B5EF4-FFF2-40B4-BE49-F238E27FC236}">
                <a16:creationId xmlns:a16="http://schemas.microsoft.com/office/drawing/2014/main" id="{6D07684C-17CF-5746-4C3C-8EB4AE9D68A2}"/>
              </a:ext>
            </a:extLst>
          </p:cNvPr>
          <p:cNvSpPr txBox="1"/>
          <p:nvPr/>
        </p:nvSpPr>
        <p:spPr>
          <a:xfrm>
            <a:off x="4241758" y="223044"/>
            <a:ext cx="6599162" cy="707886"/>
          </a:xfrm>
          <a:prstGeom prst="rect">
            <a:avLst/>
          </a:prstGeom>
          <a:noFill/>
        </p:spPr>
        <p:txBody>
          <a:bodyPr wrap="square" rtlCol="0">
            <a:spAutoFit/>
          </a:bodyPr>
          <a:lstStyle/>
          <a:p>
            <a:pPr algn="ctr"/>
            <a:r>
              <a:rPr lang="en-US" sz="4000" b="1" dirty="0" err="1">
                <a:ln w="127000">
                  <a:solidFill>
                    <a:schemeClr val="bg1"/>
                  </a:solidFill>
                </a:ln>
                <a:solidFill>
                  <a:schemeClr val="bg1"/>
                </a:solidFill>
                <a:latin typeface="UTM Edwardian" panose="02040603050506020204" pitchFamily="18" charset="0"/>
              </a:rPr>
              <a:t>Thứ</a:t>
            </a:r>
            <a:r>
              <a:rPr lang="en-US" sz="4000" b="1" dirty="0">
                <a:ln w="127000">
                  <a:solidFill>
                    <a:schemeClr val="bg1"/>
                  </a:solidFill>
                </a:ln>
                <a:solidFill>
                  <a:schemeClr val="bg1"/>
                </a:solidFill>
                <a:latin typeface="UTM Edwardian" panose="02040603050506020204" pitchFamily="18" charset="0"/>
              </a:rPr>
              <a:t> … </a:t>
            </a:r>
            <a:r>
              <a:rPr lang="en-US" sz="4000" b="1" dirty="0" err="1">
                <a:ln w="127000">
                  <a:solidFill>
                    <a:schemeClr val="bg1"/>
                  </a:solidFill>
                </a:ln>
                <a:solidFill>
                  <a:schemeClr val="bg1"/>
                </a:solidFill>
                <a:latin typeface="UTM Edwardian" panose="02040603050506020204" pitchFamily="18" charset="0"/>
              </a:rPr>
              <a:t>ngày</a:t>
            </a:r>
            <a:r>
              <a:rPr lang="en-US" sz="4000" b="1" dirty="0">
                <a:ln w="127000">
                  <a:solidFill>
                    <a:schemeClr val="bg1"/>
                  </a:solidFill>
                </a:ln>
                <a:solidFill>
                  <a:schemeClr val="bg1"/>
                </a:solidFill>
                <a:latin typeface="UTM Edwardian" panose="02040603050506020204" pitchFamily="18" charset="0"/>
              </a:rPr>
              <a:t> ... </a:t>
            </a:r>
            <a:r>
              <a:rPr lang="en-US" sz="4000" b="1" dirty="0" err="1">
                <a:ln w="127000">
                  <a:solidFill>
                    <a:schemeClr val="bg1"/>
                  </a:solidFill>
                </a:ln>
                <a:solidFill>
                  <a:schemeClr val="bg1"/>
                </a:solidFill>
                <a:latin typeface="UTM Edwardian" panose="02040603050506020204" pitchFamily="18" charset="0"/>
              </a:rPr>
              <a:t>tháng</a:t>
            </a:r>
            <a:r>
              <a:rPr lang="en-US" sz="4000" b="1" dirty="0">
                <a:ln w="127000">
                  <a:solidFill>
                    <a:schemeClr val="bg1"/>
                  </a:solidFill>
                </a:ln>
                <a:solidFill>
                  <a:schemeClr val="bg1"/>
                </a:solidFill>
                <a:latin typeface="UTM Edwardian" panose="02040603050506020204" pitchFamily="18" charset="0"/>
              </a:rPr>
              <a:t> … </a:t>
            </a:r>
            <a:r>
              <a:rPr lang="en-US" sz="4000" b="1" dirty="0" err="1">
                <a:ln w="127000">
                  <a:solidFill>
                    <a:schemeClr val="bg1"/>
                  </a:solidFill>
                </a:ln>
                <a:solidFill>
                  <a:schemeClr val="bg1"/>
                </a:solidFill>
                <a:latin typeface="UTM Edwardian" panose="02040603050506020204" pitchFamily="18" charset="0"/>
              </a:rPr>
              <a:t>năm</a:t>
            </a:r>
            <a:r>
              <a:rPr lang="en-US" sz="4000" b="1" dirty="0">
                <a:ln w="127000">
                  <a:solidFill>
                    <a:schemeClr val="bg1"/>
                  </a:solidFill>
                </a:ln>
                <a:solidFill>
                  <a:schemeClr val="bg1"/>
                </a:solidFill>
                <a:latin typeface="UTM Edwardian" panose="02040603050506020204" pitchFamily="18" charset="0"/>
              </a:rPr>
              <a:t> ...</a:t>
            </a:r>
          </a:p>
        </p:txBody>
      </p:sp>
      <p:sp>
        <p:nvSpPr>
          <p:cNvPr id="11" name="TextBox 6">
            <a:extLst>
              <a:ext uri="{FF2B5EF4-FFF2-40B4-BE49-F238E27FC236}">
                <a16:creationId xmlns:a16="http://schemas.microsoft.com/office/drawing/2014/main" id="{7D46479F-A961-C88A-B68C-27F2A3E71652}"/>
              </a:ext>
            </a:extLst>
          </p:cNvPr>
          <p:cNvSpPr txBox="1"/>
          <p:nvPr/>
        </p:nvSpPr>
        <p:spPr>
          <a:xfrm>
            <a:off x="4241758" y="223896"/>
            <a:ext cx="6599162" cy="707886"/>
          </a:xfrm>
          <a:prstGeom prst="rect">
            <a:avLst/>
          </a:prstGeom>
          <a:noFill/>
        </p:spPr>
        <p:txBody>
          <a:bodyPr wrap="square" rtlCol="0">
            <a:spAutoFit/>
          </a:bodyPr>
          <a:lstStyle/>
          <a:p>
            <a:pPr algn="ctr"/>
            <a:r>
              <a:rPr lang="en-US" sz="4000" b="1" dirty="0" err="1">
                <a:ln w="0"/>
                <a:latin typeface="UTM Edwardian" panose="02040603050506020204" pitchFamily="18" charset="0"/>
              </a:rPr>
              <a:t>Thứ</a:t>
            </a:r>
            <a:r>
              <a:rPr lang="en-US" sz="4000" b="1" dirty="0">
                <a:ln w="0"/>
                <a:latin typeface="UTM Edwardian" panose="02040603050506020204" pitchFamily="18" charset="0"/>
              </a:rPr>
              <a:t> … </a:t>
            </a:r>
            <a:r>
              <a:rPr lang="en-US" sz="4000" b="1" dirty="0" err="1">
                <a:ln w="0"/>
                <a:latin typeface="UTM Edwardian" panose="02040603050506020204" pitchFamily="18" charset="0"/>
              </a:rPr>
              <a:t>ngày</a:t>
            </a:r>
            <a:r>
              <a:rPr lang="en-US" sz="4000" b="1" dirty="0">
                <a:ln w="0"/>
                <a:latin typeface="UTM Edwardian" panose="02040603050506020204" pitchFamily="18" charset="0"/>
              </a:rPr>
              <a:t> ... </a:t>
            </a:r>
            <a:r>
              <a:rPr lang="en-US" sz="4000" b="1" dirty="0" err="1">
                <a:ln w="0"/>
                <a:latin typeface="UTM Edwardian" panose="02040603050506020204" pitchFamily="18" charset="0"/>
              </a:rPr>
              <a:t>tháng</a:t>
            </a:r>
            <a:r>
              <a:rPr lang="en-US" sz="4000" b="1" dirty="0">
                <a:ln w="0"/>
                <a:latin typeface="UTM Edwardian" panose="02040603050506020204" pitchFamily="18" charset="0"/>
              </a:rPr>
              <a:t> … </a:t>
            </a:r>
            <a:r>
              <a:rPr lang="en-US" sz="4000" b="1" dirty="0" err="1">
                <a:ln w="0"/>
                <a:latin typeface="UTM Edwardian" panose="02040603050506020204" pitchFamily="18" charset="0"/>
              </a:rPr>
              <a:t>năm</a:t>
            </a:r>
            <a:r>
              <a:rPr lang="en-US" sz="4000" b="1" dirty="0">
                <a:ln w="0"/>
                <a:latin typeface="UTM Edwardian" panose="02040603050506020204" pitchFamily="18" charset="0"/>
              </a:rPr>
              <a:t> ...</a:t>
            </a:r>
            <a:endParaRPr lang="en-US" sz="4000" b="1" dirty="0">
              <a:latin typeface="UTM Edwardian" panose="02040603050506020204" pitchFamily="18" charset="0"/>
            </a:endParaRPr>
          </a:p>
        </p:txBody>
      </p:sp>
      <p:pic>
        <p:nvPicPr>
          <p:cNvPr id="13" name="Picture 5">
            <a:extLst>
              <a:ext uri="{FF2B5EF4-FFF2-40B4-BE49-F238E27FC236}">
                <a16:creationId xmlns:a16="http://schemas.microsoft.com/office/drawing/2014/main" id="{90387E24-11AF-C82D-4463-A650EE7B9299}"/>
              </a:ext>
            </a:extLst>
          </p:cNvPr>
          <p:cNvPicPr>
            <a:picLocks noChangeAspect="1"/>
          </p:cNvPicPr>
          <p:nvPr/>
        </p:nvPicPr>
        <p:blipFill>
          <a:blip r:embed="rId4"/>
          <a:stretch>
            <a:fillRect/>
          </a:stretch>
        </p:blipFill>
        <p:spPr>
          <a:xfrm>
            <a:off x="6020327" y="1133145"/>
            <a:ext cx="2820916" cy="944256"/>
          </a:xfrm>
          <a:prstGeom prst="rect">
            <a:avLst/>
          </a:prstGeom>
        </p:spPr>
      </p:pic>
      <p:grpSp>
        <p:nvGrpSpPr>
          <p:cNvPr id="17" name="Group 16">
            <a:extLst>
              <a:ext uri="{FF2B5EF4-FFF2-40B4-BE49-F238E27FC236}">
                <a16:creationId xmlns:a16="http://schemas.microsoft.com/office/drawing/2014/main" id="{AB0133A1-6F25-830A-5B89-A127434C4C4F}"/>
              </a:ext>
            </a:extLst>
          </p:cNvPr>
          <p:cNvGrpSpPr/>
          <p:nvPr/>
        </p:nvGrpSpPr>
        <p:grpSpPr>
          <a:xfrm>
            <a:off x="5237016" y="4029112"/>
            <a:ext cx="5852261" cy="2308324"/>
            <a:chOff x="5237016" y="4076408"/>
            <a:chExt cx="5852261" cy="2308324"/>
          </a:xfrm>
        </p:grpSpPr>
        <p:sp>
          <p:nvSpPr>
            <p:cNvPr id="16" name="TextBox 15">
              <a:extLst>
                <a:ext uri="{FF2B5EF4-FFF2-40B4-BE49-F238E27FC236}">
                  <a16:creationId xmlns:a16="http://schemas.microsoft.com/office/drawing/2014/main" id="{FD1995C4-42C8-382B-C4BE-9D4E91877A70}"/>
                </a:ext>
              </a:extLst>
            </p:cNvPr>
            <p:cNvSpPr txBox="1"/>
            <p:nvPr/>
          </p:nvSpPr>
          <p:spPr>
            <a:xfrm>
              <a:off x="5237017" y="4076408"/>
              <a:ext cx="5852260" cy="2308324"/>
            </a:xfrm>
            <a:prstGeom prst="rect">
              <a:avLst/>
            </a:prstGeom>
            <a:noFill/>
          </p:spPr>
          <p:txBody>
            <a:bodyPr wrap="square" rtlCol="0">
              <a:spAutoFit/>
            </a:bodyPr>
            <a:lstStyle/>
            <a:p>
              <a:pPr algn="ctr"/>
              <a:r>
                <a:rPr lang="vi-VN" sz="7200">
                  <a:ln w="190500">
                    <a:solidFill>
                      <a:schemeClr val="bg1"/>
                    </a:solidFill>
                  </a:ln>
                  <a:solidFill>
                    <a:srgbClr val="00B050"/>
                  </a:solidFill>
                  <a:latin typeface="SVN-Apple" panose="02040603050506020204" pitchFamily="18" charset="0"/>
                </a:rPr>
                <a:t>Giới thiệu một địa điểm vui chơi</a:t>
              </a:r>
            </a:p>
          </p:txBody>
        </p:sp>
        <p:sp>
          <p:nvSpPr>
            <p:cNvPr id="15" name="TextBox 14">
              <a:extLst>
                <a:ext uri="{FF2B5EF4-FFF2-40B4-BE49-F238E27FC236}">
                  <a16:creationId xmlns:a16="http://schemas.microsoft.com/office/drawing/2014/main" id="{D794DDD4-E9E5-F74A-E2CC-BA8E32A136FF}"/>
                </a:ext>
              </a:extLst>
            </p:cNvPr>
            <p:cNvSpPr txBox="1"/>
            <p:nvPr/>
          </p:nvSpPr>
          <p:spPr>
            <a:xfrm>
              <a:off x="5237016" y="4076408"/>
              <a:ext cx="5852261" cy="2308324"/>
            </a:xfrm>
            <a:prstGeom prst="rect">
              <a:avLst/>
            </a:prstGeom>
            <a:noFill/>
          </p:spPr>
          <p:txBody>
            <a:bodyPr wrap="square" rtlCol="0">
              <a:spAutoFit/>
            </a:bodyPr>
            <a:lstStyle/>
            <a:p>
              <a:pPr algn="ctr"/>
              <a:r>
                <a:rPr lang="vi-VN" sz="7200">
                  <a:solidFill>
                    <a:srgbClr val="00B050"/>
                  </a:solidFill>
                  <a:latin typeface="SVN-Apple" panose="02040603050506020204" pitchFamily="18" charset="0"/>
                </a:rPr>
                <a:t>Giới thiệu một địa điểm vui chơi</a:t>
              </a:r>
              <a:endParaRPr lang="en-US" sz="7200">
                <a:solidFill>
                  <a:srgbClr val="00B050"/>
                </a:solidFill>
                <a:latin typeface="SVN-Apple" panose="02040603050506020204" pitchFamily="18" charset="0"/>
              </a:endParaRPr>
            </a:p>
          </p:txBody>
        </p:sp>
      </p:grpSp>
    </p:spTree>
    <p:extLst>
      <p:ext uri="{BB962C8B-B14F-4D97-AF65-F5344CB8AC3E}">
        <p14:creationId xmlns:p14="http://schemas.microsoft.com/office/powerpoint/2010/main" val="40692911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22" presetClass="entr" presetSubtype="4" fill="hold"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2" presetClass="entr" presetSubtype="8" fill="hold" nodeType="withEffect" p14:presetBounceEnd="60000">
                                      <p:stCondLst>
                                        <p:cond delay="1100"/>
                                      </p:stCondLst>
                                      <p:childTnLst>
                                        <p:set>
                                          <p:cBhvr>
                                            <p:cTn id="19" dur="1" fill="hold">
                                              <p:stCondLst>
                                                <p:cond delay="0"/>
                                              </p:stCondLst>
                                            </p:cTn>
                                            <p:tgtEl>
                                              <p:spTgt spid="4"/>
                                            </p:tgtEl>
                                            <p:attrNameLst>
                                              <p:attrName>style.visibility</p:attrName>
                                            </p:attrNameLst>
                                          </p:cBhvr>
                                          <p:to>
                                            <p:strVal val="visible"/>
                                          </p:to>
                                        </p:set>
                                        <p:anim calcmode="lin" valueType="num" p14:bounceEnd="60000">
                                          <p:cBhvr additive="base">
                                            <p:cTn id="20" dur="10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21" dur="10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17" presetClass="entr" presetSubtype="10" fill="hold" nodeType="withEffect">
                                      <p:stCondLst>
                                        <p:cond delay="180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childTnLst>
                                    </p:cTn>
                                  </p:par>
                                </p:childTnLst>
                              </p:cTn>
                            </p:par>
                            <p:par>
                              <p:cTn id="26" fill="hold">
                                <p:stCondLst>
                                  <p:cond delay="2300"/>
                                </p:stCondLst>
                                <p:childTnLst>
                                  <p:par>
                                    <p:cTn id="27" presetID="17" presetClass="entr" presetSubtype="10"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22" presetClass="entr" presetSubtype="4" fill="hold"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2" presetClass="entr" presetSubtype="8" fill="hold" nodeType="withEffect">
                                      <p:stCondLst>
                                        <p:cond delay="110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1000" fill="hold"/>
                                            <p:tgtEl>
                                              <p:spTgt spid="4"/>
                                            </p:tgtEl>
                                            <p:attrNameLst>
                                              <p:attrName>ppt_x</p:attrName>
                                            </p:attrNameLst>
                                          </p:cBhvr>
                                          <p:tavLst>
                                            <p:tav tm="0">
                                              <p:val>
                                                <p:strVal val="0-#ppt_w/2"/>
                                              </p:val>
                                            </p:tav>
                                            <p:tav tm="100000">
                                              <p:val>
                                                <p:strVal val="#ppt_x"/>
                                              </p:val>
                                            </p:tav>
                                          </p:tavLst>
                                        </p:anim>
                                        <p:anim calcmode="lin" valueType="num">
                                          <p:cBhvr additive="base">
                                            <p:cTn id="21" dur="10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5" name="click.wav"/>
                                            </p:tgtEl>
                                          </p:cMediaNode>
                                        </p:audio>
                                      </p:subTnLst>
                                    </p:cTn>
                                  </p:par>
                                  <p:par>
                                    <p:cTn id="22" presetID="17" presetClass="entr" presetSubtype="10" fill="hold" nodeType="withEffect">
                                      <p:stCondLst>
                                        <p:cond delay="180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childTnLst>
                                    </p:cTn>
                                  </p:par>
                                </p:childTnLst>
                              </p:cTn>
                            </p:par>
                            <p:par>
                              <p:cTn id="26" fill="hold">
                                <p:stCondLst>
                                  <p:cond delay="2300"/>
                                </p:stCondLst>
                                <p:childTnLst>
                                  <p:par>
                                    <p:cTn id="27" presetID="17" presetClass="entr" presetSubtype="10"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strVal val="#ppt_h"/>
                                              </p:val>
                                            </p:tav>
                                            <p:tav tm="100000">
                                              <p:val>
                                                <p:strVal val="#ppt_h"/>
                                              </p:val>
                                            </p:tav>
                                          </p:tavLst>
                                        </p:anim>
                                      </p:childTnLst>
                                    </p:cTn>
                                  </p:par>
                                  <p:par>
                                    <p:cTn id="31" presetID="41" presetClass="entr" presetSubtype="0" fill="hold" grpId="0" nodeType="withEffect">
                                      <p:stCondLst>
                                        <p:cond delay="500"/>
                                      </p:stCondLst>
                                      <p:iterate type="lt">
                                        <p:tmPct val="10000"/>
                                      </p:iterate>
                                      <p:childTnLst>
                                        <p:set>
                                          <p:cBhvr>
                                            <p:cTn id="32" dur="1" fill="hold">
                                              <p:stCondLst>
                                                <p:cond delay="0"/>
                                              </p:stCondLst>
                                            </p:cTn>
                                            <p:tgtEl>
                                              <p:spTgt spid="12">
                                                <p:txEl>
                                                  <p:pRg st="0" end="0"/>
                                                </p:txEl>
                                              </p:spTgt>
                                            </p:tgtEl>
                                            <p:attrNameLst>
                                              <p:attrName>style.visibility</p:attrName>
                                            </p:attrNameLst>
                                          </p:cBhvr>
                                          <p:to>
                                            <p:strVal val="visible"/>
                                          </p:to>
                                        </p:set>
                                        <p:anim calcmode="lin" valueType="num">
                                          <p:cBhvr>
                                            <p:cTn id="33"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35"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12">
                                                <p:txEl>
                                                  <p:pRg st="0" end="0"/>
                                                </p:txEl>
                                              </p:spTgt>
                                            </p:tgtEl>
                                          </p:cBhvr>
                                        </p:animEffect>
                                      </p:childTnLst>
                                    </p:cTn>
                                  </p:par>
                                  <p:par>
                                    <p:cTn id="38" presetID="41" presetClass="entr" presetSubtype="0" fill="hold" grpId="0" nodeType="withEffect">
                                      <p:stCondLst>
                                        <p:cond delay="500"/>
                                      </p:stCondLst>
                                      <p:iterate type="lt">
                                        <p:tmPct val="10000"/>
                                      </p:iterate>
                                      <p:childTnLst>
                                        <p:set>
                                          <p:cBhvr>
                                            <p:cTn id="39" dur="1" fill="hold">
                                              <p:stCondLst>
                                                <p:cond delay="0"/>
                                              </p:stCondLst>
                                            </p:cTn>
                                            <p:tgtEl>
                                              <p:spTgt spid="14">
                                                <p:txEl>
                                                  <p:pRg st="0" end="0"/>
                                                </p:txEl>
                                              </p:spTgt>
                                            </p:tgtEl>
                                            <p:attrNameLst>
                                              <p:attrName>style.visibility</p:attrName>
                                            </p:attrNameLst>
                                          </p:cBhvr>
                                          <p:to>
                                            <p:strVal val="visible"/>
                                          </p:to>
                                        </p:set>
                                        <p:anim calcmode="lin" valueType="num">
                                          <p:cBhvr>
                                            <p:cTn id="40" dur="500" fill="hold"/>
                                            <p:tgtEl>
                                              <p:spTgt spid="1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14">
                                                <p:txEl>
                                                  <p:pRg st="0" end="0"/>
                                                </p:txEl>
                                              </p:spTgt>
                                            </p:tgtEl>
                                            <p:attrNameLst>
                                              <p:attrName>ppt_y</p:attrName>
                                            </p:attrNameLst>
                                          </p:cBhvr>
                                          <p:tavLst>
                                            <p:tav tm="0">
                                              <p:val>
                                                <p:strVal val="#ppt_y"/>
                                              </p:val>
                                            </p:tav>
                                            <p:tav tm="100000">
                                              <p:val>
                                                <p:strVal val="#ppt_y"/>
                                              </p:val>
                                            </p:tav>
                                          </p:tavLst>
                                        </p:anim>
                                        <p:anim calcmode="lin" valueType="num">
                                          <p:cBhvr>
                                            <p:cTn id="42" dur="500" fill="hold"/>
                                            <p:tgtEl>
                                              <p:spTgt spid="1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1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build="allAtOnce"/>
          <p:bldP spid="12" grpId="0" build="allAtOnce"/>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AF05CC23-7428-01AF-3919-9D5571AEB1A4}"/>
              </a:ext>
            </a:extLst>
          </p:cNvPr>
          <p:cNvSpPr/>
          <p:nvPr/>
        </p:nvSpPr>
        <p:spPr>
          <a:xfrm>
            <a:off x="0" y="587266"/>
            <a:ext cx="12013214" cy="6270734"/>
          </a:xfrm>
          <a:custGeom>
            <a:avLst/>
            <a:gdLst/>
            <a:ahLst/>
            <a:cxnLst/>
            <a:rect l="l" t="t" r="r" b="b"/>
            <a:pathLst>
              <a:path w="15418454" h="8229600">
                <a:moveTo>
                  <a:pt x="0" y="0"/>
                </a:moveTo>
                <a:lnTo>
                  <a:pt x="15418454" y="0"/>
                </a:lnTo>
                <a:lnTo>
                  <a:pt x="15418454" y="8229600"/>
                </a:lnTo>
                <a:lnTo>
                  <a:pt x="0" y="8229600"/>
                </a:lnTo>
                <a:lnTo>
                  <a:pt x="0" y="0"/>
                </a:lnTo>
                <a:close/>
              </a:path>
            </a:pathLst>
          </a:custGeom>
          <a:blipFill>
            <a:blip r:embed="rId2"/>
            <a:stretch>
              <a:fillRect/>
            </a:stretch>
          </a:blipFill>
        </p:spPr>
        <p:txBody>
          <a:bodyPr/>
          <a:lstStyle/>
          <a:p>
            <a:endParaRPr lang="en-US"/>
          </a:p>
        </p:txBody>
      </p:sp>
      <p:grpSp>
        <p:nvGrpSpPr>
          <p:cNvPr id="5" name="Group 4">
            <a:extLst>
              <a:ext uri="{FF2B5EF4-FFF2-40B4-BE49-F238E27FC236}">
                <a16:creationId xmlns:a16="http://schemas.microsoft.com/office/drawing/2014/main" id="{1C286CC6-1E60-36FB-BDAB-20949633CEA5}"/>
              </a:ext>
            </a:extLst>
          </p:cNvPr>
          <p:cNvGrpSpPr/>
          <p:nvPr/>
        </p:nvGrpSpPr>
        <p:grpSpPr>
          <a:xfrm>
            <a:off x="2585112" y="274205"/>
            <a:ext cx="7021776" cy="1569660"/>
            <a:chOff x="2585111" y="163846"/>
            <a:chExt cx="7021776" cy="1569660"/>
          </a:xfrm>
        </p:grpSpPr>
        <p:sp>
          <p:nvSpPr>
            <p:cNvPr id="6" name="TextBox 5">
              <a:extLst>
                <a:ext uri="{FF2B5EF4-FFF2-40B4-BE49-F238E27FC236}">
                  <a16:creationId xmlns:a16="http://schemas.microsoft.com/office/drawing/2014/main" id="{BA2F59E1-DC7D-4A19-8746-0DB6D10DD133}"/>
                </a:ext>
              </a:extLst>
            </p:cNvPr>
            <p:cNvSpPr txBox="1"/>
            <p:nvPr/>
          </p:nvSpPr>
          <p:spPr>
            <a:xfrm>
              <a:off x="2585112" y="163846"/>
              <a:ext cx="7021775" cy="1569660"/>
            </a:xfrm>
            <a:prstGeom prst="rect">
              <a:avLst/>
            </a:prstGeom>
            <a:noFill/>
          </p:spPr>
          <p:txBody>
            <a:bodyPr wrap="square" rtlCol="0">
              <a:spAutoFit/>
            </a:bodyPr>
            <a:lstStyle/>
            <a:p>
              <a:pPr algn="ctr"/>
              <a:r>
                <a:rPr lang="en-US" sz="9600" b="1">
                  <a:ln w="254000">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VN Banh Mi" pitchFamily="2" charset="0"/>
                </a:rPr>
                <a:t>KHỞI ĐỘNG</a:t>
              </a:r>
              <a:endParaRPr lang="en-US" sz="9600" b="1" dirty="0">
                <a:ln w="254000">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VN Banh Mi" pitchFamily="2" charset="0"/>
              </a:endParaRPr>
            </a:p>
          </p:txBody>
        </p:sp>
        <p:sp>
          <p:nvSpPr>
            <p:cNvPr id="7" name="TextBox 6">
              <a:extLst>
                <a:ext uri="{FF2B5EF4-FFF2-40B4-BE49-F238E27FC236}">
                  <a16:creationId xmlns:a16="http://schemas.microsoft.com/office/drawing/2014/main" id="{52BD9ED3-7CDD-D013-5CA9-604159754DD3}"/>
                </a:ext>
              </a:extLst>
            </p:cNvPr>
            <p:cNvSpPr txBox="1"/>
            <p:nvPr/>
          </p:nvSpPr>
          <p:spPr>
            <a:xfrm>
              <a:off x="2585111" y="163846"/>
              <a:ext cx="7021775" cy="1569660"/>
            </a:xfrm>
            <a:prstGeom prst="rect">
              <a:avLst/>
            </a:prstGeom>
            <a:noFill/>
          </p:spPr>
          <p:txBody>
            <a:bodyPr wrap="square" rtlCol="0">
              <a:spAutoFit/>
            </a:bodyPr>
            <a:lstStyle/>
            <a:p>
              <a:pPr algn="ctr"/>
              <a:r>
                <a:rPr lang="en-US" sz="9600" b="1">
                  <a:ln w="9525">
                    <a:solidFill>
                      <a:sysClr val="windowText" lastClr="000000"/>
                    </a:solidFill>
                    <a:prstDash val="solid"/>
                  </a:ln>
                  <a:solidFill>
                    <a:srgbClr val="FF0000"/>
                  </a:solidFill>
                  <a:latin typeface="UVN Banh Mi" pitchFamily="2" charset="0"/>
                </a:rPr>
                <a:t>KHỞI ĐỘNG</a:t>
              </a:r>
              <a:endParaRPr lang="en-US" sz="9600" b="1" dirty="0">
                <a:ln w="9525">
                  <a:solidFill>
                    <a:sysClr val="windowText" lastClr="000000"/>
                  </a:solidFill>
                  <a:prstDash val="solid"/>
                </a:ln>
                <a:solidFill>
                  <a:srgbClr val="FF0000"/>
                </a:solidFill>
                <a:latin typeface="UVN Banh Mi" pitchFamily="2" charset="0"/>
              </a:endParaRPr>
            </a:p>
          </p:txBody>
        </p:sp>
      </p:grpSp>
    </p:spTree>
    <p:extLst>
      <p:ext uri="{BB962C8B-B14F-4D97-AF65-F5344CB8AC3E}">
        <p14:creationId xmlns:p14="http://schemas.microsoft.com/office/powerpoint/2010/main" val="94584145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hlinkClick r:id="rId2"/>
            <a:extLst>
              <a:ext uri="{FF2B5EF4-FFF2-40B4-BE49-F238E27FC236}">
                <a16:creationId xmlns:a16="http://schemas.microsoft.com/office/drawing/2014/main" id="{F048F964-32D2-7975-E09F-4E9724324C15}"/>
              </a:ext>
            </a:extLst>
          </p:cNvPr>
          <p:cNvSpPr/>
          <p:nvPr/>
        </p:nvSpPr>
        <p:spPr>
          <a:xfrm>
            <a:off x="822013" y="2104696"/>
            <a:ext cx="10547974" cy="264860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tx1"/>
                </a:solidFill>
                <a:effectLst/>
                <a:uLnTx/>
                <a:uFillTx/>
                <a:latin typeface="Calibri" panose="020F0502020204030204"/>
                <a:ea typeface="+mn-ea"/>
                <a:cs typeface="+mn-cs"/>
              </a:rPr>
              <a:t>https://www.youtube.com/watch?v=D0eoZDMmgqw</a:t>
            </a:r>
          </a:p>
        </p:txBody>
      </p:sp>
    </p:spTree>
    <p:extLst>
      <p:ext uri="{BB962C8B-B14F-4D97-AF65-F5344CB8AC3E}">
        <p14:creationId xmlns:p14="http://schemas.microsoft.com/office/powerpoint/2010/main" val="20358969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D1A47-7BFC-9389-D0A7-79332434AB6D}"/>
            </a:ext>
          </a:extLst>
        </p:cNvPr>
        <p:cNvGrpSpPr/>
        <p:nvPr/>
      </p:nvGrpSpPr>
      <p:grpSpPr>
        <a:xfrm>
          <a:off x="0" y="0"/>
          <a:ext cx="0" cy="0"/>
          <a:chOff x="0" y="0"/>
          <a:chExt cx="0" cy="0"/>
        </a:xfrm>
      </p:grpSpPr>
      <p:sp>
        <p:nvSpPr>
          <p:cNvPr id="4" name="Freeform 2">
            <a:extLst>
              <a:ext uri="{FF2B5EF4-FFF2-40B4-BE49-F238E27FC236}">
                <a16:creationId xmlns:a16="http://schemas.microsoft.com/office/drawing/2014/main" id="{9F0611DD-3A21-BFD2-2EA0-E3B732E261C7}"/>
              </a:ext>
            </a:extLst>
          </p:cNvPr>
          <p:cNvSpPr/>
          <p:nvPr/>
        </p:nvSpPr>
        <p:spPr>
          <a:xfrm>
            <a:off x="0" y="587266"/>
            <a:ext cx="12013214" cy="6270734"/>
          </a:xfrm>
          <a:custGeom>
            <a:avLst/>
            <a:gdLst/>
            <a:ahLst/>
            <a:cxnLst/>
            <a:rect l="l" t="t" r="r" b="b"/>
            <a:pathLst>
              <a:path w="15418454" h="8229600">
                <a:moveTo>
                  <a:pt x="0" y="0"/>
                </a:moveTo>
                <a:lnTo>
                  <a:pt x="15418454" y="0"/>
                </a:lnTo>
                <a:lnTo>
                  <a:pt x="15418454"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32357F0D-31C8-B1EE-098B-FFADCE31165F}"/>
              </a:ext>
            </a:extLst>
          </p:cNvPr>
          <p:cNvGrpSpPr/>
          <p:nvPr/>
        </p:nvGrpSpPr>
        <p:grpSpPr>
          <a:xfrm>
            <a:off x="2585112" y="274205"/>
            <a:ext cx="7021776" cy="1569660"/>
            <a:chOff x="2585111" y="163846"/>
            <a:chExt cx="7021776" cy="1569660"/>
          </a:xfrm>
        </p:grpSpPr>
        <p:sp>
          <p:nvSpPr>
            <p:cNvPr id="6" name="TextBox 5">
              <a:extLst>
                <a:ext uri="{FF2B5EF4-FFF2-40B4-BE49-F238E27FC236}">
                  <a16:creationId xmlns:a16="http://schemas.microsoft.com/office/drawing/2014/main" id="{0A683002-C4E9-E8F3-7AD4-2F1D18F9CE3D}"/>
                </a:ext>
              </a:extLst>
            </p:cNvPr>
            <p:cNvSpPr txBox="1"/>
            <p:nvPr/>
          </p:nvSpPr>
          <p:spPr>
            <a:xfrm>
              <a:off x="2585112" y="163846"/>
              <a:ext cx="702177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254000">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KHÁM PHÁ</a:t>
              </a:r>
            </a:p>
          </p:txBody>
        </p:sp>
        <p:sp>
          <p:nvSpPr>
            <p:cNvPr id="7" name="TextBox 6">
              <a:extLst>
                <a:ext uri="{FF2B5EF4-FFF2-40B4-BE49-F238E27FC236}">
                  <a16:creationId xmlns:a16="http://schemas.microsoft.com/office/drawing/2014/main" id="{C717F8A4-A21A-2CB6-4EB5-95A2EEF17BB3}"/>
                </a:ext>
              </a:extLst>
            </p:cNvPr>
            <p:cNvSpPr txBox="1"/>
            <p:nvPr/>
          </p:nvSpPr>
          <p:spPr>
            <a:xfrm>
              <a:off x="2585111" y="163846"/>
              <a:ext cx="702177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9525">
                    <a:solidFill>
                      <a:sysClr val="windowText" lastClr="000000"/>
                    </a:solidFill>
                    <a:prstDash val="solid"/>
                  </a:ln>
                  <a:solidFill>
                    <a:srgbClr val="FF0000"/>
                  </a:solidFill>
                  <a:effectLst/>
                  <a:uLnTx/>
                  <a:uFillTx/>
                  <a:latin typeface="UVN Banh Mi" pitchFamily="2" charset="0"/>
                  <a:ea typeface="+mn-ea"/>
                  <a:cs typeface="+mn-cs"/>
                </a:rPr>
                <a:t>KHÁM PHÁ</a:t>
              </a:r>
              <a:endParaRPr kumimoji="0" lang="en-US" sz="9600" b="1" i="0" u="none" strike="noStrike" kern="1200" cap="none" spc="0" normalizeH="0" baseline="0" noProof="0" dirty="0">
                <a:ln w="9525">
                  <a:solidFill>
                    <a:sysClr val="windowText" lastClr="000000"/>
                  </a:solidFill>
                  <a:prstDash val="solid"/>
                </a:ln>
                <a:solidFill>
                  <a:srgbClr val="FF0000"/>
                </a:solidFill>
                <a:effectLst/>
                <a:uLnTx/>
                <a:uFillTx/>
                <a:latin typeface="UVN Banh Mi" pitchFamily="2" charset="0"/>
                <a:ea typeface="+mn-ea"/>
                <a:cs typeface="+mn-cs"/>
              </a:endParaRPr>
            </a:p>
          </p:txBody>
        </p:sp>
      </p:grpSp>
    </p:spTree>
    <p:extLst>
      <p:ext uri="{BB962C8B-B14F-4D97-AF65-F5344CB8AC3E}">
        <p14:creationId xmlns:p14="http://schemas.microsoft.com/office/powerpoint/2010/main" val="234248504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96CB2C0-F992-ADE1-5F86-CA3D74240555}"/>
              </a:ext>
            </a:extLst>
          </p:cNvPr>
          <p:cNvSpPr/>
          <p:nvPr/>
        </p:nvSpPr>
        <p:spPr>
          <a:xfrm>
            <a:off x="556205" y="441434"/>
            <a:ext cx="11079590" cy="605395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31AA90C-CF92-C9F4-F190-30A64F95694C}"/>
              </a:ext>
            </a:extLst>
          </p:cNvPr>
          <p:cNvSpPr txBox="1"/>
          <p:nvPr/>
        </p:nvSpPr>
        <p:spPr>
          <a:xfrm>
            <a:off x="882026" y="709448"/>
            <a:ext cx="10753769" cy="1754326"/>
          </a:xfrm>
          <a:prstGeom prst="rect">
            <a:avLst/>
          </a:prstGeom>
          <a:noFill/>
        </p:spPr>
        <p:txBody>
          <a:bodyPr wrap="square" rtlCol="0">
            <a:spAutoFit/>
          </a:bodyPr>
          <a:lstStyle/>
          <a:p>
            <a:r>
              <a:rPr lang="vi-VN" sz="3600">
                <a:solidFill>
                  <a:srgbClr val="FF0000"/>
                </a:solidFill>
              </a:rPr>
              <a:t>1.</a:t>
            </a:r>
            <a:r>
              <a:rPr lang="en-US" sz="3600">
                <a:solidFill>
                  <a:srgbClr val="FF0000"/>
                </a:solidFill>
              </a:rPr>
              <a:t> </a:t>
            </a:r>
            <a:r>
              <a:rPr lang="vi-VN" sz="3600"/>
              <a:t>Giới thiệu về một địa điểm vui chơi mà em biết. </a:t>
            </a:r>
            <a:endParaRPr lang="en-US" sz="3600"/>
          </a:p>
          <a:p>
            <a:r>
              <a:rPr lang="vi-VN" sz="3600"/>
              <a:t>Gợi ý:</a:t>
            </a:r>
          </a:p>
          <a:p>
            <a:r>
              <a:rPr lang="vi-VN" sz="3600">
                <a:solidFill>
                  <a:srgbClr val="FF0000"/>
                </a:solidFill>
              </a:rPr>
              <a:t>a.</a:t>
            </a:r>
            <a:r>
              <a:rPr lang="en-US" sz="3600">
                <a:solidFill>
                  <a:srgbClr val="FF0000"/>
                </a:solidFill>
              </a:rPr>
              <a:t> </a:t>
            </a:r>
            <a:r>
              <a:rPr lang="vi-VN" sz="3600"/>
              <a:t>Em biết địa điểm vui chơi nào?</a:t>
            </a:r>
            <a:endParaRPr lang="en-US" sz="3600"/>
          </a:p>
        </p:txBody>
      </p:sp>
      <p:pic>
        <p:nvPicPr>
          <p:cNvPr id="7" name="Picture 6">
            <a:extLst>
              <a:ext uri="{FF2B5EF4-FFF2-40B4-BE49-F238E27FC236}">
                <a16:creationId xmlns:a16="http://schemas.microsoft.com/office/drawing/2014/main" id="{1389232E-EDB1-95CA-68D5-A9823DF901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524" y="2462097"/>
            <a:ext cx="10089450" cy="3864260"/>
          </a:xfrm>
          <a:prstGeom prst="rect">
            <a:avLst/>
          </a:prstGeom>
        </p:spPr>
      </p:pic>
    </p:spTree>
    <p:extLst>
      <p:ext uri="{BB962C8B-B14F-4D97-AF65-F5344CB8AC3E}">
        <p14:creationId xmlns:p14="http://schemas.microsoft.com/office/powerpoint/2010/main" val="2720247666"/>
      </p:ext>
    </p:extLst>
  </p:cSld>
  <p:clrMapOvr>
    <a:masterClrMapping/>
  </p:clrMapOvr>
  <p:transition spd="slow">
    <p:comb/>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a:extLst>
            <a:ext uri="{FF2B5EF4-FFF2-40B4-BE49-F238E27FC236}">
              <a16:creationId xmlns:a16="http://schemas.microsoft.com/office/drawing/2014/main" id="{17696307-010F-0570-D6E6-2DCD83BA0AAF}"/>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75922BF-79E2-70EC-A1E3-F2AC2811312B}"/>
              </a:ext>
            </a:extLst>
          </p:cNvPr>
          <p:cNvSpPr/>
          <p:nvPr/>
        </p:nvSpPr>
        <p:spPr>
          <a:xfrm>
            <a:off x="556205" y="441434"/>
            <a:ext cx="11079590" cy="605395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khu vui chơi ở sài gòn">
            <a:extLst>
              <a:ext uri="{FF2B5EF4-FFF2-40B4-BE49-F238E27FC236}">
                <a16:creationId xmlns:a16="http://schemas.microsoft.com/office/drawing/2014/main" id="{A59C4373-5997-7562-99E5-AA6860C589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876" y="777766"/>
            <a:ext cx="7642334" cy="4776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2DB4B7A5-FCBF-0B21-050C-C26E52C370C1}"/>
              </a:ext>
            </a:extLst>
          </p:cNvPr>
          <p:cNvSpPr txBox="1"/>
          <p:nvPr/>
        </p:nvSpPr>
        <p:spPr>
          <a:xfrm>
            <a:off x="1513490" y="5670866"/>
            <a:ext cx="10373710" cy="707886"/>
          </a:xfrm>
          <a:prstGeom prst="rect">
            <a:avLst/>
          </a:prstGeom>
          <a:noFill/>
        </p:spPr>
        <p:txBody>
          <a:bodyPr wrap="square" rtlCol="0">
            <a:spAutoFit/>
          </a:bodyPr>
          <a:lstStyle/>
          <a:p>
            <a:r>
              <a:rPr lang="vi-VN" sz="4000" b="1"/>
              <a:t>Khu vui chơi ở Sài Gòn Snow Town</a:t>
            </a:r>
            <a:endParaRPr lang="en-US" sz="4000" b="1"/>
          </a:p>
        </p:txBody>
      </p:sp>
    </p:spTree>
    <p:extLst>
      <p:ext uri="{BB962C8B-B14F-4D97-AF65-F5344CB8AC3E}">
        <p14:creationId xmlns:p14="http://schemas.microsoft.com/office/powerpoint/2010/main" val="149637414"/>
      </p:ext>
    </p:extLst>
  </p:cSld>
  <p:clrMapOvr>
    <a:masterClrMapping/>
  </p:clrMapOvr>
  <p:transition spd="slow">
    <p:comb/>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a:extLst>
            <a:ext uri="{FF2B5EF4-FFF2-40B4-BE49-F238E27FC236}">
              <a16:creationId xmlns:a16="http://schemas.microsoft.com/office/drawing/2014/main" id="{48FE1463-67E1-9C28-0B4F-DCFB1E6A7A58}"/>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BEC334C-C788-372F-FB84-BB17A4E3C194}"/>
              </a:ext>
            </a:extLst>
          </p:cNvPr>
          <p:cNvSpPr/>
          <p:nvPr/>
        </p:nvSpPr>
        <p:spPr>
          <a:xfrm>
            <a:off x="556205" y="441434"/>
            <a:ext cx="11079590" cy="605395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8984DCB-E1DA-88EB-0954-BCEC793A3B35}"/>
              </a:ext>
            </a:extLst>
          </p:cNvPr>
          <p:cNvSpPr txBox="1"/>
          <p:nvPr/>
        </p:nvSpPr>
        <p:spPr>
          <a:xfrm>
            <a:off x="1513490" y="5670866"/>
            <a:ext cx="10373710" cy="707886"/>
          </a:xfrm>
          <a:prstGeom prst="rect">
            <a:avLst/>
          </a:prstGeom>
          <a:noFill/>
        </p:spPr>
        <p:txBody>
          <a:bodyPr wrap="square" rtlCol="0">
            <a:spAutoFit/>
          </a:bodyPr>
          <a:lstStyle/>
          <a:p>
            <a:pPr algn="l"/>
            <a:r>
              <a:rPr lang="en-US" sz="4000" b="1" i="0">
                <a:solidFill>
                  <a:srgbClr val="000000"/>
                </a:solidFill>
                <a:effectLst/>
                <a:latin typeface="var(--tp-ff-p)"/>
              </a:rPr>
              <a:t>AEON MALL Bình Tân - khu vui chơi ở Sài Gòn </a:t>
            </a:r>
            <a:endParaRPr lang="en-US" sz="4000" b="1" i="0">
              <a:solidFill>
                <a:srgbClr val="000000"/>
              </a:solidFill>
              <a:effectLst/>
              <a:latin typeface="Montserrat" panose="02000505000000020004" pitchFamily="2" charset="0"/>
            </a:endParaRPr>
          </a:p>
        </p:txBody>
      </p:sp>
      <p:pic>
        <p:nvPicPr>
          <p:cNvPr id="3074" name="Picture 2" descr="khu vui chơi ở sài gòn">
            <a:extLst>
              <a:ext uri="{FF2B5EF4-FFF2-40B4-BE49-F238E27FC236}">
                <a16:creationId xmlns:a16="http://schemas.microsoft.com/office/drawing/2014/main" id="{A8FA993A-E79D-D50B-DC7A-07C778944C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8046" y="625879"/>
            <a:ext cx="7776867" cy="4860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34181"/>
      </p:ext>
    </p:extLst>
  </p:cSld>
  <p:clrMapOvr>
    <a:masterClrMapping/>
  </p:clrMapOvr>
  <p:transition spd="slow">
    <p:comb/>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a:extLst>
            <a:ext uri="{FF2B5EF4-FFF2-40B4-BE49-F238E27FC236}">
              <a16:creationId xmlns:a16="http://schemas.microsoft.com/office/drawing/2014/main" id="{2C66B030-BDD7-F05F-DD93-8D735C57C315}"/>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3885389-DE3C-B3F0-D54A-0CDF2A6017AD}"/>
              </a:ext>
            </a:extLst>
          </p:cNvPr>
          <p:cNvSpPr/>
          <p:nvPr/>
        </p:nvSpPr>
        <p:spPr>
          <a:xfrm>
            <a:off x="556205" y="441434"/>
            <a:ext cx="11079590" cy="605395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48ABCB2-2A64-D64B-03CC-E8E3418135C4}"/>
              </a:ext>
            </a:extLst>
          </p:cNvPr>
          <p:cNvSpPr txBox="1"/>
          <p:nvPr/>
        </p:nvSpPr>
        <p:spPr>
          <a:xfrm>
            <a:off x="1818290" y="5670866"/>
            <a:ext cx="1037371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var(--tp-ff-p)"/>
                <a:ea typeface="+mn-ea"/>
                <a:cs typeface="+mn-cs"/>
              </a:rPr>
              <a:t>Thảo Cầm Viên - khu vui chơi ở Sài Gòn </a:t>
            </a:r>
            <a:endParaRPr kumimoji="0" lang="en-US" sz="4000" b="1" i="0" u="none" strike="noStrike" kern="1200" cap="none" spc="0" normalizeH="0" baseline="0" noProof="0">
              <a:ln>
                <a:noFill/>
              </a:ln>
              <a:solidFill>
                <a:srgbClr val="000000"/>
              </a:solidFill>
              <a:effectLst/>
              <a:uLnTx/>
              <a:uFillTx/>
              <a:latin typeface="Montserrat" panose="02000505000000020004" pitchFamily="2" charset="0"/>
              <a:ea typeface="+mn-ea"/>
              <a:cs typeface="+mn-cs"/>
            </a:endParaRPr>
          </a:p>
        </p:txBody>
      </p:sp>
      <p:pic>
        <p:nvPicPr>
          <p:cNvPr id="5122" name="Picture 2" descr="khu vui chơi ở sài gòn">
            <a:extLst>
              <a:ext uri="{FF2B5EF4-FFF2-40B4-BE49-F238E27FC236}">
                <a16:creationId xmlns:a16="http://schemas.microsoft.com/office/drawing/2014/main" id="{024D7F40-4FF7-31F6-49EA-82E7DD58F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7475" y="606069"/>
            <a:ext cx="7917049" cy="4948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440450"/>
      </p:ext>
    </p:extLst>
  </p:cSld>
  <p:clrMapOvr>
    <a:masterClrMapping/>
  </p:clrMapOvr>
  <p:transition spd="slow">
    <p:comb/>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229</TotalTime>
  <Words>589</Words>
  <Application>Microsoft Office PowerPoint</Application>
  <PresentationFormat>Widescreen</PresentationFormat>
  <Paragraphs>36</Paragraphs>
  <Slides>14</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vt:i4>
      </vt:variant>
    </vt:vector>
  </HeadingPairs>
  <TitlesOfParts>
    <vt:vector size="25" baseType="lpstr">
      <vt:lpstr>Arial</vt:lpstr>
      <vt:lpstr>Calibri</vt:lpstr>
      <vt:lpstr>LNTH-LuoLuoNotangYuanTi 1</vt:lpstr>
      <vt:lpstr>Montserrat</vt:lpstr>
      <vt:lpstr>SVN-Apple</vt:lpstr>
      <vt:lpstr>SVN-ARCO Typography</vt:lpstr>
      <vt:lpstr>UTM Duepuntozero</vt:lpstr>
      <vt:lpstr>UTM Edwardian</vt:lpstr>
      <vt:lpstr>UVN Banh Mi</vt:lpstr>
      <vt:lpstr>var(--tp-ff-p)</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THAO2011</cp:lastModifiedBy>
  <cp:revision>21</cp:revision>
  <dcterms:created xsi:type="dcterms:W3CDTF">2023-10-14T10:03:42Z</dcterms:created>
  <dcterms:modified xsi:type="dcterms:W3CDTF">2025-04-20T13:43:12Z</dcterms:modified>
  <cp:category>9Slide.vn</cp:category>
</cp:coreProperties>
</file>