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98" r:id="rId7"/>
    <p:sldId id="262" r:id="rId8"/>
    <p:sldId id="261" r:id="rId9"/>
    <p:sldId id="263" r:id="rId10"/>
    <p:sldId id="299" r:id="rId11"/>
    <p:sldId id="265" r:id="rId12"/>
    <p:sldId id="300" r:id="rId13"/>
    <p:sldId id="266" r:id="rId14"/>
    <p:sldId id="301" r:id="rId15"/>
    <p:sldId id="302" r:id="rId16"/>
    <p:sldId id="267" r:id="rId17"/>
    <p:sldId id="303" r:id="rId18"/>
    <p:sldId id="270" r:id="rId19"/>
    <p:sldId id="271" r:id="rId20"/>
    <p:sldId id="274" r:id="rId21"/>
    <p:sldId id="275" r:id="rId22"/>
    <p:sldId id="276" r:id="rId23"/>
    <p:sldId id="277" r:id="rId24"/>
    <p:sldId id="278" r:id="rId25"/>
    <p:sldId id="279" r:id="rId26"/>
    <p:sldId id="280" r:id="rId27"/>
    <p:sldId id="281" r:id="rId28"/>
    <p:sldId id="283" r:id="rId29"/>
    <p:sldId id="282" r:id="rId30"/>
    <p:sldId id="285" r:id="rId31"/>
    <p:sldId id="304" r:id="rId32"/>
    <p:sldId id="287" r:id="rId33"/>
    <p:sldId id="288" r:id="rId34"/>
    <p:sldId id="305" r:id="rId35"/>
    <p:sldId id="289" r:id="rId36"/>
    <p:sldId id="306" r:id="rId37"/>
    <p:sldId id="307" r:id="rId38"/>
    <p:sldId id="292" r:id="rId39"/>
    <p:sldId id="293" r:id="rId40"/>
    <p:sldId id="294" r:id="rId41"/>
    <p:sldId id="295" r:id="rId42"/>
    <p:sldId id="296" r:id="rId43"/>
    <p:sldId id="297" r:id="rId44"/>
  </p:sldIdLst>
  <p:sldSz cx="12192000" cy="6858000"/>
  <p:notesSz cx="6858000" cy="9144000"/>
  <p:embeddedFontLst>
    <p:embeddedFont>
      <p:font typeface="LNTH-LuoLuoNotangYuanTi 1" panose="020B0604020202020204" charset="-128"/>
      <p:regular r:id="rId45"/>
    </p:embeddedFont>
    <p:embeddedFont>
      <p:font typeface="#9Slide05 Phobia" panose="020B0604020202020204" charset="0"/>
      <p:regular r:id="rId46"/>
    </p:embeddedFont>
    <p:embeddedFont>
      <p:font typeface="#9Slide07 IcielLa Chic Pro Shad" panose="020B0604020202020204" charset="0"/>
      <p:regular r:id="rId47"/>
    </p:embeddedFont>
    <p:embeddedFont>
      <p:font typeface="#9Slide07 SVNBeachwood Sans" charset="0"/>
      <p:bold r:id="rId48"/>
    </p:embeddedFont>
    <p:embeddedFont>
      <p:font typeface="Roboto" panose="02000000000000000000" pitchFamily="2"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EF6FB"/>
    <a:srgbClr val="FF6699"/>
    <a:srgbClr val="FFCCCC"/>
    <a:srgbClr val="E6E6E6"/>
    <a:srgbClr val="E0F2F6"/>
    <a:srgbClr val="65A862"/>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C0EE78-8279-C40D-100D-DEF1389F47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C47137-5770-7EF8-3D2D-7930FD51A4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2F47F49-5A0C-57C8-6873-A18BC2B2316D}"/>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4/20/2025</a:t>
            </a:fld>
            <a:endParaRPr lang="en-US"/>
          </a:p>
        </p:txBody>
      </p:sp>
      <p:sp>
        <p:nvSpPr>
          <p:cNvPr id="5" name="Chỗ dành sẵn cho Chân trang 4">
            <a:extLst>
              <a:ext uri="{FF2B5EF4-FFF2-40B4-BE49-F238E27FC236}">
                <a16:creationId xmlns:a16="http://schemas.microsoft.com/office/drawing/2014/main" id="{12BD2783-9761-7343-47E2-9A3B8FE00F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18BA400-09CD-2AEA-6DC5-9B8A13C262EC}"/>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1694545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7D3FC7-0138-CC1D-3A46-D2CC2AC6ABC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787F3327-8463-51D9-B0F5-4F7C313F5E6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2B0D6D8-1293-AA33-DF40-D7E2108D8F0E}"/>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4/20/2025</a:t>
            </a:fld>
            <a:endParaRPr lang="en-US"/>
          </a:p>
        </p:txBody>
      </p:sp>
      <p:sp>
        <p:nvSpPr>
          <p:cNvPr id="5" name="Chỗ dành sẵn cho Chân trang 4">
            <a:extLst>
              <a:ext uri="{FF2B5EF4-FFF2-40B4-BE49-F238E27FC236}">
                <a16:creationId xmlns:a16="http://schemas.microsoft.com/office/drawing/2014/main" id="{B9D7270F-2E2C-4AE7-E4B4-AADD4D8EF0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49032E1-CC0A-9D18-1D69-7C86B2C57537}"/>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182540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FBAFA17-BB9E-1A04-B37D-384B1A468D1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34D33F2-2D5A-39A7-177F-F7C5C1DFB163}"/>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0477996-ECA7-09DD-ABB9-733F029E3A09}"/>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4/20/2025</a:t>
            </a:fld>
            <a:endParaRPr lang="en-US"/>
          </a:p>
        </p:txBody>
      </p:sp>
      <p:sp>
        <p:nvSpPr>
          <p:cNvPr id="5" name="Chỗ dành sẵn cho Chân trang 4">
            <a:extLst>
              <a:ext uri="{FF2B5EF4-FFF2-40B4-BE49-F238E27FC236}">
                <a16:creationId xmlns:a16="http://schemas.microsoft.com/office/drawing/2014/main" id="{9F6CFD39-E81C-C744-1D22-257996EB92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D059DC5-FC13-EF7B-C292-77E2CA173D7D}"/>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2593917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D546E0-9455-D983-9E8B-1BC8FBD04D7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7848F6C-DEC2-9434-362A-3CF2BA31F9F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85D7EC5-1A1D-59D4-2A26-60A91F60F490}"/>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4/20/2025</a:t>
            </a:fld>
            <a:endParaRPr lang="en-US"/>
          </a:p>
        </p:txBody>
      </p:sp>
      <p:sp>
        <p:nvSpPr>
          <p:cNvPr id="5" name="Chỗ dành sẵn cho Chân trang 4">
            <a:extLst>
              <a:ext uri="{FF2B5EF4-FFF2-40B4-BE49-F238E27FC236}">
                <a16:creationId xmlns:a16="http://schemas.microsoft.com/office/drawing/2014/main" id="{B541F8AA-7338-8934-F660-37BB96ACD7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13F0219-61FF-18EA-106B-C103D6185ECD}"/>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1294141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64D8E3-857B-6C33-B306-99BFAC15F9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3576D29-6771-81AE-6CFB-0E5CEB27DA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C71F65A-2147-C4A8-B238-CE9B4774C6BD}"/>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4/20/2025</a:t>
            </a:fld>
            <a:endParaRPr lang="en-US"/>
          </a:p>
        </p:txBody>
      </p:sp>
      <p:sp>
        <p:nvSpPr>
          <p:cNvPr id="5" name="Chỗ dành sẵn cho Chân trang 4">
            <a:extLst>
              <a:ext uri="{FF2B5EF4-FFF2-40B4-BE49-F238E27FC236}">
                <a16:creationId xmlns:a16="http://schemas.microsoft.com/office/drawing/2014/main" id="{D9B1A937-3708-7BC9-2335-39680A921F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1E31A9-C5B0-6CBD-2957-BDBA16D1617E}"/>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3814909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6BDB3B-8235-6231-7F58-34E9FABCA83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1A8541A-B238-4F54-7E46-4D895C1B98A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DBE53CF5-B873-1C65-CC33-372C054B066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0C4F5EC-24C0-5BF8-F1EE-8B689B81AC66}"/>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4/20/2025</a:t>
            </a:fld>
            <a:endParaRPr lang="en-US"/>
          </a:p>
        </p:txBody>
      </p:sp>
      <p:sp>
        <p:nvSpPr>
          <p:cNvPr id="6" name="Chỗ dành sẵn cho Chân trang 5">
            <a:extLst>
              <a:ext uri="{FF2B5EF4-FFF2-40B4-BE49-F238E27FC236}">
                <a16:creationId xmlns:a16="http://schemas.microsoft.com/office/drawing/2014/main" id="{2ECD388D-64FC-2DE4-D4B7-CBAA94A930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335DC39-C912-5124-AA8E-D5D8B5BD3C09}"/>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326651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1A36A3-004B-741C-A869-FF712E9982B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0633BC8-EC0C-BCAC-5F9E-8FE9B42407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DEA19B4-A95A-3DE6-94BD-6FC71684B02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A06B6AC-D0FA-B2C6-218D-B2DC6FDA98F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96BC54A-F07F-4A38-B198-E928694895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3C07A2A-119B-B259-C7E2-23D550E1C6AB}"/>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4/20/2025</a:t>
            </a:fld>
            <a:endParaRPr lang="en-US"/>
          </a:p>
        </p:txBody>
      </p:sp>
      <p:sp>
        <p:nvSpPr>
          <p:cNvPr id="8" name="Chỗ dành sẵn cho Chân trang 7">
            <a:extLst>
              <a:ext uri="{FF2B5EF4-FFF2-40B4-BE49-F238E27FC236}">
                <a16:creationId xmlns:a16="http://schemas.microsoft.com/office/drawing/2014/main" id="{1E58AF03-0EC7-D254-798F-5253439038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A8FD61CA-BE6C-F319-2181-40484DB1A709}"/>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2384313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B04C4F-AB14-3925-9F4A-2563FF8A03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7AEB9175-8991-5862-4E92-E90B5D21AD78}"/>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4/20/2025</a:t>
            </a:fld>
            <a:endParaRPr lang="en-US"/>
          </a:p>
        </p:txBody>
      </p:sp>
      <p:sp>
        <p:nvSpPr>
          <p:cNvPr id="4" name="Chỗ dành sẵn cho Chân trang 3">
            <a:extLst>
              <a:ext uri="{FF2B5EF4-FFF2-40B4-BE49-F238E27FC236}">
                <a16:creationId xmlns:a16="http://schemas.microsoft.com/office/drawing/2014/main" id="{487B72FE-AC53-5433-CB2F-166835FF64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04AEC450-50FB-5AEA-BDF3-99CAAF5CA044}"/>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202588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F088F77-5C90-C82A-0552-D91F5E726FDF}"/>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4/20/2025</a:t>
            </a:fld>
            <a:endParaRPr lang="en-US"/>
          </a:p>
        </p:txBody>
      </p:sp>
      <p:sp>
        <p:nvSpPr>
          <p:cNvPr id="3" name="Chỗ dành sẵn cho Chân trang 2">
            <a:extLst>
              <a:ext uri="{FF2B5EF4-FFF2-40B4-BE49-F238E27FC236}">
                <a16:creationId xmlns:a16="http://schemas.microsoft.com/office/drawing/2014/main" id="{6F8CFA1F-9FBA-3754-393D-1E07760820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359FF48-A690-B60B-D07C-091B95A2BE82}"/>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325692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C66512-3728-B284-8767-68A3A6F599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75047BC-B8A6-4CE1-2868-58F429A222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EAF26E3-991A-A293-B4C5-D93810308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62C2273-5D16-E0E5-4631-2F9F9B2FDA6E}"/>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4/20/2025</a:t>
            </a:fld>
            <a:endParaRPr lang="en-US"/>
          </a:p>
        </p:txBody>
      </p:sp>
      <p:sp>
        <p:nvSpPr>
          <p:cNvPr id="6" name="Chỗ dành sẵn cho Chân trang 5">
            <a:extLst>
              <a:ext uri="{FF2B5EF4-FFF2-40B4-BE49-F238E27FC236}">
                <a16:creationId xmlns:a16="http://schemas.microsoft.com/office/drawing/2014/main" id="{9CE3FC02-86D2-D4C9-7996-45BD6DF6A6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9E4D627-03FE-0090-95A9-C0B29AC3195B}"/>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1828936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70DDB1-46AE-6F10-AB47-84121F657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F2816E8-E3DF-36E8-D5E7-167DED25E1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32B4306B-335D-7930-BC5E-F9566F4B7D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2BD56F7-9EEC-5473-5D5E-86C53563F12F}"/>
              </a:ext>
            </a:extLst>
          </p:cNvPr>
          <p:cNvSpPr>
            <a:spLocks noGrp="1"/>
          </p:cNvSpPr>
          <p:nvPr>
            <p:ph type="dt" sz="half" idx="10"/>
          </p:nvPr>
        </p:nvSpPr>
        <p:spPr>
          <a:xfrm>
            <a:off x="838200" y="6356350"/>
            <a:ext cx="2743200" cy="365125"/>
          </a:xfrm>
          <a:prstGeom prst="rect">
            <a:avLst/>
          </a:prstGeom>
        </p:spPr>
        <p:txBody>
          <a:bodyPr/>
          <a:lstStyle/>
          <a:p>
            <a:fld id="{C4DA8079-6113-481C-B178-5220D4DDB06F}" type="datetimeFigureOut">
              <a:rPr lang="en-US" smtClean="0"/>
              <a:t>4/20/2025</a:t>
            </a:fld>
            <a:endParaRPr lang="en-US"/>
          </a:p>
        </p:txBody>
      </p:sp>
      <p:sp>
        <p:nvSpPr>
          <p:cNvPr id="6" name="Chỗ dành sẵn cho Chân trang 5">
            <a:extLst>
              <a:ext uri="{FF2B5EF4-FFF2-40B4-BE49-F238E27FC236}">
                <a16:creationId xmlns:a16="http://schemas.microsoft.com/office/drawing/2014/main" id="{92687A56-A645-077F-5210-DADACE9A3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0939EB7-3CE5-3568-13FA-9513F856D1A8}"/>
              </a:ext>
            </a:extLst>
          </p:cNvPr>
          <p:cNvSpPr>
            <a:spLocks noGrp="1"/>
          </p:cNvSpPr>
          <p:nvPr>
            <p:ph type="sldNum" sz="quarter" idx="12"/>
          </p:nvPr>
        </p:nvSpPr>
        <p:spPr>
          <a:xfrm>
            <a:off x="8610600" y="6356350"/>
            <a:ext cx="2743200" cy="365125"/>
          </a:xfrm>
          <a:prstGeom prst="rect">
            <a:avLst/>
          </a:prstGeom>
        </p:spPr>
        <p:txBody>
          <a:bodyPr/>
          <a:lstStyle/>
          <a:p>
            <a:fld id="{8DD1556C-07F0-44CA-A22D-78ABA8DC5EB9}" type="slidenum">
              <a:rPr lang="en-US" smtClean="0"/>
              <a:t>‹#›</a:t>
            </a:fld>
            <a:endParaRPr lang="en-US"/>
          </a:p>
        </p:txBody>
      </p:sp>
    </p:spTree>
    <p:extLst>
      <p:ext uri="{BB962C8B-B14F-4D97-AF65-F5344CB8AC3E}">
        <p14:creationId xmlns:p14="http://schemas.microsoft.com/office/powerpoint/2010/main" val="3489029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C307BD73-7328-27D8-4B68-034BCD74943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3" name="Picture 12">
            <a:extLst>
              <a:ext uri="{FF2B5EF4-FFF2-40B4-BE49-F238E27FC236}">
                <a16:creationId xmlns:a16="http://schemas.microsoft.com/office/drawing/2014/main" id="{4F18AA26-B94A-1BED-EE8C-F7ED666B5E1B}"/>
              </a:ext>
            </a:extLst>
          </p:cNvPr>
          <p:cNvPicPr>
            <a:picLocks noChangeAspect="1"/>
          </p:cNvPicPr>
          <p:nvPr userDrawn="1"/>
        </p:nvPicPr>
        <p:blipFill>
          <a:blip r:embed="rId13">
            <a:extLst>
              <a:ext uri="{28A0092B-C50C-407E-A947-70E740481C1C}">
                <a14:useLocalDpi xmlns:a14="http://schemas.microsoft.com/office/drawing/2010/main" val="0"/>
              </a:ext>
            </a:extLst>
          </a:blip>
          <a:srcRect t="48272"/>
          <a:stretch/>
        </p:blipFill>
        <p:spPr>
          <a:xfrm>
            <a:off x="-43159" y="0"/>
            <a:ext cx="12192000" cy="6884505"/>
          </a:xfrm>
          <a:prstGeom prst="rect">
            <a:avLst/>
          </a:prstGeom>
        </p:spPr>
      </p:pic>
    </p:spTree>
    <p:extLst>
      <p:ext uri="{BB962C8B-B14F-4D97-AF65-F5344CB8AC3E}">
        <p14:creationId xmlns:p14="http://schemas.microsoft.com/office/powerpoint/2010/main" val="436283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audio" Target="../media/audio1.wav"/><Relationship Id="rId5" Type="http://schemas.openxmlformats.org/officeDocument/2006/relationships/image" Target="../media/image19.wmf"/><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audio" Target="../media/audio1.wav"/><Relationship Id="rId4" Type="http://schemas.openxmlformats.org/officeDocument/2006/relationships/image" Target="../media/image20.wmf"/></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xml"/><Relationship Id="rId1" Type="http://schemas.openxmlformats.org/officeDocument/2006/relationships/control" Target="../activeX/activeX3.xml"/><Relationship Id="rId6" Type="http://schemas.openxmlformats.org/officeDocument/2006/relationships/audio" Target="../media/audio1.wav"/><Relationship Id="rId4" Type="http://schemas.openxmlformats.org/officeDocument/2006/relationships/image" Target="../media/image21.wmf"/></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3" Type="http://schemas.openxmlformats.org/officeDocument/2006/relationships/audio" Target="../media/audio3.wav"/><Relationship Id="rId3" Type="http://schemas.openxmlformats.org/officeDocument/2006/relationships/audio" Target="../media/audio3.wav"/><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2.jpg"/><Relationship Id="rId7" Type="http://schemas.openxmlformats.org/officeDocument/2006/relationships/image" Target="../media/image11.svg"/><Relationship Id="rId12" Type="http://schemas.openxmlformats.org/officeDocument/2006/relationships/image" Target="../media/image25.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9.svg"/><Relationship Id="rId15" Type="http://schemas.openxmlformats.org/officeDocument/2006/relationships/audio" Target="../media/audio4.wav"/><Relationship Id="rId10" Type="http://schemas.openxmlformats.org/officeDocument/2006/relationships/image" Target="../media/image24.png"/><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6.png"/><Relationship Id="rId17" Type="http://schemas.openxmlformats.org/officeDocument/2006/relationships/audio" Target="../media/audio1.wav"/><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25.png"/><Relationship Id="rId5" Type="http://schemas.openxmlformats.org/officeDocument/2006/relationships/image" Target="../media/image8.png"/><Relationship Id="rId15" Type="http://schemas.microsoft.com/office/2007/relationships/hdphoto" Target="../media/hdphoto1.wdp"/><Relationship Id="rId10" Type="http://schemas.microsoft.com/office/2007/relationships/hdphoto" Target="../media/hdphoto4.wdp"/><Relationship Id="rId4" Type="http://schemas.openxmlformats.org/officeDocument/2006/relationships/image" Target="../media/image12.jpg"/><Relationship Id="rId9" Type="http://schemas.openxmlformats.org/officeDocument/2006/relationships/image" Target="../media/image24.png"/><Relationship Id="rId1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4.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audio" Target="../media/audio4.wav"/><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image" Target="../media/image6.jp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5.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2.jpg"/><Relationship Id="rId7" Type="http://schemas.openxmlformats.org/officeDocument/2006/relationships/image" Target="../media/image31.png"/><Relationship Id="rId2" Type="http://schemas.openxmlformats.org/officeDocument/2006/relationships/audio" Target="../media/audio5.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5.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7.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9.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2.jpg"/></Relationships>
</file>

<file path=ppt/slides/_rels/slide34.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9.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2.jpg"/></Relationships>
</file>

<file path=ppt/slides/_rels/slide3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audio" Target="../media/audio4.wav"/><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image" Target="../media/image6.jpg"/><Relationship Id="rId9"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9.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2.jp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2.jpg"/><Relationship Id="rId7" Type="http://schemas.openxmlformats.org/officeDocument/2006/relationships/image" Target="../media/image11.svg"/><Relationship Id="rId12" Type="http://schemas.openxmlformats.org/officeDocument/2006/relationships/image" Target="../media/image25.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9.svg"/><Relationship Id="rId15" Type="http://schemas.openxmlformats.org/officeDocument/2006/relationships/audio" Target="../media/audio4.wav"/><Relationship Id="rId10" Type="http://schemas.openxmlformats.org/officeDocument/2006/relationships/image" Target="../media/image24.png"/><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openxmlformats.org/officeDocument/2006/relationships/image" Target="../media/image9.sv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audio" Target="../media/audio4.wav"/><Relationship Id="rId4" Type="http://schemas.openxmlformats.org/officeDocument/2006/relationships/image" Target="../media/image7.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6.png"/><Relationship Id="rId17" Type="http://schemas.openxmlformats.org/officeDocument/2006/relationships/audio" Target="../media/audio1.wav"/><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25.png"/><Relationship Id="rId5" Type="http://schemas.openxmlformats.org/officeDocument/2006/relationships/image" Target="../media/image8.png"/><Relationship Id="rId15" Type="http://schemas.microsoft.com/office/2007/relationships/hdphoto" Target="../media/hdphoto1.wdp"/><Relationship Id="rId10" Type="http://schemas.microsoft.com/office/2007/relationships/hdphoto" Target="../media/hdphoto4.wdp"/><Relationship Id="rId4" Type="http://schemas.openxmlformats.org/officeDocument/2006/relationships/image" Target="../media/image12.jpg"/><Relationship Id="rId9" Type="http://schemas.openxmlformats.org/officeDocument/2006/relationships/image" Target="../media/image24.png"/><Relationship Id="rId1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5.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12.jp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audio" Target="../media/audio4.wav"/><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image" Target="../media/image6.jp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3000" b="-15000"/>
          </a:stretch>
        </a:blipFill>
        <a:effectLst/>
      </p:bgPr>
    </p:bg>
    <p:spTree>
      <p:nvGrpSpPr>
        <p:cNvPr id="1" name=""/>
        <p:cNvGrpSpPr/>
        <p:nvPr/>
      </p:nvGrpSpPr>
      <p:grpSpPr>
        <a:xfrm>
          <a:off x="0" y="0"/>
          <a:ext cx="0" cy="0"/>
          <a:chOff x="0" y="0"/>
          <a:chExt cx="0" cy="0"/>
        </a:xfrm>
      </p:grpSpPr>
      <p:grpSp>
        <p:nvGrpSpPr>
          <p:cNvPr id="49" name="Group 6">
            <a:extLst>
              <a:ext uri="{FF2B5EF4-FFF2-40B4-BE49-F238E27FC236}">
                <a16:creationId xmlns:a16="http://schemas.microsoft.com/office/drawing/2014/main" id="{F85BF842-D9EB-32B5-C47C-0B84B3EDF816}"/>
              </a:ext>
            </a:extLst>
          </p:cNvPr>
          <p:cNvGrpSpPr/>
          <p:nvPr/>
        </p:nvGrpSpPr>
        <p:grpSpPr>
          <a:xfrm>
            <a:off x="-2" y="4364089"/>
            <a:ext cx="12192002" cy="1928157"/>
            <a:chOff x="5250004" y="6585062"/>
            <a:chExt cx="13208091" cy="2784541"/>
          </a:xfrm>
        </p:grpSpPr>
        <p:sp>
          <p:nvSpPr>
            <p:cNvPr id="50" name="TextBox 7">
              <a:extLst>
                <a:ext uri="{FF2B5EF4-FFF2-40B4-BE49-F238E27FC236}">
                  <a16:creationId xmlns:a16="http://schemas.microsoft.com/office/drawing/2014/main" id="{2144B0C8-AD27-45CC-D067-038BE9595CEA}"/>
                </a:ext>
              </a:extLst>
            </p:cNvPr>
            <p:cNvSpPr txBox="1"/>
            <p:nvPr/>
          </p:nvSpPr>
          <p:spPr>
            <a:xfrm>
              <a:off x="5250004" y="6585062"/>
              <a:ext cx="13208089" cy="278454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CHÂN TRỜI RỘNG MỞ</a:t>
              </a:r>
            </a:p>
          </p:txBody>
        </p:sp>
        <p:sp>
          <p:nvSpPr>
            <p:cNvPr id="51" name="TextBox 8">
              <a:extLst>
                <a:ext uri="{FF2B5EF4-FFF2-40B4-BE49-F238E27FC236}">
                  <a16:creationId xmlns:a16="http://schemas.microsoft.com/office/drawing/2014/main" id="{CCB7B5A3-A00F-E2B8-9523-D15CD5760129}"/>
                </a:ext>
              </a:extLst>
            </p:cNvPr>
            <p:cNvSpPr txBox="1"/>
            <p:nvPr/>
          </p:nvSpPr>
          <p:spPr>
            <a:xfrm>
              <a:off x="5250006" y="6585063"/>
              <a:ext cx="13208089" cy="278454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800" b="1" i="0" u="none" strike="noStrike" kern="1200" cap="none" spc="0" normalizeH="0" baseline="0" noProof="0">
                  <a:ln w="28575">
                    <a:solidFill>
                      <a:sysClr val="windowText" lastClr="00000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C</a:t>
              </a:r>
              <a:r>
                <a:rPr kumimoji="0" lang="en-US" sz="8800" b="1" i="0" u="none" strike="noStrike" kern="1200" cap="none" spc="0" normalizeH="0" baseline="0" noProof="0">
                  <a:ln w="28575">
                    <a:solidFill>
                      <a:sysClr val="windowText" lastClr="00000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8800" b="1" i="0" u="none" strike="noStrike" kern="1200" cap="none" spc="0" normalizeH="0" baseline="0" noProof="0">
                  <a:ln w="28575">
                    <a:solidFill>
                      <a:sysClr val="windowText" lastClr="00000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Â</a:t>
              </a:r>
              <a:r>
                <a:rPr kumimoji="0" lang="en-US" sz="8800" b="1" i="0" u="none" strike="noStrike" kern="1200" cap="none" spc="0" normalizeH="0" baseline="0" noProof="0">
                  <a:ln w="28575">
                    <a:solidFill>
                      <a:sysClr val="windowText" lastClr="00000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 </a:t>
              </a:r>
              <a:r>
                <a:rPr lang="en-US" sz="8800" b="1">
                  <a:ln w="28575">
                    <a:solidFill>
                      <a:sysClr val="windowText" lastClr="000000"/>
                    </a:solidFill>
                    <a:prstDash val="solid"/>
                  </a:ln>
                  <a:solidFill>
                    <a:srgbClr val="FF7C80"/>
                  </a:solidFill>
                  <a:effectLst>
                    <a:outerShdw blurRad="12700" dist="38100" dir="2700000" algn="tl" rotWithShape="0">
                      <a:srgbClr val="5B9BD5">
                        <a:lumMod val="60000"/>
                        <a:lumOff val="40000"/>
                      </a:srgbClr>
                    </a:outerShdw>
                  </a:effectLst>
                  <a:latin typeface="iCiel Pony" panose="02000000000000000000" pitchFamily="2" charset="0"/>
                </a:rPr>
                <a:t>T</a:t>
              </a:r>
              <a:r>
                <a:rPr lang="en-US" sz="8800" b="1">
                  <a:ln w="28575">
                    <a:solidFill>
                      <a:sysClr val="windowText" lastClr="00000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rPr>
                <a:t>R</a:t>
              </a:r>
              <a:r>
                <a:rPr lang="en-US" sz="8800" b="1">
                  <a:ln w="28575">
                    <a:solidFill>
                      <a:sysClr val="windowText" lastClr="00000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rPr>
                <a:t>Ờ</a:t>
              </a:r>
              <a:r>
                <a:rPr lang="en-US" sz="8800" b="1">
                  <a:ln w="28575">
                    <a:solidFill>
                      <a:sysClr val="windowText" lastClr="000000"/>
                    </a:solidFill>
                    <a:prstDash val="solid"/>
                  </a:ln>
                  <a:solidFill>
                    <a:srgbClr val="FF7C80"/>
                  </a:solidFill>
                  <a:effectLst>
                    <a:outerShdw blurRad="12700" dist="38100" dir="2700000" algn="tl" rotWithShape="0">
                      <a:srgbClr val="5B9BD5">
                        <a:lumMod val="60000"/>
                        <a:lumOff val="40000"/>
                      </a:srgbClr>
                    </a:outerShdw>
                  </a:effectLst>
                  <a:latin typeface="iCiel Pony" panose="02000000000000000000" pitchFamily="2" charset="0"/>
                </a:rPr>
                <a:t>I </a:t>
              </a:r>
              <a:r>
                <a:rPr lang="en-US" sz="8800" b="1">
                  <a:ln w="28575">
                    <a:solidFill>
                      <a:sysClr val="windowText" lastClr="00000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0"/>
                </a:rPr>
                <a:t>R</a:t>
              </a:r>
              <a:r>
                <a:rPr lang="en-US" sz="8800" b="1">
                  <a:ln w="28575">
                    <a:solidFill>
                      <a:sysClr val="windowText" lastClr="00000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rPr>
                <a:t>Ộ</a:t>
              </a:r>
              <a:r>
                <a:rPr lang="en-US" sz="8800" b="1">
                  <a:ln w="28575">
                    <a:solidFill>
                      <a:sysClr val="windowText" lastClr="00000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rPr>
                <a:t>N</a:t>
              </a:r>
              <a:r>
                <a:rPr lang="en-US" sz="8800" b="1">
                  <a:ln w="28575">
                    <a:solidFill>
                      <a:sysClr val="windowText" lastClr="00000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rPr>
                <a:t>G </a:t>
              </a:r>
              <a:r>
                <a:rPr lang="en-US" sz="8800" b="1">
                  <a:ln w="28575">
                    <a:solidFill>
                      <a:sysClr val="windowText" lastClr="000000"/>
                    </a:solidFill>
                    <a:prstDash val="solid"/>
                  </a:ln>
                  <a:solidFill>
                    <a:srgbClr val="FF7C80"/>
                  </a:solidFill>
                  <a:effectLst>
                    <a:outerShdw blurRad="12700" dist="38100" dir="2700000" algn="tl" rotWithShape="0">
                      <a:srgbClr val="5B9BD5">
                        <a:lumMod val="60000"/>
                        <a:lumOff val="40000"/>
                      </a:srgbClr>
                    </a:outerShdw>
                  </a:effectLst>
                  <a:latin typeface="iCiel Pony" panose="02000000000000000000" pitchFamily="2" charset="0"/>
                </a:rPr>
                <a:t>M</a:t>
              </a:r>
              <a:r>
                <a:rPr lang="en-US" sz="8800" b="1">
                  <a:ln w="2857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latin typeface="iCiel Pony" panose="02000000000000000000" pitchFamily="2" charset="0"/>
                </a:rPr>
                <a:t>Ở</a:t>
              </a:r>
              <a:endParaRPr kumimoji="0" lang="en-US" sz="8800" b="1" i="0" u="none" strike="noStrike" kern="1200" cap="none" spc="0" normalizeH="0" baseline="0" noProof="0" dirty="0">
                <a:ln w="2857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sp>
        <p:nvSpPr>
          <p:cNvPr id="56" name="TextBox 16">
            <a:extLst>
              <a:ext uri="{FF2B5EF4-FFF2-40B4-BE49-F238E27FC236}">
                <a16:creationId xmlns:a16="http://schemas.microsoft.com/office/drawing/2014/main" id="{34CFEEDC-B7A9-52CC-08C9-3A0D1C714703}"/>
              </a:ext>
            </a:extLst>
          </p:cNvPr>
          <p:cNvSpPr txBox="1"/>
          <p:nvPr/>
        </p:nvSpPr>
        <p:spPr>
          <a:xfrm rot="21185612">
            <a:off x="4744408" y="3969665"/>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0">
                  <a:solidFill>
                    <a:prstClr val="white"/>
                  </a:solidFill>
                </a:ln>
                <a:solidFill>
                  <a:prstClr val="white"/>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127000">
                <a:solidFill>
                  <a:prstClr val="white"/>
                </a:solidFill>
              </a:ln>
              <a:solidFill>
                <a:prstClr val="white"/>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57" name="TextBox 16">
            <a:extLst>
              <a:ext uri="{FF2B5EF4-FFF2-40B4-BE49-F238E27FC236}">
                <a16:creationId xmlns:a16="http://schemas.microsoft.com/office/drawing/2014/main" id="{9B1817B3-4C75-5B82-5319-64587746FCBD}"/>
              </a:ext>
            </a:extLst>
          </p:cNvPr>
          <p:cNvSpPr txBox="1"/>
          <p:nvPr/>
        </p:nvSpPr>
        <p:spPr>
          <a:xfrm rot="21185612">
            <a:off x="4744409" y="3969666"/>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420243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250" fill="hold"/>
                                            <p:tgtEl>
                                              <p:spTgt spid="49"/>
                                            </p:tgtEl>
                                            <p:attrNameLst>
                                              <p:attrName>ppt_w</p:attrName>
                                            </p:attrNameLst>
                                          </p:cBhvr>
                                          <p:tavLst>
                                            <p:tav tm="0">
                                              <p:val>
                                                <p:fltVal val="0"/>
                                              </p:val>
                                            </p:tav>
                                            <p:tav tm="100000">
                                              <p:val>
                                                <p:strVal val="#ppt_w"/>
                                              </p:val>
                                            </p:tav>
                                          </p:tavLst>
                                        </p:anim>
                                        <p:anim calcmode="lin" valueType="num">
                                          <p:cBhvr>
                                            <p:cTn id="8" dur="250" fill="hold"/>
                                            <p:tgtEl>
                                              <p:spTgt spid="49"/>
                                            </p:tgtEl>
                                            <p:attrNameLst>
                                              <p:attrName>ppt_h</p:attrName>
                                            </p:attrNameLst>
                                          </p:cBhvr>
                                          <p:tavLst>
                                            <p:tav tm="0">
                                              <p:val>
                                                <p:fltVal val="0"/>
                                              </p:val>
                                            </p:tav>
                                            <p:tav tm="100000">
                                              <p:val>
                                                <p:strVal val="#ppt_h"/>
                                              </p:val>
                                            </p:tav>
                                          </p:tavLst>
                                        </p:anim>
                                        <p:animEffect transition="in" filter="fade">
                                          <p:cBhvr>
                                            <p:cTn id="9" dur="25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4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250" fill="hold"/>
                                            <p:tgtEl>
                                              <p:spTgt spid="49"/>
                                            </p:tgtEl>
                                            <p:attrNameLst>
                                              <p:attrName>ppt_w</p:attrName>
                                            </p:attrNameLst>
                                          </p:cBhvr>
                                          <p:tavLst>
                                            <p:tav tm="0">
                                              <p:val>
                                                <p:fltVal val="0"/>
                                              </p:val>
                                            </p:tav>
                                            <p:tav tm="100000">
                                              <p:val>
                                                <p:strVal val="#ppt_w"/>
                                              </p:val>
                                            </p:tav>
                                          </p:tavLst>
                                        </p:anim>
                                        <p:anim calcmode="lin" valueType="num">
                                          <p:cBhvr>
                                            <p:cTn id="8" dur="250" fill="hold"/>
                                            <p:tgtEl>
                                              <p:spTgt spid="49"/>
                                            </p:tgtEl>
                                            <p:attrNameLst>
                                              <p:attrName>ppt_h</p:attrName>
                                            </p:attrNameLst>
                                          </p:cBhvr>
                                          <p:tavLst>
                                            <p:tav tm="0">
                                              <p:val>
                                                <p:fltVal val="0"/>
                                              </p:val>
                                            </p:tav>
                                            <p:tav tm="100000">
                                              <p:val>
                                                <p:strVal val="#ppt_h"/>
                                              </p:val>
                                            </p:tav>
                                          </p:tavLst>
                                        </p:anim>
                                        <p:animEffect transition="in" filter="fade">
                                          <p:cBhvr>
                                            <p:cTn id="9" dur="25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4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BD52C0F1-192B-1077-1808-BE3998800755}"/>
            </a:ext>
          </a:extLst>
        </p:cNvPr>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7A6082AF-DEDE-25E9-91D7-AF18B1DF7D3F}"/>
              </a:ext>
            </a:extLst>
          </p:cNvPr>
          <p:cNvSpPr/>
          <p:nvPr/>
        </p:nvSpPr>
        <p:spPr>
          <a:xfrm>
            <a:off x="397565" y="558096"/>
            <a:ext cx="11410122" cy="3839263"/>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
            <a:extLst>
              <a:ext uri="{FF2B5EF4-FFF2-40B4-BE49-F238E27FC236}">
                <a16:creationId xmlns:a16="http://schemas.microsoft.com/office/drawing/2014/main" id="{E39C87C3-7EAC-15ED-86F1-3D379E1A8388}"/>
              </a:ext>
            </a:extLst>
          </p:cNvPr>
          <p:cNvSpPr txBox="1"/>
          <p:nvPr/>
        </p:nvSpPr>
        <p:spPr>
          <a:xfrm>
            <a:off x="625654" y="857929"/>
            <a:ext cx="10953943"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Đến như tôi, một cậu bé chăn trâu cũng mê đi trong tiếng hót chiền chiện giữa chiều mà bầu trời, mặt đất, hồn người đều trong sáng… Tiếng chim là tiếng nói của sứ giả mặt đất gửi tặng trời. Rồi, tiếng chim lại là tiếng nói của thiên sứ gửi lời chào mặt đất.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Chiền chiện đã bay lên và đang hót.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Ngô Văn Phú</a:t>
            </a:r>
          </a:p>
        </p:txBody>
      </p:sp>
    </p:spTree>
    <p:extLst>
      <p:ext uri="{BB962C8B-B14F-4D97-AF65-F5344CB8AC3E}">
        <p14:creationId xmlns:p14="http://schemas.microsoft.com/office/powerpoint/2010/main" val="3521015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558096"/>
            <a:ext cx="11410122" cy="5857218"/>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3">
            <a:extLst>
              <a:ext uri="{FF2B5EF4-FFF2-40B4-BE49-F238E27FC236}">
                <a16:creationId xmlns:a16="http://schemas.microsoft.com/office/drawing/2014/main" id="{ADA74A84-667E-B3D5-8822-37CCCFEE974E}"/>
              </a:ext>
            </a:extLst>
          </p:cNvPr>
          <p:cNvGrpSpPr/>
          <p:nvPr/>
        </p:nvGrpSpPr>
        <p:grpSpPr>
          <a:xfrm>
            <a:off x="1254253" y="740027"/>
            <a:ext cx="10041302" cy="1569660"/>
            <a:chOff x="1604798" y="-1041085"/>
            <a:chExt cx="11171227" cy="1569660"/>
          </a:xfrm>
        </p:grpSpPr>
        <p:sp>
          <p:nvSpPr>
            <p:cNvPr id="10" name="TextBox 8">
              <a:extLst>
                <a:ext uri="{FF2B5EF4-FFF2-40B4-BE49-F238E27FC236}">
                  <a16:creationId xmlns:a16="http://schemas.microsoft.com/office/drawing/2014/main" id="{5754D827-51C1-DF73-86AE-111A39779EF5}"/>
                </a:ext>
              </a:extLst>
            </p:cNvPr>
            <p:cNvSpPr txBox="1"/>
            <p:nvPr/>
          </p:nvSpPr>
          <p:spPr>
            <a:xfrm>
              <a:off x="1604798" y="-1041085"/>
              <a:ext cx="11171227" cy="156966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88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GIỌNG</a:t>
              </a:r>
              <a:r>
                <a:rPr lang="sv-SE" sz="9600">
                  <a:ln w="231775">
                    <a:solidFill>
                      <a:schemeClr val="bg1"/>
                    </a:solidFill>
                  </a:ln>
                  <a:solidFill>
                    <a:schemeClr val="bg1"/>
                  </a:solidFill>
                  <a:latin typeface="SVN-Apple" panose="02040603050506020204" pitchFamily="18" charset="0"/>
                  <a:ea typeface="LNTH-LuoLuoNotangYuanTi 1" pitchFamily="2" charset="-128"/>
                  <a:cs typeface="LNTH-LuoLuoNotangYuanTi 1" pitchFamily="2" charset="-128"/>
                </a:rPr>
                <a:t> </a:t>
              </a:r>
              <a:r>
                <a:rPr lang="sv-SE" sz="88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ĐỌC</a:t>
              </a:r>
              <a:r>
                <a:rPr lang="sv-SE" sz="96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sv-SE" sz="88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CỦA</a:t>
              </a:r>
              <a:r>
                <a:rPr lang="sv-SE" sz="96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sv-SE" sz="88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NHÂN</a:t>
              </a:r>
              <a:r>
                <a:rPr lang="sv-SE" sz="96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sv-SE" sz="88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VẬT</a:t>
              </a:r>
              <a:endParaRPr lang="sv-SE" sz="8800" b="1" dirty="0">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endParaRPr>
            </a:p>
          </p:txBody>
        </p:sp>
        <p:sp>
          <p:nvSpPr>
            <p:cNvPr id="11" name="TextBox 12">
              <a:extLst>
                <a:ext uri="{FF2B5EF4-FFF2-40B4-BE49-F238E27FC236}">
                  <a16:creationId xmlns:a16="http://schemas.microsoft.com/office/drawing/2014/main" id="{9BAACD1B-B760-6473-70E4-5263DF545076}"/>
                </a:ext>
              </a:extLst>
            </p:cNvPr>
            <p:cNvSpPr txBox="1"/>
            <p:nvPr/>
          </p:nvSpPr>
          <p:spPr>
            <a:xfrm>
              <a:off x="1604798" y="-1041085"/>
              <a:ext cx="11171227" cy="156966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G</a:t>
              </a:r>
              <a:r>
                <a:rPr lang="sv-SE"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I</a:t>
              </a:r>
              <a:r>
                <a:rPr lang="sv-SE"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Ọ</a:t>
              </a:r>
              <a:r>
                <a:rPr lang="sv-SE"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r>
                <a:rPr lang="sv-SE"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G</a:t>
              </a:r>
              <a:r>
                <a:rPr lang="sv-SE" sz="9600">
                  <a:solidFill>
                    <a:srgbClr val="77D460"/>
                  </a:solidFill>
                  <a:latin typeface="SVN-Apple" panose="02040603050506020204" pitchFamily="18" charset="0"/>
                  <a:ea typeface="LNTH-LuoLuoNotangYuanTi 1" pitchFamily="2" charset="-128"/>
                  <a:cs typeface="LNTH-LuoLuoNotangYuanTi 1" pitchFamily="2" charset="-128"/>
                </a:rPr>
                <a:t> </a:t>
              </a:r>
              <a:r>
                <a:rPr lang="sv-SE"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Đ</a:t>
              </a:r>
              <a:r>
                <a:rPr lang="sv-SE"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Ọ</a:t>
              </a:r>
              <a:r>
                <a:rPr lang="sv-SE"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C</a:t>
              </a:r>
              <a:r>
                <a:rPr lang="sv-SE" sz="96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sv-SE"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C</a:t>
              </a:r>
              <a:r>
                <a:rPr lang="sv-SE"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Ủ</a:t>
              </a:r>
              <a:r>
                <a:rPr lang="sv-SE"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A</a:t>
              </a:r>
              <a:r>
                <a:rPr lang="sv-SE" sz="96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sv-SE"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r>
                <a:rPr lang="sv-SE"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H</a:t>
              </a:r>
              <a:r>
                <a:rPr lang="sv-SE"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Â</a:t>
              </a:r>
              <a:r>
                <a:rPr lang="sv-SE"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r>
                <a:rPr lang="sv-SE" sz="96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sv-SE"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V</a:t>
              </a:r>
              <a:r>
                <a:rPr lang="sv-SE"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Ậ</a:t>
              </a:r>
              <a:r>
                <a:rPr lang="sv-SE"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T</a:t>
              </a:r>
              <a:endParaRPr lang="sv-SE" sz="8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endParaRPr>
            </a:p>
          </p:txBody>
        </p:sp>
      </p:grpSp>
      <p:sp>
        <p:nvSpPr>
          <p:cNvPr id="19" name="Hộp Văn bản 18">
            <a:extLst>
              <a:ext uri="{FF2B5EF4-FFF2-40B4-BE49-F238E27FC236}">
                <a16:creationId xmlns:a16="http://schemas.microsoft.com/office/drawing/2014/main" id="{A00BB880-A313-2C2C-5425-D81B0CF6F9F8}"/>
              </a:ext>
            </a:extLst>
          </p:cNvPr>
          <p:cNvSpPr txBox="1"/>
          <p:nvPr/>
        </p:nvSpPr>
        <p:spPr>
          <a:xfrm>
            <a:off x="1577880" y="2628780"/>
            <a:ext cx="6204550" cy="3170099"/>
          </a:xfrm>
          <a:prstGeom prst="rect">
            <a:avLst/>
          </a:prstGeom>
          <a:noFill/>
        </p:spPr>
        <p:txBody>
          <a:bodyPr wrap="square">
            <a:spAutoFit/>
          </a:bodyPr>
          <a:lstStyle/>
          <a:p>
            <a:pPr algn="just"/>
            <a:r>
              <a:rPr lang="en-US" sz="4000">
                <a:latin typeface="Calibri" panose="020F0502020204030204" pitchFamily="34" charset="0"/>
                <a:cs typeface="Calibri" panose="020F0502020204030204" pitchFamily="34" charset="0"/>
              </a:rPr>
              <a:t>- Toàn bài đọc với giọng thong thả, rõ ràng, rành mạch.</a:t>
            </a:r>
          </a:p>
          <a:p>
            <a:pPr algn="just"/>
            <a:r>
              <a:rPr lang="en-US" sz="4000">
                <a:latin typeface="Calibri" panose="020F0502020204030204" pitchFamily="34" charset="0"/>
                <a:cs typeface="Calibri" panose="020F0502020204030204" pitchFamily="34" charset="0"/>
              </a:rPr>
              <a:t>- Nhấn giọng ở những từ ngữ tả vẻ đẹp của tự nhiên,...</a:t>
            </a:r>
          </a:p>
        </p:txBody>
      </p:sp>
      <p:pic>
        <p:nvPicPr>
          <p:cNvPr id="21" name="Hình ảnh 20" descr="Ảnh có chứa hình vẽ, hình mẫu, minh họa, Phim hoạt hình&#10;&#10;Mô tả được tạo tự động">
            <a:extLst>
              <a:ext uri="{FF2B5EF4-FFF2-40B4-BE49-F238E27FC236}">
                <a16:creationId xmlns:a16="http://schemas.microsoft.com/office/drawing/2014/main" id="{6A822B8F-1444-1994-0364-CEA0611AB6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68419" l="54431" r="95343">
                        <a14:foregroundMark x1="79204" y1="16822" x2="75517" y2="58957"/>
                        <a14:foregroundMark x1="56953" y1="33037" x2="56953" y2="33037"/>
                        <a14:foregroundMark x1="73027" y1="65507" x2="73027" y2="65507"/>
                        <a14:foregroundMark x1="78137" y1="64739" x2="78137" y2="64739"/>
                        <a14:foregroundMark x1="69470" y1="60857" x2="76746" y2="67125"/>
                        <a14:foregroundMark x1="76746" y1="67125" x2="78752" y2="60493"/>
                        <a14:foregroundMark x1="71022" y1="23372" x2="70569" y2="52770"/>
                        <a14:foregroundMark x1="74580" y1="30530" x2="72089" y2="54873"/>
                        <a14:foregroundMark x1="84153" y1="30530" x2="77329" y2="45774"/>
                        <a14:foregroundMark x1="77329" y1="45774" x2="64683" y2="43591"/>
                        <a14:foregroundMark x1="64683" y1="43591" x2="64715" y2="33482"/>
                        <a14:foregroundMark x1="64715" y1="33482" x2="65912" y2="30732"/>
                        <a14:foregroundMark x1="54495" y1="40962" x2="54495" y2="40962"/>
                        <a14:foregroundMark x1="84767" y1="32471" x2="88648" y2="37687"/>
                        <a14:foregroundMark x1="88648" y1="37687" x2="88648" y2="37687"/>
                        <a14:foregroundMark x1="79366" y1="62232" x2="77684" y2="67651"/>
                        <a14:foregroundMark x1="72574" y1="65912" x2="76294" y2="68419"/>
                        <a14:foregroundMark x1="64683" y1="56409" x2="64683" y2="56409"/>
                        <a14:foregroundMark x1="83862" y1="57582" x2="83862" y2="57582"/>
                        <a14:foregroundMark x1="89263" y1="32673" x2="88648" y2="40962"/>
                      </a14:backgroundRemoval>
                    </a14:imgEffect>
                  </a14:imgLayer>
                </a14:imgProps>
              </a:ext>
              <a:ext uri="{28A0092B-C50C-407E-A947-70E740481C1C}">
                <a14:useLocalDpi xmlns:a14="http://schemas.microsoft.com/office/drawing/2010/main" val="0"/>
              </a:ext>
            </a:extLst>
          </a:blip>
          <a:srcRect l="54019" b="29231"/>
          <a:stretch/>
        </p:blipFill>
        <p:spPr>
          <a:xfrm>
            <a:off x="7954708" y="2004646"/>
            <a:ext cx="3340847" cy="4113327"/>
          </a:xfrm>
          <a:prstGeom prst="rect">
            <a:avLst/>
          </a:prstGeom>
        </p:spPr>
      </p:pic>
      <p:pic>
        <p:nvPicPr>
          <p:cNvPr id="22" name="Hình ảnh 21" descr="Ảnh có chứa hình mẫu, Phim hoạt hình, phim hoạt hình&#10;&#10;Mô tả được tạo tự động">
            <a:extLst>
              <a:ext uri="{FF2B5EF4-FFF2-40B4-BE49-F238E27FC236}">
                <a16:creationId xmlns:a16="http://schemas.microsoft.com/office/drawing/2014/main" id="{83A31F51-2638-B695-2F47-09C82F795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855" y="2628780"/>
            <a:ext cx="742747" cy="742747"/>
          </a:xfrm>
          <a:prstGeom prst="rect">
            <a:avLst/>
          </a:prstGeom>
        </p:spPr>
      </p:pic>
      <p:pic>
        <p:nvPicPr>
          <p:cNvPr id="2" name="Hình ảnh 21" descr="Ảnh có chứa hình mẫu, Phim hoạt hình, phim hoạt hình&#10;&#10;Mô tả được tạo tự động">
            <a:extLst>
              <a:ext uri="{FF2B5EF4-FFF2-40B4-BE49-F238E27FC236}">
                <a16:creationId xmlns:a16="http://schemas.microsoft.com/office/drawing/2014/main" id="{F27EC45D-0831-01BB-F674-9D7954DCB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349" y="4380371"/>
            <a:ext cx="742747" cy="742747"/>
          </a:xfrm>
          <a:prstGeom prst="rect">
            <a:avLst/>
          </a:prstGeom>
        </p:spPr>
      </p:pic>
    </p:spTree>
    <p:extLst>
      <p:ext uri="{BB962C8B-B14F-4D97-AF65-F5344CB8AC3E}">
        <p14:creationId xmlns:p14="http://schemas.microsoft.com/office/powerpoint/2010/main" val="292417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a:extLst>
            <a:ext uri="{FF2B5EF4-FFF2-40B4-BE49-F238E27FC236}">
              <a16:creationId xmlns:a16="http://schemas.microsoft.com/office/drawing/2014/main" id="{6713FCEE-41C2-F577-B2AD-A81A6B82A2E8}"/>
            </a:ext>
          </a:extLst>
        </p:cNvPr>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6BB9392D-1B6B-79AB-2C48-D3275CB9C602}"/>
              </a:ext>
            </a:extLst>
          </p:cNvPr>
          <p:cNvSpPr/>
          <p:nvPr/>
        </p:nvSpPr>
        <p:spPr>
          <a:xfrm>
            <a:off x="397565" y="337625"/>
            <a:ext cx="11410122" cy="630232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0">
            <a:extLst>
              <a:ext uri="{FF2B5EF4-FFF2-40B4-BE49-F238E27FC236}">
                <a16:creationId xmlns:a16="http://schemas.microsoft.com/office/drawing/2014/main" id="{3197EB1B-98EF-4037-CF84-D80E0CCED25F}"/>
              </a:ext>
            </a:extLst>
          </p:cNvPr>
          <p:cNvGrpSpPr/>
          <p:nvPr/>
        </p:nvGrpSpPr>
        <p:grpSpPr>
          <a:xfrm>
            <a:off x="2536364" y="1008001"/>
            <a:ext cx="6103139" cy="919401"/>
            <a:chOff x="1446879" y="926145"/>
            <a:chExt cx="5212717" cy="919401"/>
          </a:xfrm>
        </p:grpSpPr>
        <p:sp>
          <p:nvSpPr>
            <p:cNvPr id="3" name="TextBox 2">
              <a:extLst>
                <a:ext uri="{FF2B5EF4-FFF2-40B4-BE49-F238E27FC236}">
                  <a16:creationId xmlns:a16="http://schemas.microsoft.com/office/drawing/2014/main" id="{603E0FC0-C805-7679-D59C-F7AA3A67E6D4}"/>
                </a:ext>
              </a:extLst>
            </p:cNvPr>
            <p:cNvSpPr txBox="1"/>
            <p:nvPr/>
          </p:nvSpPr>
          <p:spPr>
            <a:xfrm>
              <a:off x="1861905" y="926145"/>
              <a:ext cx="4797691" cy="919401"/>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 dài</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19">
              <a:extLst>
                <a:ext uri="{FF2B5EF4-FFF2-40B4-BE49-F238E27FC236}">
                  <a16:creationId xmlns:a16="http://schemas.microsoft.com/office/drawing/2014/main" id="{C65E1CA7-DCDC-442C-DA4E-8A0049BB11FF}"/>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5" name="TextBox 30">
            <a:extLst>
              <a:ext uri="{FF2B5EF4-FFF2-40B4-BE49-F238E27FC236}">
                <a16:creationId xmlns:a16="http://schemas.microsoft.com/office/drawing/2014/main" id="{97418E9A-7381-5D02-490C-968B28E62392}"/>
              </a:ext>
            </a:extLst>
          </p:cNvPr>
          <p:cNvSpPr txBox="1"/>
          <p:nvPr/>
        </p:nvSpPr>
        <p:spPr>
          <a:xfrm>
            <a:off x="1176049" y="2597777"/>
            <a:ext cx="9853153" cy="2349579"/>
          </a:xfrm>
          <a:prstGeom prst="roundRect">
            <a:avLst/>
          </a:prstGeom>
          <a:solidFill>
            <a:srgbClr val="FFFF99"/>
          </a:solidFill>
          <a:ln w="38100">
            <a:solidFill>
              <a:schemeClr val="accent1"/>
            </a:solidFill>
          </a:ln>
        </p:spPr>
        <p:txBody>
          <a:bodyPr wrap="square" rtlCol="0">
            <a:spAutoFit/>
          </a:bodyPr>
          <a:lstStyle/>
          <a:p>
            <a:pPr lvl="0" algn="just"/>
            <a:r>
              <a:rPr lang="vi-VN" sz="4400">
                <a:solidFill>
                  <a:prstClr val="black"/>
                </a:solidFill>
                <a:latin typeface="Calibri" panose="020F0502020204030204"/>
                <a:ea typeface="Roboto" panose="02000000000000000000" pitchFamily="2" charset="0"/>
              </a:rPr>
              <a:t>Nhưng viên đá ấy</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như có một sức thần không rơi xuống,</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nó cứ lao vút,</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lao vút mãi lên chín tầng mây…</a:t>
            </a:r>
            <a:r>
              <a:rPr lang="vi-VN" sz="4400">
                <a:solidFill>
                  <a:srgbClr val="FF0000"/>
                </a:solidFill>
                <a:latin typeface="Calibri" panose="020F0502020204030204"/>
                <a:ea typeface="Roboto" panose="02000000000000000000" pitchFamily="2" charset="0"/>
              </a:rPr>
              <a:t>//</a:t>
            </a:r>
            <a:endParaRPr kumimoji="0" lang="en-US" sz="44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
        <p:nvSpPr>
          <p:cNvPr id="8" name="TextBox 30">
            <a:extLst>
              <a:ext uri="{FF2B5EF4-FFF2-40B4-BE49-F238E27FC236}">
                <a16:creationId xmlns:a16="http://schemas.microsoft.com/office/drawing/2014/main" id="{38D847E7-7064-F804-253A-6AFA69A28140}"/>
              </a:ext>
            </a:extLst>
          </p:cNvPr>
          <p:cNvSpPr txBox="1"/>
          <p:nvPr/>
        </p:nvSpPr>
        <p:spPr>
          <a:xfrm>
            <a:off x="1117976" y="2379896"/>
            <a:ext cx="9853153" cy="3098721"/>
          </a:xfrm>
          <a:prstGeom prst="roundRect">
            <a:avLst/>
          </a:prstGeom>
          <a:solidFill>
            <a:srgbClr val="FFFF99"/>
          </a:solidFill>
          <a:ln w="38100">
            <a:solidFill>
              <a:schemeClr val="accent1"/>
            </a:solidFill>
          </a:ln>
        </p:spPr>
        <p:txBody>
          <a:bodyPr wrap="square" rtlCol="0">
            <a:spAutoFit/>
          </a:bodyPr>
          <a:lstStyle/>
          <a:p>
            <a:pPr lvl="0" algn="just"/>
            <a:r>
              <a:rPr lang="vi-VN" sz="4400">
                <a:solidFill>
                  <a:prstClr val="black"/>
                </a:solidFill>
                <a:latin typeface="Calibri" panose="020F0502020204030204"/>
                <a:ea typeface="Roboto" panose="02000000000000000000" pitchFamily="2" charset="0"/>
              </a:rPr>
              <a:t>Theo với tiếng chim bay lên,</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từ không trung vọng xuống một tiếng hót trong sáng</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diệu kì,</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giọng ríu ran đổ hồi,</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âm điệu hài hoà đến tinh tế.</a:t>
            </a:r>
            <a:r>
              <a:rPr lang="vi-VN" sz="4400">
                <a:solidFill>
                  <a:srgbClr val="FF0000"/>
                </a:solidFill>
                <a:latin typeface="Calibri" panose="020F0502020204030204"/>
                <a:ea typeface="Roboto" panose="02000000000000000000" pitchFamily="2" charset="0"/>
              </a:rPr>
              <a:t>//</a:t>
            </a:r>
            <a:endParaRPr kumimoji="0" lang="en-US" sz="44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
        <p:nvSpPr>
          <p:cNvPr id="9" name="TextBox 30">
            <a:extLst>
              <a:ext uri="{FF2B5EF4-FFF2-40B4-BE49-F238E27FC236}">
                <a16:creationId xmlns:a16="http://schemas.microsoft.com/office/drawing/2014/main" id="{C15FCDAF-071A-5C1C-F2B3-43FF89360677}"/>
              </a:ext>
            </a:extLst>
          </p:cNvPr>
          <p:cNvSpPr txBox="1"/>
          <p:nvPr/>
        </p:nvSpPr>
        <p:spPr>
          <a:xfrm>
            <a:off x="1115480" y="2368813"/>
            <a:ext cx="9958544" cy="3098721"/>
          </a:xfrm>
          <a:prstGeom prst="roundRect">
            <a:avLst/>
          </a:prstGeom>
          <a:solidFill>
            <a:srgbClr val="FFFF99"/>
          </a:solidFill>
          <a:ln w="38100">
            <a:solidFill>
              <a:schemeClr val="accent1"/>
            </a:solidFill>
          </a:ln>
        </p:spPr>
        <p:txBody>
          <a:bodyPr wrap="square" rtlCol="0">
            <a:spAutoFit/>
          </a:bodyPr>
          <a:lstStyle/>
          <a:p>
            <a:pPr lvl="0" algn="just"/>
            <a:r>
              <a:rPr lang="vi-VN" sz="4400">
                <a:solidFill>
                  <a:prstClr val="black"/>
                </a:solidFill>
                <a:latin typeface="Calibri" panose="020F0502020204030204"/>
                <a:ea typeface="Roboto" panose="02000000000000000000" pitchFamily="2" charset="0"/>
              </a:rPr>
              <a:t>Đến như tôi,</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một cậu bé chăn trâu</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cũng mê đi trong tiếng hót chiền chiện giữa chiều</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mà bầu trời,</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mặt đất,</a:t>
            </a:r>
            <a:r>
              <a:rPr lang="vi-VN" sz="4400">
                <a:solidFill>
                  <a:srgbClr val="FF0000"/>
                </a:solidFill>
                <a:latin typeface="Calibri" panose="020F0502020204030204"/>
                <a:ea typeface="Roboto" panose="02000000000000000000" pitchFamily="2" charset="0"/>
              </a:rPr>
              <a:t>/</a:t>
            </a:r>
            <a:r>
              <a:rPr lang="vi-VN" sz="4400">
                <a:solidFill>
                  <a:prstClr val="black"/>
                </a:solidFill>
                <a:latin typeface="Calibri" panose="020F0502020204030204"/>
                <a:ea typeface="Roboto" panose="02000000000000000000" pitchFamily="2" charset="0"/>
              </a:rPr>
              <a:t> hồn người đều trong sáng…</a:t>
            </a:r>
            <a:r>
              <a:rPr lang="vi-VN" sz="4400">
                <a:solidFill>
                  <a:srgbClr val="FF0000"/>
                </a:solidFill>
                <a:latin typeface="Calibri" panose="020F0502020204030204"/>
                <a:ea typeface="Roboto" panose="02000000000000000000" pitchFamily="2" charset="0"/>
              </a:rPr>
              <a:t>//</a:t>
            </a:r>
            <a:endParaRPr kumimoji="0" lang="en-US" sz="44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77925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900" decel="100000" fill="hold"/>
                                        <p:tgtEl>
                                          <p:spTgt spid="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337625"/>
            <a:ext cx="11410122" cy="630232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0">
            <a:extLst>
              <a:ext uri="{FF2B5EF4-FFF2-40B4-BE49-F238E27FC236}">
                <a16:creationId xmlns:a16="http://schemas.microsoft.com/office/drawing/2014/main" id="{5CD2EC19-CA50-AE19-EC9E-C118E302E560}"/>
              </a:ext>
            </a:extLst>
          </p:cNvPr>
          <p:cNvGrpSpPr/>
          <p:nvPr/>
        </p:nvGrpSpPr>
        <p:grpSpPr>
          <a:xfrm>
            <a:off x="644502" y="780681"/>
            <a:ext cx="10902996" cy="919401"/>
            <a:chOff x="1446879" y="926145"/>
            <a:chExt cx="9312296" cy="919401"/>
          </a:xfrm>
        </p:grpSpPr>
        <p:sp>
          <p:nvSpPr>
            <p:cNvPr id="3" name="TextBox 2">
              <a:extLst>
                <a:ext uri="{FF2B5EF4-FFF2-40B4-BE49-F238E27FC236}">
                  <a16:creationId xmlns:a16="http://schemas.microsoft.com/office/drawing/2014/main" id="{5F26823A-2FC3-A7AB-ED5B-3A94C046E2F2}"/>
                </a:ext>
              </a:extLst>
            </p:cNvPr>
            <p:cNvSpPr txBox="1"/>
            <p:nvPr/>
          </p:nvSpPr>
          <p:spPr>
            <a:xfrm>
              <a:off x="1861905" y="926145"/>
              <a:ext cx="8897270" cy="919401"/>
            </a:xfrm>
            <a:prstGeom prst="roundRect">
              <a:avLst/>
            </a:prstGeom>
            <a:solidFill>
              <a:srgbClr val="E0FFC1"/>
            </a:solidFill>
            <a:ln w="38100">
              <a:solidFill>
                <a:srgbClr val="00B050"/>
              </a:solidFill>
            </a:ln>
          </p:spPr>
          <p:txBody>
            <a:bodyPr wrap="square" rtlCol="0">
              <a:spAutoFit/>
            </a:bodyPr>
            <a:lstStyle/>
            <a:p>
              <a:pPr algn="just"/>
              <a:r>
                <a:rPr lang="en-US" sz="4800" b="1">
                  <a:ea typeface="Roboto" panose="02000000000000000000" pitchFamily="2" charset="0"/>
                </a:rPr>
                <a:t>   Bài tập đọc được chia làm mấy đoạn?</a:t>
              </a:r>
              <a:endParaRPr lang="en-US" sz="4800" b="1" dirty="0">
                <a:ea typeface="Roboto" panose="02000000000000000000" pitchFamily="2" charset="0"/>
              </a:endParaRPr>
            </a:p>
          </p:txBody>
        </p:sp>
        <p:pic>
          <p:nvPicPr>
            <p:cNvPr id="4" name="Picture 19">
              <a:extLst>
                <a:ext uri="{FF2B5EF4-FFF2-40B4-BE49-F238E27FC236}">
                  <a16:creationId xmlns:a16="http://schemas.microsoft.com/office/drawing/2014/main" id="{62B60113-ECF6-216C-2DBA-76B4DA28C5E0}"/>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5" name="TextBox 30">
            <a:extLst>
              <a:ext uri="{FF2B5EF4-FFF2-40B4-BE49-F238E27FC236}">
                <a16:creationId xmlns:a16="http://schemas.microsoft.com/office/drawing/2014/main" id="{1FCD580C-18ED-4670-4E75-CA95590F65E4}"/>
              </a:ext>
            </a:extLst>
          </p:cNvPr>
          <p:cNvSpPr txBox="1"/>
          <p:nvPr/>
        </p:nvSpPr>
        <p:spPr>
          <a:xfrm>
            <a:off x="1752276" y="2061270"/>
            <a:ext cx="8687444"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1: Từ đầu đến “ bay lên đấy!”.</a:t>
            </a:r>
            <a:endParaRPr lang="en-US" sz="3600" dirty="0">
              <a:ea typeface="Roboto" panose="02000000000000000000" pitchFamily="2" charset="0"/>
            </a:endParaRPr>
          </a:p>
        </p:txBody>
      </p:sp>
      <p:sp>
        <p:nvSpPr>
          <p:cNvPr id="6" name="TextBox 32">
            <a:extLst>
              <a:ext uri="{FF2B5EF4-FFF2-40B4-BE49-F238E27FC236}">
                <a16:creationId xmlns:a16="http://schemas.microsoft.com/office/drawing/2014/main" id="{B6234A54-D890-4FB1-9014-D172B7D9D708}"/>
              </a:ext>
            </a:extLst>
          </p:cNvPr>
          <p:cNvSpPr txBox="1"/>
          <p:nvPr/>
        </p:nvSpPr>
        <p:spPr>
          <a:xfrm>
            <a:off x="1752276" y="3235785"/>
            <a:ext cx="8687444"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2: Tiếp theo đến “tâm hồn họ”.</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
        <p:nvSpPr>
          <p:cNvPr id="7" name="TextBox 35">
            <a:extLst>
              <a:ext uri="{FF2B5EF4-FFF2-40B4-BE49-F238E27FC236}">
                <a16:creationId xmlns:a16="http://schemas.microsoft.com/office/drawing/2014/main" id="{7BA81176-7D55-386A-BEDA-822704667573}"/>
              </a:ext>
            </a:extLst>
          </p:cNvPr>
          <p:cNvSpPr txBox="1"/>
          <p:nvPr/>
        </p:nvSpPr>
        <p:spPr>
          <a:xfrm>
            <a:off x="1752276" y="4410300"/>
            <a:ext cx="8687444" cy="715089"/>
          </a:xfrm>
          <a:prstGeom prst="roundRect">
            <a:avLst/>
          </a:prstGeom>
          <a:solidFill>
            <a:srgbClr val="FFFF99"/>
          </a:solidFill>
          <a:ln w="38100">
            <a:solidFill>
              <a:srgbClr val="FFC000"/>
            </a:solidFill>
          </a:ln>
        </p:spPr>
        <p:txBody>
          <a:bodyPr wrap="square" rtlCol="0">
            <a:spAutoFit/>
          </a:bodyPr>
          <a:lstStyle/>
          <a:p>
            <a:pPr algn="just"/>
            <a:r>
              <a:rPr lang="en-US" sz="3600">
                <a:ea typeface="Roboto" panose="02000000000000000000" pitchFamily="2" charset="0"/>
              </a:rPr>
              <a:t>   Đoạn 3: Còn lại.</a:t>
            </a:r>
            <a:endParaRPr lang="en-US" sz="3600" dirty="0">
              <a:ea typeface="Roboto" panose="02000000000000000000" pitchFamily="2" charset="0"/>
            </a:endParaRPr>
          </a:p>
        </p:txBody>
      </p:sp>
    </p:spTree>
    <p:extLst>
      <p:ext uri="{BB962C8B-B14F-4D97-AF65-F5344CB8AC3E}">
        <p14:creationId xmlns:p14="http://schemas.microsoft.com/office/powerpoint/2010/main" val="2740788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C21413F4-DC83-DE87-9288-D07F2E2870F3}"/>
            </a:ext>
          </a:extLst>
        </p:cNvPr>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B12C7C4E-D9AD-681F-21FB-CADFB51453DB}"/>
              </a:ext>
            </a:extLst>
          </p:cNvPr>
          <p:cNvSpPr/>
          <p:nvPr/>
        </p:nvSpPr>
        <p:spPr>
          <a:xfrm>
            <a:off x="397565" y="558096"/>
            <a:ext cx="11410122" cy="5857218"/>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20">
            <a:extLst>
              <a:ext uri="{FF2B5EF4-FFF2-40B4-BE49-F238E27FC236}">
                <a16:creationId xmlns:a16="http://schemas.microsoft.com/office/drawing/2014/main" id="{A8A8A8F5-0CAC-BCA0-EE76-BF3B9A76AD1E}"/>
              </a:ext>
            </a:extLst>
          </p:cNvPr>
          <p:cNvSpPr txBox="1"/>
          <p:nvPr/>
        </p:nvSpPr>
        <p:spPr>
          <a:xfrm>
            <a:off x="612403" y="552669"/>
            <a:ext cx="10789944"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000" b="0" i="0" u="none" strike="noStrike" kern="1200" cap="none" spc="0" normalizeH="0" baseline="0" noProof="0">
                <a:ln>
                  <a:noFill/>
                </a:ln>
                <a:solidFill>
                  <a:srgbClr val="00B0F0"/>
                </a:solidFill>
                <a:effectLst/>
                <a:uLnTx/>
                <a:uFillTx/>
                <a:latin typeface="UTM Mother" panose="02040603050506020204" pitchFamily="18" charset="0"/>
                <a:ea typeface="+mn-ea"/>
                <a:cs typeface="Arial" panose="020B0604020202020204" pitchFamily="34" charset="0"/>
              </a:rPr>
              <a:t>Chiền chiện bay lên</a:t>
            </a:r>
            <a:endParaRPr kumimoji="0" lang="sv-SE" sz="4000" b="0" i="0" u="none" strike="noStrike" kern="1200" cap="none" spc="0" normalizeH="0" baseline="0" noProof="0" dirty="0">
              <a:ln>
                <a:noFill/>
              </a:ln>
              <a:solidFill>
                <a:srgbClr val="00B0F0"/>
              </a:solidFill>
              <a:effectLst/>
              <a:uLnTx/>
              <a:uFillTx/>
              <a:latin typeface="UTM Mother" panose="02040603050506020204" pitchFamily="18" charset="0"/>
              <a:ea typeface="+mn-ea"/>
              <a:cs typeface="Arial" panose="020B0604020202020204" pitchFamily="34" charset="0"/>
            </a:endParaRPr>
          </a:p>
        </p:txBody>
      </p:sp>
      <p:sp>
        <p:nvSpPr>
          <p:cNvPr id="5" name="Hộp Văn bản 4">
            <a:extLst>
              <a:ext uri="{FF2B5EF4-FFF2-40B4-BE49-F238E27FC236}">
                <a16:creationId xmlns:a16="http://schemas.microsoft.com/office/drawing/2014/main" id="{BA92D5A5-37CA-0690-D61D-A96EE701BA60}"/>
              </a:ext>
            </a:extLst>
          </p:cNvPr>
          <p:cNvSpPr txBox="1"/>
          <p:nvPr/>
        </p:nvSpPr>
        <p:spPr>
          <a:xfrm>
            <a:off x="625654" y="1157762"/>
            <a:ext cx="10953943"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Chiều thu buông xuống dần. Đó là lúc chim cũng kiếm ăn no nê, trên bãi trên đồng. Từ một bờ sông, bỗng một cánh chiền chiện bay lên. Thoạt đầu như một viên đá ném vút lên trời. Nhưng viên đá ấy như có một sức thần không rơi xuống, nó cứ lao vút, lao vút mãi lên chín tầng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Chiền chiện bay lên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với tiếng chim bay lên, từ không trung vọng xuống một tiếng hót trong sáng diệu kì, giọng ríu ran đổ hồi, âm điệu hài hoà đến tinh tế. Giọng hót vừa đượm vẻ hồn nhiên, vừa thơ thới, thanh thản… Chim gieo niềm yêu đời vô tư cho những người lam lũ trên mặt đất. Lúc ấy, trên cánh đồng, vẫn người nào việc ấy. Người làm cỏ vẫn làm cỏ, người xới xáo vẫn xới xáo, người cày cuốc vẫn cày cuốc… Nhưng tiếng chim hồn hậu đang nhập lặng lẽ vào tâm hồn họ.</a:t>
            </a:r>
          </a:p>
        </p:txBody>
      </p:sp>
    </p:spTree>
    <p:extLst>
      <p:ext uri="{BB962C8B-B14F-4D97-AF65-F5344CB8AC3E}">
        <p14:creationId xmlns:p14="http://schemas.microsoft.com/office/powerpoint/2010/main" val="1447792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EC2D4F39-B5D9-B181-38DB-66B44876F2E0}"/>
            </a:ext>
          </a:extLst>
        </p:cNvPr>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217BF639-4195-2262-DEA3-72AE9614B1B9}"/>
              </a:ext>
            </a:extLst>
          </p:cNvPr>
          <p:cNvSpPr/>
          <p:nvPr/>
        </p:nvSpPr>
        <p:spPr>
          <a:xfrm>
            <a:off x="397565" y="558096"/>
            <a:ext cx="11410122" cy="3839263"/>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
            <a:extLst>
              <a:ext uri="{FF2B5EF4-FFF2-40B4-BE49-F238E27FC236}">
                <a16:creationId xmlns:a16="http://schemas.microsoft.com/office/drawing/2014/main" id="{3EEEA3A1-8CD9-F4A7-8508-4A559F18D971}"/>
              </a:ext>
            </a:extLst>
          </p:cNvPr>
          <p:cNvSpPr txBox="1"/>
          <p:nvPr/>
        </p:nvSpPr>
        <p:spPr>
          <a:xfrm>
            <a:off x="625654" y="857929"/>
            <a:ext cx="10953943"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Đến như tôi, một cậu bé chăn trâu cũng mê đi trong tiếng hót chiền chiện giữa chiều mà bầu trời, mặt đất, hồn người đều trong sáng… Tiếng chim là tiếng nói của sứ giả mặt đất gửi tặng trời. Rồi, tiếng chim lại là tiếng nói của thiên sứ gửi lời chào mặt đất.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Chiền chiện đã bay lên và đang hót.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Ngô Văn Phú</a:t>
            </a:r>
          </a:p>
        </p:txBody>
      </p:sp>
    </p:spTree>
    <p:extLst>
      <p:ext uri="{BB962C8B-B14F-4D97-AF65-F5344CB8AC3E}">
        <p14:creationId xmlns:p14="http://schemas.microsoft.com/office/powerpoint/2010/main" val="4047185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337625"/>
            <a:ext cx="11410122" cy="630232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21">
            <a:extLst>
              <a:ext uri="{FF2B5EF4-FFF2-40B4-BE49-F238E27FC236}">
                <a16:creationId xmlns:a16="http://schemas.microsoft.com/office/drawing/2014/main" id="{E545B7F8-8DF2-B0C1-43CD-4B832EF717C7}"/>
              </a:ext>
            </a:extLst>
          </p:cNvPr>
          <p:cNvSpPr/>
          <p:nvPr/>
        </p:nvSpPr>
        <p:spPr>
          <a:xfrm>
            <a:off x="1357119" y="2006336"/>
            <a:ext cx="2241452" cy="796835"/>
          </a:xfrm>
          <a:prstGeom prst="roundRect">
            <a:avLst>
              <a:gd name="adj" fmla="val 50000"/>
            </a:avLst>
          </a:prstGeom>
          <a:solidFill>
            <a:srgbClr val="EEF6FB"/>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noFill/>
                  <a:prstDash val="solid"/>
                </a:ln>
                <a:solidFill>
                  <a:srgbClr val="FF6699"/>
                </a:solidFill>
                <a:latin typeface="iCiel Pony" panose="02000000000000000000" pitchFamily="2" charset="0"/>
              </a:rPr>
              <a:t>Đoạn 1:</a:t>
            </a:r>
            <a:endParaRPr lang="en-US" sz="4000" dirty="0">
              <a:ln w="9525">
                <a:noFill/>
                <a:prstDash val="solid"/>
              </a:ln>
              <a:solidFill>
                <a:srgbClr val="FF6699"/>
              </a:solidFill>
              <a:latin typeface="iCiel Pony" panose="02000000000000000000" pitchFamily="2" charset="0"/>
            </a:endParaRPr>
          </a:p>
        </p:txBody>
      </p:sp>
      <p:grpSp>
        <p:nvGrpSpPr>
          <p:cNvPr id="10" name="Group 7">
            <a:extLst>
              <a:ext uri="{FF2B5EF4-FFF2-40B4-BE49-F238E27FC236}">
                <a16:creationId xmlns:a16="http://schemas.microsoft.com/office/drawing/2014/main" id="{C372BBC0-3EEB-313A-58B2-27F6C3695BBC}"/>
              </a:ext>
            </a:extLst>
          </p:cNvPr>
          <p:cNvGrpSpPr/>
          <p:nvPr/>
        </p:nvGrpSpPr>
        <p:grpSpPr>
          <a:xfrm>
            <a:off x="1206381" y="396270"/>
            <a:ext cx="9779237" cy="1189248"/>
            <a:chOff x="716043" y="1656278"/>
            <a:chExt cx="16870200" cy="1189248"/>
          </a:xfrm>
        </p:grpSpPr>
        <p:sp>
          <p:nvSpPr>
            <p:cNvPr id="11" name="TextBox 8">
              <a:extLst>
                <a:ext uri="{FF2B5EF4-FFF2-40B4-BE49-F238E27FC236}">
                  <a16:creationId xmlns:a16="http://schemas.microsoft.com/office/drawing/2014/main" id="{9260F29A-ED86-6967-F95C-7F70A7FD792D}"/>
                </a:ext>
              </a:extLst>
            </p:cNvPr>
            <p:cNvSpPr txBox="1"/>
            <p:nvPr/>
          </p:nvSpPr>
          <p:spPr>
            <a:xfrm>
              <a:off x="730330" y="1669820"/>
              <a:ext cx="16855913" cy="1175706"/>
            </a:xfrm>
            <a:prstGeom prst="rect">
              <a:avLst/>
            </a:prstGeom>
            <a:noFill/>
          </p:spPr>
          <p:txBody>
            <a:bodyPr wrap="square">
              <a:spAutoFit/>
            </a:bodyPr>
            <a:lstStyle/>
            <a:p>
              <a:pPr algn="ctr">
                <a:lnSpc>
                  <a:spcPct val="80000"/>
                </a:lnSpc>
              </a:pPr>
              <a:r>
                <a:rPr lang="en-US" sz="88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pple" panose="02040603050506020204" pitchFamily="18" charset="0"/>
                  <a:ea typeface="LNTH-LuoLuoNotangYuanTi 1" pitchFamily="2" charset="-128"/>
                  <a:cs typeface="LNTH-LuoLuoNotangYuanTi 1" pitchFamily="2" charset="-128"/>
                </a:rPr>
                <a:t>LUYỆN </a:t>
              </a:r>
              <a:r>
                <a:rPr lang="en-US" sz="88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pple" panose="02040603050506020204" pitchFamily="18" charset="0"/>
                  <a:ea typeface="LNTH-LuoLuoNotangYuanTi 1" pitchFamily="2" charset="-128"/>
                  <a:cs typeface="LNTH-LuoLuoNotangYuanTi 1" pitchFamily="2" charset="-128"/>
                </a:rPr>
                <a:t>ĐỌC NỐI TIẾP ĐOẠN</a:t>
              </a:r>
              <a:endParaRPr lang="en-US" sz="88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pple" panose="02040603050506020204" pitchFamily="18" charset="0"/>
                <a:ea typeface="LNTH-LuoLuoNotangYuanTi 1" pitchFamily="2" charset="-128"/>
                <a:cs typeface="LNTH-LuoLuoNotangYuanTi 1" pitchFamily="2" charset="-128"/>
              </a:endParaRPr>
            </a:p>
          </p:txBody>
        </p:sp>
        <p:sp>
          <p:nvSpPr>
            <p:cNvPr id="12" name="TextBox 17">
              <a:extLst>
                <a:ext uri="{FF2B5EF4-FFF2-40B4-BE49-F238E27FC236}">
                  <a16:creationId xmlns:a16="http://schemas.microsoft.com/office/drawing/2014/main" id="{744A3EE9-2559-2C4D-F59D-5840BEBE78ED}"/>
                </a:ext>
              </a:extLst>
            </p:cNvPr>
            <p:cNvSpPr txBox="1"/>
            <p:nvPr/>
          </p:nvSpPr>
          <p:spPr>
            <a:xfrm>
              <a:off x="716043" y="1656278"/>
              <a:ext cx="16855913" cy="1175706"/>
            </a:xfrm>
            <a:prstGeom prst="rect">
              <a:avLst/>
            </a:prstGeom>
            <a:noFill/>
          </p:spPr>
          <p:txBody>
            <a:bodyPr wrap="square">
              <a:spAutoFit/>
            </a:bodyPr>
            <a:lstStyle/>
            <a:p>
              <a:pPr algn="ctr">
                <a:lnSpc>
                  <a:spcPct val="80000"/>
                </a:lnSpc>
              </a:pPr>
              <a:r>
                <a:rPr lang="en-US" sz="8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L</a:t>
              </a:r>
              <a:r>
                <a:rPr lang="en-US" sz="8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U</a:t>
              </a:r>
              <a:r>
                <a:rPr lang="en-US" sz="88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Y</a:t>
              </a:r>
              <a:r>
                <a:rPr lang="en-US" sz="8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Ệ</a:t>
              </a:r>
              <a:r>
                <a:rPr lang="en-US" sz="8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r>
                <a:rPr lang="en-US" sz="88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en-US"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Ọ</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C</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Ố</a:t>
              </a:r>
              <a:r>
                <a:rPr lang="en-US"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I </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T</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I</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Ế</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P </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O</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Ạ</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endParaRPr lang="en-US" sz="8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endParaRPr>
            </a:p>
          </p:txBody>
        </p:sp>
      </p:grpSp>
      <p:sp>
        <p:nvSpPr>
          <p:cNvPr id="20" name="Hộp Văn bản 19">
            <a:extLst>
              <a:ext uri="{FF2B5EF4-FFF2-40B4-BE49-F238E27FC236}">
                <a16:creationId xmlns:a16="http://schemas.microsoft.com/office/drawing/2014/main" id="{03B4E272-1774-14A7-92FE-CB103B9761F2}"/>
              </a:ext>
            </a:extLst>
          </p:cNvPr>
          <p:cNvSpPr txBox="1"/>
          <p:nvPr/>
        </p:nvSpPr>
        <p:spPr>
          <a:xfrm>
            <a:off x="1016659" y="3370075"/>
            <a:ext cx="10350279" cy="3046988"/>
          </a:xfrm>
          <a:prstGeom prst="rect">
            <a:avLst/>
          </a:prstGeom>
          <a:noFill/>
        </p:spPr>
        <p:txBody>
          <a:bodyPr wrap="square">
            <a:spAutoFit/>
          </a:bodyPr>
          <a:lstStyle/>
          <a:p>
            <a:pPr algn="just"/>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Chiều thu buông xuống dần. Đó là lúc chim cũng kiếm ăn no nê, trên bãi trên đồng. Từ một bờ sông, bỗng một cánh chiền chiện bay lên. Thoạt đầu như một viên đá ném vút lên trời. Nhưng viên đá ấy như có một sức thần không rơi xuống, nó cứ lao vút, lao vút mãi lên chín tầng mây…</a:t>
            </a:r>
          </a:p>
          <a:p>
            <a:pPr algn="just"/>
            <a:r>
              <a:rPr lang="vi-VN" sz="3200" b="1">
                <a:latin typeface="Calibri" panose="020F0502020204030204" pitchFamily="34" charset="0"/>
                <a:cs typeface="Calibri" panose="020F0502020204030204" pitchFamily="34" charset="0"/>
              </a:rPr>
              <a:t>	Chiền chiện bay lên đấy!</a:t>
            </a:r>
          </a:p>
        </p:txBody>
      </p:sp>
    </p:spTree>
    <p:controls>
      <mc:AlternateContent xmlns:mc="http://schemas.openxmlformats.org/markup-compatibility/2006">
        <mc:Choice xmlns:v="urn:schemas-microsoft-com:vml" Requires="v">
          <p:control name="TextBox1" r:id="rId1" imgW="4470480" imgH="1320840"/>
        </mc:Choice>
        <mc:Fallback>
          <p:control name="TextBox1" r:id="rId1" imgW="4470480" imgH="1320840">
            <p:pic>
              <p:nvPicPr>
                <p:cNvPr id="13" name="TextBox1">
                  <a:extLst>
                    <a:ext uri="{FF2B5EF4-FFF2-40B4-BE49-F238E27FC236}">
                      <a16:creationId xmlns:a16="http://schemas.microsoft.com/office/drawing/2014/main" id="{EE3CA6DB-288E-24E3-BCAE-B81326231423}"/>
                    </a:ext>
                  </a:extLst>
                </p:cNvPr>
                <p:cNvPicPr>
                  <a:picLocks/>
                </p:cNvPicPr>
                <p:nvPr/>
              </p:nvPicPr>
              <p:blipFill>
                <a:blip r:embed="rId5"/>
                <a:stretch>
                  <a:fillRect/>
                </a:stretch>
              </p:blipFill>
              <p:spPr>
                <a:xfrm>
                  <a:off x="6537279" y="1826620"/>
                  <a:ext cx="4471822" cy="1320567"/>
                </a:xfrm>
                <a:prstGeom prst="rect">
                  <a:avLst/>
                </a:prstGeom>
              </p:spPr>
            </p:pic>
          </p:control>
        </mc:Fallback>
      </mc:AlternateContent>
    </p:controls>
    <p:extLst>
      <p:ext uri="{BB962C8B-B14F-4D97-AF65-F5344CB8AC3E}">
        <p14:creationId xmlns:p14="http://schemas.microsoft.com/office/powerpoint/2010/main" val="168646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7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par>
                                    <p:cTn id="33" presetID="16" presetClass="entr" presetSubtype="2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15CF340D-02F7-4CC5-3E72-32B57839442E}"/>
            </a:ext>
          </a:extLst>
        </p:cNvPr>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DDDA4856-0B32-51AB-F9C0-98F7E34AA544}"/>
              </a:ext>
            </a:extLst>
          </p:cNvPr>
          <p:cNvSpPr/>
          <p:nvPr/>
        </p:nvSpPr>
        <p:spPr>
          <a:xfrm>
            <a:off x="397565" y="337625"/>
            <a:ext cx="11410122" cy="630232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21">
            <a:extLst>
              <a:ext uri="{FF2B5EF4-FFF2-40B4-BE49-F238E27FC236}">
                <a16:creationId xmlns:a16="http://schemas.microsoft.com/office/drawing/2014/main" id="{5DC9C71F-428A-B866-CED3-1040DEEF201E}"/>
              </a:ext>
            </a:extLst>
          </p:cNvPr>
          <p:cNvSpPr/>
          <p:nvPr/>
        </p:nvSpPr>
        <p:spPr>
          <a:xfrm>
            <a:off x="886050" y="617150"/>
            <a:ext cx="2241452" cy="796835"/>
          </a:xfrm>
          <a:prstGeom prst="roundRect">
            <a:avLst>
              <a:gd name="adj" fmla="val 50000"/>
            </a:avLst>
          </a:prstGeom>
          <a:solidFill>
            <a:srgbClr val="EEF6FB"/>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9525">
                  <a:noFill/>
                  <a:prstDash val="solid"/>
                </a:ln>
                <a:solidFill>
                  <a:srgbClr val="FF6699"/>
                </a:solidFill>
                <a:effectLst/>
                <a:uLnTx/>
                <a:uFillTx/>
                <a:latin typeface="iCiel Pony" panose="02000000000000000000" pitchFamily="2" charset="0"/>
                <a:ea typeface="+mn-ea"/>
                <a:cs typeface="+mn-cs"/>
              </a:rPr>
              <a:t>Đoạn 2</a:t>
            </a:r>
            <a:endParaRPr kumimoji="0" lang="en-US" sz="4000" b="0" i="0" u="none" strike="noStrike" kern="1200" cap="none" spc="0" normalizeH="0" baseline="0" noProof="0" dirty="0">
              <a:ln w="9525">
                <a:noFill/>
                <a:prstDash val="solid"/>
              </a:ln>
              <a:solidFill>
                <a:srgbClr val="FF6699"/>
              </a:solidFill>
              <a:effectLst/>
              <a:uLnTx/>
              <a:uFillTx/>
              <a:latin typeface="iCiel Pony" panose="02000000000000000000" pitchFamily="2" charset="0"/>
              <a:ea typeface="+mn-ea"/>
              <a:cs typeface="+mn-cs"/>
            </a:endParaRPr>
          </a:p>
        </p:txBody>
      </p:sp>
      <p:sp>
        <p:nvSpPr>
          <p:cNvPr id="20" name="Hộp Văn bản 19">
            <a:extLst>
              <a:ext uri="{FF2B5EF4-FFF2-40B4-BE49-F238E27FC236}">
                <a16:creationId xmlns:a16="http://schemas.microsoft.com/office/drawing/2014/main" id="{2B81C570-A749-30F4-FCDC-2B432092751D}"/>
              </a:ext>
            </a:extLst>
          </p:cNvPr>
          <p:cNvSpPr txBox="1"/>
          <p:nvPr/>
        </p:nvSpPr>
        <p:spPr>
          <a:xfrm>
            <a:off x="745966" y="2011031"/>
            <a:ext cx="10700068"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với tiếng chim bay lên, từ không trung vọng xuống một tiếng hót trong sáng diệu kì, giọng ríu ran đổ hồi, âm điệu hài hoà đến tinh tế. Giọng hót vừa đượm vẻ hồn nhiên, vừa thơ thới, thanh thản… Chim gieo niềm yêu đời vô tư cho những người lam lũ trên mặt đất. Lúc ấy, trên cánh đồng, vẫn người nào việc ấy. Người làm cỏ vẫn làm cỏ, người xới xáo vẫn xới xáo, người cày cuốc vẫn cày cuốc… Nhưng tiếng chim hồn hậu đang nhập lặng lẽ vào tâm hồn họ.</a:t>
            </a:r>
          </a:p>
        </p:txBody>
      </p:sp>
    </p:spTree>
    <p:controls>
      <mc:AlternateContent xmlns:mc="http://schemas.openxmlformats.org/markup-compatibility/2006">
        <mc:Choice xmlns:v="urn:schemas-microsoft-com:vml" Requires="v">
          <p:control name="TextBox1" r:id="rId1" imgW="4470480" imgH="1320840"/>
        </mc:Choice>
        <mc:Fallback>
          <p:control name="TextBox1" r:id="rId1" imgW="4470480" imgH="1320840">
            <p:pic>
              <p:nvPicPr>
                <p:cNvPr id="13" name="TextBox1">
                  <a:extLst>
                    <a:ext uri="{FF2B5EF4-FFF2-40B4-BE49-F238E27FC236}">
                      <a16:creationId xmlns:a16="http://schemas.microsoft.com/office/drawing/2014/main" id="{D4362AEB-911D-3F8D-55A0-9824E14722DA}"/>
                    </a:ext>
                  </a:extLst>
                </p:cNvPr>
                <p:cNvPicPr>
                  <a:picLocks/>
                </p:cNvPicPr>
                <p:nvPr/>
              </p:nvPicPr>
              <p:blipFill>
                <a:blip r:embed="rId4"/>
                <a:stretch>
                  <a:fillRect/>
                </a:stretch>
              </p:blipFill>
              <p:spPr>
                <a:xfrm>
                  <a:off x="6680067" y="617150"/>
                  <a:ext cx="4471822" cy="1320567"/>
                </a:xfrm>
                <a:prstGeom prst="rect">
                  <a:avLst/>
                </a:prstGeom>
              </p:spPr>
            </p:pic>
          </p:control>
        </mc:Fallback>
      </mc:AlternateContent>
    </p:controls>
    <p:extLst>
      <p:ext uri="{BB962C8B-B14F-4D97-AF65-F5344CB8AC3E}">
        <p14:creationId xmlns:p14="http://schemas.microsoft.com/office/powerpoint/2010/main" val="7202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par>
                                    <p:cTn id="33" presetID="16" presetClass="entr" presetSubtype="2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337625"/>
            <a:ext cx="11410122" cy="630232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21">
            <a:extLst>
              <a:ext uri="{FF2B5EF4-FFF2-40B4-BE49-F238E27FC236}">
                <a16:creationId xmlns:a16="http://schemas.microsoft.com/office/drawing/2014/main" id="{E545B7F8-8DF2-B0C1-43CD-4B832EF717C7}"/>
              </a:ext>
            </a:extLst>
          </p:cNvPr>
          <p:cNvSpPr/>
          <p:nvPr/>
        </p:nvSpPr>
        <p:spPr>
          <a:xfrm>
            <a:off x="901355" y="511292"/>
            <a:ext cx="2469293" cy="796835"/>
          </a:xfrm>
          <a:prstGeom prst="roundRect">
            <a:avLst>
              <a:gd name="adj" fmla="val 50000"/>
            </a:avLst>
          </a:prstGeom>
          <a:solidFill>
            <a:srgbClr val="EEF6FB"/>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noFill/>
                  <a:prstDash val="solid"/>
                </a:ln>
                <a:solidFill>
                  <a:srgbClr val="FF6699"/>
                </a:solidFill>
                <a:latin typeface="iCiel Pony" panose="02000000000000000000" pitchFamily="2" charset="0"/>
              </a:rPr>
              <a:t>Đoạn 3</a:t>
            </a:r>
            <a:endParaRPr lang="en-US" sz="4000" dirty="0">
              <a:ln w="9525">
                <a:noFill/>
                <a:prstDash val="solid"/>
              </a:ln>
              <a:solidFill>
                <a:srgbClr val="FF6699"/>
              </a:solidFill>
              <a:latin typeface="iCiel Pony" panose="02000000000000000000" pitchFamily="2" charset="0"/>
            </a:endParaRPr>
          </a:p>
        </p:txBody>
      </p:sp>
      <p:sp>
        <p:nvSpPr>
          <p:cNvPr id="4" name="Hình chữ nhật: Góc Tròn 30">
            <a:extLst>
              <a:ext uri="{FF2B5EF4-FFF2-40B4-BE49-F238E27FC236}">
                <a16:creationId xmlns:a16="http://schemas.microsoft.com/office/drawing/2014/main" id="{626E0A71-7BFB-A7FF-391A-018495AEB4BC}"/>
              </a:ext>
            </a:extLst>
          </p:cNvPr>
          <p:cNvSpPr/>
          <p:nvPr/>
        </p:nvSpPr>
        <p:spPr>
          <a:xfrm>
            <a:off x="397565" y="2166178"/>
            <a:ext cx="11410122" cy="3839263"/>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
            <a:extLst>
              <a:ext uri="{FF2B5EF4-FFF2-40B4-BE49-F238E27FC236}">
                <a16:creationId xmlns:a16="http://schemas.microsoft.com/office/drawing/2014/main" id="{69465E6E-3C41-6CC8-6CCD-B2CFDB434CE1}"/>
              </a:ext>
            </a:extLst>
          </p:cNvPr>
          <p:cNvSpPr txBox="1"/>
          <p:nvPr/>
        </p:nvSpPr>
        <p:spPr>
          <a:xfrm>
            <a:off x="625654" y="2466011"/>
            <a:ext cx="10953943"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Đến như tôi, một cậu bé chăn trâu cũng mê đi trong tiếng hót chiền chiện giữa chiều mà bầu trời, mặt đất, hồn người đều trong sáng… Tiếng chim là tiếng nói của sứ giả mặt đất gửi tặng trời. Rồi, tiếng chim lại là tiếng nói của thiên sứ gửi lời chào mặt đất.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Chiền chiện đã bay lên và đang hót.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Theo Ngô Văn Phú</a:t>
            </a:r>
          </a:p>
        </p:txBody>
      </p:sp>
    </p:spTree>
    <p:controls>
      <mc:AlternateContent xmlns:mc="http://schemas.openxmlformats.org/markup-compatibility/2006">
        <mc:Choice xmlns:v="urn:schemas-microsoft-com:vml" Requires="v">
          <p:control name="TextBox1" r:id="rId1" imgW="4470480" imgH="1320840"/>
        </mc:Choice>
        <mc:Fallback>
          <p:control name="TextBox1" r:id="rId1" imgW="4470480" imgH="1320840">
            <p:pic>
              <p:nvPicPr>
                <p:cNvPr id="13" name="TextBox1">
                  <a:extLst>
                    <a:ext uri="{FF2B5EF4-FFF2-40B4-BE49-F238E27FC236}">
                      <a16:creationId xmlns:a16="http://schemas.microsoft.com/office/drawing/2014/main" id="{EE3CA6DB-288E-24E3-BCAE-B81326231423}"/>
                    </a:ext>
                  </a:extLst>
                </p:cNvPr>
                <p:cNvPicPr>
                  <a:picLocks/>
                </p:cNvPicPr>
                <p:nvPr/>
              </p:nvPicPr>
              <p:blipFill>
                <a:blip r:embed="rId4"/>
                <a:stretch>
                  <a:fillRect/>
                </a:stretch>
              </p:blipFill>
              <p:spPr>
                <a:xfrm>
                  <a:off x="6818823" y="511292"/>
                  <a:ext cx="4471822" cy="1320567"/>
                </a:xfrm>
                <a:prstGeom prst="rect">
                  <a:avLst/>
                </a:prstGeom>
              </p:spPr>
            </p:pic>
          </p:control>
        </mc:Fallback>
      </mc:AlternateContent>
    </p:controls>
    <p:extLst>
      <p:ext uri="{BB962C8B-B14F-4D97-AF65-F5344CB8AC3E}">
        <p14:creationId xmlns:p14="http://schemas.microsoft.com/office/powerpoint/2010/main" val="320804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337625"/>
            <a:ext cx="11410122" cy="630232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
            <a:extLst>
              <a:ext uri="{FF2B5EF4-FFF2-40B4-BE49-F238E27FC236}">
                <a16:creationId xmlns:a16="http://schemas.microsoft.com/office/drawing/2014/main" id="{27EF3875-4E7B-3E94-0285-7648699EE427}"/>
              </a:ext>
            </a:extLst>
          </p:cNvPr>
          <p:cNvGrpSpPr/>
          <p:nvPr/>
        </p:nvGrpSpPr>
        <p:grpSpPr>
          <a:xfrm>
            <a:off x="869473" y="369156"/>
            <a:ext cx="10501438" cy="1460269"/>
            <a:chOff x="2114282" y="94930"/>
            <a:chExt cx="7265379" cy="1460269"/>
          </a:xfrm>
        </p:grpSpPr>
        <p:sp>
          <p:nvSpPr>
            <p:cNvPr id="4" name="TextBox 2">
              <a:extLst>
                <a:ext uri="{FF2B5EF4-FFF2-40B4-BE49-F238E27FC236}">
                  <a16:creationId xmlns:a16="http://schemas.microsoft.com/office/drawing/2014/main" id="{F6799F56-23C4-F8FF-FDBD-F69A91423415}"/>
                </a:ext>
              </a:extLst>
            </p:cNvPr>
            <p:cNvSpPr txBox="1"/>
            <p:nvPr/>
          </p:nvSpPr>
          <p:spPr>
            <a:xfrm>
              <a:off x="2114282" y="108649"/>
              <a:ext cx="7265377" cy="1446550"/>
            </a:xfrm>
            <a:prstGeom prst="rect">
              <a:avLst/>
            </a:prstGeom>
            <a:noFill/>
          </p:spPr>
          <p:txBody>
            <a:bodyPr wrap="square">
              <a:spAutoFit/>
            </a:bodyPr>
            <a:lstStyle/>
            <a:p>
              <a:pPr algn="ctr"/>
              <a:r>
                <a:rPr lang="en-US" sz="8800" b="1">
                  <a:ln w="292100">
                    <a:solidFill>
                      <a:schemeClr val="bg1"/>
                    </a:solidFill>
                    <a:prstDash val="solid"/>
                  </a:ln>
                  <a:solidFill>
                    <a:schemeClr val="accent5"/>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rPr>
                <a:t>GIẢI NGHĨA TỪ KHÓ HIỂU</a:t>
              </a:r>
              <a:endParaRPr lang="en-US" sz="8800" b="1" dirty="0">
                <a:ln w="292100">
                  <a:solidFill>
                    <a:schemeClr val="bg1"/>
                  </a:solidFill>
                  <a:prstDash val="solid"/>
                </a:ln>
                <a:solidFill>
                  <a:schemeClr val="accent5"/>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endParaRPr>
            </a:p>
          </p:txBody>
        </p:sp>
        <p:sp>
          <p:nvSpPr>
            <p:cNvPr id="5" name="TextBox 3">
              <a:extLst>
                <a:ext uri="{FF2B5EF4-FFF2-40B4-BE49-F238E27FC236}">
                  <a16:creationId xmlns:a16="http://schemas.microsoft.com/office/drawing/2014/main" id="{EBD15FFB-8351-B7B6-4562-4DCEF68CAE35}"/>
                </a:ext>
              </a:extLst>
            </p:cNvPr>
            <p:cNvSpPr txBox="1"/>
            <p:nvPr/>
          </p:nvSpPr>
          <p:spPr>
            <a:xfrm>
              <a:off x="2114282" y="94930"/>
              <a:ext cx="7265379" cy="1446550"/>
            </a:xfrm>
            <a:prstGeom prst="rect">
              <a:avLst/>
            </a:prstGeom>
            <a:noFill/>
          </p:spPr>
          <p:txBody>
            <a:bodyPr wrap="square">
              <a:spAutoFit/>
            </a:bodyPr>
            <a:lstStyle/>
            <a:p>
              <a:pPr algn="ct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G</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I</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Ả</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I</a:t>
              </a:r>
              <a:r>
                <a:rPr lang="en-US" sz="8800" b="1">
                  <a:ln w="9525">
                    <a:solidFill>
                      <a:schemeClr val="bg1"/>
                    </a:solidFill>
                    <a:prstDash val="solid"/>
                  </a:ln>
                  <a:solidFill>
                    <a:srgbClr val="77D460"/>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rPr>
                <a:t>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N</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G</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H</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Ĩ</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A</a:t>
              </a:r>
              <a:r>
                <a:rPr lang="en-US" sz="8800" b="1">
                  <a:ln w="9525">
                    <a:solidFill>
                      <a:schemeClr val="bg1"/>
                    </a:solidFill>
                    <a:prstDash val="solid"/>
                  </a:ln>
                  <a:solidFill>
                    <a:srgbClr val="77D460"/>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rPr>
                <a:t>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T</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Ừ</a:t>
              </a:r>
              <a:r>
                <a:rPr lang="en-US" sz="8800" b="1">
                  <a:ln w="9525">
                    <a:solidFill>
                      <a:schemeClr val="bg1"/>
                    </a:solidFill>
                    <a:prstDash val="solid"/>
                  </a:ln>
                  <a:solidFill>
                    <a:srgbClr val="77D460"/>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rPr>
                <a:t> </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K</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H</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Ó</a:t>
              </a:r>
              <a:r>
                <a:rPr lang="en-US" sz="8800" b="1">
                  <a:ln w="9525">
                    <a:solidFill>
                      <a:schemeClr val="bg1"/>
                    </a:solidFill>
                    <a:prstDash val="solid"/>
                  </a:ln>
                  <a:solidFill>
                    <a:srgbClr val="77D460"/>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rPr>
                <a:t> </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H</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I</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Ể</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rPr>
                <a:t>U</a:t>
              </a:r>
              <a:endParaRPr lang="en-US" sz="8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pple" panose="02040603050506020204" pitchFamily="18" charset="0"/>
                <a:ea typeface="LNTH-LuoLuoNotangYuanTi 1" pitchFamily="2" charset="-128"/>
                <a:cs typeface="LNTH-LuoLuoNotangYuanTi 1" pitchFamily="2" charset="-128"/>
              </a:endParaRPr>
            </a:p>
          </p:txBody>
        </p:sp>
      </p:grpSp>
      <p:pic>
        <p:nvPicPr>
          <p:cNvPr id="15" name="Hình ảnh 14" descr="Ảnh có chứa hình mẫu, trái tim, Ngày lễ tình nhân, Đồ họa&#10;&#10;Mô tả được tạo tự động">
            <a:extLst>
              <a:ext uri="{FF2B5EF4-FFF2-40B4-BE49-F238E27FC236}">
                <a16:creationId xmlns:a16="http://schemas.microsoft.com/office/drawing/2014/main" id="{D4F20784-F324-6E38-FF42-F6CC563CB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2" y="1497799"/>
            <a:ext cx="645738" cy="645738"/>
          </a:xfrm>
          <a:prstGeom prst="rect">
            <a:avLst/>
          </a:prstGeom>
        </p:spPr>
      </p:pic>
      <p:sp>
        <p:nvSpPr>
          <p:cNvPr id="17" name="Hộp Văn bản 16">
            <a:extLst>
              <a:ext uri="{FF2B5EF4-FFF2-40B4-BE49-F238E27FC236}">
                <a16:creationId xmlns:a16="http://schemas.microsoft.com/office/drawing/2014/main" id="{EB6D2C8D-B69A-8EBE-463B-254C3B0D298D}"/>
              </a:ext>
            </a:extLst>
          </p:cNvPr>
          <p:cNvSpPr txBox="1"/>
          <p:nvPr/>
        </p:nvSpPr>
        <p:spPr>
          <a:xfrm>
            <a:off x="684920" y="1600999"/>
            <a:ext cx="11080248" cy="4724370"/>
          </a:xfrm>
          <a:prstGeom prst="rect">
            <a:avLst/>
          </a:prstGeom>
          <a:noFill/>
        </p:spPr>
        <p:txBody>
          <a:bodyPr wrap="square">
            <a:spAutoFit/>
          </a:bodyPr>
          <a:lstStyle/>
          <a:p>
            <a:pPr marL="457200" indent="-457200" algn="just">
              <a:buFont typeface="Wingdings" panose="05000000000000000000" pitchFamily="2" charset="2"/>
              <a:buChar char="ü"/>
            </a:pPr>
            <a:r>
              <a:rPr lang="en-US" sz="4300" b="1"/>
              <a:t>R</a:t>
            </a:r>
            <a:r>
              <a:rPr lang="vi-VN" sz="4300" b="1"/>
              <a:t>íu ran </a:t>
            </a:r>
            <a:r>
              <a:rPr lang="vi-VN" sz="4300"/>
              <a:t>(từ mô phỏng những âm thanh rộn rã như tiếng chim hót)</a:t>
            </a:r>
            <a:r>
              <a:rPr lang="en-US" sz="4300"/>
              <a:t>.</a:t>
            </a:r>
          </a:p>
          <a:p>
            <a:pPr marL="457200" indent="-457200" algn="just">
              <a:buFont typeface="Wingdings" panose="05000000000000000000" pitchFamily="2" charset="2"/>
              <a:buChar char="ü"/>
            </a:pPr>
            <a:r>
              <a:rPr lang="en-US" sz="4300" b="1"/>
              <a:t>H</a:t>
            </a:r>
            <a:r>
              <a:rPr lang="vi-VN" sz="4300" b="1"/>
              <a:t>ồn hậu </a:t>
            </a:r>
            <a:r>
              <a:rPr lang="vi-VN" sz="4300"/>
              <a:t>(hiền từ, luôn muốn đem đến những điều tốt lành cho người khác)</a:t>
            </a:r>
            <a:r>
              <a:rPr lang="en-US" sz="4300"/>
              <a:t>.</a:t>
            </a:r>
          </a:p>
          <a:p>
            <a:pPr marL="457200" indent="-457200" algn="just">
              <a:buFont typeface="Wingdings" panose="05000000000000000000" pitchFamily="2" charset="2"/>
              <a:buChar char="ü"/>
            </a:pPr>
            <a:r>
              <a:rPr lang="vi-VN" sz="4300" b="1"/>
              <a:t>Thơ thới:</a:t>
            </a:r>
            <a:r>
              <a:rPr lang="vi-VN" sz="4300"/>
              <a:t> ở trạng thái nhẹ nhàng, dễ chịu, không có điều gì phải bận tâm.</a:t>
            </a:r>
          </a:p>
          <a:p>
            <a:pPr marL="457200" indent="-457200" algn="just">
              <a:buFont typeface="Wingdings" panose="05000000000000000000" pitchFamily="2" charset="2"/>
              <a:buChar char="ü"/>
            </a:pPr>
            <a:r>
              <a:rPr lang="vi-VN" sz="4300" b="1"/>
              <a:t>Xới xáo:</a:t>
            </a:r>
            <a:r>
              <a:rPr lang="vi-VN" sz="4300"/>
              <a:t> làm cho đất tơi xốp để trồng trọt.</a:t>
            </a:r>
            <a:endParaRPr lang="en-US" sz="4300"/>
          </a:p>
        </p:txBody>
      </p:sp>
      <p:pic>
        <p:nvPicPr>
          <p:cNvPr id="2" name="Hình ảnh 14" descr="Ảnh có chứa hình mẫu, trái tim, Ngày lễ tình nhân, Đồ họa&#10;&#10;Mô tả được tạo tự động">
            <a:extLst>
              <a:ext uri="{FF2B5EF4-FFF2-40B4-BE49-F238E27FC236}">
                <a16:creationId xmlns:a16="http://schemas.microsoft.com/office/drawing/2014/main" id="{93E3F5CE-90D0-1212-F4BF-56FF6ECAD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73" y="2891718"/>
            <a:ext cx="645738" cy="645738"/>
          </a:xfrm>
          <a:prstGeom prst="rect">
            <a:avLst/>
          </a:prstGeom>
        </p:spPr>
      </p:pic>
      <p:pic>
        <p:nvPicPr>
          <p:cNvPr id="6" name="Hình ảnh 14" descr="Ảnh có chứa hình mẫu, trái tim, Ngày lễ tình nhân, Đồ họa&#10;&#10;Mô tả được tạo tự động">
            <a:extLst>
              <a:ext uri="{FF2B5EF4-FFF2-40B4-BE49-F238E27FC236}">
                <a16:creationId xmlns:a16="http://schemas.microsoft.com/office/drawing/2014/main" id="{DEC85F6C-B851-42AA-D418-B1A1C6480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73" y="4285637"/>
            <a:ext cx="645738" cy="645738"/>
          </a:xfrm>
          <a:prstGeom prst="rect">
            <a:avLst/>
          </a:prstGeom>
        </p:spPr>
      </p:pic>
      <p:pic>
        <p:nvPicPr>
          <p:cNvPr id="7" name="Hình ảnh 14" descr="Ảnh có chứa hình mẫu, trái tim, Ngày lễ tình nhân, Đồ họa&#10;&#10;Mô tả được tạo tự động">
            <a:extLst>
              <a:ext uri="{FF2B5EF4-FFF2-40B4-BE49-F238E27FC236}">
                <a16:creationId xmlns:a16="http://schemas.microsoft.com/office/drawing/2014/main" id="{53F21A57-D84A-3FFE-78E7-DD11A3EFE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22" y="5679556"/>
            <a:ext cx="645738" cy="645738"/>
          </a:xfrm>
          <a:prstGeom prst="rect">
            <a:avLst/>
          </a:prstGeom>
        </p:spPr>
      </p:pic>
    </p:spTree>
    <p:extLst>
      <p:ext uri="{BB962C8B-B14F-4D97-AF65-F5344CB8AC3E}">
        <p14:creationId xmlns:p14="http://schemas.microsoft.com/office/powerpoint/2010/main" val="323686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707474D-2F20-E7F4-D9ED-3766A72FAA3F}"/>
              </a:ext>
            </a:extLst>
          </p:cNvPr>
          <p:cNvGrpSpPr/>
          <p:nvPr/>
        </p:nvGrpSpPr>
        <p:grpSpPr>
          <a:xfrm>
            <a:off x="4246165" y="617723"/>
            <a:ext cx="3275821" cy="584883"/>
            <a:chOff x="7896752" y="715455"/>
            <a:chExt cx="3275821" cy="584883"/>
          </a:xfrm>
        </p:grpSpPr>
        <p:sp>
          <p:nvSpPr>
            <p:cNvPr id="10" name="TextBox 3">
              <a:extLst>
                <a:ext uri="{FF2B5EF4-FFF2-40B4-BE49-F238E27FC236}">
                  <a16:creationId xmlns:a16="http://schemas.microsoft.com/office/drawing/2014/main" id="{3BDEC08F-F5D9-D856-8F4C-DE8079E01C68}"/>
                </a:ext>
              </a:extLst>
            </p:cNvPr>
            <p:cNvSpPr txBox="1"/>
            <p:nvPr/>
          </p:nvSpPr>
          <p:spPr>
            <a:xfrm>
              <a:off x="7896752" y="715563"/>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ln w="127000">
                    <a:solidFill>
                      <a:schemeClr val="bg1"/>
                    </a:solidFill>
                  </a:ln>
                  <a:solidFill>
                    <a:srgbClr val="F93B6B"/>
                  </a:solidFill>
                  <a:effectLst>
                    <a:outerShdw blurRad="50800" dist="38100" dir="2700000" algn="tl" rotWithShape="0">
                      <a:prstClr val="black">
                        <a:alpha val="40000"/>
                      </a:prstClr>
                    </a:outerShdw>
                  </a:effectLst>
                  <a:latin typeface="#9Slide07 SVNBeachwood Sans" pitchFamily="2" charset="0"/>
                  <a:ea typeface="LNTH-LuoLuoNotangYuanTi 1" pitchFamily="2" charset="-128"/>
                  <a:cs typeface="LNTH-LuoLuoNotangYuanTi 1" pitchFamily="2" charset="-128"/>
                </a:rPr>
                <a:t>Tiếng Việt</a:t>
              </a:r>
            </a:p>
          </p:txBody>
        </p:sp>
        <p:sp>
          <p:nvSpPr>
            <p:cNvPr id="11" name="TextBox 4">
              <a:extLst>
                <a:ext uri="{FF2B5EF4-FFF2-40B4-BE49-F238E27FC236}">
                  <a16:creationId xmlns:a16="http://schemas.microsoft.com/office/drawing/2014/main" id="{1F75924C-8D09-5755-3380-F27670C61A7F}"/>
                </a:ext>
              </a:extLst>
            </p:cNvPr>
            <p:cNvSpPr txBox="1"/>
            <p:nvPr/>
          </p:nvSpPr>
          <p:spPr>
            <a:xfrm>
              <a:off x="7896752" y="715455"/>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F93B6B"/>
                  </a:solidFill>
                  <a:latin typeface="#9Slide07 SVNBeachwood Sans" pitchFamily="2" charset="0"/>
                </a:rPr>
                <a:t>Tiếng Việt</a:t>
              </a:r>
            </a:p>
          </p:txBody>
        </p:sp>
      </p:grpSp>
      <p:grpSp>
        <p:nvGrpSpPr>
          <p:cNvPr id="12" name="Group 1023">
            <a:extLst>
              <a:ext uri="{FF2B5EF4-FFF2-40B4-BE49-F238E27FC236}">
                <a16:creationId xmlns:a16="http://schemas.microsoft.com/office/drawing/2014/main" id="{705917B7-9F4B-9389-8AF4-AF54566D88DD}"/>
              </a:ext>
            </a:extLst>
          </p:cNvPr>
          <p:cNvGrpSpPr/>
          <p:nvPr/>
        </p:nvGrpSpPr>
        <p:grpSpPr>
          <a:xfrm>
            <a:off x="1955243" y="1556441"/>
            <a:ext cx="8986026" cy="1754326"/>
            <a:chOff x="2116709" y="-18516"/>
            <a:chExt cx="7339296" cy="1754326"/>
          </a:xfrm>
        </p:grpSpPr>
        <p:sp>
          <p:nvSpPr>
            <p:cNvPr id="13" name="TextBox 30">
              <a:extLst>
                <a:ext uri="{FF2B5EF4-FFF2-40B4-BE49-F238E27FC236}">
                  <a16:creationId xmlns:a16="http://schemas.microsoft.com/office/drawing/2014/main" id="{ABA506A3-9C19-6612-6D25-240A05BCE1F9}"/>
                </a:ext>
              </a:extLst>
            </p:cNvPr>
            <p:cNvSpPr txBox="1"/>
            <p:nvPr/>
          </p:nvSpPr>
          <p:spPr>
            <a:xfrm>
              <a:off x="2196085" y="-18516"/>
              <a:ext cx="7095871" cy="1754326"/>
            </a:xfrm>
            <a:prstGeom prst="rect">
              <a:avLst/>
            </a:prstGeom>
            <a:noFill/>
          </p:spPr>
          <p:txBody>
            <a:bodyPr wrap="square">
              <a:spAutoFit/>
            </a:bodyPr>
            <a:lstStyle/>
            <a:p>
              <a:pPr algn="ctr"/>
              <a:r>
                <a:rPr lang="vi-VN" sz="5400">
                  <a:ln w="12700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rPr>
                <a:t>Chủ điểm: CHÂN TRỜI RỘNG MỞ</a:t>
              </a:r>
            </a:p>
          </p:txBody>
        </p:sp>
        <p:sp>
          <p:nvSpPr>
            <p:cNvPr id="14" name="TextBox 8">
              <a:extLst>
                <a:ext uri="{FF2B5EF4-FFF2-40B4-BE49-F238E27FC236}">
                  <a16:creationId xmlns:a16="http://schemas.microsoft.com/office/drawing/2014/main" id="{B1182CA8-03C7-D88B-525B-A0F7CA418B81}"/>
                </a:ext>
              </a:extLst>
            </p:cNvPr>
            <p:cNvSpPr txBox="1"/>
            <p:nvPr/>
          </p:nvSpPr>
          <p:spPr>
            <a:xfrm>
              <a:off x="2116709" y="-14482"/>
              <a:ext cx="7339296" cy="923330"/>
            </a:xfrm>
            <a:prstGeom prst="rect">
              <a:avLst/>
            </a:prstGeom>
            <a:noFill/>
          </p:spPr>
          <p:txBody>
            <a:bodyPr wrap="square">
              <a:spAutoFit/>
            </a:bodyPr>
            <a:lstStyle/>
            <a:p>
              <a:pPr algn="ctr"/>
              <a:r>
                <a:rPr lang="en-US" sz="5400">
                  <a:solidFill>
                    <a:srgbClr val="002060"/>
                  </a:solidFill>
                  <a:latin typeface="LNTH-LuoLuoNotangYuanTi 1" pitchFamily="2" charset="-128"/>
                  <a:ea typeface="LNTH-LuoLuoNotangYuanTi 1" pitchFamily="2" charset="-128"/>
                  <a:cs typeface="LNTH-LuoLuoNotangYuanTi 1" pitchFamily="2" charset="-128"/>
                </a:rPr>
                <a:t>Chủ điểm: </a:t>
              </a:r>
              <a:r>
                <a:rPr lang="pt-BR" sz="5400">
                  <a:solidFill>
                    <a:srgbClr val="002060"/>
                  </a:solidFill>
                  <a:latin typeface="LNTH-LuoLuoNotangYuanTi 1" pitchFamily="2" charset="-128"/>
                  <a:ea typeface="LNTH-LuoLuoNotangYuanTi 1" pitchFamily="2" charset="-128"/>
                  <a:cs typeface="LNTH-LuoLuoNotangYuanTi 1" pitchFamily="2" charset="-128"/>
                </a:rPr>
                <a:t>CHÂN TRỜI RỘNG MỞ</a:t>
              </a:r>
            </a:p>
          </p:txBody>
        </p:sp>
      </p:grpSp>
      <p:grpSp>
        <p:nvGrpSpPr>
          <p:cNvPr id="15" name="Nhóm 14">
            <a:extLst>
              <a:ext uri="{FF2B5EF4-FFF2-40B4-BE49-F238E27FC236}">
                <a16:creationId xmlns:a16="http://schemas.microsoft.com/office/drawing/2014/main" id="{BBC51BC6-B75B-C476-7202-3A6D91E3E5F9}"/>
              </a:ext>
            </a:extLst>
          </p:cNvPr>
          <p:cNvGrpSpPr/>
          <p:nvPr/>
        </p:nvGrpSpPr>
        <p:grpSpPr>
          <a:xfrm>
            <a:off x="2153771" y="-261646"/>
            <a:ext cx="7461462" cy="938720"/>
            <a:chOff x="286527" y="-292848"/>
            <a:chExt cx="11763666" cy="938720"/>
          </a:xfrm>
        </p:grpSpPr>
        <p:sp>
          <p:nvSpPr>
            <p:cNvPr id="16" name="Hộp Văn bản 22">
              <a:extLst>
                <a:ext uri="{FF2B5EF4-FFF2-40B4-BE49-F238E27FC236}">
                  <a16:creationId xmlns:a16="http://schemas.microsoft.com/office/drawing/2014/main" id="{2E7F997D-4022-2F49-28D9-2D41F45CAE82}"/>
                </a:ext>
              </a:extLst>
            </p:cNvPr>
            <p:cNvSpPr txBox="1"/>
            <p:nvPr/>
          </p:nvSpPr>
          <p:spPr>
            <a:xfrm>
              <a:off x="286527" y="-292847"/>
              <a:ext cx="11763666" cy="93871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a:ln w="152400">
                    <a:solidFill>
                      <a:prstClr val="white"/>
                    </a:solidFill>
                  </a:ln>
                  <a:solidFill>
                    <a:srgbClr val="7030A0"/>
                  </a:solidFill>
                  <a:effectLst/>
                  <a:uLnTx/>
                  <a:uFillTx/>
                  <a:latin typeface="UTM Edwardian" panose="02040603050506020204" pitchFamily="18" charset="0"/>
                  <a:ea typeface="微软雅黑" panose="020B0503020204020204" pitchFamily="34" charset="-122"/>
                </a:rPr>
                <a:t>Thứ … ngày … tháng … năm …</a:t>
              </a:r>
            </a:p>
          </p:txBody>
        </p:sp>
        <p:sp>
          <p:nvSpPr>
            <p:cNvPr id="17" name="Hộp Văn bản 16">
              <a:extLst>
                <a:ext uri="{FF2B5EF4-FFF2-40B4-BE49-F238E27FC236}">
                  <a16:creationId xmlns:a16="http://schemas.microsoft.com/office/drawing/2014/main" id="{782E1BAE-1928-C95D-0F5D-DA1F44517165}"/>
                </a:ext>
              </a:extLst>
            </p:cNvPr>
            <p:cNvSpPr txBox="1"/>
            <p:nvPr/>
          </p:nvSpPr>
          <p:spPr>
            <a:xfrm>
              <a:off x="286527" y="-292848"/>
              <a:ext cx="11763666" cy="93871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a:ln w="25400">
                    <a:noFill/>
                  </a:ln>
                  <a:solidFill>
                    <a:srgbClr val="C00000"/>
                  </a:solidFill>
                  <a:effectLst/>
                  <a:uLnTx/>
                  <a:uFillTx/>
                  <a:latin typeface="UTM Edwardian" panose="02040603050506020204" pitchFamily="18" charset="0"/>
                  <a:ea typeface="微软雅黑" panose="020B0503020204020204" pitchFamily="34" charset="-122"/>
                </a:rPr>
                <a:t>Thứ … ngày … tháng … năm …</a:t>
              </a:r>
              <a:endParaRPr kumimoji="0" lang="en-US" altLang="zh-CN" sz="4000" b="0" i="0" u="none" strike="noStrike" kern="1200" cap="none" spc="0" normalizeH="0" baseline="0" noProof="0" dirty="0">
                <a:ln w="25400">
                  <a:noFill/>
                </a:ln>
                <a:solidFill>
                  <a:srgbClr val="C00000"/>
                </a:solidFill>
                <a:effectLst/>
                <a:uLnTx/>
                <a:uFillTx/>
                <a:latin typeface="UTM Edwardian" panose="02040603050506020204" pitchFamily="18" charset="0"/>
                <a:ea typeface="微软雅黑" panose="020B0503020204020204" pitchFamily="34" charset="-122"/>
              </a:endParaRPr>
            </a:p>
          </p:txBody>
        </p:sp>
      </p:grpSp>
      <p:grpSp>
        <p:nvGrpSpPr>
          <p:cNvPr id="18" name="Group 4">
            <a:extLst>
              <a:ext uri="{FF2B5EF4-FFF2-40B4-BE49-F238E27FC236}">
                <a16:creationId xmlns:a16="http://schemas.microsoft.com/office/drawing/2014/main" id="{C9033206-ABD7-AF43-385D-387B10139707}"/>
              </a:ext>
            </a:extLst>
          </p:cNvPr>
          <p:cNvGrpSpPr/>
          <p:nvPr/>
        </p:nvGrpSpPr>
        <p:grpSpPr>
          <a:xfrm>
            <a:off x="273242" y="2962188"/>
            <a:ext cx="11740070" cy="1347498"/>
            <a:chOff x="1109877" y="-2400540"/>
            <a:chExt cx="7921931" cy="4554640"/>
          </a:xfrm>
        </p:grpSpPr>
        <p:sp>
          <p:nvSpPr>
            <p:cNvPr id="19" name="TextBox 5">
              <a:extLst>
                <a:ext uri="{FF2B5EF4-FFF2-40B4-BE49-F238E27FC236}">
                  <a16:creationId xmlns:a16="http://schemas.microsoft.com/office/drawing/2014/main" id="{6F1F53E7-22E1-C0C2-9998-67B260603335}"/>
                </a:ext>
              </a:extLst>
            </p:cNvPr>
            <p:cNvSpPr txBox="1"/>
            <p:nvPr/>
          </p:nvSpPr>
          <p:spPr>
            <a:xfrm>
              <a:off x="1109877" y="-2319219"/>
              <a:ext cx="7921931" cy="4473319"/>
            </a:xfrm>
            <a:prstGeom prst="rect">
              <a:avLst/>
            </a:prstGeom>
            <a:noFill/>
          </p:spPr>
          <p:txBody>
            <a:bodyPr wrap="square" rtlCol="0">
              <a:spAutoFit/>
            </a:bodyPr>
            <a:lstStyle/>
            <a:p>
              <a:pPr algn="ctr"/>
              <a:r>
                <a:rPr lang="vi-VN" sz="8000" b="1">
                  <a:ln w="320675">
                    <a:solidFill>
                      <a:schemeClr val="bg1"/>
                    </a:solidFill>
                    <a:prstDash val="solid"/>
                  </a:ln>
                  <a:solidFill>
                    <a:schemeClr val="bg1"/>
                  </a:solidFill>
                  <a:latin typeface="iCiel Pony" panose="02000000000000000000" pitchFamily="2" charset="0"/>
                </a:rPr>
                <a:t>CHIỀN CHIỆN BAY LÊN </a:t>
              </a:r>
            </a:p>
          </p:txBody>
        </p:sp>
        <p:sp>
          <p:nvSpPr>
            <p:cNvPr id="20" name="TextBox 6">
              <a:extLst>
                <a:ext uri="{FF2B5EF4-FFF2-40B4-BE49-F238E27FC236}">
                  <a16:creationId xmlns:a16="http://schemas.microsoft.com/office/drawing/2014/main" id="{CDD06078-9C4A-9286-7174-AC76C867B006}"/>
                </a:ext>
              </a:extLst>
            </p:cNvPr>
            <p:cNvSpPr txBox="1"/>
            <p:nvPr/>
          </p:nvSpPr>
          <p:spPr>
            <a:xfrm>
              <a:off x="1223407" y="-2400540"/>
              <a:ext cx="7694871" cy="4473320"/>
            </a:xfrm>
            <a:prstGeom prst="rect">
              <a:avLst/>
            </a:prstGeom>
            <a:noFill/>
          </p:spPr>
          <p:txBody>
            <a:bodyPr wrap="square" rtlCol="0">
              <a:spAutoFit/>
            </a:bodyPr>
            <a:lstStyle/>
            <a:p>
              <a:pPr algn="ctr"/>
              <a:r>
                <a:rPr lang="en-US" sz="8000" b="1">
                  <a:ln w="38100">
                    <a:solidFill>
                      <a:srgbClr val="002060"/>
                    </a:solidFill>
                    <a:prstDash val="solid"/>
                  </a:ln>
                  <a:solidFill>
                    <a:srgbClr val="FFFF66"/>
                  </a:solidFill>
                  <a:effectLst>
                    <a:outerShdw dist="38100" dir="2700000" algn="tl" rotWithShape="0">
                      <a:schemeClr val="accent5">
                        <a:lumMod val="50000"/>
                        <a:alpha val="40000"/>
                      </a:schemeClr>
                    </a:outerShdw>
                  </a:effectLst>
                  <a:latin typeface="iCiel Pony" panose="02000000000000000000" pitchFamily="2" charset="0"/>
                </a:rPr>
                <a:t>C</a:t>
              </a:r>
              <a:r>
                <a:rPr lang="en-US" sz="8000" b="1">
                  <a:ln w="38100">
                    <a:solidFill>
                      <a:srgbClr val="002060"/>
                    </a:solidFill>
                    <a:prstDash val="solid"/>
                  </a:ln>
                  <a:solidFill>
                    <a:srgbClr val="99FF33"/>
                  </a:solidFill>
                  <a:effectLst>
                    <a:outerShdw dist="38100" dir="2700000" algn="tl" rotWithShape="0">
                      <a:schemeClr val="accent5">
                        <a:lumMod val="50000"/>
                        <a:alpha val="40000"/>
                      </a:schemeClr>
                    </a:outerShdw>
                  </a:effectLst>
                  <a:latin typeface="iCiel Pony" panose="02000000000000000000" pitchFamily="2" charset="0"/>
                </a:rPr>
                <a:t>H</a:t>
              </a:r>
              <a:r>
                <a:rPr lang="en-US" sz="8000" b="1">
                  <a:ln w="38100">
                    <a:solidFill>
                      <a:srgbClr val="002060"/>
                    </a:solidFill>
                    <a:prstDash val="solid"/>
                  </a:ln>
                  <a:solidFill>
                    <a:srgbClr val="CC99FF"/>
                  </a:solidFill>
                  <a:effectLst>
                    <a:outerShdw dist="38100" dir="2700000" algn="tl" rotWithShape="0">
                      <a:schemeClr val="accent5">
                        <a:lumMod val="50000"/>
                        <a:alpha val="40000"/>
                      </a:schemeClr>
                    </a:outerShdw>
                  </a:effectLst>
                  <a:latin typeface="iCiel Pony" panose="02000000000000000000" pitchFamily="2" charset="0"/>
                </a:rPr>
                <a:t>I</a:t>
              </a:r>
              <a:r>
                <a:rPr lang="en-US" sz="8000" b="1">
                  <a:ln w="38100">
                    <a:solidFill>
                      <a:srgbClr val="002060"/>
                    </a:solidFill>
                    <a:prstDash val="solid"/>
                  </a:ln>
                  <a:solidFill>
                    <a:srgbClr val="FF0066"/>
                  </a:solidFill>
                  <a:effectLst>
                    <a:outerShdw dist="38100" dir="2700000" algn="tl" rotWithShape="0">
                      <a:schemeClr val="accent5">
                        <a:lumMod val="50000"/>
                        <a:alpha val="40000"/>
                      </a:schemeClr>
                    </a:outerShdw>
                  </a:effectLst>
                  <a:latin typeface="iCiel Pony" panose="02000000000000000000" pitchFamily="2" charset="0"/>
                </a:rPr>
                <a:t>Ề</a:t>
              </a:r>
              <a:r>
                <a:rPr lang="en-US" sz="8000" b="1">
                  <a:ln w="38100">
                    <a:solidFill>
                      <a:srgbClr val="002060"/>
                    </a:solidFill>
                    <a:prstDash val="solid"/>
                  </a:ln>
                  <a:solidFill>
                    <a:srgbClr val="99FF33"/>
                  </a:solidFill>
                  <a:effectLst>
                    <a:outerShdw dist="38100" dir="2700000" algn="tl" rotWithShape="0">
                      <a:schemeClr val="accent5">
                        <a:lumMod val="50000"/>
                        <a:alpha val="40000"/>
                      </a:schemeClr>
                    </a:outerShdw>
                  </a:effectLst>
                  <a:latin typeface="iCiel Pony" panose="02000000000000000000" pitchFamily="2" charset="0"/>
                </a:rPr>
                <a:t>N </a:t>
              </a:r>
              <a:r>
                <a:rPr lang="en-US" sz="8000" b="1">
                  <a:ln w="38100">
                    <a:solidFill>
                      <a:srgbClr val="002060"/>
                    </a:solidFill>
                    <a:prstDash val="solid"/>
                  </a:ln>
                  <a:solidFill>
                    <a:srgbClr val="FFFF66"/>
                  </a:solidFill>
                  <a:effectLst>
                    <a:outerShdw dist="38100" dir="2700000" algn="tl" rotWithShape="0">
                      <a:schemeClr val="accent5">
                        <a:lumMod val="50000"/>
                        <a:alpha val="40000"/>
                      </a:schemeClr>
                    </a:outerShdw>
                  </a:effectLst>
                  <a:latin typeface="iCiel Pony" panose="02000000000000000000" pitchFamily="2" charset="0"/>
                </a:rPr>
                <a:t>C</a:t>
              </a:r>
              <a:r>
                <a:rPr lang="en-US" sz="8000" b="1">
                  <a:ln w="38100">
                    <a:solidFill>
                      <a:srgbClr val="002060"/>
                    </a:solidFill>
                    <a:prstDash val="solid"/>
                  </a:ln>
                  <a:solidFill>
                    <a:srgbClr val="CC99FF"/>
                  </a:solidFill>
                  <a:effectLst>
                    <a:outerShdw dist="38100" dir="2700000" algn="tl" rotWithShape="0">
                      <a:schemeClr val="accent5">
                        <a:lumMod val="50000"/>
                        <a:alpha val="40000"/>
                      </a:schemeClr>
                    </a:outerShdw>
                  </a:effectLst>
                  <a:latin typeface="iCiel Pony" panose="02000000000000000000" pitchFamily="2" charset="0"/>
                </a:rPr>
                <a:t>H</a:t>
              </a:r>
              <a:r>
                <a:rPr lang="en-US" sz="8000" b="1">
                  <a:ln w="38100">
                    <a:solidFill>
                      <a:srgbClr val="002060"/>
                    </a:solidFill>
                    <a:prstDash val="solid"/>
                  </a:ln>
                  <a:solidFill>
                    <a:srgbClr val="FF0066"/>
                  </a:solidFill>
                  <a:effectLst>
                    <a:outerShdw dist="38100" dir="2700000" algn="tl" rotWithShape="0">
                      <a:schemeClr val="accent5">
                        <a:lumMod val="50000"/>
                        <a:alpha val="40000"/>
                      </a:schemeClr>
                    </a:outerShdw>
                  </a:effectLst>
                  <a:latin typeface="iCiel Pony" panose="02000000000000000000" pitchFamily="2" charset="0"/>
                </a:rPr>
                <a:t>I</a:t>
              </a:r>
              <a:r>
                <a:rPr lang="en-US" sz="8000" b="1">
                  <a:ln w="38100">
                    <a:solidFill>
                      <a:srgbClr val="002060"/>
                    </a:solidFill>
                    <a:prstDash val="solid"/>
                  </a:ln>
                  <a:solidFill>
                    <a:srgbClr val="99FF33"/>
                  </a:solidFill>
                  <a:effectLst>
                    <a:outerShdw dist="38100" dir="2700000" algn="tl" rotWithShape="0">
                      <a:schemeClr val="accent5">
                        <a:lumMod val="50000"/>
                        <a:alpha val="40000"/>
                      </a:schemeClr>
                    </a:outerShdw>
                  </a:effectLst>
                  <a:latin typeface="iCiel Pony" panose="02000000000000000000" pitchFamily="2" charset="0"/>
                </a:rPr>
                <a:t>ỆN </a:t>
              </a:r>
              <a:r>
                <a:rPr lang="en-US" sz="8000" b="1">
                  <a:ln w="38100">
                    <a:solidFill>
                      <a:srgbClr val="002060"/>
                    </a:solidFill>
                    <a:prstDash val="solid"/>
                  </a:ln>
                  <a:solidFill>
                    <a:srgbClr val="FFFF66"/>
                  </a:solidFill>
                  <a:effectLst>
                    <a:outerShdw dist="38100" dir="2700000" algn="tl" rotWithShape="0">
                      <a:schemeClr val="accent5">
                        <a:lumMod val="50000"/>
                        <a:alpha val="40000"/>
                      </a:schemeClr>
                    </a:outerShdw>
                  </a:effectLst>
                  <a:latin typeface="iCiel Pony" panose="02000000000000000000" pitchFamily="2" charset="0"/>
                </a:rPr>
                <a:t>B</a:t>
              </a:r>
              <a:r>
                <a:rPr lang="en-US" sz="8000" b="1">
                  <a:ln w="38100">
                    <a:solidFill>
                      <a:srgbClr val="002060"/>
                    </a:solidFill>
                    <a:prstDash val="solid"/>
                  </a:ln>
                  <a:solidFill>
                    <a:srgbClr val="CC99FF"/>
                  </a:solidFill>
                  <a:effectLst>
                    <a:outerShdw dist="38100" dir="2700000" algn="tl" rotWithShape="0">
                      <a:schemeClr val="accent5">
                        <a:lumMod val="50000"/>
                        <a:alpha val="40000"/>
                      </a:schemeClr>
                    </a:outerShdw>
                  </a:effectLst>
                  <a:latin typeface="iCiel Pony" panose="02000000000000000000" pitchFamily="2" charset="0"/>
                </a:rPr>
                <a:t>A</a:t>
              </a:r>
              <a:r>
                <a:rPr lang="en-US" sz="8000" b="1">
                  <a:ln w="38100">
                    <a:solidFill>
                      <a:srgbClr val="002060"/>
                    </a:solidFill>
                    <a:prstDash val="solid"/>
                  </a:ln>
                  <a:solidFill>
                    <a:srgbClr val="FF0066"/>
                  </a:solidFill>
                  <a:effectLst>
                    <a:outerShdw dist="38100" dir="2700000" algn="tl" rotWithShape="0">
                      <a:schemeClr val="accent5">
                        <a:lumMod val="50000"/>
                        <a:alpha val="40000"/>
                      </a:schemeClr>
                    </a:outerShdw>
                  </a:effectLst>
                  <a:latin typeface="iCiel Pony" panose="02000000000000000000" pitchFamily="2" charset="0"/>
                </a:rPr>
                <a:t>Y </a:t>
              </a:r>
              <a:r>
                <a:rPr lang="en-US" sz="8000" b="1">
                  <a:ln w="38100">
                    <a:solidFill>
                      <a:srgbClr val="002060"/>
                    </a:solidFill>
                    <a:prstDash val="solid"/>
                  </a:ln>
                  <a:solidFill>
                    <a:srgbClr val="FFFF00"/>
                  </a:solidFill>
                  <a:effectLst>
                    <a:outerShdw dist="38100" dir="2700000" algn="tl" rotWithShape="0">
                      <a:schemeClr val="accent5">
                        <a:lumMod val="50000"/>
                        <a:alpha val="40000"/>
                      </a:schemeClr>
                    </a:outerShdw>
                  </a:effectLst>
                  <a:latin typeface="iCiel Pony" panose="02000000000000000000" pitchFamily="2" charset="0"/>
                </a:rPr>
                <a:t>L</a:t>
              </a:r>
              <a:r>
                <a:rPr lang="en-US" sz="8000" b="1">
                  <a:ln w="38100">
                    <a:solidFill>
                      <a:srgbClr val="002060"/>
                    </a:solidFill>
                    <a:prstDash val="solid"/>
                  </a:ln>
                  <a:solidFill>
                    <a:srgbClr val="FF0000"/>
                  </a:solidFill>
                  <a:effectLst>
                    <a:outerShdw dist="38100" dir="2700000" algn="tl" rotWithShape="0">
                      <a:schemeClr val="accent5">
                        <a:lumMod val="50000"/>
                        <a:alpha val="40000"/>
                      </a:schemeClr>
                    </a:outerShdw>
                  </a:effectLst>
                  <a:latin typeface="iCiel Pony" panose="02000000000000000000" pitchFamily="2" charset="0"/>
                </a:rPr>
                <a:t>Ê</a:t>
              </a:r>
              <a:r>
                <a:rPr lang="en-US" sz="8000" b="1">
                  <a:ln w="38100">
                    <a:solidFill>
                      <a:srgbClr val="002060"/>
                    </a:solidFill>
                    <a:prstDash val="solid"/>
                  </a:ln>
                  <a:solidFill>
                    <a:srgbClr val="00B0F0"/>
                  </a:solidFill>
                  <a:effectLst>
                    <a:outerShdw dist="38100" dir="2700000" algn="tl" rotWithShape="0">
                      <a:schemeClr val="accent5">
                        <a:lumMod val="50000"/>
                        <a:alpha val="40000"/>
                      </a:schemeClr>
                    </a:outerShdw>
                  </a:effectLst>
                  <a:latin typeface="iCiel Pony" panose="02000000000000000000" pitchFamily="2" charset="0"/>
                </a:rPr>
                <a:t>N </a:t>
              </a:r>
              <a:endParaRPr lang="vi-VN" sz="8000" b="1" dirty="0">
                <a:ln w="38100">
                  <a:solidFill>
                    <a:srgbClr val="002060"/>
                  </a:solidFill>
                  <a:prstDash val="solid"/>
                </a:ln>
                <a:solidFill>
                  <a:srgbClr val="00B0F0"/>
                </a:solidFill>
                <a:effectLst>
                  <a:outerShdw dist="38100" dir="2700000" algn="tl" rotWithShape="0">
                    <a:schemeClr val="accent5">
                      <a:lumMod val="50000"/>
                      <a:alpha val="40000"/>
                    </a:schemeClr>
                  </a:outerShdw>
                </a:effectLst>
                <a:latin typeface="iCiel Pony" panose="02000000000000000000" pitchFamily="2" charset="0"/>
              </a:endParaRPr>
            </a:p>
          </p:txBody>
        </p:sp>
      </p:grpSp>
      <p:sp>
        <p:nvSpPr>
          <p:cNvPr id="21" name="TextBox 16">
            <a:extLst>
              <a:ext uri="{FF2B5EF4-FFF2-40B4-BE49-F238E27FC236}">
                <a16:creationId xmlns:a16="http://schemas.microsoft.com/office/drawing/2014/main" id="{A95D0E94-1A52-A2C3-D1DF-2F0B5D3A4E83}"/>
              </a:ext>
            </a:extLst>
          </p:cNvPr>
          <p:cNvSpPr txBox="1"/>
          <p:nvPr/>
        </p:nvSpPr>
        <p:spPr>
          <a:xfrm rot="20172155">
            <a:off x="326268" y="1898241"/>
            <a:ext cx="2225056"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0"/>
                <a:solidFill>
                  <a:srgbClr val="C00000"/>
                </a:solidFill>
                <a:uLnTx/>
                <a:uFillTx/>
                <a:latin typeface="#9Slide07 IcielLa Chic Pro Shad" panose="02000506090000020004" pitchFamily="2" charset="0"/>
                <a:ea typeface="LNTH-LuoLuoNotangYuanTi 1" pitchFamily="2" charset="-128"/>
                <a:cs typeface="LNTH-LuoLuoNotangYuanTi 1" pitchFamily="2" charset="-128"/>
              </a:rPr>
              <a:t>Bài 2</a:t>
            </a:r>
            <a:endParaRPr kumimoji="0" lang="en-US" sz="6000" b="1" i="0" u="none" strike="noStrike" kern="1200" cap="none" spc="0" normalizeH="0" baseline="0" noProof="0" dirty="0">
              <a:ln w="0"/>
              <a:solidFill>
                <a:srgbClr val="C00000"/>
              </a:solidFill>
              <a:uLnTx/>
              <a:uFillTx/>
              <a:latin typeface="#9Slide07 IcielLa Chic Pro Shad" panose="02000506090000020004"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584309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2" presetClass="entr" presetSubtype="8" fill="hold" nodeType="withEffect" p14:presetBounceEnd="60000">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14:bounceEnd="60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16"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laser.wav"/>
                                            </p:tgtEl>
                                          </p:cMediaNode>
                                        </p:audio>
                                      </p:subTnLst>
                                    </p:cTn>
                                  </p:par>
                                  <p:par>
                                    <p:cTn id="29" presetID="32" presetClass="emph" presetSubtype="0" fill="hold" nodeType="with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2" presetClass="entr" presetSubtype="8"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2" name="click.wav"/>
                                            </p:tgtEl>
                                          </p:cMediaNode>
                                        </p:audio>
                                      </p:sub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3" name="laser.wav"/>
                                            </p:tgtEl>
                                          </p:cMediaNode>
                                        </p:audio>
                                      </p:subTnLst>
                                    </p:cTn>
                                  </p:par>
                                  <p:par>
                                    <p:cTn id="29" presetID="32" presetClass="emph" presetSubtype="0" fill="hold" nodeType="with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41" name="Group 11">
            <a:extLst>
              <a:ext uri="{FF2B5EF4-FFF2-40B4-BE49-F238E27FC236}">
                <a16:creationId xmlns:a16="http://schemas.microsoft.com/office/drawing/2014/main" id="{4D1BF246-3B25-67AF-CC15-06A6DBAAE03A}"/>
              </a:ext>
            </a:extLst>
          </p:cNvPr>
          <p:cNvGrpSpPr/>
          <p:nvPr/>
        </p:nvGrpSpPr>
        <p:grpSpPr>
          <a:xfrm>
            <a:off x="89699" y="137160"/>
            <a:ext cx="12102301" cy="4093326"/>
            <a:chOff x="89699" y="0"/>
            <a:chExt cx="12102301" cy="4093326"/>
          </a:xfrm>
        </p:grpSpPr>
        <p:pic>
          <p:nvPicPr>
            <p:cNvPr id="42" name="Picture 7">
              <a:extLst>
                <a:ext uri="{FF2B5EF4-FFF2-40B4-BE49-F238E27FC236}">
                  <a16:creationId xmlns:a16="http://schemas.microsoft.com/office/drawing/2014/main" id="{C07B8C52-BA12-4CBE-EBBA-CFADB56C77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4419" y="0"/>
              <a:ext cx="4477581" cy="3942137"/>
            </a:xfrm>
            <a:prstGeom prst="rect">
              <a:avLst/>
            </a:prstGeom>
          </p:spPr>
        </p:pic>
        <p:pic>
          <p:nvPicPr>
            <p:cNvPr id="43" name="Picture 7">
              <a:extLst>
                <a:ext uri="{FF2B5EF4-FFF2-40B4-BE49-F238E27FC236}">
                  <a16:creationId xmlns:a16="http://schemas.microsoft.com/office/drawing/2014/main" id="{E3012156-02C1-1EE5-6DF5-0B8C1F0828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99" y="151189"/>
              <a:ext cx="4477581" cy="3942137"/>
            </a:xfrm>
            <a:prstGeom prst="rect">
              <a:avLst/>
            </a:prstGeom>
          </p:spPr>
        </p:pic>
        <p:pic>
          <p:nvPicPr>
            <p:cNvPr id="44" name="Picture 12">
              <a:extLst>
                <a:ext uri="{FF2B5EF4-FFF2-40B4-BE49-F238E27FC236}">
                  <a16:creationId xmlns:a16="http://schemas.microsoft.com/office/drawing/2014/main" id="{359517A7-96AB-8460-C7DF-BC0E981660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32968" y="2012939"/>
              <a:ext cx="4696391" cy="921588"/>
            </a:xfrm>
            <a:prstGeom prst="rect">
              <a:avLst/>
            </a:prstGeom>
          </p:spPr>
        </p:pic>
      </p:grpSp>
      <p:grpSp>
        <p:nvGrpSpPr>
          <p:cNvPr id="45" name="Group 11">
            <a:extLst>
              <a:ext uri="{FF2B5EF4-FFF2-40B4-BE49-F238E27FC236}">
                <a16:creationId xmlns:a16="http://schemas.microsoft.com/office/drawing/2014/main" id="{A81F039B-11C1-0E9F-ADFC-35CD662C918F}"/>
              </a:ext>
            </a:extLst>
          </p:cNvPr>
          <p:cNvGrpSpPr/>
          <p:nvPr/>
        </p:nvGrpSpPr>
        <p:grpSpPr>
          <a:xfrm>
            <a:off x="3516024" y="85794"/>
            <a:ext cx="4930277" cy="1027678"/>
            <a:chOff x="-555806" y="-12015"/>
            <a:chExt cx="4930277" cy="1027678"/>
          </a:xfrm>
        </p:grpSpPr>
        <p:sp>
          <p:nvSpPr>
            <p:cNvPr id="46" name="文本框 18">
              <a:extLst>
                <a:ext uri="{FF2B5EF4-FFF2-40B4-BE49-F238E27FC236}">
                  <a16:creationId xmlns:a16="http://schemas.microsoft.com/office/drawing/2014/main" id="{463248DB-87C7-4B5C-D1C1-680B89AC90F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7" name="文本框 18">
              <a:extLst>
                <a:ext uri="{FF2B5EF4-FFF2-40B4-BE49-F238E27FC236}">
                  <a16:creationId xmlns:a16="http://schemas.microsoft.com/office/drawing/2014/main" id="{0569A0E9-1B29-FFC8-75E5-DF5C5951762D}"/>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grpSp>
        <p:nvGrpSpPr>
          <p:cNvPr id="39" name="Nhóm 38">
            <a:extLst>
              <a:ext uri="{FF2B5EF4-FFF2-40B4-BE49-F238E27FC236}">
                <a16:creationId xmlns:a16="http://schemas.microsoft.com/office/drawing/2014/main" id="{D99491DF-CC4B-FFA3-E0CB-14645545F7FA}"/>
              </a:ext>
            </a:extLst>
          </p:cNvPr>
          <p:cNvGrpSpPr/>
          <p:nvPr/>
        </p:nvGrpSpPr>
        <p:grpSpPr>
          <a:xfrm>
            <a:off x="698523" y="1149223"/>
            <a:ext cx="10818478" cy="2308324"/>
            <a:chOff x="434968" y="3176293"/>
            <a:chExt cx="10818478" cy="2308324"/>
          </a:xfrm>
        </p:grpSpPr>
        <p:sp>
          <p:nvSpPr>
            <p:cNvPr id="34" name="TextBox 12">
              <a:extLst>
                <a:ext uri="{FF2B5EF4-FFF2-40B4-BE49-F238E27FC236}">
                  <a16:creationId xmlns:a16="http://schemas.microsoft.com/office/drawing/2014/main" id="{313E5480-EB07-7357-9200-35365E27B9CC}"/>
                </a:ext>
              </a:extLst>
            </p:cNvPr>
            <p:cNvSpPr txBox="1"/>
            <p:nvPr/>
          </p:nvSpPr>
          <p:spPr>
            <a:xfrm>
              <a:off x="434969" y="3176293"/>
              <a:ext cx="10818477" cy="2308324"/>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LUYỆN</a:t>
              </a:r>
              <a:r>
                <a:rPr lang="sv-SE" sz="7200">
                  <a:ln w="228600">
                    <a:solidFill>
                      <a:schemeClr val="bg1">
                        <a:alpha val="90000"/>
                      </a:schemeClr>
                    </a:solidFill>
                  </a:ln>
                  <a:solidFill>
                    <a:schemeClr val="bg1"/>
                  </a:solidFill>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ĐỌC</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NỐI</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TIẾP</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ĐOẠN THEO</a:t>
              </a:r>
              <a:r>
                <a:rPr lang="sv-SE" sz="7200">
                  <a:ln w="228600">
                    <a:solidFill>
                      <a:schemeClr val="bg1">
                        <a:alpha val="90000"/>
                      </a:schemeClr>
                    </a:solidFill>
                  </a:ln>
                  <a:solidFill>
                    <a:schemeClr val="bg1"/>
                  </a:solidFill>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NHÓ</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endParaRPr lang="sv-SE" sz="6600" b="1" dirty="0">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sp>
          <p:nvSpPr>
            <p:cNvPr id="38" name="TextBox 12">
              <a:extLst>
                <a:ext uri="{FF2B5EF4-FFF2-40B4-BE49-F238E27FC236}">
                  <a16:creationId xmlns:a16="http://schemas.microsoft.com/office/drawing/2014/main" id="{42657387-3FBD-85AD-3472-FDF76F66F595}"/>
                </a:ext>
              </a:extLst>
            </p:cNvPr>
            <p:cNvSpPr txBox="1"/>
            <p:nvPr/>
          </p:nvSpPr>
          <p:spPr>
            <a:xfrm>
              <a:off x="434968" y="3176293"/>
              <a:ext cx="10818477" cy="2308324"/>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Y</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Ệ</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7200">
                  <a:ln w="28575">
                    <a:solidFill>
                      <a:schemeClr val="tx1"/>
                    </a:solidFill>
                  </a:ln>
                  <a:solidFill>
                    <a:srgbClr val="77D460"/>
                  </a:solidFill>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Ế</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Ạ</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E</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sv-SE" sz="7200">
                  <a:ln w="28575">
                    <a:solidFill>
                      <a:schemeClr val="tx1"/>
                    </a:solidFill>
                  </a:ln>
                  <a:solidFill>
                    <a:srgbClr val="77D460"/>
                  </a:solidFill>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sv-SE"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endParaRPr lang="sv-SE"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56" name="椭圆 31">
            <a:extLst>
              <a:ext uri="{FF2B5EF4-FFF2-40B4-BE49-F238E27FC236}">
                <a16:creationId xmlns:a16="http://schemas.microsoft.com/office/drawing/2014/main" id="{A9F2EEB4-29EB-984A-5107-5186B7C24254}"/>
              </a:ext>
            </a:extLst>
          </p:cNvPr>
          <p:cNvSpPr/>
          <p:nvPr/>
        </p:nvSpPr>
        <p:spPr>
          <a:xfrm rot="10800000" flipH="1">
            <a:off x="470896" y="3836696"/>
            <a:ext cx="5067869" cy="28227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57" name="Hình ảnh 56" descr="Ảnh có chứa vải, đồ họa véc-tơ&#10;&#10;Mô tả được tạo tự động">
            <a:extLst>
              <a:ext uri="{FF2B5EF4-FFF2-40B4-BE49-F238E27FC236}">
                <a16:creationId xmlns:a16="http://schemas.microsoft.com/office/drawing/2014/main" id="{0B14A10E-B495-0E05-226C-D237766F3E3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49979" y="4363758"/>
            <a:ext cx="741392" cy="849573"/>
          </a:xfrm>
          <a:prstGeom prst="rect">
            <a:avLst/>
          </a:prstGeom>
        </p:spPr>
      </p:pic>
      <p:sp>
        <p:nvSpPr>
          <p:cNvPr id="58" name="Hộp Văn bản 57">
            <a:extLst>
              <a:ext uri="{FF2B5EF4-FFF2-40B4-BE49-F238E27FC236}">
                <a16:creationId xmlns:a16="http://schemas.microsoft.com/office/drawing/2014/main" id="{D071CCD9-1259-B235-C167-189DEC9AA649}"/>
              </a:ext>
            </a:extLst>
          </p:cNvPr>
          <p:cNvSpPr txBox="1"/>
          <p:nvPr/>
        </p:nvSpPr>
        <p:spPr>
          <a:xfrm>
            <a:off x="1454894" y="4392299"/>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Phân công đọc theo đoạn</a:t>
            </a:r>
          </a:p>
        </p:txBody>
      </p:sp>
      <p:pic>
        <p:nvPicPr>
          <p:cNvPr id="59" name="Hình ảnh 58" descr="Ảnh có chứa vải, đồ họa véc-tơ&#10;&#10;Mô tả được tạo tự động">
            <a:extLst>
              <a:ext uri="{FF2B5EF4-FFF2-40B4-BE49-F238E27FC236}">
                <a16:creationId xmlns:a16="http://schemas.microsoft.com/office/drawing/2014/main" id="{17F8E5E1-594A-B066-70DB-63058424275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49979" y="5080275"/>
            <a:ext cx="741392" cy="849573"/>
          </a:xfrm>
          <a:prstGeom prst="rect">
            <a:avLst/>
          </a:prstGeom>
        </p:spPr>
      </p:pic>
      <p:sp>
        <p:nvSpPr>
          <p:cNvPr id="60" name="Hộp Văn bản 59">
            <a:extLst>
              <a:ext uri="{FF2B5EF4-FFF2-40B4-BE49-F238E27FC236}">
                <a16:creationId xmlns:a16="http://schemas.microsoft.com/office/drawing/2014/main" id="{33273270-3824-4D4B-6EE2-24D5D28AE070}"/>
              </a:ext>
            </a:extLst>
          </p:cNvPr>
          <p:cNvSpPr txBox="1"/>
          <p:nvPr/>
        </p:nvSpPr>
        <p:spPr>
          <a:xfrm>
            <a:off x="1454894" y="510062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Tất cả thành viên đều đọc</a:t>
            </a:r>
          </a:p>
        </p:txBody>
      </p:sp>
      <p:pic>
        <p:nvPicPr>
          <p:cNvPr id="61" name="Hình ảnh 60" descr="Ảnh có chứa vải, đồ họa véc-tơ&#10;&#10;Mô tả được tạo tự động">
            <a:extLst>
              <a:ext uri="{FF2B5EF4-FFF2-40B4-BE49-F238E27FC236}">
                <a16:creationId xmlns:a16="http://schemas.microsoft.com/office/drawing/2014/main" id="{FCE68008-9518-6A18-81E8-BD9E08BCBEC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33140" y="5804537"/>
            <a:ext cx="741392" cy="849573"/>
          </a:xfrm>
          <a:prstGeom prst="rect">
            <a:avLst/>
          </a:prstGeom>
        </p:spPr>
      </p:pic>
      <p:sp>
        <p:nvSpPr>
          <p:cNvPr id="62" name="Hộp Văn bản 61">
            <a:extLst>
              <a:ext uri="{FF2B5EF4-FFF2-40B4-BE49-F238E27FC236}">
                <a16:creationId xmlns:a16="http://schemas.microsoft.com/office/drawing/2014/main" id="{29C51D0C-4595-1018-F4B7-21046348D429}"/>
              </a:ext>
            </a:extLst>
          </p:cNvPr>
          <p:cNvSpPr txBox="1"/>
          <p:nvPr/>
        </p:nvSpPr>
        <p:spPr>
          <a:xfrm>
            <a:off x="1454894" y="5846050"/>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Giải thích từ cùng nhau</a:t>
            </a:r>
          </a:p>
        </p:txBody>
      </p:sp>
      <p:sp>
        <p:nvSpPr>
          <p:cNvPr id="63" name="Rectangle: Rounded Corners 57">
            <a:extLst>
              <a:ext uri="{FF2B5EF4-FFF2-40B4-BE49-F238E27FC236}">
                <a16:creationId xmlns:a16="http://schemas.microsoft.com/office/drawing/2014/main" id="{FC23CECA-3DF1-3FC5-5661-9E2C169C1BBB}"/>
              </a:ext>
            </a:extLst>
          </p:cNvPr>
          <p:cNvSpPr/>
          <p:nvPr/>
        </p:nvSpPr>
        <p:spPr>
          <a:xfrm>
            <a:off x="1724246" y="3484362"/>
            <a:ext cx="2764691" cy="796835"/>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64" name="椭圆 31">
            <a:extLst>
              <a:ext uri="{FF2B5EF4-FFF2-40B4-BE49-F238E27FC236}">
                <a16:creationId xmlns:a16="http://schemas.microsoft.com/office/drawing/2014/main" id="{FD7FBCB1-C9DF-22C4-FCE1-12653A05FD42}"/>
              </a:ext>
            </a:extLst>
          </p:cNvPr>
          <p:cNvSpPr/>
          <p:nvPr/>
        </p:nvSpPr>
        <p:spPr>
          <a:xfrm rot="10800000" flipH="1">
            <a:off x="6183918" y="3836694"/>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65" name="Hình ảnh 64" descr="Ảnh có chứa vải&#10;&#10;Mô tả được tạo tự động">
            <a:extLst>
              <a:ext uri="{FF2B5EF4-FFF2-40B4-BE49-F238E27FC236}">
                <a16:creationId xmlns:a16="http://schemas.microsoft.com/office/drawing/2014/main" id="{779F7948-B15E-C233-F964-E6EBEEB2D26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94967" y="4409426"/>
            <a:ext cx="922097" cy="791713"/>
          </a:xfrm>
          <a:prstGeom prst="rect">
            <a:avLst/>
          </a:prstGeom>
        </p:spPr>
      </p:pic>
      <p:sp>
        <p:nvSpPr>
          <p:cNvPr id="66" name="Hộp Văn bản 65">
            <a:extLst>
              <a:ext uri="{FF2B5EF4-FFF2-40B4-BE49-F238E27FC236}">
                <a16:creationId xmlns:a16="http://schemas.microsoft.com/office/drawing/2014/main" id="{CAE1AAA1-E2FB-D5F1-9068-8E0471993396}"/>
              </a:ext>
            </a:extLst>
          </p:cNvPr>
          <p:cNvSpPr txBox="1"/>
          <p:nvPr/>
        </p:nvSpPr>
        <p:spPr>
          <a:xfrm>
            <a:off x="6972675" y="4601673"/>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p>
        </p:txBody>
      </p:sp>
      <p:sp>
        <p:nvSpPr>
          <p:cNvPr id="67" name="Hộp Văn bản 66">
            <a:extLst>
              <a:ext uri="{FF2B5EF4-FFF2-40B4-BE49-F238E27FC236}">
                <a16:creationId xmlns:a16="http://schemas.microsoft.com/office/drawing/2014/main" id="{75919F80-9817-2AE4-1212-C6C074BEBCD8}"/>
              </a:ext>
            </a:extLst>
          </p:cNvPr>
          <p:cNvSpPr txBox="1"/>
          <p:nvPr/>
        </p:nvSpPr>
        <p:spPr>
          <a:xfrm>
            <a:off x="6972675" y="5234411"/>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p>
        </p:txBody>
      </p:sp>
      <p:pic>
        <p:nvPicPr>
          <p:cNvPr id="68" name="Hình ảnh 67" descr="Ảnh có chứa vải&#10;&#10;Mô tả được tạo tự động">
            <a:extLst>
              <a:ext uri="{FF2B5EF4-FFF2-40B4-BE49-F238E27FC236}">
                <a16:creationId xmlns:a16="http://schemas.microsoft.com/office/drawing/2014/main" id="{56CA276D-039D-46DD-125D-C59961E9F63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89442" y="5075436"/>
            <a:ext cx="922097" cy="791713"/>
          </a:xfrm>
          <a:prstGeom prst="rect">
            <a:avLst/>
          </a:prstGeom>
        </p:spPr>
      </p:pic>
      <p:pic>
        <p:nvPicPr>
          <p:cNvPr id="69" name="Hình ảnh 68" descr="Ảnh có chứa vải&#10;&#10;Mô tả được tạo tự động">
            <a:extLst>
              <a:ext uri="{FF2B5EF4-FFF2-40B4-BE49-F238E27FC236}">
                <a16:creationId xmlns:a16="http://schemas.microsoft.com/office/drawing/2014/main" id="{F4B6ED5D-8101-F84D-DD77-3D9892A7665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83917" y="5741446"/>
            <a:ext cx="922097" cy="791713"/>
          </a:xfrm>
          <a:prstGeom prst="rect">
            <a:avLst/>
          </a:prstGeom>
        </p:spPr>
      </p:pic>
      <p:sp>
        <p:nvSpPr>
          <p:cNvPr id="70" name="Hộp Văn bản 69">
            <a:extLst>
              <a:ext uri="{FF2B5EF4-FFF2-40B4-BE49-F238E27FC236}">
                <a16:creationId xmlns:a16="http://schemas.microsoft.com/office/drawing/2014/main" id="{000D7404-1D3A-814D-8024-CCB4D7AFDD03}"/>
              </a:ext>
            </a:extLst>
          </p:cNvPr>
          <p:cNvSpPr txBox="1"/>
          <p:nvPr/>
        </p:nvSpPr>
        <p:spPr>
          <a:xfrm>
            <a:off x="6972674" y="5951520"/>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p>
        </p:txBody>
      </p:sp>
      <p:sp>
        <p:nvSpPr>
          <p:cNvPr id="71" name="Rectangle: Rounded Corners 36">
            <a:extLst>
              <a:ext uri="{FF2B5EF4-FFF2-40B4-BE49-F238E27FC236}">
                <a16:creationId xmlns:a16="http://schemas.microsoft.com/office/drawing/2014/main" id="{87D67144-B8CA-6D1E-413D-F033C1392F13}"/>
              </a:ext>
            </a:extLst>
          </p:cNvPr>
          <p:cNvSpPr/>
          <p:nvPr/>
        </p:nvSpPr>
        <p:spPr>
          <a:xfrm>
            <a:off x="6735855" y="3506707"/>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72" name="Picture 63">
            <a:extLst>
              <a:ext uri="{FF2B5EF4-FFF2-40B4-BE49-F238E27FC236}">
                <a16:creationId xmlns:a16="http://schemas.microsoft.com/office/drawing/2014/main" id="{86DEEA1D-F89A-EA08-95D7-B8E5FE426624}"/>
              </a:ext>
            </a:extLst>
          </p:cNvPr>
          <p:cNvPicPr>
            <a:picLocks noChangeAspect="1"/>
          </p:cNvPicPr>
          <p:nvPr/>
        </p:nvPicPr>
        <p:blipFill>
          <a:blip r:embed="rId12"/>
          <a:stretch>
            <a:fillRect/>
          </a:stretch>
        </p:blipFill>
        <p:spPr>
          <a:xfrm>
            <a:off x="9133280" y="4564483"/>
            <a:ext cx="469963" cy="469963"/>
          </a:xfrm>
          <a:prstGeom prst="rect">
            <a:avLst/>
          </a:prstGeom>
        </p:spPr>
      </p:pic>
      <p:pic>
        <p:nvPicPr>
          <p:cNvPr id="73" name="Picture 64">
            <a:extLst>
              <a:ext uri="{FF2B5EF4-FFF2-40B4-BE49-F238E27FC236}">
                <a16:creationId xmlns:a16="http://schemas.microsoft.com/office/drawing/2014/main" id="{89433A2F-69ED-4BDD-0B1B-2A49A41B2783}"/>
              </a:ext>
            </a:extLst>
          </p:cNvPr>
          <p:cNvPicPr>
            <a:picLocks noChangeAspect="1"/>
          </p:cNvPicPr>
          <p:nvPr/>
        </p:nvPicPr>
        <p:blipFill>
          <a:blip r:embed="rId13"/>
          <a:stretch>
            <a:fillRect/>
          </a:stretch>
        </p:blipFill>
        <p:spPr>
          <a:xfrm>
            <a:off x="8576606" y="4564483"/>
            <a:ext cx="469963" cy="469963"/>
          </a:xfrm>
          <a:prstGeom prst="rect">
            <a:avLst/>
          </a:prstGeom>
        </p:spPr>
      </p:pic>
      <p:pic>
        <p:nvPicPr>
          <p:cNvPr id="74" name="Picture 65">
            <a:extLst>
              <a:ext uri="{FF2B5EF4-FFF2-40B4-BE49-F238E27FC236}">
                <a16:creationId xmlns:a16="http://schemas.microsoft.com/office/drawing/2014/main" id="{85853D67-3C2D-9004-3238-43D291FA00B0}"/>
              </a:ext>
            </a:extLst>
          </p:cNvPr>
          <p:cNvPicPr>
            <a:picLocks noChangeAspect="1"/>
          </p:cNvPicPr>
          <p:nvPr/>
        </p:nvPicPr>
        <p:blipFill>
          <a:blip r:embed="rId14"/>
          <a:stretch>
            <a:fillRect/>
          </a:stretch>
        </p:blipFill>
        <p:spPr>
          <a:xfrm>
            <a:off x="9689954" y="4564483"/>
            <a:ext cx="469963" cy="469963"/>
          </a:xfrm>
          <a:prstGeom prst="rect">
            <a:avLst/>
          </a:prstGeom>
        </p:spPr>
      </p:pic>
      <p:pic>
        <p:nvPicPr>
          <p:cNvPr id="75" name="Picture 63">
            <a:extLst>
              <a:ext uri="{FF2B5EF4-FFF2-40B4-BE49-F238E27FC236}">
                <a16:creationId xmlns:a16="http://schemas.microsoft.com/office/drawing/2014/main" id="{1D343442-D437-D224-A751-28ED00E8E64B}"/>
              </a:ext>
            </a:extLst>
          </p:cNvPr>
          <p:cNvPicPr>
            <a:picLocks noChangeAspect="1"/>
          </p:cNvPicPr>
          <p:nvPr/>
        </p:nvPicPr>
        <p:blipFill>
          <a:blip r:embed="rId12"/>
          <a:stretch>
            <a:fillRect/>
          </a:stretch>
        </p:blipFill>
        <p:spPr>
          <a:xfrm>
            <a:off x="9133280" y="5208463"/>
            <a:ext cx="469963" cy="469963"/>
          </a:xfrm>
          <a:prstGeom prst="rect">
            <a:avLst/>
          </a:prstGeom>
        </p:spPr>
      </p:pic>
      <p:pic>
        <p:nvPicPr>
          <p:cNvPr id="76" name="Picture 64">
            <a:extLst>
              <a:ext uri="{FF2B5EF4-FFF2-40B4-BE49-F238E27FC236}">
                <a16:creationId xmlns:a16="http://schemas.microsoft.com/office/drawing/2014/main" id="{48F84F56-4815-59E4-2C76-EA2844A3F11B}"/>
              </a:ext>
            </a:extLst>
          </p:cNvPr>
          <p:cNvPicPr>
            <a:picLocks noChangeAspect="1"/>
          </p:cNvPicPr>
          <p:nvPr/>
        </p:nvPicPr>
        <p:blipFill>
          <a:blip r:embed="rId13"/>
          <a:stretch>
            <a:fillRect/>
          </a:stretch>
        </p:blipFill>
        <p:spPr>
          <a:xfrm>
            <a:off x="8576606" y="5208463"/>
            <a:ext cx="469963" cy="469963"/>
          </a:xfrm>
          <a:prstGeom prst="rect">
            <a:avLst/>
          </a:prstGeom>
        </p:spPr>
      </p:pic>
      <p:pic>
        <p:nvPicPr>
          <p:cNvPr id="77" name="Picture 65">
            <a:extLst>
              <a:ext uri="{FF2B5EF4-FFF2-40B4-BE49-F238E27FC236}">
                <a16:creationId xmlns:a16="http://schemas.microsoft.com/office/drawing/2014/main" id="{052EE67D-6A8B-06B1-2C85-51233D3B4B5B}"/>
              </a:ext>
            </a:extLst>
          </p:cNvPr>
          <p:cNvPicPr>
            <a:picLocks noChangeAspect="1"/>
          </p:cNvPicPr>
          <p:nvPr/>
        </p:nvPicPr>
        <p:blipFill>
          <a:blip r:embed="rId14"/>
          <a:stretch>
            <a:fillRect/>
          </a:stretch>
        </p:blipFill>
        <p:spPr>
          <a:xfrm>
            <a:off x="9689954" y="5208463"/>
            <a:ext cx="469963" cy="469963"/>
          </a:xfrm>
          <a:prstGeom prst="rect">
            <a:avLst/>
          </a:prstGeom>
        </p:spPr>
      </p:pic>
      <p:pic>
        <p:nvPicPr>
          <p:cNvPr id="78" name="Picture 63">
            <a:extLst>
              <a:ext uri="{FF2B5EF4-FFF2-40B4-BE49-F238E27FC236}">
                <a16:creationId xmlns:a16="http://schemas.microsoft.com/office/drawing/2014/main" id="{4E6BA267-0DC8-A991-C7D6-4C7DB93FF308}"/>
              </a:ext>
            </a:extLst>
          </p:cNvPr>
          <p:cNvPicPr>
            <a:picLocks noChangeAspect="1"/>
          </p:cNvPicPr>
          <p:nvPr/>
        </p:nvPicPr>
        <p:blipFill>
          <a:blip r:embed="rId12"/>
          <a:stretch>
            <a:fillRect/>
          </a:stretch>
        </p:blipFill>
        <p:spPr>
          <a:xfrm>
            <a:off x="10490364" y="5928838"/>
            <a:ext cx="469963" cy="469963"/>
          </a:xfrm>
          <a:prstGeom prst="rect">
            <a:avLst/>
          </a:prstGeom>
        </p:spPr>
      </p:pic>
      <p:pic>
        <p:nvPicPr>
          <p:cNvPr id="79" name="Picture 64">
            <a:extLst>
              <a:ext uri="{FF2B5EF4-FFF2-40B4-BE49-F238E27FC236}">
                <a16:creationId xmlns:a16="http://schemas.microsoft.com/office/drawing/2014/main" id="{4CCCC241-06B8-4739-AC07-C7105567FEC1}"/>
              </a:ext>
            </a:extLst>
          </p:cNvPr>
          <p:cNvPicPr>
            <a:picLocks noChangeAspect="1"/>
          </p:cNvPicPr>
          <p:nvPr/>
        </p:nvPicPr>
        <p:blipFill>
          <a:blip r:embed="rId13"/>
          <a:stretch>
            <a:fillRect/>
          </a:stretch>
        </p:blipFill>
        <p:spPr>
          <a:xfrm>
            <a:off x="9933690" y="5928838"/>
            <a:ext cx="469963" cy="469963"/>
          </a:xfrm>
          <a:prstGeom prst="rect">
            <a:avLst/>
          </a:prstGeom>
        </p:spPr>
      </p:pic>
      <p:pic>
        <p:nvPicPr>
          <p:cNvPr id="80" name="Picture 65">
            <a:extLst>
              <a:ext uri="{FF2B5EF4-FFF2-40B4-BE49-F238E27FC236}">
                <a16:creationId xmlns:a16="http://schemas.microsoft.com/office/drawing/2014/main" id="{027966CB-4A3E-6795-A98E-B3CD8C3386FD}"/>
              </a:ext>
            </a:extLst>
          </p:cNvPr>
          <p:cNvPicPr>
            <a:picLocks noChangeAspect="1"/>
          </p:cNvPicPr>
          <p:nvPr/>
        </p:nvPicPr>
        <p:blipFill>
          <a:blip r:embed="rId14"/>
          <a:stretch>
            <a:fillRect/>
          </a:stretch>
        </p:blipFill>
        <p:spPr>
          <a:xfrm>
            <a:off x="11047038" y="5928838"/>
            <a:ext cx="469963" cy="469963"/>
          </a:xfrm>
          <a:prstGeom prst="rect">
            <a:avLst/>
          </a:prstGeom>
        </p:spPr>
      </p:pic>
    </p:spTree>
    <p:extLst>
      <p:ext uri="{BB962C8B-B14F-4D97-AF65-F5344CB8AC3E}">
        <p14:creationId xmlns:p14="http://schemas.microsoft.com/office/powerpoint/2010/main" val="2223084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14:bounceEnd="72000">
                                          <p:cBhvr additive="base">
                                            <p:cTn id="10" dur="1000" fill="hold"/>
                                            <p:tgtEl>
                                              <p:spTgt spid="41"/>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par>
                                    <p:cTn id="22" presetID="16" presetClass="entr" presetSubtype="21"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barn(inVertical)">
                                          <p:cBhvr>
                                            <p:cTn id="24" dur="500"/>
                                            <p:tgtEl>
                                              <p:spTgt spid="5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barn(inVertical)">
                                          <p:cBhvr>
                                            <p:cTn id="27" dur="500"/>
                                            <p:tgtEl>
                                              <p:spTgt spid="60"/>
                                            </p:tgtEl>
                                          </p:cBhvr>
                                        </p:animEffect>
                                      </p:childTnLst>
                                    </p:cTn>
                                  </p:par>
                                  <p:par>
                                    <p:cTn id="28" presetID="16" presetClass="entr" presetSubtype="2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barn(inVertical)">
                                          <p:cBhvr>
                                            <p:cTn id="33" dur="500"/>
                                            <p:tgtEl>
                                              <p:spTgt spid="6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barn(inVertical)">
                                          <p:cBhvr>
                                            <p:cTn id="36" dur="500"/>
                                            <p:tgtEl>
                                              <p:spTgt spid="5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par>
                                    <p:cTn id="40" presetID="16" presetClass="entr" presetSubtype="21"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barn(inVertical)">
                                          <p:cBhvr>
                                            <p:cTn id="42" dur="500"/>
                                            <p:tgtEl>
                                              <p:spTgt spid="6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barn(inVertical)">
                                          <p:cBhvr>
                                            <p:cTn id="45" dur="500"/>
                                            <p:tgtEl>
                                              <p:spTgt spid="6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barn(inVertical)">
                                          <p:cBhvr>
                                            <p:cTn id="48" dur="500"/>
                                            <p:tgtEl>
                                              <p:spTgt spid="67"/>
                                            </p:tgtEl>
                                          </p:cBhvr>
                                        </p:animEffect>
                                      </p:childTnLst>
                                    </p:cTn>
                                  </p:par>
                                  <p:par>
                                    <p:cTn id="49" presetID="16" presetClass="entr" presetSubtype="21"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arn(inVertical)">
                                          <p:cBhvr>
                                            <p:cTn id="51" dur="500"/>
                                            <p:tgtEl>
                                              <p:spTgt spid="68"/>
                                            </p:tgtEl>
                                          </p:cBhvr>
                                        </p:animEffect>
                                      </p:childTnLst>
                                    </p:cTn>
                                  </p:par>
                                  <p:par>
                                    <p:cTn id="52" presetID="16" presetClass="entr" presetSubtype="21"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barn(inVertical)">
                                          <p:cBhvr>
                                            <p:cTn id="54" dur="500"/>
                                            <p:tgtEl>
                                              <p:spTgt spid="6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arn(inVertical)">
                                          <p:cBhvr>
                                            <p:cTn id="5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p:bldP spid="60" grpId="0"/>
          <p:bldP spid="62" grpId="0"/>
          <p:bldP spid="64" grpId="0" animBg="1"/>
          <p:bldP spid="66" grpId="0"/>
          <p:bldP spid="67" grpId="0"/>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5"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1000" fill="hold"/>
                                            <p:tgtEl>
                                              <p:spTgt spid="41"/>
                                            </p:tgtEl>
                                            <p:attrNameLst>
                                              <p:attrName>ppt_x</p:attrName>
                                            </p:attrNameLst>
                                          </p:cBhvr>
                                          <p:tavLst>
                                            <p:tav tm="0">
                                              <p:val>
                                                <p:strVal val="#ppt_x"/>
                                              </p:val>
                                            </p:tav>
                                            <p:tav tm="100000">
                                              <p:val>
                                                <p:strVal val="#ppt_x"/>
                                              </p:val>
                                            </p:tav>
                                          </p:tavLst>
                                        </p:anim>
                                        <p:anim calcmode="lin" valueType="num">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par>
                                    <p:cTn id="22" presetID="16" presetClass="entr" presetSubtype="21"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barn(inVertical)">
                                          <p:cBhvr>
                                            <p:cTn id="24" dur="500"/>
                                            <p:tgtEl>
                                              <p:spTgt spid="5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barn(inVertical)">
                                          <p:cBhvr>
                                            <p:cTn id="27" dur="500"/>
                                            <p:tgtEl>
                                              <p:spTgt spid="60"/>
                                            </p:tgtEl>
                                          </p:cBhvr>
                                        </p:animEffect>
                                      </p:childTnLst>
                                    </p:cTn>
                                  </p:par>
                                  <p:par>
                                    <p:cTn id="28" presetID="16" presetClass="entr" presetSubtype="2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barn(inVertical)">
                                          <p:cBhvr>
                                            <p:cTn id="33" dur="500"/>
                                            <p:tgtEl>
                                              <p:spTgt spid="6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barn(inVertical)">
                                          <p:cBhvr>
                                            <p:cTn id="36" dur="500"/>
                                            <p:tgtEl>
                                              <p:spTgt spid="5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par>
                                    <p:cTn id="40" presetID="16" presetClass="entr" presetSubtype="21"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barn(inVertical)">
                                          <p:cBhvr>
                                            <p:cTn id="42" dur="500"/>
                                            <p:tgtEl>
                                              <p:spTgt spid="6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barn(inVertical)">
                                          <p:cBhvr>
                                            <p:cTn id="45" dur="500"/>
                                            <p:tgtEl>
                                              <p:spTgt spid="6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barn(inVertical)">
                                          <p:cBhvr>
                                            <p:cTn id="48" dur="500"/>
                                            <p:tgtEl>
                                              <p:spTgt spid="67"/>
                                            </p:tgtEl>
                                          </p:cBhvr>
                                        </p:animEffect>
                                      </p:childTnLst>
                                    </p:cTn>
                                  </p:par>
                                  <p:par>
                                    <p:cTn id="49" presetID="16" presetClass="entr" presetSubtype="21"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arn(inVertical)">
                                          <p:cBhvr>
                                            <p:cTn id="51" dur="500"/>
                                            <p:tgtEl>
                                              <p:spTgt spid="68"/>
                                            </p:tgtEl>
                                          </p:cBhvr>
                                        </p:animEffect>
                                      </p:childTnLst>
                                    </p:cTn>
                                  </p:par>
                                  <p:par>
                                    <p:cTn id="52" presetID="16" presetClass="entr" presetSubtype="21"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barn(inVertical)">
                                          <p:cBhvr>
                                            <p:cTn id="54" dur="500"/>
                                            <p:tgtEl>
                                              <p:spTgt spid="6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arn(inVertical)">
                                          <p:cBhvr>
                                            <p:cTn id="5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p:bldP spid="60" grpId="0"/>
          <p:bldP spid="62" grpId="0"/>
          <p:bldP spid="64" grpId="0" animBg="1"/>
          <p:bldP spid="66" grpId="0"/>
          <p:bldP spid="67" grpId="0"/>
          <p:bldP spid="7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grpSp>
        <p:nvGrpSpPr>
          <p:cNvPr id="41" name="Group 11">
            <a:extLst>
              <a:ext uri="{FF2B5EF4-FFF2-40B4-BE49-F238E27FC236}">
                <a16:creationId xmlns:a16="http://schemas.microsoft.com/office/drawing/2014/main" id="{4D1BF246-3B25-67AF-CC15-06A6DBAAE03A}"/>
              </a:ext>
            </a:extLst>
          </p:cNvPr>
          <p:cNvGrpSpPr/>
          <p:nvPr/>
        </p:nvGrpSpPr>
        <p:grpSpPr>
          <a:xfrm>
            <a:off x="89699" y="137160"/>
            <a:ext cx="12102301" cy="4093326"/>
            <a:chOff x="89699" y="0"/>
            <a:chExt cx="12102301" cy="4093326"/>
          </a:xfrm>
        </p:grpSpPr>
        <p:pic>
          <p:nvPicPr>
            <p:cNvPr id="42" name="Picture 7">
              <a:extLst>
                <a:ext uri="{FF2B5EF4-FFF2-40B4-BE49-F238E27FC236}">
                  <a16:creationId xmlns:a16="http://schemas.microsoft.com/office/drawing/2014/main" id="{C07B8C52-BA12-4CBE-EBBA-CFADB56C77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43" name="Picture 7">
              <a:extLst>
                <a:ext uri="{FF2B5EF4-FFF2-40B4-BE49-F238E27FC236}">
                  <a16:creationId xmlns:a16="http://schemas.microsoft.com/office/drawing/2014/main" id="{E3012156-02C1-1EE5-6DF5-0B8C1F0828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44" name="Picture 12">
              <a:extLst>
                <a:ext uri="{FF2B5EF4-FFF2-40B4-BE49-F238E27FC236}">
                  <a16:creationId xmlns:a16="http://schemas.microsoft.com/office/drawing/2014/main" id="{359517A7-96AB-8460-C7DF-BC0E981660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grpSp>
        <p:nvGrpSpPr>
          <p:cNvPr id="45" name="Group 11">
            <a:extLst>
              <a:ext uri="{FF2B5EF4-FFF2-40B4-BE49-F238E27FC236}">
                <a16:creationId xmlns:a16="http://schemas.microsoft.com/office/drawing/2014/main" id="{A81F039B-11C1-0E9F-ADFC-35CD662C918F}"/>
              </a:ext>
            </a:extLst>
          </p:cNvPr>
          <p:cNvGrpSpPr/>
          <p:nvPr/>
        </p:nvGrpSpPr>
        <p:grpSpPr>
          <a:xfrm>
            <a:off x="3516024" y="85794"/>
            <a:ext cx="4930277" cy="1027678"/>
            <a:chOff x="-555806" y="-12015"/>
            <a:chExt cx="4930277" cy="1027678"/>
          </a:xfrm>
        </p:grpSpPr>
        <p:sp>
          <p:nvSpPr>
            <p:cNvPr id="46" name="文本框 18">
              <a:extLst>
                <a:ext uri="{FF2B5EF4-FFF2-40B4-BE49-F238E27FC236}">
                  <a16:creationId xmlns:a16="http://schemas.microsoft.com/office/drawing/2014/main" id="{463248DB-87C7-4B5C-D1C1-680B89AC90F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7" name="文本框 18">
              <a:extLst>
                <a:ext uri="{FF2B5EF4-FFF2-40B4-BE49-F238E27FC236}">
                  <a16:creationId xmlns:a16="http://schemas.microsoft.com/office/drawing/2014/main" id="{0569A0E9-1B29-FFC8-75E5-DF5C5951762D}"/>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sp>
        <p:nvSpPr>
          <p:cNvPr id="64" name="椭圆 31">
            <a:extLst>
              <a:ext uri="{FF2B5EF4-FFF2-40B4-BE49-F238E27FC236}">
                <a16:creationId xmlns:a16="http://schemas.microsoft.com/office/drawing/2014/main" id="{FD7FBCB1-C9DF-22C4-FCE1-12653A05FD42}"/>
              </a:ext>
            </a:extLst>
          </p:cNvPr>
          <p:cNvSpPr/>
          <p:nvPr/>
        </p:nvSpPr>
        <p:spPr>
          <a:xfrm rot="10800000" flipH="1">
            <a:off x="1240858" y="3673268"/>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65" name="Hình ảnh 64" descr="Ảnh có chứa vải&#10;&#10;Mô tả được tạo tự động">
            <a:extLst>
              <a:ext uri="{FF2B5EF4-FFF2-40B4-BE49-F238E27FC236}">
                <a16:creationId xmlns:a16="http://schemas.microsoft.com/office/drawing/2014/main" id="{779F7948-B15E-C233-F964-E6EBEEB2D26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1251907" y="4246000"/>
            <a:ext cx="922097" cy="791713"/>
          </a:xfrm>
          <a:prstGeom prst="rect">
            <a:avLst/>
          </a:prstGeom>
        </p:spPr>
      </p:pic>
      <p:sp>
        <p:nvSpPr>
          <p:cNvPr id="66" name="Hộp Văn bản 65">
            <a:extLst>
              <a:ext uri="{FF2B5EF4-FFF2-40B4-BE49-F238E27FC236}">
                <a16:creationId xmlns:a16="http://schemas.microsoft.com/office/drawing/2014/main" id="{CAE1AAA1-E2FB-D5F1-9068-8E0471993396}"/>
              </a:ext>
            </a:extLst>
          </p:cNvPr>
          <p:cNvSpPr txBox="1"/>
          <p:nvPr/>
        </p:nvSpPr>
        <p:spPr>
          <a:xfrm>
            <a:off x="2029615" y="443824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p>
        </p:txBody>
      </p:sp>
      <p:sp>
        <p:nvSpPr>
          <p:cNvPr id="67" name="Hộp Văn bản 66">
            <a:extLst>
              <a:ext uri="{FF2B5EF4-FFF2-40B4-BE49-F238E27FC236}">
                <a16:creationId xmlns:a16="http://schemas.microsoft.com/office/drawing/2014/main" id="{75919F80-9817-2AE4-1212-C6C074BEBCD8}"/>
              </a:ext>
            </a:extLst>
          </p:cNvPr>
          <p:cNvSpPr txBox="1"/>
          <p:nvPr/>
        </p:nvSpPr>
        <p:spPr>
          <a:xfrm>
            <a:off x="2029615" y="5070985"/>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p>
        </p:txBody>
      </p:sp>
      <p:pic>
        <p:nvPicPr>
          <p:cNvPr id="68" name="Hình ảnh 67" descr="Ảnh có chứa vải&#10;&#10;Mô tả được tạo tự động">
            <a:extLst>
              <a:ext uri="{FF2B5EF4-FFF2-40B4-BE49-F238E27FC236}">
                <a16:creationId xmlns:a16="http://schemas.microsoft.com/office/drawing/2014/main" id="{56CA276D-039D-46DD-125D-C59961E9F63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1246382" y="4912010"/>
            <a:ext cx="922097" cy="791713"/>
          </a:xfrm>
          <a:prstGeom prst="rect">
            <a:avLst/>
          </a:prstGeom>
        </p:spPr>
      </p:pic>
      <p:pic>
        <p:nvPicPr>
          <p:cNvPr id="69" name="Hình ảnh 68" descr="Ảnh có chứa vải&#10;&#10;Mô tả được tạo tự động">
            <a:extLst>
              <a:ext uri="{FF2B5EF4-FFF2-40B4-BE49-F238E27FC236}">
                <a16:creationId xmlns:a16="http://schemas.microsoft.com/office/drawing/2014/main" id="{F4B6ED5D-8101-F84D-DD77-3D9892A7665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1240857" y="5578020"/>
            <a:ext cx="922097" cy="791713"/>
          </a:xfrm>
          <a:prstGeom prst="rect">
            <a:avLst/>
          </a:prstGeom>
        </p:spPr>
      </p:pic>
      <p:sp>
        <p:nvSpPr>
          <p:cNvPr id="70" name="Hộp Văn bản 69">
            <a:extLst>
              <a:ext uri="{FF2B5EF4-FFF2-40B4-BE49-F238E27FC236}">
                <a16:creationId xmlns:a16="http://schemas.microsoft.com/office/drawing/2014/main" id="{000D7404-1D3A-814D-8024-CCB4D7AFDD03}"/>
              </a:ext>
            </a:extLst>
          </p:cNvPr>
          <p:cNvSpPr txBox="1"/>
          <p:nvPr/>
        </p:nvSpPr>
        <p:spPr>
          <a:xfrm>
            <a:off x="2029614" y="5788094"/>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p>
        </p:txBody>
      </p:sp>
      <p:sp>
        <p:nvSpPr>
          <p:cNvPr id="71" name="Rectangle: Rounded Corners 36">
            <a:extLst>
              <a:ext uri="{FF2B5EF4-FFF2-40B4-BE49-F238E27FC236}">
                <a16:creationId xmlns:a16="http://schemas.microsoft.com/office/drawing/2014/main" id="{87D67144-B8CA-6D1E-413D-F033C1392F13}"/>
              </a:ext>
            </a:extLst>
          </p:cNvPr>
          <p:cNvSpPr/>
          <p:nvPr/>
        </p:nvSpPr>
        <p:spPr>
          <a:xfrm>
            <a:off x="1792795" y="3343281"/>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72" name="Picture 63">
            <a:extLst>
              <a:ext uri="{FF2B5EF4-FFF2-40B4-BE49-F238E27FC236}">
                <a16:creationId xmlns:a16="http://schemas.microsoft.com/office/drawing/2014/main" id="{86DEEA1D-F89A-EA08-95D7-B8E5FE426624}"/>
              </a:ext>
            </a:extLst>
          </p:cNvPr>
          <p:cNvPicPr>
            <a:picLocks noChangeAspect="1"/>
          </p:cNvPicPr>
          <p:nvPr/>
        </p:nvPicPr>
        <p:blipFill>
          <a:blip r:embed="rId11"/>
          <a:stretch>
            <a:fillRect/>
          </a:stretch>
        </p:blipFill>
        <p:spPr>
          <a:xfrm>
            <a:off x="4190220" y="4401057"/>
            <a:ext cx="469963" cy="469963"/>
          </a:xfrm>
          <a:prstGeom prst="rect">
            <a:avLst/>
          </a:prstGeom>
        </p:spPr>
      </p:pic>
      <p:pic>
        <p:nvPicPr>
          <p:cNvPr id="73" name="Picture 64">
            <a:extLst>
              <a:ext uri="{FF2B5EF4-FFF2-40B4-BE49-F238E27FC236}">
                <a16:creationId xmlns:a16="http://schemas.microsoft.com/office/drawing/2014/main" id="{89433A2F-69ED-4BDD-0B1B-2A49A41B2783}"/>
              </a:ext>
            </a:extLst>
          </p:cNvPr>
          <p:cNvPicPr>
            <a:picLocks noChangeAspect="1"/>
          </p:cNvPicPr>
          <p:nvPr/>
        </p:nvPicPr>
        <p:blipFill>
          <a:blip r:embed="rId12"/>
          <a:stretch>
            <a:fillRect/>
          </a:stretch>
        </p:blipFill>
        <p:spPr>
          <a:xfrm>
            <a:off x="3633546" y="4401057"/>
            <a:ext cx="469963" cy="469963"/>
          </a:xfrm>
          <a:prstGeom prst="rect">
            <a:avLst/>
          </a:prstGeom>
        </p:spPr>
      </p:pic>
      <p:pic>
        <p:nvPicPr>
          <p:cNvPr id="74" name="Picture 65">
            <a:extLst>
              <a:ext uri="{FF2B5EF4-FFF2-40B4-BE49-F238E27FC236}">
                <a16:creationId xmlns:a16="http://schemas.microsoft.com/office/drawing/2014/main" id="{85853D67-3C2D-9004-3238-43D291FA00B0}"/>
              </a:ext>
            </a:extLst>
          </p:cNvPr>
          <p:cNvPicPr>
            <a:picLocks noChangeAspect="1"/>
          </p:cNvPicPr>
          <p:nvPr/>
        </p:nvPicPr>
        <p:blipFill>
          <a:blip r:embed="rId13"/>
          <a:stretch>
            <a:fillRect/>
          </a:stretch>
        </p:blipFill>
        <p:spPr>
          <a:xfrm>
            <a:off x="4746894" y="4401057"/>
            <a:ext cx="469963" cy="469963"/>
          </a:xfrm>
          <a:prstGeom prst="rect">
            <a:avLst/>
          </a:prstGeom>
        </p:spPr>
      </p:pic>
      <p:pic>
        <p:nvPicPr>
          <p:cNvPr id="75" name="Picture 63">
            <a:extLst>
              <a:ext uri="{FF2B5EF4-FFF2-40B4-BE49-F238E27FC236}">
                <a16:creationId xmlns:a16="http://schemas.microsoft.com/office/drawing/2014/main" id="{1D343442-D437-D224-A751-28ED00E8E64B}"/>
              </a:ext>
            </a:extLst>
          </p:cNvPr>
          <p:cNvPicPr>
            <a:picLocks noChangeAspect="1"/>
          </p:cNvPicPr>
          <p:nvPr/>
        </p:nvPicPr>
        <p:blipFill>
          <a:blip r:embed="rId11"/>
          <a:stretch>
            <a:fillRect/>
          </a:stretch>
        </p:blipFill>
        <p:spPr>
          <a:xfrm>
            <a:off x="4190220" y="5045037"/>
            <a:ext cx="469963" cy="469963"/>
          </a:xfrm>
          <a:prstGeom prst="rect">
            <a:avLst/>
          </a:prstGeom>
        </p:spPr>
      </p:pic>
      <p:pic>
        <p:nvPicPr>
          <p:cNvPr id="76" name="Picture 64">
            <a:extLst>
              <a:ext uri="{FF2B5EF4-FFF2-40B4-BE49-F238E27FC236}">
                <a16:creationId xmlns:a16="http://schemas.microsoft.com/office/drawing/2014/main" id="{48F84F56-4815-59E4-2C76-EA2844A3F11B}"/>
              </a:ext>
            </a:extLst>
          </p:cNvPr>
          <p:cNvPicPr>
            <a:picLocks noChangeAspect="1"/>
          </p:cNvPicPr>
          <p:nvPr/>
        </p:nvPicPr>
        <p:blipFill>
          <a:blip r:embed="rId12"/>
          <a:stretch>
            <a:fillRect/>
          </a:stretch>
        </p:blipFill>
        <p:spPr>
          <a:xfrm>
            <a:off x="3633546" y="5045037"/>
            <a:ext cx="469963" cy="469963"/>
          </a:xfrm>
          <a:prstGeom prst="rect">
            <a:avLst/>
          </a:prstGeom>
        </p:spPr>
      </p:pic>
      <p:pic>
        <p:nvPicPr>
          <p:cNvPr id="77" name="Picture 65">
            <a:extLst>
              <a:ext uri="{FF2B5EF4-FFF2-40B4-BE49-F238E27FC236}">
                <a16:creationId xmlns:a16="http://schemas.microsoft.com/office/drawing/2014/main" id="{052EE67D-6A8B-06B1-2C85-51233D3B4B5B}"/>
              </a:ext>
            </a:extLst>
          </p:cNvPr>
          <p:cNvPicPr>
            <a:picLocks noChangeAspect="1"/>
          </p:cNvPicPr>
          <p:nvPr/>
        </p:nvPicPr>
        <p:blipFill>
          <a:blip r:embed="rId13"/>
          <a:stretch>
            <a:fillRect/>
          </a:stretch>
        </p:blipFill>
        <p:spPr>
          <a:xfrm>
            <a:off x="4746894" y="5045037"/>
            <a:ext cx="469963" cy="469963"/>
          </a:xfrm>
          <a:prstGeom prst="rect">
            <a:avLst/>
          </a:prstGeom>
        </p:spPr>
      </p:pic>
      <p:pic>
        <p:nvPicPr>
          <p:cNvPr id="78" name="Picture 63">
            <a:extLst>
              <a:ext uri="{FF2B5EF4-FFF2-40B4-BE49-F238E27FC236}">
                <a16:creationId xmlns:a16="http://schemas.microsoft.com/office/drawing/2014/main" id="{4E6BA267-0DC8-A991-C7D6-4C7DB93FF308}"/>
              </a:ext>
            </a:extLst>
          </p:cNvPr>
          <p:cNvPicPr>
            <a:picLocks noChangeAspect="1"/>
          </p:cNvPicPr>
          <p:nvPr/>
        </p:nvPicPr>
        <p:blipFill>
          <a:blip r:embed="rId11"/>
          <a:stretch>
            <a:fillRect/>
          </a:stretch>
        </p:blipFill>
        <p:spPr>
          <a:xfrm>
            <a:off x="5547304" y="5765412"/>
            <a:ext cx="469963" cy="469963"/>
          </a:xfrm>
          <a:prstGeom prst="rect">
            <a:avLst/>
          </a:prstGeom>
        </p:spPr>
      </p:pic>
      <p:pic>
        <p:nvPicPr>
          <p:cNvPr id="79" name="Picture 64">
            <a:extLst>
              <a:ext uri="{FF2B5EF4-FFF2-40B4-BE49-F238E27FC236}">
                <a16:creationId xmlns:a16="http://schemas.microsoft.com/office/drawing/2014/main" id="{4CCCC241-06B8-4739-AC07-C7105567FEC1}"/>
              </a:ext>
            </a:extLst>
          </p:cNvPr>
          <p:cNvPicPr>
            <a:picLocks noChangeAspect="1"/>
          </p:cNvPicPr>
          <p:nvPr/>
        </p:nvPicPr>
        <p:blipFill>
          <a:blip r:embed="rId12"/>
          <a:stretch>
            <a:fillRect/>
          </a:stretch>
        </p:blipFill>
        <p:spPr>
          <a:xfrm>
            <a:off x="4990630" y="5765412"/>
            <a:ext cx="469963" cy="469963"/>
          </a:xfrm>
          <a:prstGeom prst="rect">
            <a:avLst/>
          </a:prstGeom>
        </p:spPr>
      </p:pic>
      <p:pic>
        <p:nvPicPr>
          <p:cNvPr id="80" name="Picture 65">
            <a:extLst>
              <a:ext uri="{FF2B5EF4-FFF2-40B4-BE49-F238E27FC236}">
                <a16:creationId xmlns:a16="http://schemas.microsoft.com/office/drawing/2014/main" id="{027966CB-4A3E-6795-A98E-B3CD8C3386FD}"/>
              </a:ext>
            </a:extLst>
          </p:cNvPr>
          <p:cNvPicPr>
            <a:picLocks noChangeAspect="1"/>
          </p:cNvPicPr>
          <p:nvPr/>
        </p:nvPicPr>
        <p:blipFill>
          <a:blip r:embed="rId13"/>
          <a:stretch>
            <a:fillRect/>
          </a:stretch>
        </p:blipFill>
        <p:spPr>
          <a:xfrm>
            <a:off x="6103978" y="5765412"/>
            <a:ext cx="469963" cy="469963"/>
          </a:xfrm>
          <a:prstGeom prst="rect">
            <a:avLst/>
          </a:prstGeom>
        </p:spPr>
      </p:pic>
      <p:grpSp>
        <p:nvGrpSpPr>
          <p:cNvPr id="2" name="Group 10">
            <a:extLst>
              <a:ext uri="{FF2B5EF4-FFF2-40B4-BE49-F238E27FC236}">
                <a16:creationId xmlns:a16="http://schemas.microsoft.com/office/drawing/2014/main" id="{7B006393-ED03-2747-94A5-32D75BCD489C}"/>
              </a:ext>
            </a:extLst>
          </p:cNvPr>
          <p:cNvGrpSpPr/>
          <p:nvPr/>
        </p:nvGrpSpPr>
        <p:grpSpPr>
          <a:xfrm>
            <a:off x="44733" y="1297945"/>
            <a:ext cx="12057568" cy="1123931"/>
            <a:chOff x="712557" y="1660810"/>
            <a:chExt cx="16873686" cy="1123931"/>
          </a:xfrm>
        </p:grpSpPr>
        <p:sp>
          <p:nvSpPr>
            <p:cNvPr id="3" name="TextBox 11">
              <a:extLst>
                <a:ext uri="{FF2B5EF4-FFF2-40B4-BE49-F238E27FC236}">
                  <a16:creationId xmlns:a16="http://schemas.microsoft.com/office/drawing/2014/main" id="{F732044A-A358-0159-A630-0A2FC08DA09D}"/>
                </a:ext>
              </a:extLst>
            </p:cNvPr>
            <p:cNvSpPr txBox="1"/>
            <p:nvPr/>
          </p:nvSpPr>
          <p:spPr>
            <a:xfrm>
              <a:off x="730330" y="1669820"/>
              <a:ext cx="16855913" cy="1114921"/>
            </a:xfrm>
            <a:prstGeom prst="rect">
              <a:avLst/>
            </a:prstGeom>
            <a:noFill/>
          </p:spPr>
          <p:txBody>
            <a:bodyPr wrap="square">
              <a:spAutoFit/>
            </a:bodyPr>
            <a:lstStyle/>
            <a:p>
              <a:pPr algn="ctr">
                <a:lnSpc>
                  <a:spcPct val="80000"/>
                </a:lnSpc>
              </a:pPr>
              <a:r>
                <a:rPr lang="en-US" sz="8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THI ĐUA ĐỌC TRƯỚC LỚP</a:t>
              </a:r>
              <a:endPar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4" name="TextBox 12">
              <a:extLst>
                <a:ext uri="{FF2B5EF4-FFF2-40B4-BE49-F238E27FC236}">
                  <a16:creationId xmlns:a16="http://schemas.microsoft.com/office/drawing/2014/main" id="{43085FDB-DFE9-E3F7-72FD-DF2DBE90C999}"/>
                </a:ext>
              </a:extLst>
            </p:cNvPr>
            <p:cNvSpPr txBox="1"/>
            <p:nvPr/>
          </p:nvSpPr>
          <p:spPr>
            <a:xfrm>
              <a:off x="712557" y="1660810"/>
              <a:ext cx="16855913" cy="1114921"/>
            </a:xfrm>
            <a:prstGeom prst="rect">
              <a:avLst/>
            </a:prstGeom>
            <a:noFill/>
          </p:spPr>
          <p:txBody>
            <a:bodyPr wrap="square">
              <a:spAutoFit/>
            </a:bodyPr>
            <a:lstStyle/>
            <a:p>
              <a:pPr algn="ctr">
                <a:lnSpc>
                  <a:spcPct val="80000"/>
                </a:lnSpc>
              </a:pP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8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8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80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R</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Ư</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8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endPar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8" name="Hình ảnh 7" descr="Ảnh có chứa hình mẫu, phim hoạt hình, minh họa, hình vẽ&#10;&#10;Mô tả được tạo tự động">
            <a:extLst>
              <a:ext uri="{FF2B5EF4-FFF2-40B4-BE49-F238E27FC236}">
                <a16:creationId xmlns:a16="http://schemas.microsoft.com/office/drawing/2014/main" id="{75FAEB4F-F3EA-9E8D-ED26-11C81A4A585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011610" y="2629061"/>
            <a:ext cx="6040228" cy="4831951"/>
          </a:xfrm>
          <a:prstGeom prst="rect">
            <a:avLst/>
          </a:prstGeom>
        </p:spPr>
      </p:pic>
    </p:spTree>
    <p:extLst>
      <p:ext uri="{BB962C8B-B14F-4D97-AF65-F5344CB8AC3E}">
        <p14:creationId xmlns:p14="http://schemas.microsoft.com/office/powerpoint/2010/main" val="381071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14:bounceEnd="72000">
                                          <p:cBhvr additive="base">
                                            <p:cTn id="10" dur="1000" fill="hold"/>
                                            <p:tgtEl>
                                              <p:spTgt spid="41"/>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inVertical)">
                                          <p:cBhvr>
                                            <p:cTn id="18" dur="500"/>
                                            <p:tgtEl>
                                              <p:spTgt spid="64"/>
                                            </p:tgtEl>
                                          </p:cBhvr>
                                        </p:animEffect>
                                      </p:childTnLst>
                                    </p:cTn>
                                  </p:par>
                                  <p:par>
                                    <p:cTn id="19" presetID="16" presetClass="entr" presetSubtype="21"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inVertical)">
                                          <p:cBhvr>
                                            <p:cTn id="24" dur="500"/>
                                            <p:tgtEl>
                                              <p:spTgt spid="6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barn(inVertical)">
                                          <p:cBhvr>
                                            <p:cTn id="27" dur="500"/>
                                            <p:tgtEl>
                                              <p:spTgt spid="67"/>
                                            </p:tgtEl>
                                          </p:cBhvr>
                                        </p:animEffect>
                                      </p:childTnLst>
                                    </p:cTn>
                                  </p:par>
                                  <p:par>
                                    <p:cTn id="28" presetID="16" presetClass="entr" presetSubtype="21"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Vertical)">
                                          <p:cBhvr>
                                            <p:cTn id="36" dur="500"/>
                                            <p:tgtEl>
                                              <p:spTgt spid="70"/>
                                            </p:tgtEl>
                                          </p:cBhvr>
                                        </p:animEffect>
                                      </p:childTnLst>
                                    </p:cTn>
                                  </p:par>
                                </p:childTnLst>
                              </p:cTn>
                            </p:par>
                            <p:par>
                              <p:cTn id="37" fill="hold">
                                <p:stCondLst>
                                  <p:cond delay="1000"/>
                                </p:stCondLst>
                                <p:childTnLst>
                                  <p:par>
                                    <p:cTn id="38" presetID="2" presetClass="entr" presetSubtype="4" fill="hold" nodeType="afterEffect" p14:presetBounceEnd="77000">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14:bounceEnd="77000">
                                          <p:cBhvr additive="base">
                                            <p:cTn id="40" dur="1000" fill="hold"/>
                                            <p:tgtEl>
                                              <p:spTgt spid="2"/>
                                            </p:tgtEl>
                                            <p:attrNameLst>
                                              <p:attrName>ppt_x</p:attrName>
                                            </p:attrNameLst>
                                          </p:cBhvr>
                                          <p:tavLst>
                                            <p:tav tm="0">
                                              <p:val>
                                                <p:strVal val="#ppt_x"/>
                                              </p:val>
                                            </p:tav>
                                            <p:tav tm="100000">
                                              <p:val>
                                                <p:strVal val="#ppt_x"/>
                                              </p:val>
                                            </p:tav>
                                          </p:tavLst>
                                        </p:anim>
                                        <p:anim calcmode="lin" valueType="num" p14:bounceEnd="77000">
                                          <p:cBhvr additive="base">
                                            <p:cTn id="41"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p:bldP spid="67" grpId="0"/>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6"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1000" fill="hold"/>
                                            <p:tgtEl>
                                              <p:spTgt spid="41"/>
                                            </p:tgtEl>
                                            <p:attrNameLst>
                                              <p:attrName>ppt_x</p:attrName>
                                            </p:attrNameLst>
                                          </p:cBhvr>
                                          <p:tavLst>
                                            <p:tav tm="0">
                                              <p:val>
                                                <p:strVal val="#ppt_x"/>
                                              </p:val>
                                            </p:tav>
                                            <p:tav tm="100000">
                                              <p:val>
                                                <p:strVal val="#ppt_x"/>
                                              </p:val>
                                            </p:tav>
                                          </p:tavLst>
                                        </p:anim>
                                        <p:anim calcmode="lin" valueType="num">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inVertical)">
                                          <p:cBhvr>
                                            <p:cTn id="18" dur="500"/>
                                            <p:tgtEl>
                                              <p:spTgt spid="64"/>
                                            </p:tgtEl>
                                          </p:cBhvr>
                                        </p:animEffect>
                                      </p:childTnLst>
                                    </p:cTn>
                                  </p:par>
                                  <p:par>
                                    <p:cTn id="19" presetID="16" presetClass="entr" presetSubtype="21"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inVertical)">
                                          <p:cBhvr>
                                            <p:cTn id="24" dur="500"/>
                                            <p:tgtEl>
                                              <p:spTgt spid="6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barn(inVertical)">
                                          <p:cBhvr>
                                            <p:cTn id="27" dur="500"/>
                                            <p:tgtEl>
                                              <p:spTgt spid="67"/>
                                            </p:tgtEl>
                                          </p:cBhvr>
                                        </p:animEffect>
                                      </p:childTnLst>
                                    </p:cTn>
                                  </p:par>
                                  <p:par>
                                    <p:cTn id="28" presetID="16" presetClass="entr" presetSubtype="21"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Vertical)">
                                          <p:cBhvr>
                                            <p:cTn id="36" dur="500"/>
                                            <p:tgtEl>
                                              <p:spTgt spid="70"/>
                                            </p:tgtEl>
                                          </p:cBhvr>
                                        </p:animEffect>
                                      </p:childTnLst>
                                    </p:cTn>
                                  </p:par>
                                </p:childTnLst>
                              </p:cTn>
                            </p:par>
                            <p:par>
                              <p:cTn id="37" fill="hold">
                                <p:stCondLst>
                                  <p:cond delay="1000"/>
                                </p:stCondLst>
                                <p:childTnLst>
                                  <p:par>
                                    <p:cTn id="38" presetID="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1000" fill="hold"/>
                                            <p:tgtEl>
                                              <p:spTgt spid="2"/>
                                            </p:tgtEl>
                                            <p:attrNameLst>
                                              <p:attrName>ppt_x</p:attrName>
                                            </p:attrNameLst>
                                          </p:cBhvr>
                                          <p:tavLst>
                                            <p:tav tm="0">
                                              <p:val>
                                                <p:strVal val="#ppt_x"/>
                                              </p:val>
                                            </p:tav>
                                            <p:tav tm="100000">
                                              <p:val>
                                                <p:strVal val="#ppt_x"/>
                                              </p:val>
                                            </p:tav>
                                          </p:tavLst>
                                        </p:anim>
                                        <p:anim calcmode="lin" valueType="num">
                                          <p:cBhvr additive="base">
                                            <p:cTn id="41"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p:bldP spid="67" grpId="0"/>
          <p:bldP spid="7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D172B319-D035-A25A-83FA-BE4A0A14FE26}"/>
              </a:ext>
            </a:extLst>
          </p:cNvPr>
          <p:cNvGrpSpPr/>
          <p:nvPr/>
        </p:nvGrpSpPr>
        <p:grpSpPr>
          <a:xfrm>
            <a:off x="73566" y="521738"/>
            <a:ext cx="12044868" cy="860101"/>
            <a:chOff x="730330" y="1668993"/>
            <a:chExt cx="16855913" cy="860101"/>
          </a:xfrm>
        </p:grpSpPr>
        <p:sp>
          <p:nvSpPr>
            <p:cNvPr id="3" name="TextBox 11">
              <a:extLst>
                <a:ext uri="{FF2B5EF4-FFF2-40B4-BE49-F238E27FC236}">
                  <a16:creationId xmlns:a16="http://schemas.microsoft.com/office/drawing/2014/main" id="{97623470-94F2-B01E-8702-7208C1F6749A}"/>
                </a:ext>
              </a:extLst>
            </p:cNvPr>
            <p:cNvSpPr txBox="1"/>
            <p:nvPr/>
          </p:nvSpPr>
          <p:spPr>
            <a:xfrm>
              <a:off x="730330" y="1669820"/>
              <a:ext cx="16855913" cy="859274"/>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4" name="TextBox 12">
              <a:extLst>
                <a:ext uri="{FF2B5EF4-FFF2-40B4-BE49-F238E27FC236}">
                  <a16:creationId xmlns:a16="http://schemas.microsoft.com/office/drawing/2014/main" id="{A6907AA2-52C4-22C5-44A9-129329A6FEA3}"/>
                </a:ext>
              </a:extLst>
            </p:cNvPr>
            <p:cNvSpPr txBox="1"/>
            <p:nvPr/>
          </p:nvSpPr>
          <p:spPr>
            <a:xfrm>
              <a:off x="730330" y="1668993"/>
              <a:ext cx="16855913" cy="859274"/>
            </a:xfrm>
            <a:prstGeom prst="rect">
              <a:avLst/>
            </a:prstGeom>
            <a:noFill/>
          </p:spPr>
          <p:txBody>
            <a:bodyPr wrap="square">
              <a:spAutoFit/>
            </a:bodyPr>
            <a:lstStyle/>
            <a:p>
              <a:pPr algn="ctr">
                <a:lnSpc>
                  <a:spcPct val="80000"/>
                </a:lnSpc>
              </a:pP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endPar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5" name="Hình ảnh 4" descr="Ảnh có chứa Phim hoạt hình, hình mẫu, phim hoạt hình&#10;&#10;Mô tả được tạo tự động">
            <a:extLst>
              <a:ext uri="{FF2B5EF4-FFF2-40B4-BE49-F238E27FC236}">
                <a16:creationId xmlns:a16="http://schemas.microsoft.com/office/drawing/2014/main" id="{137A631D-9B51-7574-5D13-E790D151CE1C}"/>
              </a:ext>
            </a:extLst>
          </p:cNvPr>
          <p:cNvPicPr>
            <a:picLocks noChangeAspect="1"/>
          </p:cNvPicPr>
          <p:nvPr/>
        </p:nvPicPr>
        <p:blipFill>
          <a:blip r:embed="rId5"/>
          <a:stretch>
            <a:fillRect/>
          </a:stretch>
        </p:blipFill>
        <p:spPr>
          <a:xfrm>
            <a:off x="3445662" y="2019869"/>
            <a:ext cx="5300673" cy="5290072"/>
          </a:xfrm>
          <a:prstGeom prst="rect">
            <a:avLst/>
          </a:prstGeom>
        </p:spPr>
      </p:pic>
    </p:spTree>
    <p:controls>
      <mc:AlternateContent xmlns:mc="http://schemas.openxmlformats.org/markup-compatibility/2006">
        <mc:Choice xmlns:v="urn:schemas-microsoft-com:vml" Requires="v">
          <p:control name="TextBox1" r:id="rId1" imgW="4851360" imgH="1244520"/>
        </mc:Choice>
        <mc:Fallback>
          <p:control name="TextBox1" r:id="rId1" imgW="4851360" imgH="1244520">
            <p:pic>
              <p:nvPicPr>
                <p:cNvPr id="6" name="TextBox1">
                  <a:extLst>
                    <a:ext uri="{FF2B5EF4-FFF2-40B4-BE49-F238E27FC236}">
                      <a16:creationId xmlns:a16="http://schemas.microsoft.com/office/drawing/2014/main" id="{375B3A8B-AC62-47E1-5F4F-6D9F0C399F9D}"/>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138567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Hình ảnh 5" descr="Ảnh có chứa hình mẫu, phim hoạt hình, minh họa, hình vẽ&#10;&#10;Mô tả được tạo tự động">
            <a:extLst>
              <a:ext uri="{FF2B5EF4-FFF2-40B4-BE49-F238E27FC236}">
                <a16:creationId xmlns:a16="http://schemas.microsoft.com/office/drawing/2014/main" id="{18F40E68-DC79-39D3-4285-D969E447FE4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55133" y="2568680"/>
            <a:ext cx="6040228" cy="4831951"/>
          </a:xfrm>
          <a:prstGeom prst="rect">
            <a:avLst/>
          </a:prstGeom>
        </p:spPr>
      </p:pic>
      <p:grpSp>
        <p:nvGrpSpPr>
          <p:cNvPr id="2" name="Group 11">
            <a:extLst>
              <a:ext uri="{FF2B5EF4-FFF2-40B4-BE49-F238E27FC236}">
                <a16:creationId xmlns:a16="http://schemas.microsoft.com/office/drawing/2014/main" id="{E51D0CEA-4837-CC18-7C3D-2E6FCD33FA06}"/>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26C7C8B0-BD43-34F8-F505-68340FDFE5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14419" y="0"/>
              <a:ext cx="4477581" cy="3942137"/>
            </a:xfrm>
            <a:prstGeom prst="rect">
              <a:avLst/>
            </a:prstGeom>
          </p:spPr>
        </p:pic>
        <p:pic>
          <p:nvPicPr>
            <p:cNvPr id="5" name="Picture 7">
              <a:extLst>
                <a:ext uri="{FF2B5EF4-FFF2-40B4-BE49-F238E27FC236}">
                  <a16:creationId xmlns:a16="http://schemas.microsoft.com/office/drawing/2014/main" id="{DD2F136B-BE16-3178-175D-A109E52CC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699" y="151189"/>
              <a:ext cx="4477581" cy="3942137"/>
            </a:xfrm>
            <a:prstGeom prst="rect">
              <a:avLst/>
            </a:prstGeom>
          </p:spPr>
        </p:pic>
        <p:pic>
          <p:nvPicPr>
            <p:cNvPr id="8" name="Picture 12">
              <a:extLst>
                <a:ext uri="{FF2B5EF4-FFF2-40B4-BE49-F238E27FC236}">
                  <a16:creationId xmlns:a16="http://schemas.microsoft.com/office/drawing/2014/main" id="{91A6294E-A43C-BC4A-B537-99F616A258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2968" y="2012939"/>
              <a:ext cx="4696391" cy="921588"/>
            </a:xfrm>
            <a:prstGeom prst="rect">
              <a:avLst/>
            </a:prstGeom>
          </p:spPr>
        </p:pic>
      </p:grpSp>
      <p:grpSp>
        <p:nvGrpSpPr>
          <p:cNvPr id="18" name="Group 11">
            <a:extLst>
              <a:ext uri="{FF2B5EF4-FFF2-40B4-BE49-F238E27FC236}">
                <a16:creationId xmlns:a16="http://schemas.microsoft.com/office/drawing/2014/main" id="{9893145D-614A-A4F6-F3E5-C8252DCBC164}"/>
              </a:ext>
            </a:extLst>
          </p:cNvPr>
          <p:cNvGrpSpPr/>
          <p:nvPr/>
        </p:nvGrpSpPr>
        <p:grpSpPr>
          <a:xfrm>
            <a:off x="3516024" y="85794"/>
            <a:ext cx="4930277" cy="1027678"/>
            <a:chOff x="-555806" y="-12015"/>
            <a:chExt cx="4930277" cy="1027678"/>
          </a:xfrm>
        </p:grpSpPr>
        <p:sp>
          <p:nvSpPr>
            <p:cNvPr id="19" name="文本框 18">
              <a:extLst>
                <a:ext uri="{FF2B5EF4-FFF2-40B4-BE49-F238E27FC236}">
                  <a16:creationId xmlns:a16="http://schemas.microsoft.com/office/drawing/2014/main" id="{53BD2665-9FAD-8CA0-C443-29C414EDE3A5}"/>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20" name="文本框 18">
              <a:extLst>
                <a:ext uri="{FF2B5EF4-FFF2-40B4-BE49-F238E27FC236}">
                  <a16:creationId xmlns:a16="http://schemas.microsoft.com/office/drawing/2014/main" id="{F8DAC61A-B798-DF94-CC68-787D711447CA}"/>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grpSp>
        <p:nvGrpSpPr>
          <p:cNvPr id="4" name="Group 11">
            <a:extLst>
              <a:ext uri="{FF2B5EF4-FFF2-40B4-BE49-F238E27FC236}">
                <a16:creationId xmlns:a16="http://schemas.microsoft.com/office/drawing/2014/main" id="{D5E7CCE5-10C2-61A8-ACA4-F6048B76907E}"/>
              </a:ext>
            </a:extLst>
          </p:cNvPr>
          <p:cNvGrpSpPr/>
          <p:nvPr/>
        </p:nvGrpSpPr>
        <p:grpSpPr>
          <a:xfrm>
            <a:off x="89699" y="137160"/>
            <a:ext cx="12102301" cy="4093326"/>
            <a:chOff x="89699" y="0"/>
            <a:chExt cx="12102301" cy="4093326"/>
          </a:xfrm>
        </p:grpSpPr>
        <p:pic>
          <p:nvPicPr>
            <p:cNvPr id="7" name="Picture 7">
              <a:extLst>
                <a:ext uri="{FF2B5EF4-FFF2-40B4-BE49-F238E27FC236}">
                  <a16:creationId xmlns:a16="http://schemas.microsoft.com/office/drawing/2014/main" id="{38B6C37B-58B9-96E7-D114-482982B455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14419" y="0"/>
              <a:ext cx="4477581" cy="3942137"/>
            </a:xfrm>
            <a:prstGeom prst="rect">
              <a:avLst/>
            </a:prstGeom>
          </p:spPr>
        </p:pic>
        <p:pic>
          <p:nvPicPr>
            <p:cNvPr id="9" name="Picture 7">
              <a:extLst>
                <a:ext uri="{FF2B5EF4-FFF2-40B4-BE49-F238E27FC236}">
                  <a16:creationId xmlns:a16="http://schemas.microsoft.com/office/drawing/2014/main" id="{D9BB778A-B1FB-33F6-7DA0-E952AB82D1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699" y="151189"/>
              <a:ext cx="4477581" cy="3942137"/>
            </a:xfrm>
            <a:prstGeom prst="rect">
              <a:avLst/>
            </a:prstGeom>
          </p:spPr>
        </p:pic>
        <p:pic>
          <p:nvPicPr>
            <p:cNvPr id="10" name="Picture 12">
              <a:extLst>
                <a:ext uri="{FF2B5EF4-FFF2-40B4-BE49-F238E27FC236}">
                  <a16:creationId xmlns:a16="http://schemas.microsoft.com/office/drawing/2014/main" id="{EACF0E3B-6F18-5BDC-3FE6-685AEACB85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2968" y="2012939"/>
              <a:ext cx="4696391" cy="921588"/>
            </a:xfrm>
            <a:prstGeom prst="rect">
              <a:avLst/>
            </a:prstGeom>
          </p:spPr>
        </p:pic>
      </p:grpSp>
      <p:grpSp>
        <p:nvGrpSpPr>
          <p:cNvPr id="11" name="Group 6">
            <a:extLst>
              <a:ext uri="{FF2B5EF4-FFF2-40B4-BE49-F238E27FC236}">
                <a16:creationId xmlns:a16="http://schemas.microsoft.com/office/drawing/2014/main" id="{8C212D6B-F688-8860-F227-5998B72B0DAB}"/>
              </a:ext>
            </a:extLst>
          </p:cNvPr>
          <p:cNvGrpSpPr/>
          <p:nvPr/>
        </p:nvGrpSpPr>
        <p:grpSpPr>
          <a:xfrm>
            <a:off x="1452790" y="991313"/>
            <a:ext cx="9056744" cy="1576585"/>
            <a:chOff x="5334131" y="6585062"/>
            <a:chExt cx="13208092" cy="2276820"/>
          </a:xfrm>
        </p:grpSpPr>
        <p:sp>
          <p:nvSpPr>
            <p:cNvPr id="12" name="TextBox 7">
              <a:extLst>
                <a:ext uri="{FF2B5EF4-FFF2-40B4-BE49-F238E27FC236}">
                  <a16:creationId xmlns:a16="http://schemas.microsoft.com/office/drawing/2014/main" id="{351C8E03-0E04-A85E-233C-7FF8616AF214}"/>
                </a:ext>
              </a:extLst>
            </p:cNvPr>
            <p:cNvSpPr txBox="1"/>
            <p:nvPr/>
          </p:nvSpPr>
          <p:spPr>
            <a:xfrm>
              <a:off x="5334131" y="6585062"/>
              <a:ext cx="13208091" cy="2276820"/>
            </a:xfrm>
            <a:prstGeom prst="rect">
              <a:avLst/>
            </a:prstGeom>
            <a:noFill/>
          </p:spPr>
          <p:txBody>
            <a:bodyPr wrap="square" rtlCol="0">
              <a:spAutoFit/>
            </a:bodyPr>
            <a:lstStyle/>
            <a:p>
              <a:pPr algn="ctr">
                <a:lnSpc>
                  <a:spcPct val="130000"/>
                </a:lnSpc>
              </a:pPr>
              <a:r>
                <a:rPr lang="en-US" sz="80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LUYỆN ĐỌC HIỂU</a:t>
              </a:r>
              <a:endParaRPr lang="en-US" sz="80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3" name="TextBox 8">
              <a:extLst>
                <a:ext uri="{FF2B5EF4-FFF2-40B4-BE49-F238E27FC236}">
                  <a16:creationId xmlns:a16="http://schemas.microsoft.com/office/drawing/2014/main" id="{839F620B-DBA8-C3F4-1168-FB84E3A49741}"/>
                </a:ext>
              </a:extLst>
            </p:cNvPr>
            <p:cNvSpPr txBox="1"/>
            <p:nvPr/>
          </p:nvSpPr>
          <p:spPr>
            <a:xfrm>
              <a:off x="5334132" y="6585062"/>
              <a:ext cx="13208091" cy="2276820"/>
            </a:xfrm>
            <a:prstGeom prst="rect">
              <a:avLst/>
            </a:prstGeom>
            <a:noFill/>
          </p:spPr>
          <p:txBody>
            <a:bodyPr wrap="square" rtlCol="0">
              <a:spAutoFit/>
            </a:bodyPr>
            <a:lstStyle/>
            <a:p>
              <a:pPr algn="ctr">
                <a:lnSpc>
                  <a:spcPct val="130000"/>
                </a:lnSpc>
              </a:pP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Y</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Đ</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Ể</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164532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72000">
                                          <p:cBhvr additive="base">
                                            <p:cTn id="10"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2"/>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2" presetClass="entr" presetSubtype="1" fill="hold" nodeType="withEffect" p14:presetBounceEnd="72000">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14:bounceEnd="72000">
                                          <p:cBhvr additive="base">
                                            <p:cTn id="18"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4"/>
                                            </p:tgtEl>
                                          </p:cBhvr>
                                        </p:animEffect>
                                        <p:animScale>
                                          <p:cBhvr>
                                            <p:cTn id="23" dur="250" autoRev="1" fill="hold"/>
                                            <p:tgtEl>
                                              <p:spTgt spid="4"/>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50" fill="hold"/>
                                            <p:tgtEl>
                                              <p:spTgt spid="11"/>
                                            </p:tgtEl>
                                            <p:attrNameLst>
                                              <p:attrName>ppt_w</p:attrName>
                                            </p:attrNameLst>
                                          </p:cBhvr>
                                          <p:tavLst>
                                            <p:tav tm="0">
                                              <p:val>
                                                <p:fltVal val="0"/>
                                              </p:val>
                                            </p:tav>
                                            <p:tav tm="100000">
                                              <p:val>
                                                <p:strVal val="#ppt_w"/>
                                              </p:val>
                                            </p:tav>
                                          </p:tavLst>
                                        </p:anim>
                                        <p:anim calcmode="lin" valueType="num">
                                          <p:cBhvr>
                                            <p:cTn id="28" dur="250" fill="hold"/>
                                            <p:tgtEl>
                                              <p:spTgt spid="11"/>
                                            </p:tgtEl>
                                            <p:attrNameLst>
                                              <p:attrName>ppt_h</p:attrName>
                                            </p:attrNameLst>
                                          </p:cBhvr>
                                          <p:tavLst>
                                            <p:tav tm="0">
                                              <p:val>
                                                <p:fltVal val="0"/>
                                              </p:val>
                                            </p:tav>
                                            <p:tav tm="100000">
                                              <p:val>
                                                <p:strVal val="#ppt_h"/>
                                              </p:val>
                                            </p:tav>
                                          </p:tavLst>
                                        </p:anim>
                                        <p:animEffect transition="in" filter="fade">
                                          <p:cBhvr>
                                            <p:cTn id="29" dur="2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30" fill="hold">
                                <p:stCondLst>
                                  <p:cond delay="2750"/>
                                </p:stCondLst>
                                <p:childTnLst>
                                  <p:par>
                                    <p:cTn id="31" presetID="6" presetClass="emph" presetSubtype="0" fill="hold" nodeType="afterEffect" p14:presetBounceEnd="98000">
                                      <p:stCondLst>
                                        <p:cond delay="0"/>
                                      </p:stCondLst>
                                      <p:childTnLst>
                                        <p:animScale p14:bounceEnd="98000">
                                          <p:cBhvr>
                                            <p:cTn id="32" dur="2000" fill="hold"/>
                                            <p:tgtEl>
                                              <p:spTgt spid="11"/>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2" presetClass="entr" presetSubtype="1"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4"/>
                                            </p:tgtEl>
                                          </p:cBhvr>
                                        </p:animEffect>
                                        <p:animScale>
                                          <p:cBhvr>
                                            <p:cTn id="23" dur="250" autoRev="1" fill="hold"/>
                                            <p:tgtEl>
                                              <p:spTgt spid="4"/>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11" name="Trò-chơi-chíu.wav"/>
                                            </p:tgtEl>
                                          </p:cMediaNode>
                                        </p:audio>
                                      </p:sub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50" fill="hold"/>
                                            <p:tgtEl>
                                              <p:spTgt spid="11"/>
                                            </p:tgtEl>
                                            <p:attrNameLst>
                                              <p:attrName>ppt_w</p:attrName>
                                            </p:attrNameLst>
                                          </p:cBhvr>
                                          <p:tavLst>
                                            <p:tav tm="0">
                                              <p:val>
                                                <p:fltVal val="0"/>
                                              </p:val>
                                            </p:tav>
                                            <p:tav tm="100000">
                                              <p:val>
                                                <p:strVal val="#ppt_w"/>
                                              </p:val>
                                            </p:tav>
                                          </p:tavLst>
                                        </p:anim>
                                        <p:anim calcmode="lin" valueType="num">
                                          <p:cBhvr>
                                            <p:cTn id="28" dur="250" fill="hold"/>
                                            <p:tgtEl>
                                              <p:spTgt spid="11"/>
                                            </p:tgtEl>
                                            <p:attrNameLst>
                                              <p:attrName>ppt_h</p:attrName>
                                            </p:attrNameLst>
                                          </p:cBhvr>
                                          <p:tavLst>
                                            <p:tav tm="0">
                                              <p:val>
                                                <p:fltVal val="0"/>
                                              </p:val>
                                            </p:tav>
                                            <p:tav tm="100000">
                                              <p:val>
                                                <p:strVal val="#ppt_h"/>
                                              </p:val>
                                            </p:tav>
                                          </p:tavLst>
                                        </p:anim>
                                        <p:animEffect transition="in" filter="fade">
                                          <p:cBhvr>
                                            <p:cTn id="29" dur="2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12" name="whoosh.wav"/>
                                            </p:tgtEl>
                                          </p:cMediaNode>
                                        </p:audio>
                                      </p:subTnLst>
                                    </p:cTn>
                                  </p:par>
                                </p:childTnLst>
                              </p:cTn>
                            </p:par>
                            <p:par>
                              <p:cTn id="30" fill="hold">
                                <p:stCondLst>
                                  <p:cond delay="2750"/>
                                </p:stCondLst>
                                <p:childTnLst>
                                  <p:par>
                                    <p:cTn id="31" presetID="6" presetClass="emph" presetSubtype="0" fill="hold" nodeType="afterEffect">
                                      <p:stCondLst>
                                        <p:cond delay="0"/>
                                      </p:stCondLst>
                                      <p:childTnLst>
                                        <p:animScale>
                                          <p:cBhvr>
                                            <p:cTn id="32" dur="2000" fill="hold"/>
                                            <p:tgtEl>
                                              <p:spTgt spid="11"/>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379829"/>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21">
            <a:extLst>
              <a:ext uri="{FF2B5EF4-FFF2-40B4-BE49-F238E27FC236}">
                <a16:creationId xmlns:a16="http://schemas.microsoft.com/office/drawing/2014/main" id="{EA58B444-0E60-F38A-CF9D-AFC519C9DE22}"/>
              </a:ext>
            </a:extLst>
          </p:cNvPr>
          <p:cNvSpPr/>
          <p:nvPr/>
        </p:nvSpPr>
        <p:spPr>
          <a:xfrm>
            <a:off x="300111" y="273634"/>
            <a:ext cx="11591778" cy="6533415"/>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0" name="Hình ảnh 39">
            <a:extLst>
              <a:ext uri="{FF2B5EF4-FFF2-40B4-BE49-F238E27FC236}">
                <a16:creationId xmlns:a16="http://schemas.microsoft.com/office/drawing/2014/main" id="{EFA2C28F-62BF-07A5-7F43-BCAB93A2E399}"/>
              </a:ext>
            </a:extLst>
          </p:cNvPr>
          <p:cNvPicPr>
            <a:picLocks noChangeAspect="1"/>
          </p:cNvPicPr>
          <p:nvPr/>
        </p:nvPicPr>
        <p:blipFill>
          <a:blip r:embed="rId3"/>
          <a:stretch>
            <a:fillRect/>
          </a:stretch>
        </p:blipFill>
        <p:spPr>
          <a:xfrm>
            <a:off x="-25662" y="305165"/>
            <a:ext cx="12034547" cy="1225402"/>
          </a:xfrm>
          <a:prstGeom prst="rect">
            <a:avLst/>
          </a:prstGeom>
        </p:spPr>
      </p:pic>
      <p:pic>
        <p:nvPicPr>
          <p:cNvPr id="3" name="Picture 2">
            <a:extLst>
              <a:ext uri="{FF2B5EF4-FFF2-40B4-BE49-F238E27FC236}">
                <a16:creationId xmlns:a16="http://schemas.microsoft.com/office/drawing/2014/main" id="{25D0919F-CA92-1347-1092-0F2B59B4D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11" y="1219314"/>
            <a:ext cx="11383002" cy="5071127"/>
          </a:xfrm>
          <a:prstGeom prst="rect">
            <a:avLst/>
          </a:prstGeom>
        </p:spPr>
      </p:pic>
    </p:spTree>
    <p:extLst>
      <p:ext uri="{BB962C8B-B14F-4D97-AF65-F5344CB8AC3E}">
        <p14:creationId xmlns:p14="http://schemas.microsoft.com/office/powerpoint/2010/main" val="272133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45148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21">
            <a:extLst>
              <a:ext uri="{FF2B5EF4-FFF2-40B4-BE49-F238E27FC236}">
                <a16:creationId xmlns:a16="http://schemas.microsoft.com/office/drawing/2014/main" id="{EA58B444-0E60-F38A-CF9D-AFC519C9DE22}"/>
              </a:ext>
            </a:extLst>
          </p:cNvPr>
          <p:cNvSpPr/>
          <p:nvPr/>
        </p:nvSpPr>
        <p:spPr>
          <a:xfrm>
            <a:off x="300111" y="631208"/>
            <a:ext cx="11591778" cy="5595583"/>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a:extLst>
              <a:ext uri="{FF2B5EF4-FFF2-40B4-BE49-F238E27FC236}">
                <a16:creationId xmlns:a16="http://schemas.microsoft.com/office/drawing/2014/main" id="{A85B12E4-DEB3-243D-4005-B76E0494E1E7}"/>
              </a:ext>
            </a:extLst>
          </p:cNvPr>
          <p:cNvGrpSpPr/>
          <p:nvPr/>
        </p:nvGrpSpPr>
        <p:grpSpPr>
          <a:xfrm>
            <a:off x="66692" y="835674"/>
            <a:ext cx="11491120" cy="1448257"/>
            <a:chOff x="32389" y="335177"/>
            <a:chExt cx="11491120" cy="1448257"/>
          </a:xfrm>
        </p:grpSpPr>
        <p:sp>
          <p:nvSpPr>
            <p:cNvPr id="10" name="Hình chữ nhật: Góc Tròn 9">
              <a:extLst>
                <a:ext uri="{FF2B5EF4-FFF2-40B4-BE49-F238E27FC236}">
                  <a16:creationId xmlns:a16="http://schemas.microsoft.com/office/drawing/2014/main" id="{2265CA36-D5B2-05BD-419E-F1AB269162E4}"/>
                </a:ext>
              </a:extLst>
            </p:cNvPr>
            <p:cNvSpPr/>
            <p:nvPr/>
          </p:nvSpPr>
          <p:spPr>
            <a:xfrm>
              <a:off x="684345" y="335177"/>
              <a:ext cx="10839164" cy="1448257"/>
            </a:xfrm>
            <a:prstGeom prst="roundRect">
              <a:avLst/>
            </a:prstGeom>
            <a:solidFill>
              <a:schemeClr val="accent5">
                <a:lumMod val="40000"/>
                <a:lumOff val="6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Ở đoạn đầu, sự xuất hiện của con chim chiền chiện được tả có gì đặc biệt?</a:t>
              </a:r>
            </a:p>
          </p:txBody>
        </p:sp>
        <p:pic>
          <p:nvPicPr>
            <p:cNvPr id="11" name="Picture 2" descr="Free vector vector number set 3d font">
              <a:extLst>
                <a:ext uri="{FF2B5EF4-FFF2-40B4-BE49-F238E27FC236}">
                  <a16:creationId xmlns:a16="http://schemas.microsoft.com/office/drawing/2014/main" id="{74013FFC-E9DC-5096-5A86-8E216FA3018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32389" y="627947"/>
              <a:ext cx="933569" cy="88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20">
            <a:extLst>
              <a:ext uri="{FF2B5EF4-FFF2-40B4-BE49-F238E27FC236}">
                <a16:creationId xmlns:a16="http://schemas.microsoft.com/office/drawing/2014/main" id="{9D8DAE7A-7D10-99F2-0037-09B4F21A041A}"/>
              </a:ext>
            </a:extLst>
          </p:cNvPr>
          <p:cNvGrpSpPr/>
          <p:nvPr/>
        </p:nvGrpSpPr>
        <p:grpSpPr>
          <a:xfrm>
            <a:off x="536734" y="3437834"/>
            <a:ext cx="10834815" cy="2505234"/>
            <a:chOff x="473265" y="4763347"/>
            <a:chExt cx="10834815" cy="2505234"/>
          </a:xfrm>
        </p:grpSpPr>
        <p:sp>
          <p:nvSpPr>
            <p:cNvPr id="3" name="TextBox 16">
              <a:extLst>
                <a:ext uri="{FF2B5EF4-FFF2-40B4-BE49-F238E27FC236}">
                  <a16:creationId xmlns:a16="http://schemas.microsoft.com/office/drawing/2014/main" id="{0E6F96BE-89A2-BFF8-E207-3BF9BB33DDFC}"/>
                </a:ext>
              </a:extLst>
            </p:cNvPr>
            <p:cNvSpPr txBox="1"/>
            <p:nvPr/>
          </p:nvSpPr>
          <p:spPr>
            <a:xfrm>
              <a:off x="917046" y="4782794"/>
              <a:ext cx="10391034" cy="2485787"/>
            </a:xfrm>
            <a:prstGeom prst="roundRect">
              <a:avLst/>
            </a:prstGeom>
            <a:solidFill>
              <a:srgbClr val="FFEBFF"/>
            </a:solidFill>
            <a:ln w="38100">
              <a:solidFill>
                <a:srgbClr val="FF5050"/>
              </a:solidFill>
            </a:ln>
          </p:spPr>
          <p:txBody>
            <a:bodyPr wrap="square" rtlCol="0">
              <a:spAutoFit/>
            </a:bodyPr>
            <a:lstStyle/>
            <a:p>
              <a:pPr algn="just"/>
              <a:r>
                <a:rPr lang="vi-VN" sz="2800" b="1">
                  <a:ea typeface="Roboto" panose="02000000000000000000" pitchFamily="2" charset="0"/>
                </a:rPr>
                <a:t>- Sự xuất hiện của con chim chiền chiện trong đoạn đầu được tả bằng hình ảnh: một cánh chiền chiện bay lên. Thoạt đầu như một viên đá ném vút lên trời. Nhưng viên đá ấy như có một sức thần không rơi xuống, nó cứ lao vút, lao vút mãi lên chín tầng mây.</a:t>
              </a:r>
              <a:endParaRPr lang="vi-VN" sz="3200" b="1" i="1">
                <a:latin typeface="Calibri" panose="020F0502020204030204" pitchFamily="34" charset="0"/>
                <a:ea typeface="Roboto" panose="02000000000000000000" pitchFamily="2" charset="0"/>
                <a:cs typeface="Calibri" panose="020F0502020204030204" pitchFamily="34" charset="0"/>
              </a:endParaRPr>
            </a:p>
          </p:txBody>
        </p:sp>
        <p:pic>
          <p:nvPicPr>
            <p:cNvPr id="4" name="Picture 14">
              <a:extLst>
                <a:ext uri="{FF2B5EF4-FFF2-40B4-BE49-F238E27FC236}">
                  <a16:creationId xmlns:a16="http://schemas.microsoft.com/office/drawing/2014/main" id="{9E869B7A-2C5C-B7F4-2CA6-5C5F8A9017AA}"/>
                </a:ext>
              </a:extLst>
            </p:cNvPr>
            <p:cNvPicPr>
              <a:picLocks noChangeAspect="1"/>
            </p:cNvPicPr>
            <p:nvPr/>
          </p:nvPicPr>
          <p:blipFill>
            <a:blip r:embed="rId6"/>
            <a:stretch>
              <a:fillRect/>
            </a:stretch>
          </p:blipFill>
          <p:spPr>
            <a:xfrm>
              <a:off x="473265" y="4763347"/>
              <a:ext cx="887562" cy="802640"/>
            </a:xfrm>
            <a:prstGeom prst="rect">
              <a:avLst/>
            </a:prstGeom>
          </p:spPr>
        </p:pic>
      </p:grpSp>
      <p:sp>
        <p:nvSpPr>
          <p:cNvPr id="20" name="Rectangle: Rounded Corners 21">
            <a:extLst>
              <a:ext uri="{FF2B5EF4-FFF2-40B4-BE49-F238E27FC236}">
                <a16:creationId xmlns:a16="http://schemas.microsoft.com/office/drawing/2014/main" id="{93C823DF-BF44-3280-76B4-46E4A997AC15}"/>
              </a:ext>
            </a:extLst>
          </p:cNvPr>
          <p:cNvSpPr/>
          <p:nvPr/>
        </p:nvSpPr>
        <p:spPr>
          <a:xfrm>
            <a:off x="3946229" y="2488396"/>
            <a:ext cx="3732047" cy="796835"/>
          </a:xfrm>
          <a:prstGeom prst="roundRect">
            <a:avLst>
              <a:gd name="adj" fmla="val 50000"/>
            </a:avLst>
          </a:prstGeom>
          <a:solidFill>
            <a:srgbClr val="EEF6FB"/>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noFill/>
                  <a:prstDash val="solid"/>
                </a:ln>
                <a:solidFill>
                  <a:srgbClr val="FF6699"/>
                </a:solidFill>
                <a:latin typeface="iCiel Pony" panose="02000000000000000000" pitchFamily="2" charset="0"/>
              </a:rPr>
              <a:t>Đọc đoạn 1:</a:t>
            </a:r>
            <a:endParaRPr lang="en-US" sz="4000" dirty="0">
              <a:ln w="9525">
                <a:noFill/>
                <a:prstDash val="solid"/>
              </a:ln>
              <a:solidFill>
                <a:srgbClr val="FF6699"/>
              </a:solidFill>
              <a:latin typeface="iCiel Pony" panose="02000000000000000000" pitchFamily="2" charset="0"/>
            </a:endParaRPr>
          </a:p>
        </p:txBody>
      </p:sp>
    </p:spTree>
    <p:extLst>
      <p:ext uri="{BB962C8B-B14F-4D97-AF65-F5344CB8AC3E}">
        <p14:creationId xmlns:p14="http://schemas.microsoft.com/office/powerpoint/2010/main" val="1427908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000">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45148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Rounded Corners 21">
            <a:extLst>
              <a:ext uri="{FF2B5EF4-FFF2-40B4-BE49-F238E27FC236}">
                <a16:creationId xmlns:a16="http://schemas.microsoft.com/office/drawing/2014/main" id="{7D421F4A-396A-857C-9F72-06110339DA82}"/>
              </a:ext>
            </a:extLst>
          </p:cNvPr>
          <p:cNvSpPr/>
          <p:nvPr/>
        </p:nvSpPr>
        <p:spPr>
          <a:xfrm>
            <a:off x="1119116" y="534470"/>
            <a:ext cx="9539785" cy="2248469"/>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D68DAE8F-0DC5-A368-127B-7D5FEF203655}"/>
              </a:ext>
            </a:extLst>
          </p:cNvPr>
          <p:cNvSpPr txBox="1"/>
          <p:nvPr/>
        </p:nvSpPr>
        <p:spPr>
          <a:xfrm>
            <a:off x="2826533" y="805315"/>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1:</a:t>
            </a:r>
            <a:endParaRPr lang="sv-SE" sz="4800" dirty="0">
              <a:solidFill>
                <a:srgbClr val="00B0F0"/>
              </a:solidFill>
              <a:latin typeface="iCiel Pony" panose="02000000000000000000" pitchFamily="2" charset="-93"/>
              <a:cs typeface="Arial" panose="020B0604020202020204" pitchFamily="34" charset="0"/>
            </a:endParaRPr>
          </a:p>
        </p:txBody>
      </p:sp>
      <p:sp>
        <p:nvSpPr>
          <p:cNvPr id="6" name="Hộp Văn bản 5">
            <a:extLst>
              <a:ext uri="{FF2B5EF4-FFF2-40B4-BE49-F238E27FC236}">
                <a16:creationId xmlns:a16="http://schemas.microsoft.com/office/drawing/2014/main" id="{AB92197A-F44B-D93E-F298-56685CE236E0}"/>
              </a:ext>
            </a:extLst>
          </p:cNvPr>
          <p:cNvSpPr txBox="1"/>
          <p:nvPr/>
        </p:nvSpPr>
        <p:spPr>
          <a:xfrm>
            <a:off x="1895612" y="1745692"/>
            <a:ext cx="8400769" cy="707886"/>
          </a:xfrm>
          <a:prstGeom prst="rect">
            <a:avLst/>
          </a:prstGeom>
          <a:noFill/>
        </p:spPr>
        <p:txBody>
          <a:bodyPr wrap="square">
            <a:spAutoFit/>
          </a:bodyPr>
          <a:lstStyle/>
          <a:p>
            <a:pPr algn="just"/>
            <a:r>
              <a:rPr lang="vi-VN" sz="4000" b="1">
                <a:latin typeface="Calibri" panose="020F0502020204030204" pitchFamily="34" charset="0"/>
                <a:ea typeface="Times New Roman" panose="02020603050405020304" pitchFamily="18" charset="0"/>
                <a:cs typeface="Calibri" panose="020F0502020204030204" pitchFamily="34" charset="0"/>
              </a:rPr>
              <a:t>Sự xuất hiện của con chim chiền chiện.</a:t>
            </a:r>
            <a:endParaRPr lang="en-US" sz="4000" b="1">
              <a:latin typeface="Calibri" panose="020F0502020204030204" pitchFamily="34" charset="0"/>
              <a:cs typeface="Calibri" panose="020F0502020204030204" pitchFamily="34" charset="0"/>
            </a:endParaRPr>
          </a:p>
        </p:txBody>
      </p:sp>
      <p:pic>
        <p:nvPicPr>
          <p:cNvPr id="15" name="Hình ảnh 14" descr="Ảnh có chứa hình vẽ, hình mẫu, minh họa, Phim hoạt hình&#10;&#10;Mô tả được tạo tự động">
            <a:extLst>
              <a:ext uri="{FF2B5EF4-FFF2-40B4-BE49-F238E27FC236}">
                <a16:creationId xmlns:a16="http://schemas.microsoft.com/office/drawing/2014/main" id="{E939A362-93A1-42C2-D67B-975532FBFB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68419" l="54431" r="95343">
                        <a14:foregroundMark x1="79204" y1="16822" x2="75517" y2="58957"/>
                        <a14:foregroundMark x1="56953" y1="33037" x2="56953" y2="33037"/>
                        <a14:foregroundMark x1="73027" y1="65507" x2="73027" y2="65507"/>
                        <a14:foregroundMark x1="78137" y1="64739" x2="78137" y2="64739"/>
                        <a14:foregroundMark x1="69470" y1="60857" x2="76746" y2="67125"/>
                        <a14:foregroundMark x1="76746" y1="67125" x2="78752" y2="60493"/>
                        <a14:foregroundMark x1="71022" y1="23372" x2="70569" y2="52770"/>
                        <a14:foregroundMark x1="74580" y1="30530" x2="72089" y2="54873"/>
                        <a14:foregroundMark x1="84153" y1="30530" x2="77329" y2="45774"/>
                        <a14:foregroundMark x1="77329" y1="45774" x2="64683" y2="43591"/>
                        <a14:foregroundMark x1="64683" y1="43591" x2="64715" y2="33482"/>
                        <a14:foregroundMark x1="64715" y1="33482" x2="65912" y2="30732"/>
                        <a14:foregroundMark x1="54495" y1="40962" x2="54495" y2="40962"/>
                        <a14:foregroundMark x1="84767" y1="32471" x2="88648" y2="37687"/>
                        <a14:foregroundMark x1="88648" y1="37687" x2="88648" y2="37687"/>
                        <a14:foregroundMark x1="79366" y1="62232" x2="77684" y2="67651"/>
                        <a14:foregroundMark x1="72574" y1="65912" x2="76294" y2="68419"/>
                        <a14:foregroundMark x1="64683" y1="56409" x2="64683" y2="56409"/>
                        <a14:foregroundMark x1="83862" y1="57582" x2="83862" y2="57582"/>
                        <a14:foregroundMark x1="89263" y1="32673" x2="88648" y2="40962"/>
                      </a14:backgroundRemoval>
                    </a14:imgEffect>
                  </a14:imgLayer>
                </a14:imgProps>
              </a:ext>
              <a:ext uri="{28A0092B-C50C-407E-A947-70E740481C1C}">
                <a14:useLocalDpi xmlns:a14="http://schemas.microsoft.com/office/drawing/2010/main" val="0"/>
              </a:ext>
            </a:extLst>
          </a:blip>
          <a:srcRect l="54019" b="29231"/>
          <a:stretch/>
        </p:blipFill>
        <p:spPr>
          <a:xfrm>
            <a:off x="4671318" y="2562958"/>
            <a:ext cx="3412507" cy="4201557"/>
          </a:xfrm>
          <a:prstGeom prst="rect">
            <a:avLst/>
          </a:prstGeom>
        </p:spPr>
      </p:pic>
    </p:spTree>
    <p:extLst>
      <p:ext uri="{BB962C8B-B14F-4D97-AF65-F5344CB8AC3E}">
        <p14:creationId xmlns:p14="http://schemas.microsoft.com/office/powerpoint/2010/main" val="298917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164877"/>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21">
            <a:extLst>
              <a:ext uri="{FF2B5EF4-FFF2-40B4-BE49-F238E27FC236}">
                <a16:creationId xmlns:a16="http://schemas.microsoft.com/office/drawing/2014/main" id="{EA58B444-0E60-F38A-CF9D-AFC519C9DE22}"/>
              </a:ext>
            </a:extLst>
          </p:cNvPr>
          <p:cNvSpPr/>
          <p:nvPr/>
        </p:nvSpPr>
        <p:spPr>
          <a:xfrm>
            <a:off x="300111" y="344605"/>
            <a:ext cx="11591778" cy="6226792"/>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9D8DAE7A-7D10-99F2-0037-09B4F21A041A}"/>
              </a:ext>
            </a:extLst>
          </p:cNvPr>
          <p:cNvGrpSpPr/>
          <p:nvPr/>
        </p:nvGrpSpPr>
        <p:grpSpPr>
          <a:xfrm>
            <a:off x="491875" y="3411428"/>
            <a:ext cx="10834815" cy="2981960"/>
            <a:chOff x="473265" y="4763347"/>
            <a:chExt cx="10834815" cy="2981960"/>
          </a:xfrm>
        </p:grpSpPr>
        <p:sp>
          <p:nvSpPr>
            <p:cNvPr id="3" name="TextBox 16">
              <a:extLst>
                <a:ext uri="{FF2B5EF4-FFF2-40B4-BE49-F238E27FC236}">
                  <a16:creationId xmlns:a16="http://schemas.microsoft.com/office/drawing/2014/main" id="{0E6F96BE-89A2-BFF8-E207-3BF9BB33DDFC}"/>
                </a:ext>
              </a:extLst>
            </p:cNvPr>
            <p:cNvSpPr txBox="1"/>
            <p:nvPr/>
          </p:nvSpPr>
          <p:spPr>
            <a:xfrm>
              <a:off x="917046" y="4782794"/>
              <a:ext cx="10391034" cy="2962513"/>
            </a:xfrm>
            <a:prstGeom prst="roundRect">
              <a:avLst/>
            </a:prstGeom>
            <a:solidFill>
              <a:srgbClr val="FFEBFF"/>
            </a:solidFill>
            <a:ln w="38100">
              <a:solidFill>
                <a:srgbClr val="FF5050"/>
              </a:solidFill>
            </a:ln>
          </p:spPr>
          <p:txBody>
            <a:bodyPr wrap="square" rtlCol="0">
              <a:spAutoFit/>
            </a:bodyPr>
            <a:lstStyle/>
            <a:p>
              <a:pPr algn="just"/>
              <a:r>
                <a:rPr lang="vi-VN" sz="2800" b="1">
                  <a:ea typeface="Roboto" panose="02000000000000000000" pitchFamily="2" charset="0"/>
                </a:rPr>
                <a:t>Những từ ngữ gợi tả tiếng hót của con chim chiền chiện ở đoạn 2: trong sáng diệu kì, ríu ran đổ hồi, âm điệu hài hoà đến tinh tế, vừa đượm vẻ hồn nhiên, vừa thơ thới, thanh thản,... cách sử dụng từ ngữ đa dạng, phong phú, vừa đặc tả được tiếng chim, vừa thể hiện được sức truyền cảm của tiếng hót chim chiền chiện.</a:t>
              </a:r>
              <a:endParaRPr lang="vi-VN" sz="3200" b="1" i="1">
                <a:latin typeface="Calibri" panose="020F0502020204030204" pitchFamily="34" charset="0"/>
                <a:ea typeface="Roboto" panose="02000000000000000000" pitchFamily="2" charset="0"/>
                <a:cs typeface="Calibri" panose="020F0502020204030204" pitchFamily="34" charset="0"/>
              </a:endParaRPr>
            </a:p>
          </p:txBody>
        </p:sp>
        <p:pic>
          <p:nvPicPr>
            <p:cNvPr id="4" name="Picture 14">
              <a:extLst>
                <a:ext uri="{FF2B5EF4-FFF2-40B4-BE49-F238E27FC236}">
                  <a16:creationId xmlns:a16="http://schemas.microsoft.com/office/drawing/2014/main" id="{9E869B7A-2C5C-B7F4-2CA6-5C5F8A9017AA}"/>
                </a:ext>
              </a:extLst>
            </p:cNvPr>
            <p:cNvPicPr>
              <a:picLocks noChangeAspect="1"/>
            </p:cNvPicPr>
            <p:nvPr/>
          </p:nvPicPr>
          <p:blipFill>
            <a:blip r:embed="rId4"/>
            <a:stretch>
              <a:fillRect/>
            </a:stretch>
          </p:blipFill>
          <p:spPr>
            <a:xfrm>
              <a:off x="473265" y="4763347"/>
              <a:ext cx="887562" cy="802640"/>
            </a:xfrm>
            <a:prstGeom prst="rect">
              <a:avLst/>
            </a:prstGeom>
          </p:spPr>
        </p:pic>
      </p:grpSp>
      <p:sp>
        <p:nvSpPr>
          <p:cNvPr id="20" name="Rectangle: Rounded Corners 21">
            <a:extLst>
              <a:ext uri="{FF2B5EF4-FFF2-40B4-BE49-F238E27FC236}">
                <a16:creationId xmlns:a16="http://schemas.microsoft.com/office/drawing/2014/main" id="{93C823DF-BF44-3280-76B4-46E4A997AC15}"/>
              </a:ext>
            </a:extLst>
          </p:cNvPr>
          <p:cNvSpPr/>
          <p:nvPr/>
        </p:nvSpPr>
        <p:spPr>
          <a:xfrm>
            <a:off x="4088119" y="2336729"/>
            <a:ext cx="3732047" cy="796835"/>
          </a:xfrm>
          <a:prstGeom prst="roundRect">
            <a:avLst>
              <a:gd name="adj" fmla="val 50000"/>
            </a:avLst>
          </a:prstGeom>
          <a:solidFill>
            <a:srgbClr val="EEF6FB"/>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noFill/>
                  <a:prstDash val="solid"/>
                </a:ln>
                <a:solidFill>
                  <a:srgbClr val="FF6699"/>
                </a:solidFill>
                <a:latin typeface="iCiel Pony" panose="02000000000000000000" pitchFamily="2" charset="0"/>
              </a:rPr>
              <a:t>Đọc đoạn 2:</a:t>
            </a:r>
            <a:endParaRPr lang="en-US" sz="4000" dirty="0">
              <a:ln w="9525">
                <a:noFill/>
                <a:prstDash val="solid"/>
              </a:ln>
              <a:solidFill>
                <a:srgbClr val="FF6699"/>
              </a:solidFill>
              <a:latin typeface="iCiel Pony" panose="02000000000000000000" pitchFamily="2" charset="0"/>
            </a:endParaRPr>
          </a:p>
        </p:txBody>
      </p:sp>
      <p:grpSp>
        <p:nvGrpSpPr>
          <p:cNvPr id="5" name="Nhóm 4">
            <a:extLst>
              <a:ext uri="{FF2B5EF4-FFF2-40B4-BE49-F238E27FC236}">
                <a16:creationId xmlns:a16="http://schemas.microsoft.com/office/drawing/2014/main" id="{54F9E77F-A9D9-042A-A6A8-47AFD2315E8F}"/>
              </a:ext>
            </a:extLst>
          </p:cNvPr>
          <p:cNvGrpSpPr/>
          <p:nvPr/>
        </p:nvGrpSpPr>
        <p:grpSpPr>
          <a:xfrm>
            <a:off x="714417" y="626798"/>
            <a:ext cx="10754112" cy="1343177"/>
            <a:chOff x="302611" y="2043506"/>
            <a:chExt cx="10754112" cy="1343177"/>
          </a:xfrm>
        </p:grpSpPr>
        <p:sp>
          <p:nvSpPr>
            <p:cNvPr id="6" name="Hình chữ nhật: Góc Tròn 5">
              <a:extLst>
                <a:ext uri="{FF2B5EF4-FFF2-40B4-BE49-F238E27FC236}">
                  <a16:creationId xmlns:a16="http://schemas.microsoft.com/office/drawing/2014/main" id="{2AC0E303-33FD-CFC1-5323-DD973E45680A}"/>
                </a:ext>
              </a:extLst>
            </p:cNvPr>
            <p:cNvSpPr/>
            <p:nvPr/>
          </p:nvSpPr>
          <p:spPr>
            <a:xfrm>
              <a:off x="684345" y="2043506"/>
              <a:ext cx="10372378" cy="1343177"/>
            </a:xfrm>
            <a:prstGeom prst="roundRect">
              <a:avLst/>
            </a:prstGeom>
            <a:solidFill>
              <a:srgbClr val="FFCCFF"/>
            </a:solidFill>
            <a:ln w="3810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Tìm và nhận xét cách sử dụng từ ngữ gợi tả tiếng hót của con chim chiền chiện ở đoạn 2.</a:t>
              </a:r>
            </a:p>
          </p:txBody>
        </p:sp>
        <p:pic>
          <p:nvPicPr>
            <p:cNvPr id="9" name="Picture 2" descr="Free vector vector number set 3d font">
              <a:extLst>
                <a:ext uri="{FF2B5EF4-FFF2-40B4-BE49-F238E27FC236}">
                  <a16:creationId xmlns:a16="http://schemas.microsoft.com/office/drawing/2014/main" id="{280D3AC2-4B1B-4D7B-2EE6-5746D4FF30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302611" y="2043506"/>
              <a:ext cx="818060" cy="8818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489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000">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164877"/>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21">
            <a:extLst>
              <a:ext uri="{FF2B5EF4-FFF2-40B4-BE49-F238E27FC236}">
                <a16:creationId xmlns:a16="http://schemas.microsoft.com/office/drawing/2014/main" id="{EA58B444-0E60-F38A-CF9D-AFC519C9DE22}"/>
              </a:ext>
            </a:extLst>
          </p:cNvPr>
          <p:cNvSpPr/>
          <p:nvPr/>
        </p:nvSpPr>
        <p:spPr>
          <a:xfrm>
            <a:off x="300111" y="344605"/>
            <a:ext cx="11591778" cy="5945155"/>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9D8DAE7A-7D10-99F2-0037-09B4F21A041A}"/>
              </a:ext>
            </a:extLst>
          </p:cNvPr>
          <p:cNvGrpSpPr/>
          <p:nvPr/>
        </p:nvGrpSpPr>
        <p:grpSpPr>
          <a:xfrm>
            <a:off x="519963" y="2968188"/>
            <a:ext cx="10834815" cy="2845753"/>
            <a:chOff x="473265" y="4763347"/>
            <a:chExt cx="10834815" cy="2845753"/>
          </a:xfrm>
        </p:grpSpPr>
        <p:sp>
          <p:nvSpPr>
            <p:cNvPr id="3" name="TextBox 16">
              <a:extLst>
                <a:ext uri="{FF2B5EF4-FFF2-40B4-BE49-F238E27FC236}">
                  <a16:creationId xmlns:a16="http://schemas.microsoft.com/office/drawing/2014/main" id="{0E6F96BE-89A2-BFF8-E207-3BF9BB33DDFC}"/>
                </a:ext>
              </a:extLst>
            </p:cNvPr>
            <p:cNvSpPr txBox="1"/>
            <p:nvPr/>
          </p:nvSpPr>
          <p:spPr>
            <a:xfrm>
              <a:off x="917046" y="4782794"/>
              <a:ext cx="10391034" cy="282630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Chim gieo niềm yêu đời vô tư cho những người đang lam lũ trên mặt đất vì tiếng hót của nó trong sáng diệu kì, giọng ríu ran đổ hồi, âm điệu hài hoà đến tinh tế. Giọng hót vừa đượm vẻ hồn nhiên, vừa thơ thới, thanh thản </a:t>
              </a:r>
              <a:endParaRPr lang="vi-VN" sz="3600" b="1" i="1">
                <a:latin typeface="Calibri" panose="020F0502020204030204" pitchFamily="34" charset="0"/>
                <a:ea typeface="Roboto" panose="02000000000000000000" pitchFamily="2" charset="0"/>
                <a:cs typeface="Calibri" panose="020F0502020204030204" pitchFamily="34" charset="0"/>
              </a:endParaRPr>
            </a:p>
          </p:txBody>
        </p:sp>
        <p:pic>
          <p:nvPicPr>
            <p:cNvPr id="4" name="Picture 14">
              <a:extLst>
                <a:ext uri="{FF2B5EF4-FFF2-40B4-BE49-F238E27FC236}">
                  <a16:creationId xmlns:a16="http://schemas.microsoft.com/office/drawing/2014/main" id="{9E869B7A-2C5C-B7F4-2CA6-5C5F8A9017AA}"/>
                </a:ext>
              </a:extLst>
            </p:cNvPr>
            <p:cNvPicPr>
              <a:picLocks noChangeAspect="1"/>
            </p:cNvPicPr>
            <p:nvPr/>
          </p:nvPicPr>
          <p:blipFill>
            <a:blip r:embed="rId4"/>
            <a:stretch>
              <a:fillRect/>
            </a:stretch>
          </p:blipFill>
          <p:spPr>
            <a:xfrm>
              <a:off x="473265" y="4763347"/>
              <a:ext cx="887562" cy="802640"/>
            </a:xfrm>
            <a:prstGeom prst="rect">
              <a:avLst/>
            </a:prstGeom>
          </p:spPr>
        </p:pic>
      </p:grpSp>
      <p:grpSp>
        <p:nvGrpSpPr>
          <p:cNvPr id="10" name="Nhóm 9">
            <a:extLst>
              <a:ext uri="{FF2B5EF4-FFF2-40B4-BE49-F238E27FC236}">
                <a16:creationId xmlns:a16="http://schemas.microsoft.com/office/drawing/2014/main" id="{1FA9CD39-6D48-FDD2-F55C-16066F4B6BC5}"/>
              </a:ext>
            </a:extLst>
          </p:cNvPr>
          <p:cNvGrpSpPr/>
          <p:nvPr/>
        </p:nvGrpSpPr>
        <p:grpSpPr>
          <a:xfrm>
            <a:off x="553505" y="568240"/>
            <a:ext cx="10801273" cy="1309777"/>
            <a:chOff x="327825" y="3172128"/>
            <a:chExt cx="10801273" cy="1309777"/>
          </a:xfrm>
        </p:grpSpPr>
        <p:sp>
          <p:nvSpPr>
            <p:cNvPr id="11" name="Hình chữ nhật: Góc Tròn 10">
              <a:extLst>
                <a:ext uri="{FF2B5EF4-FFF2-40B4-BE49-F238E27FC236}">
                  <a16:creationId xmlns:a16="http://schemas.microsoft.com/office/drawing/2014/main" id="{B8822C17-7CFD-CDFD-4ED4-A83CD19A5B85}"/>
                </a:ext>
              </a:extLst>
            </p:cNvPr>
            <p:cNvSpPr/>
            <p:nvPr/>
          </p:nvSpPr>
          <p:spPr>
            <a:xfrm>
              <a:off x="756719" y="3319269"/>
              <a:ext cx="10372379" cy="1162636"/>
            </a:xfrm>
            <a:prstGeom prst="roundRect">
              <a:avLst/>
            </a:prstGeom>
            <a:solidFill>
              <a:schemeClr val="accent2">
                <a:lumMod val="40000"/>
                <a:lumOff val="6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ysClr val="windowText" lastClr="000000"/>
                  </a:solidFill>
                  <a:latin typeface="Calibri" panose="020F0502020204030204" pitchFamily="34" charset="0"/>
                  <a:cs typeface="Calibri" panose="020F0502020204030204" pitchFamily="34" charset="0"/>
                </a:rPr>
                <a:t>	</a:t>
              </a:r>
              <a:r>
                <a:rPr lang="vi-VN" sz="4000">
                  <a:solidFill>
                    <a:sysClr val="windowText" lastClr="000000"/>
                  </a:solidFill>
                  <a:latin typeface="Calibri" panose="020F0502020204030204" pitchFamily="34" charset="0"/>
                  <a:cs typeface="Calibri" panose="020F0502020204030204" pitchFamily="34" charset="0"/>
                </a:rPr>
                <a:t>Theo em, tiếng chim có ý nghĩa như thế nào đối với mọi người?</a:t>
              </a:r>
              <a:endParaRPr lang="en-US" sz="4000">
                <a:solidFill>
                  <a:sysClr val="windowText" lastClr="000000"/>
                </a:solidFill>
                <a:latin typeface="Calibri" panose="020F0502020204030204" pitchFamily="34" charset="0"/>
                <a:cs typeface="Calibri" panose="020F0502020204030204" pitchFamily="34" charset="0"/>
              </a:endParaRPr>
            </a:p>
          </p:txBody>
        </p:sp>
        <p:pic>
          <p:nvPicPr>
            <p:cNvPr id="12" name="Picture 2" descr="Free vector vector number set 3d font">
              <a:extLst>
                <a:ext uri="{FF2B5EF4-FFF2-40B4-BE49-F238E27FC236}">
                  <a16:creationId xmlns:a16="http://schemas.microsoft.com/office/drawing/2014/main" id="{ECE0664E-7040-D15D-7AAC-67A13B0AEE0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438" y1="29257" x2="51438" y2="32134"/>
                          <a14:foregroundMark x1="54633" y1="36211" x2="51278" y2="41727"/>
                          <a14:foregroundMark x1="46486" y1="43165" x2="54792" y2="38849"/>
                        </a14:backgroundRemoval>
                      </a14:imgEffect>
                    </a14:imgLayer>
                  </a14:imgProps>
                </a:ext>
                <a:ext uri="{28A0092B-C50C-407E-A947-70E740481C1C}">
                  <a14:useLocalDpi xmlns:a14="http://schemas.microsoft.com/office/drawing/2010/main" val="0"/>
                </a:ext>
              </a:extLst>
            </a:blip>
            <a:srcRect l="38091" t="15971" r="40190" b="50508"/>
            <a:stretch/>
          </p:blipFill>
          <p:spPr bwMode="auto">
            <a:xfrm>
              <a:off x="327825" y="3172128"/>
              <a:ext cx="857787" cy="8818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3998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7D421F4A-396A-857C-9F72-06110339DA82}"/>
              </a:ext>
            </a:extLst>
          </p:cNvPr>
          <p:cNvSpPr/>
          <p:nvPr/>
        </p:nvSpPr>
        <p:spPr>
          <a:xfrm>
            <a:off x="1119116" y="534470"/>
            <a:ext cx="9539785" cy="2248469"/>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ộp Văn bản 4">
            <a:extLst>
              <a:ext uri="{FF2B5EF4-FFF2-40B4-BE49-F238E27FC236}">
                <a16:creationId xmlns:a16="http://schemas.microsoft.com/office/drawing/2014/main" id="{D68DAE8F-0DC5-A368-127B-7D5FEF203655}"/>
              </a:ext>
            </a:extLst>
          </p:cNvPr>
          <p:cNvSpPr txBox="1"/>
          <p:nvPr/>
        </p:nvSpPr>
        <p:spPr>
          <a:xfrm>
            <a:off x="2826533" y="805315"/>
            <a:ext cx="6538929"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800" b="0" i="0" u="none" strike="noStrike" kern="1200" cap="none" spc="0" normalizeH="0" baseline="0" noProof="0">
                <a:ln>
                  <a:noFill/>
                </a:ln>
                <a:solidFill>
                  <a:srgbClr val="8EB529"/>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2:</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sp>
        <p:nvSpPr>
          <p:cNvPr id="6" name="Hộp Văn bản 5">
            <a:extLst>
              <a:ext uri="{FF2B5EF4-FFF2-40B4-BE49-F238E27FC236}">
                <a16:creationId xmlns:a16="http://schemas.microsoft.com/office/drawing/2014/main" id="{AB92197A-F44B-D93E-F298-56685CE236E0}"/>
              </a:ext>
            </a:extLst>
          </p:cNvPr>
          <p:cNvSpPr txBox="1"/>
          <p:nvPr/>
        </p:nvSpPr>
        <p:spPr>
          <a:xfrm>
            <a:off x="1533099" y="1788708"/>
            <a:ext cx="9066671" cy="707886"/>
          </a:xfrm>
          <a:prstGeom prst="rect">
            <a:avLst/>
          </a:prstGeom>
          <a:noFill/>
        </p:spPr>
        <p:txBody>
          <a:bodyPr wrap="square">
            <a:spAutoFit/>
          </a:bodyPr>
          <a:lstStyle/>
          <a:p>
            <a:pPr lvl="0" algn="just"/>
            <a:r>
              <a:rPr lang="vi-VN" sz="4000" b="1">
                <a:solidFill>
                  <a:prstClr val="black"/>
                </a:solidFill>
                <a:latin typeface="Calibri" panose="020F0502020204030204" pitchFamily="34" charset="0"/>
                <a:ea typeface="Times New Roman" panose="02020603050405020304" pitchFamily="18" charset="0"/>
                <a:cs typeface="Calibri" panose="020F0502020204030204" pitchFamily="34" charset="0"/>
              </a:rPr>
              <a:t>Điều kì diệu của tiếng chim chiền chiện.</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Hình ảnh 14" descr="Ảnh có chứa hình vẽ, hình mẫu, minh họa, Phim hoạt hình&#10;&#10;Mô tả được tạo tự động">
            <a:extLst>
              <a:ext uri="{FF2B5EF4-FFF2-40B4-BE49-F238E27FC236}">
                <a16:creationId xmlns:a16="http://schemas.microsoft.com/office/drawing/2014/main" id="{E939A362-93A1-42C2-D67B-975532FBFB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68419" l="54431" r="95343">
                        <a14:foregroundMark x1="79204" y1="16822" x2="75517" y2="58957"/>
                        <a14:foregroundMark x1="56953" y1="33037" x2="56953" y2="33037"/>
                        <a14:foregroundMark x1="73027" y1="65507" x2="73027" y2="65507"/>
                        <a14:foregroundMark x1="78137" y1="64739" x2="78137" y2="64739"/>
                        <a14:foregroundMark x1="69470" y1="60857" x2="76746" y2="67125"/>
                        <a14:foregroundMark x1="76746" y1="67125" x2="78752" y2="60493"/>
                        <a14:foregroundMark x1="71022" y1="23372" x2="70569" y2="52770"/>
                        <a14:foregroundMark x1="74580" y1="30530" x2="72089" y2="54873"/>
                        <a14:foregroundMark x1="84153" y1="30530" x2="77329" y2="45774"/>
                        <a14:foregroundMark x1="77329" y1="45774" x2="64683" y2="43591"/>
                        <a14:foregroundMark x1="64683" y1="43591" x2="64715" y2="33482"/>
                        <a14:foregroundMark x1="64715" y1="33482" x2="65912" y2="30732"/>
                        <a14:foregroundMark x1="54495" y1="40962" x2="54495" y2="40962"/>
                        <a14:foregroundMark x1="84767" y1="32471" x2="88648" y2="37687"/>
                        <a14:foregroundMark x1="88648" y1="37687" x2="88648" y2="37687"/>
                        <a14:foregroundMark x1="79366" y1="62232" x2="77684" y2="67651"/>
                        <a14:foregroundMark x1="72574" y1="65912" x2="76294" y2="68419"/>
                        <a14:foregroundMark x1="64683" y1="56409" x2="64683" y2="56409"/>
                        <a14:foregroundMark x1="83862" y1="57582" x2="83862" y2="57582"/>
                        <a14:foregroundMark x1="89263" y1="32673" x2="88648" y2="40962"/>
                      </a14:backgroundRemoval>
                    </a14:imgEffect>
                  </a14:imgLayer>
                </a14:imgProps>
              </a:ext>
              <a:ext uri="{28A0092B-C50C-407E-A947-70E740481C1C}">
                <a14:useLocalDpi xmlns:a14="http://schemas.microsoft.com/office/drawing/2010/main" val="0"/>
              </a:ext>
            </a:extLst>
          </a:blip>
          <a:srcRect l="54019" b="29231"/>
          <a:stretch/>
        </p:blipFill>
        <p:spPr>
          <a:xfrm>
            <a:off x="4671318" y="2562958"/>
            <a:ext cx="3412507" cy="4201557"/>
          </a:xfrm>
          <a:prstGeom prst="rect">
            <a:avLst/>
          </a:prstGeom>
        </p:spPr>
      </p:pic>
    </p:spTree>
    <p:extLst>
      <p:ext uri="{BB962C8B-B14F-4D97-AF65-F5344CB8AC3E}">
        <p14:creationId xmlns:p14="http://schemas.microsoft.com/office/powerpoint/2010/main" val="130224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ectangle: Rounded Corners 21">
            <a:extLst>
              <a:ext uri="{FF2B5EF4-FFF2-40B4-BE49-F238E27FC236}">
                <a16:creationId xmlns:a16="http://schemas.microsoft.com/office/drawing/2014/main" id="{E9147F96-62FA-B43E-0ED0-EB510ADD7996}"/>
              </a:ext>
            </a:extLst>
          </p:cNvPr>
          <p:cNvSpPr/>
          <p:nvPr/>
        </p:nvSpPr>
        <p:spPr>
          <a:xfrm>
            <a:off x="204849" y="377573"/>
            <a:ext cx="11782302" cy="6102853"/>
          </a:xfrm>
          <a:prstGeom prst="roundRect">
            <a:avLst>
              <a:gd name="adj" fmla="val 11589"/>
            </a:avLst>
          </a:prstGeom>
          <a:solidFill>
            <a:schemeClr val="bg1">
              <a:alpha val="91000"/>
            </a:scheme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27">
            <a:extLst>
              <a:ext uri="{FF2B5EF4-FFF2-40B4-BE49-F238E27FC236}">
                <a16:creationId xmlns:a16="http://schemas.microsoft.com/office/drawing/2014/main" id="{589EA254-3F5A-9C68-F35F-6D04FAFF2DEB}"/>
              </a:ext>
            </a:extLst>
          </p:cNvPr>
          <p:cNvSpPr txBox="1"/>
          <p:nvPr/>
        </p:nvSpPr>
        <p:spPr>
          <a:xfrm>
            <a:off x="1174372" y="2040257"/>
            <a:ext cx="10540031" cy="4524315"/>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 Trao đổi được với bạn những điều quan sát từ tranh minh hoạ của bài đọc. Nêu được phỏng đoán về nội dung bài đọc qua tên bài, hoạt động khởi động và tranh minh hoạ.                                                                                                                                                                                                                                                                                                                                                                                                     </a:t>
            </a:r>
          </a:p>
          <a:p>
            <a:pPr algn="just"/>
            <a:r>
              <a:rPr lang="vi-VN" sz="3200">
                <a:latin typeface="Calibri" panose="020F0502020204030204" pitchFamily="34" charset="0"/>
                <a:cs typeface="Calibri" panose="020F0502020204030204" pitchFamily="34" charset="0"/>
              </a:rPr>
              <a:t>-  Đọc trôi chảy bài đọc, ngắt nghỉ đúng dấu câu, đúng logic ngữ nghĩa; trả lời được các câu hỏi tìm hiểu bài. Hiểu được nội dung của bài đọc: </a:t>
            </a:r>
            <a:r>
              <a:rPr lang="vi-VN" sz="3200" i="1">
                <a:latin typeface="Calibri" panose="020F0502020204030204" pitchFamily="34" charset="0"/>
                <a:cs typeface="Calibri" panose="020F0502020204030204" pitchFamily="34" charset="0"/>
              </a:rPr>
              <a:t>Sự gắn bó, hoà quyện của những con chim chiền chiện với thiên nhiên và với những người dân lao động bình dị.</a:t>
            </a:r>
            <a:r>
              <a:rPr lang="vi-VN" sz="3200">
                <a:latin typeface="Calibri" panose="020F0502020204030204" pitchFamily="34" charset="0"/>
                <a:cs typeface="Calibri" panose="020F0502020204030204" pitchFamily="34" charset="0"/>
              </a:rPr>
              <a:t> Từ đó, rút ra được ý nghĩa:</a:t>
            </a:r>
            <a:r>
              <a:rPr lang="vi-VN" sz="3200" i="1">
                <a:latin typeface="Calibri" panose="020F0502020204030204" pitchFamily="34" charset="0"/>
                <a:cs typeface="Calibri" panose="020F0502020204030204" pitchFamily="34" charset="0"/>
              </a:rPr>
              <a:t> Tình cảm yêu mến thiết tha của tác giả với loài chim chiền chiện và quê hương.</a:t>
            </a:r>
          </a:p>
        </p:txBody>
      </p:sp>
      <p:pic>
        <p:nvPicPr>
          <p:cNvPr id="35" name="Hình ảnh 34" descr="Ảnh có chứa hình mẫu, Phim hoạt hình, phim hoạt hình&#10;&#10;Mô tả được tạo tự động">
            <a:extLst>
              <a:ext uri="{FF2B5EF4-FFF2-40B4-BE49-F238E27FC236}">
                <a16:creationId xmlns:a16="http://schemas.microsoft.com/office/drawing/2014/main" id="{2B659395-0EE6-14F6-6B8F-7CE374C3C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24" y="1945337"/>
            <a:ext cx="742747" cy="742747"/>
          </a:xfrm>
          <a:prstGeom prst="rect">
            <a:avLst/>
          </a:prstGeom>
        </p:spPr>
      </p:pic>
      <p:pic>
        <p:nvPicPr>
          <p:cNvPr id="36" name="Hình ảnh 35" descr="Ảnh có chứa hình mẫu, Phim hoạt hình, phim hoạt hình&#10;&#10;Mô tả được tạo tự động">
            <a:extLst>
              <a:ext uri="{FF2B5EF4-FFF2-40B4-BE49-F238E27FC236}">
                <a16:creationId xmlns:a16="http://schemas.microsoft.com/office/drawing/2014/main" id="{695EB255-1236-2A0B-E66C-94BBB62E5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24" y="3632425"/>
            <a:ext cx="742747" cy="742747"/>
          </a:xfrm>
          <a:prstGeom prst="rect">
            <a:avLst/>
          </a:prstGeom>
        </p:spPr>
      </p:pic>
      <p:pic>
        <p:nvPicPr>
          <p:cNvPr id="2" name="Picture 1">
            <a:extLst>
              <a:ext uri="{FF2B5EF4-FFF2-40B4-BE49-F238E27FC236}">
                <a16:creationId xmlns:a16="http://schemas.microsoft.com/office/drawing/2014/main" id="{8B4647B1-9EC6-5AFB-FB76-D449A4D607E7}"/>
              </a:ext>
            </a:extLst>
          </p:cNvPr>
          <p:cNvPicPr>
            <a:picLocks noChangeAspect="1"/>
          </p:cNvPicPr>
          <p:nvPr/>
        </p:nvPicPr>
        <p:blipFill>
          <a:blip r:embed="rId4"/>
          <a:stretch>
            <a:fillRect/>
          </a:stretch>
        </p:blipFill>
        <p:spPr>
          <a:xfrm>
            <a:off x="-204849" y="553127"/>
            <a:ext cx="12192000" cy="1342989"/>
          </a:xfrm>
          <a:prstGeom prst="rect">
            <a:avLst/>
          </a:prstGeom>
        </p:spPr>
      </p:pic>
    </p:spTree>
    <p:extLst>
      <p:ext uri="{BB962C8B-B14F-4D97-AF65-F5344CB8AC3E}">
        <p14:creationId xmlns:p14="http://schemas.microsoft.com/office/powerpoint/2010/main" val="146628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ppt_x"/>
                                          </p:val>
                                        </p:tav>
                                        <p:tav tm="100000">
                                          <p:val>
                                            <p:strVal val="#ppt_x"/>
                                          </p:val>
                                        </p:tav>
                                      </p:tavLst>
                                    </p:anim>
                                    <p:anim calcmode="lin" valueType="num">
                                      <p:cBhvr additive="base">
                                        <p:cTn id="1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164877"/>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21">
            <a:extLst>
              <a:ext uri="{FF2B5EF4-FFF2-40B4-BE49-F238E27FC236}">
                <a16:creationId xmlns:a16="http://schemas.microsoft.com/office/drawing/2014/main" id="{EA58B444-0E60-F38A-CF9D-AFC519C9DE22}"/>
              </a:ext>
            </a:extLst>
          </p:cNvPr>
          <p:cNvSpPr/>
          <p:nvPr/>
        </p:nvSpPr>
        <p:spPr>
          <a:xfrm>
            <a:off x="300111" y="344605"/>
            <a:ext cx="11591778" cy="6348518"/>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9D8DAE7A-7D10-99F2-0037-09B4F21A041A}"/>
              </a:ext>
            </a:extLst>
          </p:cNvPr>
          <p:cNvGrpSpPr/>
          <p:nvPr/>
        </p:nvGrpSpPr>
        <p:grpSpPr>
          <a:xfrm>
            <a:off x="576118" y="3864407"/>
            <a:ext cx="10834815" cy="2505234"/>
            <a:chOff x="473265" y="4763347"/>
            <a:chExt cx="10834815" cy="2505234"/>
          </a:xfrm>
        </p:grpSpPr>
        <p:sp>
          <p:nvSpPr>
            <p:cNvPr id="3" name="TextBox 16">
              <a:extLst>
                <a:ext uri="{FF2B5EF4-FFF2-40B4-BE49-F238E27FC236}">
                  <a16:creationId xmlns:a16="http://schemas.microsoft.com/office/drawing/2014/main" id="{0E6F96BE-89A2-BFF8-E207-3BF9BB33DDFC}"/>
                </a:ext>
              </a:extLst>
            </p:cNvPr>
            <p:cNvSpPr txBox="1"/>
            <p:nvPr/>
          </p:nvSpPr>
          <p:spPr>
            <a:xfrm>
              <a:off x="917046" y="4782794"/>
              <a:ext cx="10391034" cy="2485787"/>
            </a:xfrm>
            <a:prstGeom prst="roundRect">
              <a:avLst/>
            </a:prstGeom>
            <a:solidFill>
              <a:srgbClr val="FFEBFF"/>
            </a:solidFill>
            <a:ln w="38100">
              <a:solidFill>
                <a:srgbClr val="FF5050"/>
              </a:solidFill>
            </a:ln>
          </p:spPr>
          <p:txBody>
            <a:bodyPr wrap="square" rtlCol="0">
              <a:spAutoFit/>
            </a:bodyPr>
            <a:lstStyle/>
            <a:p>
              <a:pPr algn="just"/>
              <a:r>
                <a:rPr lang="vi-VN" sz="2800" b="1">
                  <a:ea typeface="Roboto" panose="02000000000000000000" pitchFamily="2" charset="0"/>
                </a:rPr>
                <a:t>Các từ </a:t>
              </a:r>
              <a:r>
                <a:rPr lang="vi-VN" sz="2800" b="1">
                  <a:solidFill>
                    <a:srgbClr val="FF0000"/>
                  </a:solidFill>
                  <a:ea typeface="Roboto" panose="02000000000000000000" pitchFamily="2" charset="0"/>
                </a:rPr>
                <a:t>“thanh bình”, “tươi sáng”, “yên vui”</a:t>
              </a:r>
              <a:r>
                <a:rPr lang="vi-VN" sz="2800" b="1">
                  <a:ea typeface="Roboto" panose="02000000000000000000" pitchFamily="2" charset="0"/>
                </a:rPr>
                <a:t> phù hợp để nhận xét về khung cảnh được tả trong bài đọc. Vì con người hiền hoà, chăm chỉ lao động, người nào việc ấy; còn thiên nhiên thì trong trẻo, tươi mới. Con người và thiên nhiên dường như có sự gắn bó, hoà quyện.</a:t>
              </a:r>
              <a:endParaRPr lang="vi-VN" sz="3200" b="1" i="1">
                <a:latin typeface="Calibri" panose="020F0502020204030204" pitchFamily="34" charset="0"/>
                <a:ea typeface="Roboto" panose="02000000000000000000" pitchFamily="2" charset="0"/>
                <a:cs typeface="Calibri" panose="020F0502020204030204" pitchFamily="34" charset="0"/>
              </a:endParaRPr>
            </a:p>
          </p:txBody>
        </p:sp>
        <p:pic>
          <p:nvPicPr>
            <p:cNvPr id="4" name="Picture 14">
              <a:extLst>
                <a:ext uri="{FF2B5EF4-FFF2-40B4-BE49-F238E27FC236}">
                  <a16:creationId xmlns:a16="http://schemas.microsoft.com/office/drawing/2014/main" id="{9E869B7A-2C5C-B7F4-2CA6-5C5F8A9017AA}"/>
                </a:ext>
              </a:extLst>
            </p:cNvPr>
            <p:cNvPicPr>
              <a:picLocks noChangeAspect="1"/>
            </p:cNvPicPr>
            <p:nvPr/>
          </p:nvPicPr>
          <p:blipFill>
            <a:blip r:embed="rId4"/>
            <a:stretch>
              <a:fillRect/>
            </a:stretch>
          </p:blipFill>
          <p:spPr>
            <a:xfrm>
              <a:off x="473265" y="4763347"/>
              <a:ext cx="887562" cy="802640"/>
            </a:xfrm>
            <a:prstGeom prst="rect">
              <a:avLst/>
            </a:prstGeom>
          </p:spPr>
        </p:pic>
      </p:grpSp>
      <p:grpSp>
        <p:nvGrpSpPr>
          <p:cNvPr id="5" name="Nhóm 4">
            <a:extLst>
              <a:ext uri="{FF2B5EF4-FFF2-40B4-BE49-F238E27FC236}">
                <a16:creationId xmlns:a16="http://schemas.microsoft.com/office/drawing/2014/main" id="{F8CBC59F-F9DD-2633-E6A0-47A3B0D515BB}"/>
              </a:ext>
            </a:extLst>
          </p:cNvPr>
          <p:cNvGrpSpPr/>
          <p:nvPr/>
        </p:nvGrpSpPr>
        <p:grpSpPr>
          <a:xfrm>
            <a:off x="723470" y="568240"/>
            <a:ext cx="10745059" cy="1471178"/>
            <a:chOff x="629717" y="3822533"/>
            <a:chExt cx="10745059" cy="1471178"/>
          </a:xfrm>
        </p:grpSpPr>
        <p:sp>
          <p:nvSpPr>
            <p:cNvPr id="6" name="Hình chữ nhật: Góc Tròn 5">
              <a:extLst>
                <a:ext uri="{FF2B5EF4-FFF2-40B4-BE49-F238E27FC236}">
                  <a16:creationId xmlns:a16="http://schemas.microsoft.com/office/drawing/2014/main" id="{F2929473-89D7-E2B8-25FA-E834B639450A}"/>
                </a:ext>
              </a:extLst>
            </p:cNvPr>
            <p:cNvSpPr/>
            <p:nvPr/>
          </p:nvSpPr>
          <p:spPr>
            <a:xfrm>
              <a:off x="1002397" y="3822533"/>
              <a:ext cx="10372379" cy="1471178"/>
            </a:xfrm>
            <a:prstGeom prst="roundRect">
              <a:avLst/>
            </a:prstGeom>
            <a:solidFill>
              <a:schemeClr val="accent6">
                <a:lumMod val="40000"/>
                <a:lumOff val="6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a:solidFill>
                    <a:sysClr val="windowText" lastClr="000000"/>
                  </a:solidFill>
                  <a:latin typeface="Calibri" panose="020F0502020204030204" pitchFamily="34" charset="0"/>
                  <a:cs typeface="Calibri" panose="020F0502020204030204" pitchFamily="34" charset="0"/>
                </a:rPr>
                <a:t>Những từ ngữ nào dưới đây phù hợp để nói về khung cảnh được tả trong bài đọc? Vì sao?</a:t>
              </a:r>
            </a:p>
          </p:txBody>
        </p:sp>
        <p:pic>
          <p:nvPicPr>
            <p:cNvPr id="9" name="Picture 2" descr="Free vector vector number set 3d font">
              <a:extLst>
                <a:ext uri="{FF2B5EF4-FFF2-40B4-BE49-F238E27FC236}">
                  <a16:creationId xmlns:a16="http://schemas.microsoft.com/office/drawing/2014/main" id="{5C8B1F06-A443-A317-C1D7-6B28D51001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32" b="89928" l="8946" r="89936">
                          <a14:foregroundMark x1="8946" y1="27338" x2="14696" y2="35252"/>
                          <a14:foregroundMark x1="17412" y1="23022" x2="15335" y2="19424"/>
                          <a14:foregroundMark x1="65335" y1="24460" x2="71086" y2="27338"/>
                        </a14:backgroundRemoval>
                      </a14:imgEffect>
                    </a14:imgLayer>
                  </a14:imgProps>
                </a:ext>
                <a:ext uri="{28A0092B-C50C-407E-A947-70E740481C1C}">
                  <a14:useLocalDpi xmlns:a14="http://schemas.microsoft.com/office/drawing/2010/main" val="0"/>
                </a:ext>
              </a:extLst>
            </a:blip>
            <a:srcRect l="58687" t="15970" r="22292" b="50011"/>
            <a:stretch/>
          </p:blipFill>
          <p:spPr bwMode="auto">
            <a:xfrm>
              <a:off x="629717" y="4092739"/>
              <a:ext cx="745359" cy="88799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A1BD4647-9940-DAD0-3528-87B6F8E164BA}"/>
              </a:ext>
            </a:extLst>
          </p:cNvPr>
          <p:cNvPicPr>
            <a:picLocks noChangeAspect="1"/>
          </p:cNvPicPr>
          <p:nvPr/>
        </p:nvPicPr>
        <p:blipFill>
          <a:blip r:embed="rId7">
            <a:extLst>
              <a:ext uri="{28A0092B-C50C-407E-A947-70E740481C1C}">
                <a14:useLocalDpi xmlns:a14="http://schemas.microsoft.com/office/drawing/2010/main" val="0"/>
              </a:ext>
            </a:extLst>
          </a:blip>
          <a:srcRect l="11167" t="56165" r="7763" b="14921"/>
          <a:stretch/>
        </p:blipFill>
        <p:spPr>
          <a:xfrm>
            <a:off x="1379437" y="2219146"/>
            <a:ext cx="9228178" cy="1466194"/>
          </a:xfrm>
          <a:prstGeom prst="rect">
            <a:avLst/>
          </a:prstGeom>
        </p:spPr>
      </p:pic>
    </p:spTree>
    <p:extLst>
      <p:ext uri="{BB962C8B-B14F-4D97-AF65-F5344CB8AC3E}">
        <p14:creationId xmlns:p14="http://schemas.microsoft.com/office/powerpoint/2010/main" val="380291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41F8E311-B47A-6003-3001-BB60E527A70F}"/>
            </a:ext>
          </a:extLst>
        </p:cNvPr>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7AB867AF-751F-A22B-CE2A-DB3D155AD486}"/>
              </a:ext>
            </a:extLst>
          </p:cNvPr>
          <p:cNvSpPr/>
          <p:nvPr/>
        </p:nvSpPr>
        <p:spPr>
          <a:xfrm>
            <a:off x="1119116" y="534470"/>
            <a:ext cx="10306804" cy="2248469"/>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ộp Văn bản 4">
            <a:extLst>
              <a:ext uri="{FF2B5EF4-FFF2-40B4-BE49-F238E27FC236}">
                <a16:creationId xmlns:a16="http://schemas.microsoft.com/office/drawing/2014/main" id="{5C8FF19D-664A-2010-9F9D-5220DF810051}"/>
              </a:ext>
            </a:extLst>
          </p:cNvPr>
          <p:cNvSpPr txBox="1"/>
          <p:nvPr/>
        </p:nvSpPr>
        <p:spPr>
          <a:xfrm>
            <a:off x="2826533" y="805315"/>
            <a:ext cx="6538929"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800" b="0" i="0" u="none" strike="noStrike" kern="1200" cap="none" spc="0" normalizeH="0" baseline="0" noProof="0">
                <a:ln>
                  <a:noFill/>
                </a:ln>
                <a:solidFill>
                  <a:srgbClr val="8EB529"/>
                </a:solidFill>
                <a:effectLst/>
                <a:uLnTx/>
                <a:uFillTx/>
                <a:latin typeface="iCiel Pony" panose="02000000000000000000" pitchFamily="2" charset="-93"/>
                <a:ea typeface="+mn-ea"/>
                <a:cs typeface="Arial" panose="020B0604020202020204" pitchFamily="34" charset="0"/>
              </a:rPr>
              <a:t>Ý</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4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4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3:</a:t>
            </a:r>
            <a:endPar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sp>
        <p:nvSpPr>
          <p:cNvPr id="6" name="Hộp Văn bản 5">
            <a:extLst>
              <a:ext uri="{FF2B5EF4-FFF2-40B4-BE49-F238E27FC236}">
                <a16:creationId xmlns:a16="http://schemas.microsoft.com/office/drawing/2014/main" id="{3F805C90-DD66-1B19-F435-DF884FC4C24A}"/>
              </a:ext>
            </a:extLst>
          </p:cNvPr>
          <p:cNvSpPr txBox="1"/>
          <p:nvPr/>
        </p:nvSpPr>
        <p:spPr>
          <a:xfrm>
            <a:off x="1533099" y="1788708"/>
            <a:ext cx="10306804" cy="707886"/>
          </a:xfrm>
          <a:prstGeom prst="rect">
            <a:avLst/>
          </a:prstGeom>
          <a:noFill/>
        </p:spPr>
        <p:txBody>
          <a:bodyPr wrap="square">
            <a:spAutoFit/>
          </a:bodyPr>
          <a:lstStyle/>
          <a:p>
            <a:pPr lvl="0" algn="just"/>
            <a:r>
              <a:rPr lang="vi-VN" sz="4000" b="1">
                <a:solidFill>
                  <a:prstClr val="black"/>
                </a:solidFill>
                <a:latin typeface="Calibri" panose="020F0502020204030204" pitchFamily="34" charset="0"/>
                <a:ea typeface="Times New Roman" panose="02020603050405020304" pitchFamily="18" charset="0"/>
                <a:cs typeface="Calibri" panose="020F0502020204030204" pitchFamily="34" charset="0"/>
              </a:rPr>
              <a:t>Sự hoà quyện giữa con người với thiên nhiên </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Hình ảnh 14" descr="Ảnh có chứa hình vẽ, hình mẫu, minh họa, Phim hoạt hình&#10;&#10;Mô tả được tạo tự động">
            <a:extLst>
              <a:ext uri="{FF2B5EF4-FFF2-40B4-BE49-F238E27FC236}">
                <a16:creationId xmlns:a16="http://schemas.microsoft.com/office/drawing/2014/main" id="{854A1E31-101C-BDC0-09E8-7D417548DF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68419" l="54431" r="95343">
                        <a14:foregroundMark x1="79204" y1="16822" x2="75517" y2="58957"/>
                        <a14:foregroundMark x1="56953" y1="33037" x2="56953" y2="33037"/>
                        <a14:foregroundMark x1="73027" y1="65507" x2="73027" y2="65507"/>
                        <a14:foregroundMark x1="78137" y1="64739" x2="78137" y2="64739"/>
                        <a14:foregroundMark x1="69470" y1="60857" x2="76746" y2="67125"/>
                        <a14:foregroundMark x1="76746" y1="67125" x2="78752" y2="60493"/>
                        <a14:foregroundMark x1="71022" y1="23372" x2="70569" y2="52770"/>
                        <a14:foregroundMark x1="74580" y1="30530" x2="72089" y2="54873"/>
                        <a14:foregroundMark x1="84153" y1="30530" x2="77329" y2="45774"/>
                        <a14:foregroundMark x1="77329" y1="45774" x2="64683" y2="43591"/>
                        <a14:foregroundMark x1="64683" y1="43591" x2="64715" y2="33482"/>
                        <a14:foregroundMark x1="64715" y1="33482" x2="65912" y2="30732"/>
                        <a14:foregroundMark x1="54495" y1="40962" x2="54495" y2="40962"/>
                        <a14:foregroundMark x1="84767" y1="32471" x2="88648" y2="37687"/>
                        <a14:foregroundMark x1="88648" y1="37687" x2="88648" y2="37687"/>
                        <a14:foregroundMark x1="79366" y1="62232" x2="77684" y2="67651"/>
                        <a14:foregroundMark x1="72574" y1="65912" x2="76294" y2="68419"/>
                        <a14:foregroundMark x1="64683" y1="56409" x2="64683" y2="56409"/>
                        <a14:foregroundMark x1="83862" y1="57582" x2="83862" y2="57582"/>
                        <a14:foregroundMark x1="89263" y1="32673" x2="88648" y2="40962"/>
                      </a14:backgroundRemoval>
                    </a14:imgEffect>
                  </a14:imgLayer>
                </a14:imgProps>
              </a:ext>
              <a:ext uri="{28A0092B-C50C-407E-A947-70E740481C1C}">
                <a14:useLocalDpi xmlns:a14="http://schemas.microsoft.com/office/drawing/2010/main" val="0"/>
              </a:ext>
            </a:extLst>
          </a:blip>
          <a:srcRect l="54019" b="29231"/>
          <a:stretch/>
        </p:blipFill>
        <p:spPr>
          <a:xfrm>
            <a:off x="4671318" y="2562958"/>
            <a:ext cx="3412507" cy="4201557"/>
          </a:xfrm>
          <a:prstGeom prst="rect">
            <a:avLst/>
          </a:prstGeom>
        </p:spPr>
      </p:pic>
    </p:spTree>
    <p:extLst>
      <p:ext uri="{BB962C8B-B14F-4D97-AF65-F5344CB8AC3E}">
        <p14:creationId xmlns:p14="http://schemas.microsoft.com/office/powerpoint/2010/main" val="2848819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E094BE4-71F4-6FCA-B718-F855741FC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164877"/>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21">
            <a:extLst>
              <a:ext uri="{FF2B5EF4-FFF2-40B4-BE49-F238E27FC236}">
                <a16:creationId xmlns:a16="http://schemas.microsoft.com/office/drawing/2014/main" id="{EA58B444-0E60-F38A-CF9D-AFC519C9DE22}"/>
              </a:ext>
            </a:extLst>
          </p:cNvPr>
          <p:cNvSpPr/>
          <p:nvPr/>
        </p:nvSpPr>
        <p:spPr>
          <a:xfrm>
            <a:off x="300111" y="344605"/>
            <a:ext cx="11591778" cy="5945155"/>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9D8DAE7A-7D10-99F2-0037-09B4F21A041A}"/>
              </a:ext>
            </a:extLst>
          </p:cNvPr>
          <p:cNvGrpSpPr/>
          <p:nvPr/>
        </p:nvGrpSpPr>
        <p:grpSpPr>
          <a:xfrm>
            <a:off x="749033" y="2940459"/>
            <a:ext cx="10324339" cy="1940957"/>
            <a:chOff x="730423" y="4813332"/>
            <a:chExt cx="10324339" cy="1940957"/>
          </a:xfrm>
        </p:grpSpPr>
        <p:sp>
          <p:nvSpPr>
            <p:cNvPr id="3" name="TextBox 16">
              <a:extLst>
                <a:ext uri="{FF2B5EF4-FFF2-40B4-BE49-F238E27FC236}">
                  <a16:creationId xmlns:a16="http://schemas.microsoft.com/office/drawing/2014/main" id="{0E6F96BE-89A2-BFF8-E207-3BF9BB33DDFC}"/>
                </a:ext>
              </a:extLst>
            </p:cNvPr>
            <p:cNvSpPr txBox="1"/>
            <p:nvPr/>
          </p:nvSpPr>
          <p:spPr>
            <a:xfrm>
              <a:off x="1344724" y="4813332"/>
              <a:ext cx="9710038" cy="1940957"/>
            </a:xfrm>
            <a:prstGeom prst="roundRect">
              <a:avLst/>
            </a:prstGeom>
            <a:solidFill>
              <a:srgbClr val="FFEBFF"/>
            </a:solidFill>
            <a:ln w="38100">
              <a:solidFill>
                <a:srgbClr val="FF5050"/>
              </a:solidFill>
            </a:ln>
          </p:spPr>
          <p:txBody>
            <a:bodyPr wrap="square" rtlCol="0">
              <a:spAutoFit/>
            </a:bodyPr>
            <a:lstStyle/>
            <a:p>
              <a:pPr algn="just"/>
              <a:r>
                <a:rPr lang="en-US" sz="3600" b="1">
                  <a:ea typeface="Roboto" panose="02000000000000000000" pitchFamily="2" charset="0"/>
                </a:rPr>
                <a:t>MẪU: </a:t>
              </a:r>
              <a:r>
                <a:rPr lang="vi-VN" sz="3600" b="1">
                  <a:solidFill>
                    <a:srgbClr val="FF0000"/>
                  </a:solidFill>
                  <a:ea typeface="Roboto" panose="02000000000000000000" pitchFamily="2" charset="0"/>
                </a:rPr>
                <a:t>Ríu ran đổ hồi</a:t>
              </a:r>
              <a:r>
                <a:rPr lang="vi-VN" sz="3600" b="1">
                  <a:ea typeface="Roboto" panose="02000000000000000000" pitchFamily="2" charset="0"/>
                </a:rPr>
                <a:t> – thể hiện được sự lảnh lót, vang vọng của tiếng chim giữa trời đất bao la,...</a:t>
              </a:r>
              <a:endParaRPr lang="vi-VN" sz="4000" b="1" i="1">
                <a:latin typeface="Calibri" panose="020F0502020204030204" pitchFamily="34" charset="0"/>
                <a:ea typeface="Roboto" panose="02000000000000000000" pitchFamily="2" charset="0"/>
                <a:cs typeface="Calibri" panose="020F0502020204030204" pitchFamily="34" charset="0"/>
              </a:endParaRPr>
            </a:p>
          </p:txBody>
        </p:sp>
        <p:pic>
          <p:nvPicPr>
            <p:cNvPr id="4" name="Picture 14">
              <a:extLst>
                <a:ext uri="{FF2B5EF4-FFF2-40B4-BE49-F238E27FC236}">
                  <a16:creationId xmlns:a16="http://schemas.microsoft.com/office/drawing/2014/main" id="{9E869B7A-2C5C-B7F4-2CA6-5C5F8A9017AA}"/>
                </a:ext>
              </a:extLst>
            </p:cNvPr>
            <p:cNvPicPr>
              <a:picLocks noChangeAspect="1"/>
            </p:cNvPicPr>
            <p:nvPr/>
          </p:nvPicPr>
          <p:blipFill>
            <a:blip r:embed="rId4"/>
            <a:stretch>
              <a:fillRect/>
            </a:stretch>
          </p:blipFill>
          <p:spPr>
            <a:xfrm>
              <a:off x="730423" y="4813332"/>
              <a:ext cx="887562" cy="802640"/>
            </a:xfrm>
            <a:prstGeom prst="rect">
              <a:avLst/>
            </a:prstGeom>
          </p:spPr>
        </p:pic>
      </p:grpSp>
      <p:grpSp>
        <p:nvGrpSpPr>
          <p:cNvPr id="10" name="Nhóm 9">
            <a:extLst>
              <a:ext uri="{FF2B5EF4-FFF2-40B4-BE49-F238E27FC236}">
                <a16:creationId xmlns:a16="http://schemas.microsoft.com/office/drawing/2014/main" id="{EE656FC7-A5F5-F945-CDBC-525A8365DBF6}"/>
              </a:ext>
            </a:extLst>
          </p:cNvPr>
          <p:cNvGrpSpPr/>
          <p:nvPr/>
        </p:nvGrpSpPr>
        <p:grpSpPr>
          <a:xfrm>
            <a:off x="1616652" y="749792"/>
            <a:ext cx="8443570" cy="1490517"/>
            <a:chOff x="1664738" y="5517726"/>
            <a:chExt cx="8443570" cy="1490517"/>
          </a:xfrm>
        </p:grpSpPr>
        <p:sp>
          <p:nvSpPr>
            <p:cNvPr id="11" name="Hình chữ nhật: Góc Tròn 10">
              <a:extLst>
                <a:ext uri="{FF2B5EF4-FFF2-40B4-BE49-F238E27FC236}">
                  <a16:creationId xmlns:a16="http://schemas.microsoft.com/office/drawing/2014/main" id="{80A66AB4-488A-E9DF-E181-D00FF8F00CC7}"/>
                </a:ext>
              </a:extLst>
            </p:cNvPr>
            <p:cNvSpPr/>
            <p:nvPr/>
          </p:nvSpPr>
          <p:spPr>
            <a:xfrm>
              <a:off x="2446643" y="5517726"/>
              <a:ext cx="7661665" cy="1490517"/>
            </a:xfrm>
            <a:prstGeom prst="roundRect">
              <a:avLst/>
            </a:prstGeom>
            <a:solidFill>
              <a:schemeClr val="accent2">
                <a:lumMod val="40000"/>
                <a:lumOff val="6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ysClr val="windowText" lastClr="000000"/>
                  </a:solidFill>
                  <a:latin typeface="Calibri" panose="020F0502020204030204" pitchFamily="34" charset="0"/>
                  <a:cs typeface="Calibri" panose="020F0502020204030204" pitchFamily="34" charset="0"/>
                </a:rPr>
                <a:t>Em thích từ ngữ gợi tả âm thanh nào trong bài? Vì sao?</a:t>
              </a:r>
              <a:endParaRPr lang="en-US" sz="4400" i="1">
                <a:solidFill>
                  <a:sysClr val="windowText" lastClr="000000"/>
                </a:solidFill>
                <a:latin typeface="Calibri" panose="020F0502020204030204" pitchFamily="34" charset="0"/>
                <a:cs typeface="Calibri" panose="020F0502020204030204" pitchFamily="34" charset="0"/>
              </a:endParaRPr>
            </a:p>
          </p:txBody>
        </p:sp>
        <p:pic>
          <p:nvPicPr>
            <p:cNvPr id="12" name="Picture 2" descr="Free vector vector number set 3d font">
              <a:extLst>
                <a:ext uri="{FF2B5EF4-FFF2-40B4-BE49-F238E27FC236}">
                  <a16:creationId xmlns:a16="http://schemas.microsoft.com/office/drawing/2014/main" id="{57F8E84C-6EA0-9D0F-4D44-A0337F09E2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383" b="46598" l="78438" r="93655"/>
                      </a14:imgEffect>
                    </a14:imgLayer>
                  </a14:imgProps>
                </a:ext>
                <a:ext uri="{28A0092B-C50C-407E-A947-70E740481C1C}">
                  <a14:useLocalDpi xmlns:a14="http://schemas.microsoft.com/office/drawing/2010/main" val="0"/>
                </a:ext>
              </a:extLst>
            </a:blip>
            <a:srcRect l="76536" t="15981" r="4443" b="50000"/>
            <a:stretch/>
          </p:blipFill>
          <p:spPr bwMode="auto">
            <a:xfrm>
              <a:off x="1664738" y="5812980"/>
              <a:ext cx="781905" cy="9315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9715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27190D7D-33A5-21A0-AFB6-968A690C5488}"/>
              </a:ext>
            </a:extLst>
          </p:cNvPr>
          <p:cNvGrpSpPr/>
          <p:nvPr/>
        </p:nvGrpSpPr>
        <p:grpSpPr>
          <a:xfrm>
            <a:off x="313733" y="718415"/>
            <a:ext cx="11564534" cy="1521732"/>
            <a:chOff x="204637" y="128514"/>
            <a:chExt cx="11564534" cy="1521732"/>
          </a:xfrm>
        </p:grpSpPr>
        <p:grpSp>
          <p:nvGrpSpPr>
            <p:cNvPr id="3" name="Group 1">
              <a:extLst>
                <a:ext uri="{FF2B5EF4-FFF2-40B4-BE49-F238E27FC236}">
                  <a16:creationId xmlns:a16="http://schemas.microsoft.com/office/drawing/2014/main" id="{7171DE8B-E3E1-3F64-6C65-693D9C6EBE7A}"/>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C02BFDFE-14DA-9C47-4076-F70F0CFBA290}"/>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9" name="Picture 4">
                <a:extLst>
                  <a:ext uri="{FF2B5EF4-FFF2-40B4-BE49-F238E27FC236}">
                    <a16:creationId xmlns:a16="http://schemas.microsoft.com/office/drawing/2014/main" id="{5CCCFD1B-291D-3674-45AB-A3C5528C2FB9}"/>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4" name="Picture 2">
              <a:extLst>
                <a:ext uri="{FF2B5EF4-FFF2-40B4-BE49-F238E27FC236}">
                  <a16:creationId xmlns:a16="http://schemas.microsoft.com/office/drawing/2014/main" id="{9AB2A1EA-2B1B-1397-1B18-178ECA8DE5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1B304959-14C9-A46A-892B-E09A7A33881E}"/>
              </a:ext>
            </a:extLst>
          </p:cNvPr>
          <p:cNvSpPr/>
          <p:nvPr/>
        </p:nvSpPr>
        <p:spPr>
          <a:xfrm>
            <a:off x="1015965" y="2638167"/>
            <a:ext cx="10561735" cy="3248167"/>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bg2">
                    <a:lumMod val="10000"/>
                  </a:schemeClr>
                </a:solidFill>
                <a:latin typeface="Calibri" panose="020F0502020204030204" pitchFamily="34" charset="0"/>
                <a:cs typeface="Calibri" panose="020F0502020204030204" pitchFamily="34" charset="0"/>
              </a:rPr>
              <a:t>Sự gắn bó, hoà quyện của những con chim chiền chiện với thiên nhiên và với những người dân lao động bình dị. </a:t>
            </a:r>
          </a:p>
        </p:txBody>
      </p:sp>
    </p:spTree>
    <p:extLst>
      <p:ext uri="{BB962C8B-B14F-4D97-AF65-F5344CB8AC3E}">
        <p14:creationId xmlns:p14="http://schemas.microsoft.com/office/powerpoint/2010/main" val="3056867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a:extLst>
            <a:ext uri="{FF2B5EF4-FFF2-40B4-BE49-F238E27FC236}">
              <a16:creationId xmlns:a16="http://schemas.microsoft.com/office/drawing/2014/main" id="{C13D8E61-275E-2BCF-4DD2-0EA561967B3C}"/>
            </a:ext>
          </a:extLst>
        </p:cNvPr>
        <p:cNvGrpSpPr/>
        <p:nvPr/>
      </p:nvGrpSpPr>
      <p:grpSpPr>
        <a:xfrm>
          <a:off x="0" y="0"/>
          <a:ext cx="0" cy="0"/>
          <a:chOff x="0" y="0"/>
          <a:chExt cx="0" cy="0"/>
        </a:xfrm>
      </p:grpSpPr>
      <p:grpSp>
        <p:nvGrpSpPr>
          <p:cNvPr id="2" name="Group 9">
            <a:extLst>
              <a:ext uri="{FF2B5EF4-FFF2-40B4-BE49-F238E27FC236}">
                <a16:creationId xmlns:a16="http://schemas.microsoft.com/office/drawing/2014/main" id="{1A536D0C-232D-6672-76E8-B2D73D9B46BA}"/>
              </a:ext>
            </a:extLst>
          </p:cNvPr>
          <p:cNvGrpSpPr/>
          <p:nvPr/>
        </p:nvGrpSpPr>
        <p:grpSpPr>
          <a:xfrm>
            <a:off x="1015965" y="1037608"/>
            <a:ext cx="10938956" cy="1123712"/>
            <a:chOff x="204637" y="526534"/>
            <a:chExt cx="10938956" cy="1123712"/>
          </a:xfrm>
        </p:grpSpPr>
        <p:grpSp>
          <p:nvGrpSpPr>
            <p:cNvPr id="3" name="Group 1">
              <a:extLst>
                <a:ext uri="{FF2B5EF4-FFF2-40B4-BE49-F238E27FC236}">
                  <a16:creationId xmlns:a16="http://schemas.microsoft.com/office/drawing/2014/main" id="{786192E0-559B-67F4-BD4D-E69231FB9BE1}"/>
                </a:ext>
              </a:extLst>
            </p:cNvPr>
            <p:cNvGrpSpPr/>
            <p:nvPr/>
          </p:nvGrpSpPr>
          <p:grpSpPr>
            <a:xfrm>
              <a:off x="204637" y="526534"/>
              <a:ext cx="9492421" cy="1123712"/>
              <a:chOff x="1473880" y="926145"/>
              <a:chExt cx="7125719" cy="1123712"/>
            </a:xfrm>
          </p:grpSpPr>
          <p:sp>
            <p:nvSpPr>
              <p:cNvPr id="8" name="TextBox 2">
                <a:extLst>
                  <a:ext uri="{FF2B5EF4-FFF2-40B4-BE49-F238E27FC236}">
                    <a16:creationId xmlns:a16="http://schemas.microsoft.com/office/drawing/2014/main" id="{FDF428EC-D9C9-F2DB-CD28-5C9521B04076}"/>
                  </a:ext>
                </a:extLst>
              </p:cNvPr>
              <p:cNvSpPr txBox="1"/>
              <p:nvPr/>
            </p:nvSpPr>
            <p:spPr>
              <a:xfrm>
                <a:off x="1861907" y="926145"/>
                <a:ext cx="6737692" cy="1123712"/>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lang="en-US" sz="6000" b="1">
                    <a:solidFill>
                      <a:prstClr val="black"/>
                    </a:solidFill>
                    <a:latin typeface="Calibri" panose="020F0502020204030204"/>
                    <a:ea typeface="Roboto" panose="02000000000000000000" pitchFamily="2" charset="0"/>
                  </a:rPr>
                  <a:t>Ý nghĩa</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9" name="Picture 4">
                <a:extLst>
                  <a:ext uri="{FF2B5EF4-FFF2-40B4-BE49-F238E27FC236}">
                    <a16:creationId xmlns:a16="http://schemas.microsoft.com/office/drawing/2014/main" id="{358AA48F-00A2-A651-789F-6AEC7F8220B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4" name="Picture 2">
              <a:extLst>
                <a:ext uri="{FF2B5EF4-FFF2-40B4-BE49-F238E27FC236}">
                  <a16:creationId xmlns:a16="http://schemas.microsoft.com/office/drawing/2014/main" id="{2C0332A2-9C95-89CC-E7B9-4068D98366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84331" y="737065"/>
              <a:ext cx="1859262" cy="604260"/>
            </a:xfrm>
            <a:prstGeom prst="rect">
              <a:avLst/>
            </a:prstGeom>
          </p:spPr>
        </p:pic>
      </p:grpSp>
      <p:sp>
        <p:nvSpPr>
          <p:cNvPr id="10" name="Rectangle: Rounded Corners 17">
            <a:extLst>
              <a:ext uri="{FF2B5EF4-FFF2-40B4-BE49-F238E27FC236}">
                <a16:creationId xmlns:a16="http://schemas.microsoft.com/office/drawing/2014/main" id="{94932139-8265-999C-D18F-265F6F98FC69}"/>
              </a:ext>
            </a:extLst>
          </p:cNvPr>
          <p:cNvSpPr/>
          <p:nvPr/>
        </p:nvSpPr>
        <p:spPr>
          <a:xfrm>
            <a:off x="1015965" y="3227631"/>
            <a:ext cx="10561735" cy="230756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a:solidFill>
                  <a:srgbClr val="E7E6E6">
                    <a:lumMod val="10000"/>
                  </a:srgbClr>
                </a:solidFill>
                <a:latin typeface="Calibri" panose="020F0502020204030204" pitchFamily="34" charset="0"/>
                <a:cs typeface="Calibri" panose="020F0502020204030204" pitchFamily="34" charset="0"/>
              </a:rPr>
              <a:t>Tình cảm yêu mến thiết tha của tác giả với loài chim chiền chiện và quê hương.</a:t>
            </a:r>
            <a:endParaRPr kumimoji="0" lang="vi-VN" sz="4800" b="0" i="0" u="none" strike="noStrike" kern="1200" cap="none" spc="0" normalizeH="0" baseline="0" noProof="0">
              <a:ln>
                <a:noFill/>
              </a:ln>
              <a:solidFill>
                <a:srgbClr val="E7E6E6">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39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Hình ảnh 5" descr="Ảnh có chứa hình mẫu, phim hoạt hình, minh họa, hình vẽ&#10;&#10;Mô tả được tạo tự động">
            <a:extLst>
              <a:ext uri="{FF2B5EF4-FFF2-40B4-BE49-F238E27FC236}">
                <a16:creationId xmlns:a16="http://schemas.microsoft.com/office/drawing/2014/main" id="{18F40E68-DC79-39D3-4285-D969E447FE4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55133" y="2568680"/>
            <a:ext cx="6040228" cy="4831951"/>
          </a:xfrm>
          <a:prstGeom prst="rect">
            <a:avLst/>
          </a:prstGeom>
        </p:spPr>
      </p:pic>
      <p:grpSp>
        <p:nvGrpSpPr>
          <p:cNvPr id="2" name="Group 11">
            <a:extLst>
              <a:ext uri="{FF2B5EF4-FFF2-40B4-BE49-F238E27FC236}">
                <a16:creationId xmlns:a16="http://schemas.microsoft.com/office/drawing/2014/main" id="{E51D0CEA-4837-CC18-7C3D-2E6FCD33FA06}"/>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26C7C8B0-BD43-34F8-F505-68340FDFE5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14419" y="0"/>
              <a:ext cx="4477581" cy="3942137"/>
            </a:xfrm>
            <a:prstGeom prst="rect">
              <a:avLst/>
            </a:prstGeom>
          </p:spPr>
        </p:pic>
        <p:pic>
          <p:nvPicPr>
            <p:cNvPr id="5" name="Picture 7">
              <a:extLst>
                <a:ext uri="{FF2B5EF4-FFF2-40B4-BE49-F238E27FC236}">
                  <a16:creationId xmlns:a16="http://schemas.microsoft.com/office/drawing/2014/main" id="{DD2F136B-BE16-3178-175D-A109E52CC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699" y="151189"/>
              <a:ext cx="4477581" cy="3942137"/>
            </a:xfrm>
            <a:prstGeom prst="rect">
              <a:avLst/>
            </a:prstGeom>
          </p:spPr>
        </p:pic>
        <p:pic>
          <p:nvPicPr>
            <p:cNvPr id="8" name="Picture 12">
              <a:extLst>
                <a:ext uri="{FF2B5EF4-FFF2-40B4-BE49-F238E27FC236}">
                  <a16:creationId xmlns:a16="http://schemas.microsoft.com/office/drawing/2014/main" id="{91A6294E-A43C-BC4A-B537-99F616A258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2968" y="2012939"/>
              <a:ext cx="4696391" cy="921588"/>
            </a:xfrm>
            <a:prstGeom prst="rect">
              <a:avLst/>
            </a:prstGeom>
          </p:spPr>
        </p:pic>
      </p:grpSp>
      <p:grpSp>
        <p:nvGrpSpPr>
          <p:cNvPr id="18" name="Group 11">
            <a:extLst>
              <a:ext uri="{FF2B5EF4-FFF2-40B4-BE49-F238E27FC236}">
                <a16:creationId xmlns:a16="http://schemas.microsoft.com/office/drawing/2014/main" id="{9893145D-614A-A4F6-F3E5-C8252DCBC164}"/>
              </a:ext>
            </a:extLst>
          </p:cNvPr>
          <p:cNvGrpSpPr/>
          <p:nvPr/>
        </p:nvGrpSpPr>
        <p:grpSpPr>
          <a:xfrm>
            <a:off x="3516024" y="85794"/>
            <a:ext cx="4930277" cy="1027678"/>
            <a:chOff x="-555806" y="-12015"/>
            <a:chExt cx="4930277" cy="1027678"/>
          </a:xfrm>
        </p:grpSpPr>
        <p:sp>
          <p:nvSpPr>
            <p:cNvPr id="19" name="文本框 18">
              <a:extLst>
                <a:ext uri="{FF2B5EF4-FFF2-40B4-BE49-F238E27FC236}">
                  <a16:creationId xmlns:a16="http://schemas.microsoft.com/office/drawing/2014/main" id="{53BD2665-9FAD-8CA0-C443-29C414EDE3A5}"/>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20" name="文本框 18">
              <a:extLst>
                <a:ext uri="{FF2B5EF4-FFF2-40B4-BE49-F238E27FC236}">
                  <a16:creationId xmlns:a16="http://schemas.microsoft.com/office/drawing/2014/main" id="{F8DAC61A-B798-DF94-CC68-787D711447CA}"/>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grpSp>
        <p:nvGrpSpPr>
          <p:cNvPr id="4" name="Group 11">
            <a:extLst>
              <a:ext uri="{FF2B5EF4-FFF2-40B4-BE49-F238E27FC236}">
                <a16:creationId xmlns:a16="http://schemas.microsoft.com/office/drawing/2014/main" id="{D5E7CCE5-10C2-61A8-ACA4-F6048B76907E}"/>
              </a:ext>
            </a:extLst>
          </p:cNvPr>
          <p:cNvGrpSpPr/>
          <p:nvPr/>
        </p:nvGrpSpPr>
        <p:grpSpPr>
          <a:xfrm>
            <a:off x="89699" y="137160"/>
            <a:ext cx="12102301" cy="4093326"/>
            <a:chOff x="89699" y="0"/>
            <a:chExt cx="12102301" cy="4093326"/>
          </a:xfrm>
        </p:grpSpPr>
        <p:pic>
          <p:nvPicPr>
            <p:cNvPr id="7" name="Picture 7">
              <a:extLst>
                <a:ext uri="{FF2B5EF4-FFF2-40B4-BE49-F238E27FC236}">
                  <a16:creationId xmlns:a16="http://schemas.microsoft.com/office/drawing/2014/main" id="{38B6C37B-58B9-96E7-D114-482982B455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14419" y="0"/>
              <a:ext cx="4477581" cy="3942137"/>
            </a:xfrm>
            <a:prstGeom prst="rect">
              <a:avLst/>
            </a:prstGeom>
          </p:spPr>
        </p:pic>
        <p:pic>
          <p:nvPicPr>
            <p:cNvPr id="9" name="Picture 7">
              <a:extLst>
                <a:ext uri="{FF2B5EF4-FFF2-40B4-BE49-F238E27FC236}">
                  <a16:creationId xmlns:a16="http://schemas.microsoft.com/office/drawing/2014/main" id="{D9BB778A-B1FB-33F6-7DA0-E952AB82D1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699" y="151189"/>
              <a:ext cx="4477581" cy="3942137"/>
            </a:xfrm>
            <a:prstGeom prst="rect">
              <a:avLst/>
            </a:prstGeom>
          </p:spPr>
        </p:pic>
        <p:pic>
          <p:nvPicPr>
            <p:cNvPr id="10" name="Picture 12">
              <a:extLst>
                <a:ext uri="{FF2B5EF4-FFF2-40B4-BE49-F238E27FC236}">
                  <a16:creationId xmlns:a16="http://schemas.microsoft.com/office/drawing/2014/main" id="{EACF0E3B-6F18-5BDC-3FE6-685AEACB85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2968" y="2012939"/>
              <a:ext cx="4696391" cy="921588"/>
            </a:xfrm>
            <a:prstGeom prst="rect">
              <a:avLst/>
            </a:prstGeom>
          </p:spPr>
        </p:pic>
      </p:grpSp>
      <p:grpSp>
        <p:nvGrpSpPr>
          <p:cNvPr id="14" name="Group 6">
            <a:extLst>
              <a:ext uri="{FF2B5EF4-FFF2-40B4-BE49-F238E27FC236}">
                <a16:creationId xmlns:a16="http://schemas.microsoft.com/office/drawing/2014/main" id="{CD80FCE2-E781-3F5A-B1BA-A399B04ABE41}"/>
              </a:ext>
            </a:extLst>
          </p:cNvPr>
          <p:cNvGrpSpPr/>
          <p:nvPr/>
        </p:nvGrpSpPr>
        <p:grpSpPr>
          <a:xfrm>
            <a:off x="1811893" y="932177"/>
            <a:ext cx="8789158" cy="1725025"/>
            <a:chOff x="5250003" y="6585061"/>
            <a:chExt cx="13208091" cy="2491188"/>
          </a:xfrm>
        </p:grpSpPr>
        <p:sp>
          <p:nvSpPr>
            <p:cNvPr id="15" name="TextBox 7">
              <a:extLst>
                <a:ext uri="{FF2B5EF4-FFF2-40B4-BE49-F238E27FC236}">
                  <a16:creationId xmlns:a16="http://schemas.microsoft.com/office/drawing/2014/main" id="{3CD73B13-BD3B-1299-0BC3-37844D71F914}"/>
                </a:ext>
              </a:extLst>
            </p:cNvPr>
            <p:cNvSpPr txBox="1"/>
            <p:nvPr/>
          </p:nvSpPr>
          <p:spPr>
            <a:xfrm>
              <a:off x="5250003" y="6585062"/>
              <a:ext cx="13208089" cy="2491187"/>
            </a:xfrm>
            <a:prstGeom prst="rect">
              <a:avLst/>
            </a:prstGeom>
            <a:noFill/>
          </p:spPr>
          <p:txBody>
            <a:bodyPr wrap="square" rtlCol="0">
              <a:spAutoFit/>
            </a:bodyPr>
            <a:lstStyle/>
            <a:p>
              <a:pPr algn="ctr">
                <a:lnSpc>
                  <a:spcPct val="130000"/>
                </a:lnSpc>
              </a:pPr>
              <a:r>
                <a:rPr lang="en-US" sz="8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LUYỆN ĐỌC LẠI</a:t>
              </a:r>
              <a:endParaRPr lang="en-US" sz="8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6" name="TextBox 8">
              <a:extLst>
                <a:ext uri="{FF2B5EF4-FFF2-40B4-BE49-F238E27FC236}">
                  <a16:creationId xmlns:a16="http://schemas.microsoft.com/office/drawing/2014/main" id="{2D3A6462-9452-25CF-7456-0465C2FAB3BB}"/>
                </a:ext>
              </a:extLst>
            </p:cNvPr>
            <p:cNvSpPr txBox="1"/>
            <p:nvPr/>
          </p:nvSpPr>
          <p:spPr>
            <a:xfrm>
              <a:off x="5250003" y="6585061"/>
              <a:ext cx="13208091" cy="2491187"/>
            </a:xfrm>
            <a:prstGeom prst="rect">
              <a:avLst/>
            </a:prstGeom>
            <a:noFill/>
          </p:spPr>
          <p:txBody>
            <a:bodyPr wrap="square" rtlCol="0">
              <a:spAutoFit/>
            </a:bodyPr>
            <a:lstStyle/>
            <a:p>
              <a:pPr algn="ctr">
                <a:lnSpc>
                  <a:spcPct val="130000"/>
                </a:lnSpc>
              </a:pP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Y</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8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Ạ</a:t>
              </a:r>
              <a:r>
                <a:rPr lang="en-US" sz="8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I</a:t>
              </a:r>
              <a:endParaRPr lang="en-US" sz="8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260241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72000">
                                          <p:cBhvr additive="base">
                                            <p:cTn id="10"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2"/>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2" presetClass="entr" presetSubtype="1" fill="hold" nodeType="withEffect" p14:presetBounceEnd="72000">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14:bounceEnd="72000">
                                          <p:cBhvr additive="base">
                                            <p:cTn id="18"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4"/>
                                            </p:tgtEl>
                                          </p:cBhvr>
                                        </p:animEffect>
                                        <p:animScale>
                                          <p:cBhvr>
                                            <p:cTn id="23" dur="250" autoRev="1" fill="hold"/>
                                            <p:tgtEl>
                                              <p:spTgt spid="4"/>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250" fill="hold"/>
                                            <p:tgtEl>
                                              <p:spTgt spid="14"/>
                                            </p:tgtEl>
                                            <p:attrNameLst>
                                              <p:attrName>ppt_w</p:attrName>
                                            </p:attrNameLst>
                                          </p:cBhvr>
                                          <p:tavLst>
                                            <p:tav tm="0">
                                              <p:val>
                                                <p:fltVal val="0"/>
                                              </p:val>
                                            </p:tav>
                                            <p:tav tm="100000">
                                              <p:val>
                                                <p:strVal val="#ppt_w"/>
                                              </p:val>
                                            </p:tav>
                                          </p:tavLst>
                                        </p:anim>
                                        <p:anim calcmode="lin" valueType="num">
                                          <p:cBhvr>
                                            <p:cTn id="28" dur="250" fill="hold"/>
                                            <p:tgtEl>
                                              <p:spTgt spid="14"/>
                                            </p:tgtEl>
                                            <p:attrNameLst>
                                              <p:attrName>ppt_h</p:attrName>
                                            </p:attrNameLst>
                                          </p:cBhvr>
                                          <p:tavLst>
                                            <p:tav tm="0">
                                              <p:val>
                                                <p:fltVal val="0"/>
                                              </p:val>
                                            </p:tav>
                                            <p:tav tm="100000">
                                              <p:val>
                                                <p:strVal val="#ppt_h"/>
                                              </p:val>
                                            </p:tav>
                                          </p:tavLst>
                                        </p:anim>
                                        <p:animEffect transition="in" filter="fade">
                                          <p:cBhvr>
                                            <p:cTn id="29" dur="25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30" fill="hold">
                                <p:stCondLst>
                                  <p:cond delay="2750"/>
                                </p:stCondLst>
                                <p:childTnLst>
                                  <p:par>
                                    <p:cTn id="31" presetID="6" presetClass="emph" presetSubtype="0" fill="hold" nodeType="afterEffect" p14:presetBounceEnd="98000">
                                      <p:stCondLst>
                                        <p:cond delay="0"/>
                                      </p:stCondLst>
                                      <p:childTnLst>
                                        <p:animScale p14:bounceEnd="98000">
                                          <p:cBhvr>
                                            <p:cTn id="32" dur="2000" fill="hold"/>
                                            <p:tgtEl>
                                              <p:spTgt spid="1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2" presetClass="entr" presetSubtype="1"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4"/>
                                            </p:tgtEl>
                                          </p:cBhvr>
                                        </p:animEffect>
                                        <p:animScale>
                                          <p:cBhvr>
                                            <p:cTn id="23" dur="250" autoRev="1" fill="hold"/>
                                            <p:tgtEl>
                                              <p:spTgt spid="4"/>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11" name="Trò-chơi-chíu.wav"/>
                                            </p:tgtEl>
                                          </p:cMediaNode>
                                        </p:audio>
                                      </p:sub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250" fill="hold"/>
                                            <p:tgtEl>
                                              <p:spTgt spid="14"/>
                                            </p:tgtEl>
                                            <p:attrNameLst>
                                              <p:attrName>ppt_w</p:attrName>
                                            </p:attrNameLst>
                                          </p:cBhvr>
                                          <p:tavLst>
                                            <p:tav tm="0">
                                              <p:val>
                                                <p:fltVal val="0"/>
                                              </p:val>
                                            </p:tav>
                                            <p:tav tm="100000">
                                              <p:val>
                                                <p:strVal val="#ppt_w"/>
                                              </p:val>
                                            </p:tav>
                                          </p:tavLst>
                                        </p:anim>
                                        <p:anim calcmode="lin" valueType="num">
                                          <p:cBhvr>
                                            <p:cTn id="28" dur="250" fill="hold"/>
                                            <p:tgtEl>
                                              <p:spTgt spid="14"/>
                                            </p:tgtEl>
                                            <p:attrNameLst>
                                              <p:attrName>ppt_h</p:attrName>
                                            </p:attrNameLst>
                                          </p:cBhvr>
                                          <p:tavLst>
                                            <p:tav tm="0">
                                              <p:val>
                                                <p:fltVal val="0"/>
                                              </p:val>
                                            </p:tav>
                                            <p:tav tm="100000">
                                              <p:val>
                                                <p:strVal val="#ppt_h"/>
                                              </p:val>
                                            </p:tav>
                                          </p:tavLst>
                                        </p:anim>
                                        <p:animEffect transition="in" filter="fade">
                                          <p:cBhvr>
                                            <p:cTn id="29" dur="25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12" name="whoosh.wav"/>
                                            </p:tgtEl>
                                          </p:cMediaNode>
                                        </p:audio>
                                      </p:subTnLst>
                                    </p:cTn>
                                  </p:par>
                                </p:childTnLst>
                              </p:cTn>
                            </p:par>
                            <p:par>
                              <p:cTn id="30" fill="hold">
                                <p:stCondLst>
                                  <p:cond delay="2750"/>
                                </p:stCondLst>
                                <p:childTnLst>
                                  <p:par>
                                    <p:cTn id="31" presetID="6" presetClass="emph" presetSubtype="0" fill="hold" nodeType="afterEffect">
                                      <p:stCondLst>
                                        <p:cond delay="0"/>
                                      </p:stCondLst>
                                      <p:childTnLst>
                                        <p:animScale>
                                          <p:cBhvr>
                                            <p:cTn id="32" dur="2000" fill="hold"/>
                                            <p:tgtEl>
                                              <p:spTgt spid="1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a:extLst>
            <a:ext uri="{FF2B5EF4-FFF2-40B4-BE49-F238E27FC236}">
              <a16:creationId xmlns:a16="http://schemas.microsoft.com/office/drawing/2014/main" id="{CF19553B-100D-77B9-CD10-95EFB1A8A214}"/>
            </a:ext>
          </a:extLst>
        </p:cNvPr>
        <p:cNvGrpSpPr/>
        <p:nvPr/>
      </p:nvGrpSpPr>
      <p:grpSpPr>
        <a:xfrm>
          <a:off x="0" y="0"/>
          <a:ext cx="0" cy="0"/>
          <a:chOff x="0" y="0"/>
          <a:chExt cx="0" cy="0"/>
        </a:xfrm>
      </p:grpSpPr>
      <p:grpSp>
        <p:nvGrpSpPr>
          <p:cNvPr id="2" name="Group 9">
            <a:extLst>
              <a:ext uri="{FF2B5EF4-FFF2-40B4-BE49-F238E27FC236}">
                <a16:creationId xmlns:a16="http://schemas.microsoft.com/office/drawing/2014/main" id="{63CDF51A-70F6-0E83-E60F-2FF7BC702779}"/>
              </a:ext>
            </a:extLst>
          </p:cNvPr>
          <p:cNvGrpSpPr/>
          <p:nvPr/>
        </p:nvGrpSpPr>
        <p:grpSpPr>
          <a:xfrm>
            <a:off x="313733" y="718415"/>
            <a:ext cx="11564534" cy="1521732"/>
            <a:chOff x="204637" y="128514"/>
            <a:chExt cx="11564534" cy="1521732"/>
          </a:xfrm>
        </p:grpSpPr>
        <p:grpSp>
          <p:nvGrpSpPr>
            <p:cNvPr id="3" name="Group 1">
              <a:extLst>
                <a:ext uri="{FF2B5EF4-FFF2-40B4-BE49-F238E27FC236}">
                  <a16:creationId xmlns:a16="http://schemas.microsoft.com/office/drawing/2014/main" id="{4A74CA69-23C7-77FA-EDCF-86162C42E30E}"/>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D9F6C8DE-C2E6-1BD9-D405-428B73817AAF}"/>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9" name="Picture 4">
                <a:extLst>
                  <a:ext uri="{FF2B5EF4-FFF2-40B4-BE49-F238E27FC236}">
                    <a16:creationId xmlns:a16="http://schemas.microsoft.com/office/drawing/2014/main" id="{76DD4BE6-6569-2579-6F68-D943ED71DAC4}"/>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4" name="Picture 2">
              <a:extLst>
                <a:ext uri="{FF2B5EF4-FFF2-40B4-BE49-F238E27FC236}">
                  <a16:creationId xmlns:a16="http://schemas.microsoft.com/office/drawing/2014/main" id="{3A468353-D24F-1828-25AD-1F115FB402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0B45FFB5-22A4-4151-19EB-399AA716DF2A}"/>
              </a:ext>
            </a:extLst>
          </p:cNvPr>
          <p:cNvSpPr/>
          <p:nvPr/>
        </p:nvSpPr>
        <p:spPr>
          <a:xfrm>
            <a:off x="1015965" y="2638167"/>
            <a:ext cx="10561735" cy="3248167"/>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E7E6E6">
                    <a:lumMod val="10000"/>
                  </a:srgbClr>
                </a:solidFill>
                <a:effectLst/>
                <a:uLnTx/>
                <a:uFillTx/>
                <a:latin typeface="Calibri" panose="020F0502020204030204" pitchFamily="34" charset="0"/>
                <a:ea typeface="+mn-ea"/>
                <a:cs typeface="Calibri" panose="020F0502020204030204" pitchFamily="34" charset="0"/>
              </a:rPr>
              <a:t>Sự gắn bó, hoà quyện của những con chim chiền chiện với thiên nhiên và với những người dân lao động bình dị. </a:t>
            </a:r>
          </a:p>
        </p:txBody>
      </p:sp>
    </p:spTree>
    <p:extLst>
      <p:ext uri="{BB962C8B-B14F-4D97-AF65-F5344CB8AC3E}">
        <p14:creationId xmlns:p14="http://schemas.microsoft.com/office/powerpoint/2010/main" val="2505284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1414BD93-70D3-43ED-6820-CB0055A69694}"/>
            </a:ext>
          </a:extLst>
        </p:cNvPr>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1703DFA-1377-BEEE-163C-22437F1A983E}"/>
              </a:ext>
            </a:extLst>
          </p:cNvPr>
          <p:cNvSpPr/>
          <p:nvPr/>
        </p:nvSpPr>
        <p:spPr>
          <a:xfrm>
            <a:off x="397565" y="558096"/>
            <a:ext cx="11410122" cy="5857218"/>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13">
            <a:extLst>
              <a:ext uri="{FF2B5EF4-FFF2-40B4-BE49-F238E27FC236}">
                <a16:creationId xmlns:a16="http://schemas.microsoft.com/office/drawing/2014/main" id="{6B0B75A3-AEF2-74F8-73C9-AFDD91A58F1B}"/>
              </a:ext>
            </a:extLst>
          </p:cNvPr>
          <p:cNvGrpSpPr/>
          <p:nvPr/>
        </p:nvGrpSpPr>
        <p:grpSpPr>
          <a:xfrm>
            <a:off x="1254253" y="740027"/>
            <a:ext cx="10041302" cy="1569660"/>
            <a:chOff x="1604798" y="-1041085"/>
            <a:chExt cx="11171227" cy="1569660"/>
          </a:xfrm>
        </p:grpSpPr>
        <p:sp>
          <p:nvSpPr>
            <p:cNvPr id="10" name="TextBox 8">
              <a:extLst>
                <a:ext uri="{FF2B5EF4-FFF2-40B4-BE49-F238E27FC236}">
                  <a16:creationId xmlns:a16="http://schemas.microsoft.com/office/drawing/2014/main" id="{6B01620A-120F-DF1F-A984-C29AD1A02952}"/>
                </a:ext>
              </a:extLst>
            </p:cNvPr>
            <p:cNvSpPr txBox="1"/>
            <p:nvPr/>
          </p:nvSpPr>
          <p:spPr>
            <a:xfrm>
              <a:off x="1604798" y="-1041085"/>
              <a:ext cx="11171227" cy="156966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GIỌNG</a:t>
              </a:r>
              <a:r>
                <a:rPr kumimoji="0" lang="sv-SE" sz="9600" b="0" i="0" u="none" strike="noStrike" kern="1200" cap="none" spc="0" normalizeH="0" baseline="0" noProof="0">
                  <a:ln w="231775">
                    <a:solidFill>
                      <a:prstClr val="white"/>
                    </a:solidFill>
                  </a:ln>
                  <a:solidFill>
                    <a:prstClr val="white"/>
                  </a:solidFill>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ĐỌC</a:t>
              </a:r>
              <a:r>
                <a:rPr kumimoji="0" lang="sv-SE" sz="9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CỦA</a:t>
              </a:r>
              <a:r>
                <a:rPr kumimoji="0" lang="sv-SE" sz="9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NHÂN</a:t>
              </a:r>
              <a:r>
                <a:rPr kumimoji="0" lang="sv-SE" sz="9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VẬT</a:t>
              </a:r>
              <a:endParaRPr kumimoji="0" lang="sv-SE" sz="8800" b="1" i="0" u="none" strike="noStrike" kern="1200" cap="none" spc="0" normalizeH="0" baseline="0" noProof="0" dirty="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endParaRPr>
            </a:p>
          </p:txBody>
        </p:sp>
        <p:sp>
          <p:nvSpPr>
            <p:cNvPr id="11" name="TextBox 12">
              <a:extLst>
                <a:ext uri="{FF2B5EF4-FFF2-40B4-BE49-F238E27FC236}">
                  <a16:creationId xmlns:a16="http://schemas.microsoft.com/office/drawing/2014/main" id="{123E2458-0598-DE11-6E0B-40EFED746C1D}"/>
                </a:ext>
              </a:extLst>
            </p:cNvPr>
            <p:cNvSpPr txBox="1"/>
            <p:nvPr/>
          </p:nvSpPr>
          <p:spPr>
            <a:xfrm>
              <a:off x="1604798" y="-1041085"/>
              <a:ext cx="11171227" cy="156966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G</a:t>
              </a:r>
              <a:r>
                <a:rPr kumimoji="0" lang="sv-SE"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I</a:t>
              </a:r>
              <a:r>
                <a:rPr kumimoji="0" lang="sv-SE"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Ọ</a:t>
              </a:r>
              <a:r>
                <a:rPr kumimoji="0" lang="sv-SE"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N</a:t>
              </a:r>
              <a:r>
                <a:rPr kumimoji="0" lang="sv-SE" sz="8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G</a:t>
              </a:r>
              <a:r>
                <a:rPr kumimoji="0" lang="sv-SE" sz="9600" b="0" i="0" u="none" strike="noStrike" kern="1200" cap="none" spc="0" normalizeH="0" baseline="0" noProof="0">
                  <a:ln>
                    <a:noFill/>
                  </a:ln>
                  <a:solidFill>
                    <a:srgbClr val="77D460"/>
                  </a:solidFill>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Đ</a:t>
              </a:r>
              <a:r>
                <a:rPr kumimoji="0" lang="sv-SE"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Ọ</a:t>
              </a:r>
              <a:r>
                <a:rPr kumimoji="0" lang="sv-SE" sz="8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C</a:t>
              </a:r>
              <a:r>
                <a:rPr kumimoji="0" lang="sv-SE" sz="9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C</a:t>
              </a:r>
              <a:r>
                <a:rPr kumimoji="0" lang="sv-SE"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Ủ</a:t>
              </a:r>
              <a:r>
                <a:rPr kumimoji="0" lang="sv-SE"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A</a:t>
              </a:r>
              <a:r>
                <a:rPr kumimoji="0" lang="sv-SE" sz="9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N</a:t>
              </a:r>
              <a:r>
                <a:rPr kumimoji="0" lang="sv-SE" sz="8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H</a:t>
              </a:r>
              <a:r>
                <a:rPr kumimoji="0" lang="sv-SE"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Â</a:t>
              </a:r>
              <a:r>
                <a:rPr kumimoji="0" lang="sv-SE"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N</a:t>
              </a:r>
              <a:r>
                <a:rPr kumimoji="0" lang="sv-SE" sz="9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 </a:t>
              </a:r>
              <a:r>
                <a:rPr kumimoji="0" lang="sv-SE"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V</a:t>
              </a:r>
              <a:r>
                <a:rPr kumimoji="0" lang="sv-SE"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Ậ</a:t>
              </a:r>
              <a:r>
                <a:rPr kumimoji="0" lang="sv-SE"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rPr>
                <a:t>T</a:t>
              </a:r>
              <a:endParaRPr kumimoji="0" lang="sv-SE" sz="8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pple" panose="02040603050506020204" pitchFamily="18" charset="0"/>
                <a:ea typeface="LNTH-LuoLuoNotangYuanTi 1" pitchFamily="2" charset="-128"/>
                <a:cs typeface="LNTH-LuoLuoNotangYuanTi 1" pitchFamily="2" charset="-128"/>
              </a:endParaRPr>
            </a:p>
          </p:txBody>
        </p:sp>
      </p:grpSp>
      <p:sp>
        <p:nvSpPr>
          <p:cNvPr id="19" name="Hộp Văn bản 18">
            <a:extLst>
              <a:ext uri="{FF2B5EF4-FFF2-40B4-BE49-F238E27FC236}">
                <a16:creationId xmlns:a16="http://schemas.microsoft.com/office/drawing/2014/main" id="{21249E4E-0EB2-688A-3BB5-5AB50A2EE989}"/>
              </a:ext>
            </a:extLst>
          </p:cNvPr>
          <p:cNvSpPr txBox="1"/>
          <p:nvPr/>
        </p:nvSpPr>
        <p:spPr>
          <a:xfrm>
            <a:off x="1577880" y="2628780"/>
            <a:ext cx="620455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Toàn bài đọc với giọng thong thả, rõ ràng, rành mạch.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Nhấn giọng ở những từ ngữ tả vẻ đẹp của tự nhiên,...</a:t>
            </a:r>
          </a:p>
        </p:txBody>
      </p:sp>
      <p:pic>
        <p:nvPicPr>
          <p:cNvPr id="21" name="Hình ảnh 20" descr="Ảnh có chứa hình vẽ, hình mẫu, minh họa, Phim hoạt hình&#10;&#10;Mô tả được tạo tự động">
            <a:extLst>
              <a:ext uri="{FF2B5EF4-FFF2-40B4-BE49-F238E27FC236}">
                <a16:creationId xmlns:a16="http://schemas.microsoft.com/office/drawing/2014/main" id="{BB48198E-62BD-FB31-F436-4FC3F97841D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68419" l="54431" r="95343">
                        <a14:foregroundMark x1="79204" y1="16822" x2="75517" y2="58957"/>
                        <a14:foregroundMark x1="56953" y1="33037" x2="56953" y2="33037"/>
                        <a14:foregroundMark x1="73027" y1="65507" x2="73027" y2="65507"/>
                        <a14:foregroundMark x1="78137" y1="64739" x2="78137" y2="64739"/>
                        <a14:foregroundMark x1="69470" y1="60857" x2="76746" y2="67125"/>
                        <a14:foregroundMark x1="76746" y1="67125" x2="78752" y2="60493"/>
                        <a14:foregroundMark x1="71022" y1="23372" x2="70569" y2="52770"/>
                        <a14:foregroundMark x1="74580" y1="30530" x2="72089" y2="54873"/>
                        <a14:foregroundMark x1="84153" y1="30530" x2="77329" y2="45774"/>
                        <a14:foregroundMark x1="77329" y1="45774" x2="64683" y2="43591"/>
                        <a14:foregroundMark x1="64683" y1="43591" x2="64715" y2="33482"/>
                        <a14:foregroundMark x1="64715" y1="33482" x2="65912" y2="30732"/>
                        <a14:foregroundMark x1="54495" y1="40962" x2="54495" y2="40962"/>
                        <a14:foregroundMark x1="84767" y1="32471" x2="88648" y2="37687"/>
                        <a14:foregroundMark x1="88648" y1="37687" x2="88648" y2="37687"/>
                        <a14:foregroundMark x1="79366" y1="62232" x2="77684" y2="67651"/>
                        <a14:foregroundMark x1="72574" y1="65912" x2="76294" y2="68419"/>
                        <a14:foregroundMark x1="64683" y1="56409" x2="64683" y2="56409"/>
                        <a14:foregroundMark x1="83862" y1="57582" x2="83862" y2="57582"/>
                        <a14:foregroundMark x1="89263" y1="32673" x2="88648" y2="40962"/>
                      </a14:backgroundRemoval>
                    </a14:imgEffect>
                  </a14:imgLayer>
                </a14:imgProps>
              </a:ext>
              <a:ext uri="{28A0092B-C50C-407E-A947-70E740481C1C}">
                <a14:useLocalDpi xmlns:a14="http://schemas.microsoft.com/office/drawing/2010/main" val="0"/>
              </a:ext>
            </a:extLst>
          </a:blip>
          <a:srcRect l="54019" b="29231"/>
          <a:stretch/>
        </p:blipFill>
        <p:spPr>
          <a:xfrm>
            <a:off x="7954708" y="2004646"/>
            <a:ext cx="3340847" cy="4113327"/>
          </a:xfrm>
          <a:prstGeom prst="rect">
            <a:avLst/>
          </a:prstGeom>
        </p:spPr>
      </p:pic>
      <p:pic>
        <p:nvPicPr>
          <p:cNvPr id="22" name="Hình ảnh 21" descr="Ảnh có chứa hình mẫu, Phim hoạt hình, phim hoạt hình&#10;&#10;Mô tả được tạo tự động">
            <a:extLst>
              <a:ext uri="{FF2B5EF4-FFF2-40B4-BE49-F238E27FC236}">
                <a16:creationId xmlns:a16="http://schemas.microsoft.com/office/drawing/2014/main" id="{0B3500A3-B40A-B069-3831-D5FBF24EDA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855" y="2628780"/>
            <a:ext cx="742747" cy="742747"/>
          </a:xfrm>
          <a:prstGeom prst="rect">
            <a:avLst/>
          </a:prstGeom>
        </p:spPr>
      </p:pic>
      <p:pic>
        <p:nvPicPr>
          <p:cNvPr id="2" name="Hình ảnh 21" descr="Ảnh có chứa hình mẫu, Phim hoạt hình, phim hoạt hình&#10;&#10;Mô tả được tạo tự động">
            <a:extLst>
              <a:ext uri="{FF2B5EF4-FFF2-40B4-BE49-F238E27FC236}">
                <a16:creationId xmlns:a16="http://schemas.microsoft.com/office/drawing/2014/main" id="{E68A8A69-3201-2022-27D9-78C80FF7B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349" y="4380371"/>
            <a:ext cx="742747" cy="742747"/>
          </a:xfrm>
          <a:prstGeom prst="rect">
            <a:avLst/>
          </a:prstGeom>
        </p:spPr>
      </p:pic>
    </p:spTree>
    <p:extLst>
      <p:ext uri="{BB962C8B-B14F-4D97-AF65-F5344CB8AC3E}">
        <p14:creationId xmlns:p14="http://schemas.microsoft.com/office/powerpoint/2010/main" val="3891479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558096"/>
            <a:ext cx="11410122" cy="5857218"/>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5E19D871-CBA1-64DF-169B-E5CAC2E540B2}"/>
              </a:ext>
            </a:extLst>
          </p:cNvPr>
          <p:cNvSpPr txBox="1"/>
          <p:nvPr/>
        </p:nvSpPr>
        <p:spPr>
          <a:xfrm>
            <a:off x="619028" y="1198001"/>
            <a:ext cx="10953943" cy="4577407"/>
          </a:xfrm>
          <a:prstGeom prst="rect">
            <a:avLst/>
          </a:prstGeom>
          <a:noFill/>
        </p:spPr>
        <p:txBody>
          <a:bodyPr wrap="square">
            <a:spAutoFit/>
          </a:bodyPr>
          <a:lstStyle/>
          <a:p>
            <a:pPr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rPr>
              <a:t>	</a:t>
            </a:r>
            <a:r>
              <a:rPr lang="vi-VN" sz="3200" b="1" i="1">
                <a:solidFill>
                  <a:srgbClr val="000000"/>
                </a:solidFill>
                <a:effectLst/>
                <a:latin typeface="Times New Roman" panose="02020603050405020304" pitchFamily="18" charset="0"/>
                <a:ea typeface="Calibri" panose="020F0502020204030204" pitchFamily="34" charset="0"/>
              </a:rPr>
              <a:t>Theo với tiếng chim </a:t>
            </a:r>
            <a:r>
              <a:rPr lang="vi-VN" sz="3200" b="1" i="1" u="sng">
                <a:solidFill>
                  <a:srgbClr val="000000"/>
                </a:solidFill>
                <a:effectLst/>
                <a:latin typeface="Times New Roman" panose="02020603050405020304" pitchFamily="18" charset="0"/>
                <a:ea typeface="Calibri" panose="020F0502020204030204" pitchFamily="34" charset="0"/>
              </a:rPr>
              <a:t>bay lên</a:t>
            </a:r>
            <a:r>
              <a:rPr lang="vi-VN" sz="3200" b="1" i="1">
                <a:solidFill>
                  <a:srgbClr val="000000"/>
                </a:solidFill>
                <a:effectLst/>
                <a:latin typeface="Times New Roman" panose="02020603050405020304" pitchFamily="18" charset="0"/>
                <a:ea typeface="Calibri" panose="020F0502020204030204" pitchFamily="34" charset="0"/>
              </a:rPr>
              <a:t>,/ từ không trung </a:t>
            </a:r>
            <a:r>
              <a:rPr lang="vi-VN" sz="3200" b="1" i="1" u="sng">
                <a:solidFill>
                  <a:srgbClr val="000000"/>
                </a:solidFill>
                <a:effectLst/>
                <a:latin typeface="Times New Roman" panose="02020603050405020304" pitchFamily="18" charset="0"/>
                <a:ea typeface="Calibri" panose="020F0502020204030204" pitchFamily="34" charset="0"/>
              </a:rPr>
              <a:t>vọng xuống</a:t>
            </a:r>
            <a:r>
              <a:rPr lang="vi-VN" sz="3200" b="1" i="1">
                <a:solidFill>
                  <a:srgbClr val="000000"/>
                </a:solidFill>
                <a:effectLst/>
                <a:latin typeface="Times New Roman" panose="02020603050405020304" pitchFamily="18" charset="0"/>
                <a:ea typeface="Calibri" panose="020F0502020204030204" pitchFamily="34" charset="0"/>
              </a:rPr>
              <a:t> một tiếng hót </a:t>
            </a:r>
            <a:r>
              <a:rPr lang="vi-VN" sz="3200" b="1" i="1" u="sng">
                <a:solidFill>
                  <a:srgbClr val="000000"/>
                </a:solidFill>
                <a:effectLst/>
                <a:latin typeface="Times New Roman" panose="02020603050405020304" pitchFamily="18" charset="0"/>
                <a:ea typeface="Calibri" panose="020F0502020204030204" pitchFamily="34" charset="0"/>
              </a:rPr>
              <a:t>trong sáng diệu kì</a:t>
            </a:r>
            <a:r>
              <a:rPr lang="vi-VN" sz="3200" b="1" i="1">
                <a:solidFill>
                  <a:srgbClr val="000000"/>
                </a:solidFill>
                <a:effectLst/>
                <a:latin typeface="Times New Roman" panose="02020603050405020304" pitchFamily="18" charset="0"/>
                <a:ea typeface="Calibri" panose="020F0502020204030204" pitchFamily="34" charset="0"/>
              </a:rPr>
              <a:t>,/ giọng </a:t>
            </a:r>
            <a:r>
              <a:rPr lang="vi-VN" sz="3200" b="1" i="1" u="sng">
                <a:solidFill>
                  <a:srgbClr val="000000"/>
                </a:solidFill>
                <a:effectLst/>
                <a:latin typeface="Times New Roman" panose="02020603050405020304" pitchFamily="18" charset="0"/>
                <a:ea typeface="Calibri" panose="020F0502020204030204" pitchFamily="34" charset="0"/>
              </a:rPr>
              <a:t>ríu ran</a:t>
            </a:r>
            <a:r>
              <a:rPr lang="vi-VN" sz="3200" b="1" i="1">
                <a:solidFill>
                  <a:srgbClr val="000000"/>
                </a:solidFill>
                <a:effectLst/>
                <a:latin typeface="Times New Roman" panose="02020603050405020304" pitchFamily="18" charset="0"/>
                <a:ea typeface="Calibri" panose="020F0502020204030204" pitchFamily="34" charset="0"/>
              </a:rPr>
              <a:t> đổ hồi,/ âm điệu </a:t>
            </a:r>
            <a:r>
              <a:rPr lang="vi-VN" sz="3200" b="1" i="1" u="sng">
                <a:solidFill>
                  <a:srgbClr val="000000"/>
                </a:solidFill>
                <a:effectLst/>
                <a:latin typeface="Times New Roman" panose="02020603050405020304" pitchFamily="18" charset="0"/>
                <a:ea typeface="Calibri" panose="020F0502020204030204" pitchFamily="34" charset="0"/>
              </a:rPr>
              <a:t>hài hoà</a:t>
            </a:r>
            <a:r>
              <a:rPr lang="vi-VN" sz="3200" b="1" i="1">
                <a:solidFill>
                  <a:srgbClr val="000000"/>
                </a:solidFill>
                <a:effectLst/>
                <a:latin typeface="Times New Roman" panose="02020603050405020304" pitchFamily="18" charset="0"/>
                <a:ea typeface="Calibri" panose="020F0502020204030204" pitchFamily="34" charset="0"/>
              </a:rPr>
              <a:t> đến </a:t>
            </a:r>
            <a:r>
              <a:rPr lang="vi-VN" sz="3200" b="1" i="1" u="sng">
                <a:solidFill>
                  <a:srgbClr val="000000"/>
                </a:solidFill>
                <a:effectLst/>
                <a:latin typeface="Times New Roman" panose="02020603050405020304" pitchFamily="18" charset="0"/>
                <a:ea typeface="Calibri" panose="020F0502020204030204" pitchFamily="34" charset="0"/>
              </a:rPr>
              <a:t>tinh tế</a:t>
            </a:r>
            <a:r>
              <a:rPr lang="vi-VN" sz="3200" b="1" i="1">
                <a:solidFill>
                  <a:srgbClr val="000000"/>
                </a:solidFill>
                <a:effectLst/>
                <a:latin typeface="Times New Roman" panose="02020603050405020304" pitchFamily="18" charset="0"/>
                <a:ea typeface="Calibri" panose="020F0502020204030204" pitchFamily="34" charset="0"/>
              </a:rPr>
              <a:t>.// Giọng hót vừa đượm vẻ </a:t>
            </a:r>
            <a:r>
              <a:rPr lang="vi-VN" sz="3200" b="1" i="1" u="sng">
                <a:solidFill>
                  <a:srgbClr val="000000"/>
                </a:solidFill>
                <a:effectLst/>
                <a:latin typeface="Times New Roman" panose="02020603050405020304" pitchFamily="18" charset="0"/>
                <a:ea typeface="Calibri" panose="020F0502020204030204" pitchFamily="34" charset="0"/>
              </a:rPr>
              <a:t>hồn nhiên,</a:t>
            </a:r>
            <a:r>
              <a:rPr lang="vi-VN" sz="3200" b="1" i="1">
                <a:solidFill>
                  <a:srgbClr val="000000"/>
                </a:solidFill>
                <a:effectLst/>
                <a:latin typeface="Times New Roman" panose="02020603050405020304" pitchFamily="18" charset="0"/>
                <a:ea typeface="Calibri" panose="020F0502020204030204" pitchFamily="34" charset="0"/>
              </a:rPr>
              <a:t>/ vừa </a:t>
            </a:r>
            <a:r>
              <a:rPr lang="vi-VN" sz="3200" b="1" i="1" u="sng">
                <a:solidFill>
                  <a:srgbClr val="000000"/>
                </a:solidFill>
                <a:effectLst/>
                <a:latin typeface="Times New Roman" panose="02020603050405020304" pitchFamily="18" charset="0"/>
                <a:ea typeface="Calibri" panose="020F0502020204030204" pitchFamily="34" charset="0"/>
              </a:rPr>
              <a:t>thơ thới</a:t>
            </a:r>
            <a:r>
              <a:rPr lang="vi-VN" sz="3200" b="1" i="1">
                <a:solidFill>
                  <a:srgbClr val="000000"/>
                </a:solidFill>
                <a:effectLst/>
                <a:latin typeface="Times New Roman" panose="02020603050405020304" pitchFamily="18" charset="0"/>
                <a:ea typeface="Calibri" panose="020F0502020204030204" pitchFamily="34" charset="0"/>
              </a:rPr>
              <a:t>,/ </a:t>
            </a:r>
            <a:r>
              <a:rPr lang="vi-VN" sz="3200" b="1" i="1" u="sng">
                <a:solidFill>
                  <a:srgbClr val="000000"/>
                </a:solidFill>
                <a:effectLst/>
                <a:latin typeface="Times New Roman" panose="02020603050405020304" pitchFamily="18" charset="0"/>
                <a:ea typeface="Calibri" panose="020F0502020204030204" pitchFamily="34" charset="0"/>
              </a:rPr>
              <a:t>thanh thản</a:t>
            </a:r>
            <a:r>
              <a:rPr lang="vi-VN" sz="3200" b="1" i="1">
                <a:solidFill>
                  <a:srgbClr val="000000"/>
                </a:solidFill>
                <a:effectLst/>
                <a:latin typeface="Times New Roman" panose="02020603050405020304" pitchFamily="18" charset="0"/>
                <a:ea typeface="Calibri" panose="020F0502020204030204" pitchFamily="34" charset="0"/>
              </a:rPr>
              <a:t>…// Chim </a:t>
            </a:r>
            <a:r>
              <a:rPr lang="vi-VN" sz="3200" b="1" i="1" u="sng">
                <a:solidFill>
                  <a:srgbClr val="000000"/>
                </a:solidFill>
                <a:effectLst/>
                <a:latin typeface="Times New Roman" panose="02020603050405020304" pitchFamily="18" charset="0"/>
                <a:ea typeface="Calibri" panose="020F0502020204030204" pitchFamily="34" charset="0"/>
              </a:rPr>
              <a:t>gieo</a:t>
            </a:r>
            <a:r>
              <a:rPr lang="vi-VN" sz="3200" b="1" i="1">
                <a:solidFill>
                  <a:srgbClr val="000000"/>
                </a:solidFill>
                <a:effectLst/>
                <a:latin typeface="Times New Roman" panose="02020603050405020304" pitchFamily="18" charset="0"/>
                <a:ea typeface="Calibri" panose="020F0502020204030204" pitchFamily="34" charset="0"/>
              </a:rPr>
              <a:t> niềm yêu đời </a:t>
            </a:r>
            <a:r>
              <a:rPr lang="vi-VN" sz="3200" b="1" i="1" u="sng">
                <a:solidFill>
                  <a:srgbClr val="000000"/>
                </a:solidFill>
                <a:effectLst/>
                <a:latin typeface="Times New Roman" panose="02020603050405020304" pitchFamily="18" charset="0"/>
                <a:ea typeface="Calibri" panose="020F0502020204030204" pitchFamily="34" charset="0"/>
              </a:rPr>
              <a:t>vô tư</a:t>
            </a:r>
            <a:r>
              <a:rPr lang="vi-VN" sz="3200" b="1" i="1">
                <a:solidFill>
                  <a:srgbClr val="000000"/>
                </a:solidFill>
                <a:effectLst/>
                <a:latin typeface="Times New Roman" panose="02020603050405020304" pitchFamily="18" charset="0"/>
                <a:ea typeface="Calibri" panose="020F0502020204030204" pitchFamily="34" charset="0"/>
              </a:rPr>
              <a:t>/ cho những người </a:t>
            </a:r>
            <a:r>
              <a:rPr lang="vi-VN" sz="3200" b="1" i="1" u="sng">
                <a:solidFill>
                  <a:srgbClr val="000000"/>
                </a:solidFill>
                <a:effectLst/>
                <a:latin typeface="Times New Roman" panose="02020603050405020304" pitchFamily="18" charset="0"/>
                <a:ea typeface="Calibri" panose="020F0502020204030204" pitchFamily="34" charset="0"/>
              </a:rPr>
              <a:t>lam lũ</a:t>
            </a:r>
            <a:r>
              <a:rPr lang="vi-VN" sz="3200" b="1" i="1">
                <a:solidFill>
                  <a:srgbClr val="000000"/>
                </a:solidFill>
                <a:effectLst/>
                <a:latin typeface="Times New Roman" panose="02020603050405020304" pitchFamily="18" charset="0"/>
                <a:ea typeface="Calibri" panose="020F0502020204030204" pitchFamily="34" charset="0"/>
              </a:rPr>
              <a:t> trên mặt đất.// Lúc ấy,/ trên cánh đồng,/ vẫn người nào việc ấy.// Người </a:t>
            </a:r>
            <a:r>
              <a:rPr lang="vi-VN" sz="3200" b="1" i="1" u="sng">
                <a:solidFill>
                  <a:srgbClr val="000000"/>
                </a:solidFill>
                <a:effectLst/>
                <a:latin typeface="Times New Roman" panose="02020603050405020304" pitchFamily="18" charset="0"/>
                <a:ea typeface="Calibri" panose="020F0502020204030204" pitchFamily="34" charset="0"/>
              </a:rPr>
              <a:t>làm cỏ</a:t>
            </a:r>
            <a:r>
              <a:rPr lang="vi-VN" sz="3200" b="1" i="1">
                <a:solidFill>
                  <a:srgbClr val="000000"/>
                </a:solidFill>
                <a:effectLst/>
                <a:latin typeface="Times New Roman" panose="02020603050405020304" pitchFamily="18" charset="0"/>
                <a:ea typeface="Calibri" panose="020F0502020204030204" pitchFamily="34" charset="0"/>
              </a:rPr>
              <a:t> vẫn </a:t>
            </a:r>
            <a:r>
              <a:rPr lang="vi-VN" sz="3200" b="1" i="1" u="sng">
                <a:solidFill>
                  <a:srgbClr val="000000"/>
                </a:solidFill>
                <a:effectLst/>
                <a:latin typeface="Times New Roman" panose="02020603050405020304" pitchFamily="18" charset="0"/>
                <a:ea typeface="Calibri" panose="020F0502020204030204" pitchFamily="34" charset="0"/>
              </a:rPr>
              <a:t>làm cỏ</a:t>
            </a:r>
            <a:r>
              <a:rPr lang="vi-VN" sz="3200" b="1" i="1">
                <a:solidFill>
                  <a:srgbClr val="000000"/>
                </a:solidFill>
                <a:effectLst/>
                <a:latin typeface="Times New Roman" panose="02020603050405020304" pitchFamily="18" charset="0"/>
                <a:ea typeface="Calibri" panose="020F0502020204030204" pitchFamily="34" charset="0"/>
              </a:rPr>
              <a:t>,/ người </a:t>
            </a:r>
            <a:r>
              <a:rPr lang="vi-VN" sz="3200" b="1" i="1" u="sng">
                <a:solidFill>
                  <a:srgbClr val="000000"/>
                </a:solidFill>
                <a:effectLst/>
                <a:latin typeface="Times New Roman" panose="02020603050405020304" pitchFamily="18" charset="0"/>
                <a:ea typeface="Calibri" panose="020F0502020204030204" pitchFamily="34" charset="0"/>
              </a:rPr>
              <a:t>xới xáo</a:t>
            </a:r>
            <a:r>
              <a:rPr lang="vi-VN" sz="3200" b="1" i="1">
                <a:solidFill>
                  <a:srgbClr val="000000"/>
                </a:solidFill>
                <a:effectLst/>
                <a:latin typeface="Times New Roman" panose="02020603050405020304" pitchFamily="18" charset="0"/>
                <a:ea typeface="Calibri" panose="020F0502020204030204" pitchFamily="34" charset="0"/>
              </a:rPr>
              <a:t> vẫn </a:t>
            </a:r>
            <a:r>
              <a:rPr lang="vi-VN" sz="3200" b="1" i="1" u="sng">
                <a:solidFill>
                  <a:srgbClr val="000000"/>
                </a:solidFill>
                <a:effectLst/>
                <a:latin typeface="Times New Roman" panose="02020603050405020304" pitchFamily="18" charset="0"/>
                <a:ea typeface="Calibri" panose="020F0502020204030204" pitchFamily="34" charset="0"/>
              </a:rPr>
              <a:t>xới xáo</a:t>
            </a:r>
            <a:r>
              <a:rPr lang="vi-VN" sz="3200" b="1" i="1">
                <a:solidFill>
                  <a:srgbClr val="000000"/>
                </a:solidFill>
                <a:effectLst/>
                <a:latin typeface="Times New Roman" panose="02020603050405020304" pitchFamily="18" charset="0"/>
                <a:ea typeface="Calibri" panose="020F0502020204030204" pitchFamily="34" charset="0"/>
              </a:rPr>
              <a:t>,/ người </a:t>
            </a:r>
            <a:r>
              <a:rPr lang="vi-VN" sz="3200" b="1" i="1" u="sng">
                <a:solidFill>
                  <a:srgbClr val="000000"/>
                </a:solidFill>
                <a:effectLst/>
                <a:latin typeface="Times New Roman" panose="02020603050405020304" pitchFamily="18" charset="0"/>
                <a:ea typeface="Calibri" panose="020F0502020204030204" pitchFamily="34" charset="0"/>
              </a:rPr>
              <a:t>cày cuốc</a:t>
            </a:r>
            <a:r>
              <a:rPr lang="vi-VN" sz="3200" b="1" i="1">
                <a:solidFill>
                  <a:srgbClr val="000000"/>
                </a:solidFill>
                <a:effectLst/>
                <a:latin typeface="Times New Roman" panose="02020603050405020304" pitchFamily="18" charset="0"/>
                <a:ea typeface="Calibri" panose="020F0502020204030204" pitchFamily="34" charset="0"/>
              </a:rPr>
              <a:t> vẫn </a:t>
            </a:r>
            <a:r>
              <a:rPr lang="vi-VN" sz="3200" b="1" i="1" u="sng">
                <a:solidFill>
                  <a:srgbClr val="000000"/>
                </a:solidFill>
                <a:effectLst/>
                <a:latin typeface="Times New Roman" panose="02020603050405020304" pitchFamily="18" charset="0"/>
                <a:ea typeface="Calibri" panose="020F0502020204030204" pitchFamily="34" charset="0"/>
              </a:rPr>
              <a:t>cày cuốc</a:t>
            </a:r>
            <a:r>
              <a:rPr lang="vi-VN" sz="3200" b="1" i="1">
                <a:solidFill>
                  <a:srgbClr val="000000"/>
                </a:solidFill>
                <a:effectLst/>
                <a:latin typeface="Times New Roman" panose="02020603050405020304" pitchFamily="18" charset="0"/>
                <a:ea typeface="Calibri" panose="020F0502020204030204" pitchFamily="34" charset="0"/>
              </a:rPr>
              <a:t>…// Nhưng tiếng chim </a:t>
            </a:r>
            <a:r>
              <a:rPr lang="vi-VN" sz="3200" b="1" i="1" u="sng">
                <a:solidFill>
                  <a:srgbClr val="000000"/>
                </a:solidFill>
                <a:effectLst/>
                <a:latin typeface="Times New Roman" panose="02020603050405020304" pitchFamily="18" charset="0"/>
                <a:ea typeface="Calibri" panose="020F0502020204030204" pitchFamily="34" charset="0"/>
              </a:rPr>
              <a:t>hồn hậu</a:t>
            </a:r>
            <a:r>
              <a:rPr lang="vi-VN" sz="3200" b="1" i="1">
                <a:solidFill>
                  <a:srgbClr val="000000"/>
                </a:solidFill>
                <a:effectLst/>
                <a:latin typeface="Times New Roman" panose="02020603050405020304" pitchFamily="18" charset="0"/>
                <a:ea typeface="Calibri" panose="020F0502020204030204" pitchFamily="34" charset="0"/>
              </a:rPr>
              <a:t>/ đang nhập </a:t>
            </a:r>
            <a:r>
              <a:rPr lang="vi-VN" sz="3200" b="1" i="1" u="sng">
                <a:solidFill>
                  <a:srgbClr val="000000"/>
                </a:solidFill>
                <a:effectLst/>
                <a:latin typeface="Times New Roman" panose="02020603050405020304" pitchFamily="18" charset="0"/>
                <a:ea typeface="Calibri" panose="020F0502020204030204" pitchFamily="34" charset="0"/>
              </a:rPr>
              <a:t>lặng lẽ</a:t>
            </a:r>
            <a:r>
              <a:rPr lang="vi-VN" sz="3200" b="1" i="1">
                <a:solidFill>
                  <a:srgbClr val="000000"/>
                </a:solidFill>
                <a:effectLst/>
                <a:latin typeface="Times New Roman" panose="02020603050405020304" pitchFamily="18" charset="0"/>
                <a:ea typeface="Calibri" panose="020F0502020204030204" pitchFamily="34" charset="0"/>
              </a:rPr>
              <a:t> vào tâm hồn họ.//</a:t>
            </a:r>
            <a:endParaRPr lang="en-US" sz="3200" b="1">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1700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41" name="Group 11">
            <a:extLst>
              <a:ext uri="{FF2B5EF4-FFF2-40B4-BE49-F238E27FC236}">
                <a16:creationId xmlns:a16="http://schemas.microsoft.com/office/drawing/2014/main" id="{4D1BF246-3B25-67AF-CC15-06A6DBAAE03A}"/>
              </a:ext>
            </a:extLst>
          </p:cNvPr>
          <p:cNvGrpSpPr/>
          <p:nvPr/>
        </p:nvGrpSpPr>
        <p:grpSpPr>
          <a:xfrm>
            <a:off x="89699" y="137160"/>
            <a:ext cx="12102301" cy="4093326"/>
            <a:chOff x="89699" y="0"/>
            <a:chExt cx="12102301" cy="4093326"/>
          </a:xfrm>
        </p:grpSpPr>
        <p:pic>
          <p:nvPicPr>
            <p:cNvPr id="42" name="Picture 7">
              <a:extLst>
                <a:ext uri="{FF2B5EF4-FFF2-40B4-BE49-F238E27FC236}">
                  <a16:creationId xmlns:a16="http://schemas.microsoft.com/office/drawing/2014/main" id="{C07B8C52-BA12-4CBE-EBBA-CFADB56C77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4419" y="0"/>
              <a:ext cx="4477581" cy="3942137"/>
            </a:xfrm>
            <a:prstGeom prst="rect">
              <a:avLst/>
            </a:prstGeom>
          </p:spPr>
        </p:pic>
        <p:pic>
          <p:nvPicPr>
            <p:cNvPr id="43" name="Picture 7">
              <a:extLst>
                <a:ext uri="{FF2B5EF4-FFF2-40B4-BE49-F238E27FC236}">
                  <a16:creationId xmlns:a16="http://schemas.microsoft.com/office/drawing/2014/main" id="{E3012156-02C1-1EE5-6DF5-0B8C1F0828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99" y="151189"/>
              <a:ext cx="4477581" cy="3942137"/>
            </a:xfrm>
            <a:prstGeom prst="rect">
              <a:avLst/>
            </a:prstGeom>
          </p:spPr>
        </p:pic>
        <p:pic>
          <p:nvPicPr>
            <p:cNvPr id="44" name="Picture 12">
              <a:extLst>
                <a:ext uri="{FF2B5EF4-FFF2-40B4-BE49-F238E27FC236}">
                  <a16:creationId xmlns:a16="http://schemas.microsoft.com/office/drawing/2014/main" id="{359517A7-96AB-8460-C7DF-BC0E981660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32968" y="2012939"/>
              <a:ext cx="4696391" cy="921588"/>
            </a:xfrm>
            <a:prstGeom prst="rect">
              <a:avLst/>
            </a:prstGeom>
          </p:spPr>
        </p:pic>
      </p:grpSp>
      <p:grpSp>
        <p:nvGrpSpPr>
          <p:cNvPr id="45" name="Group 11">
            <a:extLst>
              <a:ext uri="{FF2B5EF4-FFF2-40B4-BE49-F238E27FC236}">
                <a16:creationId xmlns:a16="http://schemas.microsoft.com/office/drawing/2014/main" id="{A81F039B-11C1-0E9F-ADFC-35CD662C918F}"/>
              </a:ext>
            </a:extLst>
          </p:cNvPr>
          <p:cNvGrpSpPr/>
          <p:nvPr/>
        </p:nvGrpSpPr>
        <p:grpSpPr>
          <a:xfrm>
            <a:off x="3516024" y="85794"/>
            <a:ext cx="4930277" cy="1027678"/>
            <a:chOff x="-555806" y="-12015"/>
            <a:chExt cx="4930277" cy="1027678"/>
          </a:xfrm>
        </p:grpSpPr>
        <p:sp>
          <p:nvSpPr>
            <p:cNvPr id="46" name="文本框 18">
              <a:extLst>
                <a:ext uri="{FF2B5EF4-FFF2-40B4-BE49-F238E27FC236}">
                  <a16:creationId xmlns:a16="http://schemas.microsoft.com/office/drawing/2014/main" id="{463248DB-87C7-4B5C-D1C1-680B89AC90F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7" name="文本框 18">
              <a:extLst>
                <a:ext uri="{FF2B5EF4-FFF2-40B4-BE49-F238E27FC236}">
                  <a16:creationId xmlns:a16="http://schemas.microsoft.com/office/drawing/2014/main" id="{0569A0E9-1B29-FFC8-75E5-DF5C5951762D}"/>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grpSp>
        <p:nvGrpSpPr>
          <p:cNvPr id="39" name="Nhóm 38">
            <a:extLst>
              <a:ext uri="{FF2B5EF4-FFF2-40B4-BE49-F238E27FC236}">
                <a16:creationId xmlns:a16="http://schemas.microsoft.com/office/drawing/2014/main" id="{D99491DF-CC4B-FFA3-E0CB-14645545F7FA}"/>
              </a:ext>
            </a:extLst>
          </p:cNvPr>
          <p:cNvGrpSpPr/>
          <p:nvPr/>
        </p:nvGrpSpPr>
        <p:grpSpPr>
          <a:xfrm>
            <a:off x="698523" y="1149223"/>
            <a:ext cx="10818478" cy="2308324"/>
            <a:chOff x="434968" y="3176293"/>
            <a:chExt cx="10818478" cy="2308324"/>
          </a:xfrm>
        </p:grpSpPr>
        <p:sp>
          <p:nvSpPr>
            <p:cNvPr id="34" name="TextBox 12">
              <a:extLst>
                <a:ext uri="{FF2B5EF4-FFF2-40B4-BE49-F238E27FC236}">
                  <a16:creationId xmlns:a16="http://schemas.microsoft.com/office/drawing/2014/main" id="{313E5480-EB07-7357-9200-35365E27B9CC}"/>
                </a:ext>
              </a:extLst>
            </p:cNvPr>
            <p:cNvSpPr txBox="1"/>
            <p:nvPr/>
          </p:nvSpPr>
          <p:spPr>
            <a:xfrm>
              <a:off x="434969" y="3176293"/>
              <a:ext cx="10818477" cy="2308324"/>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LUYỆN</a:t>
              </a:r>
              <a:r>
                <a:rPr lang="sv-SE" sz="7200">
                  <a:ln w="228600">
                    <a:solidFill>
                      <a:schemeClr val="bg1">
                        <a:alpha val="90000"/>
                      </a:schemeClr>
                    </a:solidFill>
                  </a:ln>
                  <a:solidFill>
                    <a:schemeClr val="bg1"/>
                  </a:solidFill>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ĐỌC</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NỐI</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TIẾP</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ĐOẠN THEO</a:t>
              </a:r>
              <a:r>
                <a:rPr lang="sv-SE" sz="7200">
                  <a:ln w="228600">
                    <a:solidFill>
                      <a:schemeClr val="bg1">
                        <a:alpha val="90000"/>
                      </a:schemeClr>
                    </a:solidFill>
                  </a:ln>
                  <a:solidFill>
                    <a:schemeClr val="bg1"/>
                  </a:solidFill>
                  <a:latin typeface="iCiel Pony" panose="02000000000000000000" pitchFamily="2" charset="0"/>
                  <a:ea typeface="LNTH-LuoLuoNotangYuanTi 1" pitchFamily="2" charset="-128"/>
                  <a:cs typeface="LNTH-LuoLuoNotangYuanTi 1" pitchFamily="2" charset="-128"/>
                </a:rPr>
                <a:t> </a:t>
              </a:r>
              <a:r>
                <a:rPr lang="sv-SE" sz="66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NHÓ</a:t>
              </a:r>
              <a:r>
                <a:rPr lang="sv-SE" sz="7200" b="1">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endParaRPr lang="sv-SE" sz="6600" b="1" dirty="0">
                <a:ln w="228600">
                  <a:solidFill>
                    <a:schemeClr val="bg1">
                      <a:alpha val="90000"/>
                    </a:schemeClr>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sp>
          <p:nvSpPr>
            <p:cNvPr id="38" name="TextBox 12">
              <a:extLst>
                <a:ext uri="{FF2B5EF4-FFF2-40B4-BE49-F238E27FC236}">
                  <a16:creationId xmlns:a16="http://schemas.microsoft.com/office/drawing/2014/main" id="{42657387-3FBD-85AD-3472-FDF76F66F595}"/>
                </a:ext>
              </a:extLst>
            </p:cNvPr>
            <p:cNvSpPr txBox="1"/>
            <p:nvPr/>
          </p:nvSpPr>
          <p:spPr>
            <a:xfrm>
              <a:off x="434968" y="3176293"/>
              <a:ext cx="10818477" cy="2308324"/>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Y</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Ệ</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7200">
                  <a:ln w="28575">
                    <a:solidFill>
                      <a:schemeClr val="tx1"/>
                    </a:solidFill>
                  </a:ln>
                  <a:solidFill>
                    <a:srgbClr val="77D460"/>
                  </a:solidFill>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Ế</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Ạ</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sv-SE"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sv-SE"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E</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sv-SE" sz="7200">
                  <a:ln w="28575">
                    <a:solidFill>
                      <a:schemeClr val="tx1"/>
                    </a:solidFill>
                  </a:ln>
                  <a:solidFill>
                    <a:srgbClr val="77D460"/>
                  </a:solidFill>
                  <a:latin typeface="iCiel Pony" panose="02000000000000000000" pitchFamily="2" charset="0"/>
                  <a:ea typeface="LNTH-LuoLuoNotangYuanTi 1" pitchFamily="2" charset="-128"/>
                  <a:cs typeface="LNTH-LuoLuoNotangYuanTi 1" pitchFamily="2" charset="-128"/>
                </a:rPr>
                <a:t> </a:t>
              </a:r>
              <a:r>
                <a:rPr lang="sv-SE"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sv-SE"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sv-SE"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a:t>
              </a:r>
              <a:r>
                <a:rPr lang="sv-SE" sz="7200" b="1">
                  <a:ln w="28575">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endParaRPr lang="sv-SE"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56" name="椭圆 31">
            <a:extLst>
              <a:ext uri="{FF2B5EF4-FFF2-40B4-BE49-F238E27FC236}">
                <a16:creationId xmlns:a16="http://schemas.microsoft.com/office/drawing/2014/main" id="{A9F2EEB4-29EB-984A-5107-5186B7C24254}"/>
              </a:ext>
            </a:extLst>
          </p:cNvPr>
          <p:cNvSpPr/>
          <p:nvPr/>
        </p:nvSpPr>
        <p:spPr>
          <a:xfrm rot="10800000" flipH="1">
            <a:off x="470896" y="3836696"/>
            <a:ext cx="5067869" cy="28227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57" name="Hình ảnh 56" descr="Ảnh có chứa vải, đồ họa véc-tơ&#10;&#10;Mô tả được tạo tự động">
            <a:extLst>
              <a:ext uri="{FF2B5EF4-FFF2-40B4-BE49-F238E27FC236}">
                <a16:creationId xmlns:a16="http://schemas.microsoft.com/office/drawing/2014/main" id="{0B14A10E-B495-0E05-226C-D237766F3E3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49979" y="4363758"/>
            <a:ext cx="741392" cy="849573"/>
          </a:xfrm>
          <a:prstGeom prst="rect">
            <a:avLst/>
          </a:prstGeom>
        </p:spPr>
      </p:pic>
      <p:sp>
        <p:nvSpPr>
          <p:cNvPr id="58" name="Hộp Văn bản 57">
            <a:extLst>
              <a:ext uri="{FF2B5EF4-FFF2-40B4-BE49-F238E27FC236}">
                <a16:creationId xmlns:a16="http://schemas.microsoft.com/office/drawing/2014/main" id="{D071CCD9-1259-B235-C167-189DEC9AA649}"/>
              </a:ext>
            </a:extLst>
          </p:cNvPr>
          <p:cNvSpPr txBox="1"/>
          <p:nvPr/>
        </p:nvSpPr>
        <p:spPr>
          <a:xfrm>
            <a:off x="1454894" y="4392299"/>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Phân công đọc theo đoạn</a:t>
            </a:r>
          </a:p>
        </p:txBody>
      </p:sp>
      <p:pic>
        <p:nvPicPr>
          <p:cNvPr id="59" name="Hình ảnh 58" descr="Ảnh có chứa vải, đồ họa véc-tơ&#10;&#10;Mô tả được tạo tự động">
            <a:extLst>
              <a:ext uri="{FF2B5EF4-FFF2-40B4-BE49-F238E27FC236}">
                <a16:creationId xmlns:a16="http://schemas.microsoft.com/office/drawing/2014/main" id="{17F8E5E1-594A-B066-70DB-63058424275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49979" y="5080275"/>
            <a:ext cx="741392" cy="849573"/>
          </a:xfrm>
          <a:prstGeom prst="rect">
            <a:avLst/>
          </a:prstGeom>
        </p:spPr>
      </p:pic>
      <p:sp>
        <p:nvSpPr>
          <p:cNvPr id="60" name="Hộp Văn bản 59">
            <a:extLst>
              <a:ext uri="{FF2B5EF4-FFF2-40B4-BE49-F238E27FC236}">
                <a16:creationId xmlns:a16="http://schemas.microsoft.com/office/drawing/2014/main" id="{33273270-3824-4D4B-6EE2-24D5D28AE070}"/>
              </a:ext>
            </a:extLst>
          </p:cNvPr>
          <p:cNvSpPr txBox="1"/>
          <p:nvPr/>
        </p:nvSpPr>
        <p:spPr>
          <a:xfrm>
            <a:off x="1454894" y="510062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Tất cả thành viên đều đọc</a:t>
            </a:r>
          </a:p>
        </p:txBody>
      </p:sp>
      <p:pic>
        <p:nvPicPr>
          <p:cNvPr id="61" name="Hình ảnh 60" descr="Ảnh có chứa vải, đồ họa véc-tơ&#10;&#10;Mô tả được tạo tự động">
            <a:extLst>
              <a:ext uri="{FF2B5EF4-FFF2-40B4-BE49-F238E27FC236}">
                <a16:creationId xmlns:a16="http://schemas.microsoft.com/office/drawing/2014/main" id="{FCE68008-9518-6A18-81E8-BD9E08BCBEC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33140" y="5804537"/>
            <a:ext cx="741392" cy="849573"/>
          </a:xfrm>
          <a:prstGeom prst="rect">
            <a:avLst/>
          </a:prstGeom>
        </p:spPr>
      </p:pic>
      <p:sp>
        <p:nvSpPr>
          <p:cNvPr id="62" name="Hộp Văn bản 61">
            <a:extLst>
              <a:ext uri="{FF2B5EF4-FFF2-40B4-BE49-F238E27FC236}">
                <a16:creationId xmlns:a16="http://schemas.microsoft.com/office/drawing/2014/main" id="{29C51D0C-4595-1018-F4B7-21046348D429}"/>
              </a:ext>
            </a:extLst>
          </p:cNvPr>
          <p:cNvSpPr txBox="1"/>
          <p:nvPr/>
        </p:nvSpPr>
        <p:spPr>
          <a:xfrm>
            <a:off x="1454894" y="5846050"/>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Giải thích từ cùng nhau</a:t>
            </a:r>
          </a:p>
        </p:txBody>
      </p:sp>
      <p:sp>
        <p:nvSpPr>
          <p:cNvPr id="63" name="Rectangle: Rounded Corners 57">
            <a:extLst>
              <a:ext uri="{FF2B5EF4-FFF2-40B4-BE49-F238E27FC236}">
                <a16:creationId xmlns:a16="http://schemas.microsoft.com/office/drawing/2014/main" id="{FC23CECA-3DF1-3FC5-5661-9E2C169C1BBB}"/>
              </a:ext>
            </a:extLst>
          </p:cNvPr>
          <p:cNvSpPr/>
          <p:nvPr/>
        </p:nvSpPr>
        <p:spPr>
          <a:xfrm>
            <a:off x="1724246" y="3484362"/>
            <a:ext cx="2764691" cy="796835"/>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64" name="椭圆 31">
            <a:extLst>
              <a:ext uri="{FF2B5EF4-FFF2-40B4-BE49-F238E27FC236}">
                <a16:creationId xmlns:a16="http://schemas.microsoft.com/office/drawing/2014/main" id="{FD7FBCB1-C9DF-22C4-FCE1-12653A05FD42}"/>
              </a:ext>
            </a:extLst>
          </p:cNvPr>
          <p:cNvSpPr/>
          <p:nvPr/>
        </p:nvSpPr>
        <p:spPr>
          <a:xfrm rot="10800000" flipH="1">
            <a:off x="6183918" y="3836694"/>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65" name="Hình ảnh 64" descr="Ảnh có chứa vải&#10;&#10;Mô tả được tạo tự động">
            <a:extLst>
              <a:ext uri="{FF2B5EF4-FFF2-40B4-BE49-F238E27FC236}">
                <a16:creationId xmlns:a16="http://schemas.microsoft.com/office/drawing/2014/main" id="{779F7948-B15E-C233-F964-E6EBEEB2D26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94967" y="4409426"/>
            <a:ext cx="922097" cy="791713"/>
          </a:xfrm>
          <a:prstGeom prst="rect">
            <a:avLst/>
          </a:prstGeom>
        </p:spPr>
      </p:pic>
      <p:sp>
        <p:nvSpPr>
          <p:cNvPr id="66" name="Hộp Văn bản 65">
            <a:extLst>
              <a:ext uri="{FF2B5EF4-FFF2-40B4-BE49-F238E27FC236}">
                <a16:creationId xmlns:a16="http://schemas.microsoft.com/office/drawing/2014/main" id="{CAE1AAA1-E2FB-D5F1-9068-8E0471993396}"/>
              </a:ext>
            </a:extLst>
          </p:cNvPr>
          <p:cNvSpPr txBox="1"/>
          <p:nvPr/>
        </p:nvSpPr>
        <p:spPr>
          <a:xfrm>
            <a:off x="6972675" y="4601673"/>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p>
        </p:txBody>
      </p:sp>
      <p:sp>
        <p:nvSpPr>
          <p:cNvPr id="67" name="Hộp Văn bản 66">
            <a:extLst>
              <a:ext uri="{FF2B5EF4-FFF2-40B4-BE49-F238E27FC236}">
                <a16:creationId xmlns:a16="http://schemas.microsoft.com/office/drawing/2014/main" id="{75919F80-9817-2AE4-1212-C6C074BEBCD8}"/>
              </a:ext>
            </a:extLst>
          </p:cNvPr>
          <p:cNvSpPr txBox="1"/>
          <p:nvPr/>
        </p:nvSpPr>
        <p:spPr>
          <a:xfrm>
            <a:off x="6972675" y="5234411"/>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p>
        </p:txBody>
      </p:sp>
      <p:pic>
        <p:nvPicPr>
          <p:cNvPr id="68" name="Hình ảnh 67" descr="Ảnh có chứa vải&#10;&#10;Mô tả được tạo tự động">
            <a:extLst>
              <a:ext uri="{FF2B5EF4-FFF2-40B4-BE49-F238E27FC236}">
                <a16:creationId xmlns:a16="http://schemas.microsoft.com/office/drawing/2014/main" id="{56CA276D-039D-46DD-125D-C59961E9F63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89442" y="5075436"/>
            <a:ext cx="922097" cy="791713"/>
          </a:xfrm>
          <a:prstGeom prst="rect">
            <a:avLst/>
          </a:prstGeom>
        </p:spPr>
      </p:pic>
      <p:pic>
        <p:nvPicPr>
          <p:cNvPr id="69" name="Hình ảnh 68" descr="Ảnh có chứa vải&#10;&#10;Mô tả được tạo tự động">
            <a:extLst>
              <a:ext uri="{FF2B5EF4-FFF2-40B4-BE49-F238E27FC236}">
                <a16:creationId xmlns:a16="http://schemas.microsoft.com/office/drawing/2014/main" id="{F4B6ED5D-8101-F84D-DD77-3D9892A7665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83917" y="5741446"/>
            <a:ext cx="922097" cy="791713"/>
          </a:xfrm>
          <a:prstGeom prst="rect">
            <a:avLst/>
          </a:prstGeom>
        </p:spPr>
      </p:pic>
      <p:sp>
        <p:nvSpPr>
          <p:cNvPr id="70" name="Hộp Văn bản 69">
            <a:extLst>
              <a:ext uri="{FF2B5EF4-FFF2-40B4-BE49-F238E27FC236}">
                <a16:creationId xmlns:a16="http://schemas.microsoft.com/office/drawing/2014/main" id="{000D7404-1D3A-814D-8024-CCB4D7AFDD03}"/>
              </a:ext>
            </a:extLst>
          </p:cNvPr>
          <p:cNvSpPr txBox="1"/>
          <p:nvPr/>
        </p:nvSpPr>
        <p:spPr>
          <a:xfrm>
            <a:off x="6972674" y="5951520"/>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p>
        </p:txBody>
      </p:sp>
      <p:sp>
        <p:nvSpPr>
          <p:cNvPr id="71" name="Rectangle: Rounded Corners 36">
            <a:extLst>
              <a:ext uri="{FF2B5EF4-FFF2-40B4-BE49-F238E27FC236}">
                <a16:creationId xmlns:a16="http://schemas.microsoft.com/office/drawing/2014/main" id="{87D67144-B8CA-6D1E-413D-F033C1392F13}"/>
              </a:ext>
            </a:extLst>
          </p:cNvPr>
          <p:cNvSpPr/>
          <p:nvPr/>
        </p:nvSpPr>
        <p:spPr>
          <a:xfrm>
            <a:off x="6735855" y="3506707"/>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72" name="Picture 63">
            <a:extLst>
              <a:ext uri="{FF2B5EF4-FFF2-40B4-BE49-F238E27FC236}">
                <a16:creationId xmlns:a16="http://schemas.microsoft.com/office/drawing/2014/main" id="{86DEEA1D-F89A-EA08-95D7-B8E5FE426624}"/>
              </a:ext>
            </a:extLst>
          </p:cNvPr>
          <p:cNvPicPr>
            <a:picLocks noChangeAspect="1"/>
          </p:cNvPicPr>
          <p:nvPr/>
        </p:nvPicPr>
        <p:blipFill>
          <a:blip r:embed="rId12"/>
          <a:stretch>
            <a:fillRect/>
          </a:stretch>
        </p:blipFill>
        <p:spPr>
          <a:xfrm>
            <a:off x="9133280" y="4564483"/>
            <a:ext cx="469963" cy="469963"/>
          </a:xfrm>
          <a:prstGeom prst="rect">
            <a:avLst/>
          </a:prstGeom>
        </p:spPr>
      </p:pic>
      <p:pic>
        <p:nvPicPr>
          <p:cNvPr id="73" name="Picture 64">
            <a:extLst>
              <a:ext uri="{FF2B5EF4-FFF2-40B4-BE49-F238E27FC236}">
                <a16:creationId xmlns:a16="http://schemas.microsoft.com/office/drawing/2014/main" id="{89433A2F-69ED-4BDD-0B1B-2A49A41B2783}"/>
              </a:ext>
            </a:extLst>
          </p:cNvPr>
          <p:cNvPicPr>
            <a:picLocks noChangeAspect="1"/>
          </p:cNvPicPr>
          <p:nvPr/>
        </p:nvPicPr>
        <p:blipFill>
          <a:blip r:embed="rId13"/>
          <a:stretch>
            <a:fillRect/>
          </a:stretch>
        </p:blipFill>
        <p:spPr>
          <a:xfrm>
            <a:off x="8576606" y="4564483"/>
            <a:ext cx="469963" cy="469963"/>
          </a:xfrm>
          <a:prstGeom prst="rect">
            <a:avLst/>
          </a:prstGeom>
        </p:spPr>
      </p:pic>
      <p:pic>
        <p:nvPicPr>
          <p:cNvPr id="74" name="Picture 65">
            <a:extLst>
              <a:ext uri="{FF2B5EF4-FFF2-40B4-BE49-F238E27FC236}">
                <a16:creationId xmlns:a16="http://schemas.microsoft.com/office/drawing/2014/main" id="{85853D67-3C2D-9004-3238-43D291FA00B0}"/>
              </a:ext>
            </a:extLst>
          </p:cNvPr>
          <p:cNvPicPr>
            <a:picLocks noChangeAspect="1"/>
          </p:cNvPicPr>
          <p:nvPr/>
        </p:nvPicPr>
        <p:blipFill>
          <a:blip r:embed="rId14"/>
          <a:stretch>
            <a:fillRect/>
          </a:stretch>
        </p:blipFill>
        <p:spPr>
          <a:xfrm>
            <a:off x="9689954" y="4564483"/>
            <a:ext cx="469963" cy="469963"/>
          </a:xfrm>
          <a:prstGeom prst="rect">
            <a:avLst/>
          </a:prstGeom>
        </p:spPr>
      </p:pic>
      <p:pic>
        <p:nvPicPr>
          <p:cNvPr id="75" name="Picture 63">
            <a:extLst>
              <a:ext uri="{FF2B5EF4-FFF2-40B4-BE49-F238E27FC236}">
                <a16:creationId xmlns:a16="http://schemas.microsoft.com/office/drawing/2014/main" id="{1D343442-D437-D224-A751-28ED00E8E64B}"/>
              </a:ext>
            </a:extLst>
          </p:cNvPr>
          <p:cNvPicPr>
            <a:picLocks noChangeAspect="1"/>
          </p:cNvPicPr>
          <p:nvPr/>
        </p:nvPicPr>
        <p:blipFill>
          <a:blip r:embed="rId12"/>
          <a:stretch>
            <a:fillRect/>
          </a:stretch>
        </p:blipFill>
        <p:spPr>
          <a:xfrm>
            <a:off x="9133280" y="5208463"/>
            <a:ext cx="469963" cy="469963"/>
          </a:xfrm>
          <a:prstGeom prst="rect">
            <a:avLst/>
          </a:prstGeom>
        </p:spPr>
      </p:pic>
      <p:pic>
        <p:nvPicPr>
          <p:cNvPr id="76" name="Picture 64">
            <a:extLst>
              <a:ext uri="{FF2B5EF4-FFF2-40B4-BE49-F238E27FC236}">
                <a16:creationId xmlns:a16="http://schemas.microsoft.com/office/drawing/2014/main" id="{48F84F56-4815-59E4-2C76-EA2844A3F11B}"/>
              </a:ext>
            </a:extLst>
          </p:cNvPr>
          <p:cNvPicPr>
            <a:picLocks noChangeAspect="1"/>
          </p:cNvPicPr>
          <p:nvPr/>
        </p:nvPicPr>
        <p:blipFill>
          <a:blip r:embed="rId13"/>
          <a:stretch>
            <a:fillRect/>
          </a:stretch>
        </p:blipFill>
        <p:spPr>
          <a:xfrm>
            <a:off x="8576606" y="5208463"/>
            <a:ext cx="469963" cy="469963"/>
          </a:xfrm>
          <a:prstGeom prst="rect">
            <a:avLst/>
          </a:prstGeom>
        </p:spPr>
      </p:pic>
      <p:pic>
        <p:nvPicPr>
          <p:cNvPr id="77" name="Picture 65">
            <a:extLst>
              <a:ext uri="{FF2B5EF4-FFF2-40B4-BE49-F238E27FC236}">
                <a16:creationId xmlns:a16="http://schemas.microsoft.com/office/drawing/2014/main" id="{052EE67D-6A8B-06B1-2C85-51233D3B4B5B}"/>
              </a:ext>
            </a:extLst>
          </p:cNvPr>
          <p:cNvPicPr>
            <a:picLocks noChangeAspect="1"/>
          </p:cNvPicPr>
          <p:nvPr/>
        </p:nvPicPr>
        <p:blipFill>
          <a:blip r:embed="rId14"/>
          <a:stretch>
            <a:fillRect/>
          </a:stretch>
        </p:blipFill>
        <p:spPr>
          <a:xfrm>
            <a:off x="9689954" y="5208463"/>
            <a:ext cx="469963" cy="469963"/>
          </a:xfrm>
          <a:prstGeom prst="rect">
            <a:avLst/>
          </a:prstGeom>
        </p:spPr>
      </p:pic>
      <p:pic>
        <p:nvPicPr>
          <p:cNvPr id="78" name="Picture 63">
            <a:extLst>
              <a:ext uri="{FF2B5EF4-FFF2-40B4-BE49-F238E27FC236}">
                <a16:creationId xmlns:a16="http://schemas.microsoft.com/office/drawing/2014/main" id="{4E6BA267-0DC8-A991-C7D6-4C7DB93FF308}"/>
              </a:ext>
            </a:extLst>
          </p:cNvPr>
          <p:cNvPicPr>
            <a:picLocks noChangeAspect="1"/>
          </p:cNvPicPr>
          <p:nvPr/>
        </p:nvPicPr>
        <p:blipFill>
          <a:blip r:embed="rId12"/>
          <a:stretch>
            <a:fillRect/>
          </a:stretch>
        </p:blipFill>
        <p:spPr>
          <a:xfrm>
            <a:off x="10490364" y="5928838"/>
            <a:ext cx="469963" cy="469963"/>
          </a:xfrm>
          <a:prstGeom prst="rect">
            <a:avLst/>
          </a:prstGeom>
        </p:spPr>
      </p:pic>
      <p:pic>
        <p:nvPicPr>
          <p:cNvPr id="79" name="Picture 64">
            <a:extLst>
              <a:ext uri="{FF2B5EF4-FFF2-40B4-BE49-F238E27FC236}">
                <a16:creationId xmlns:a16="http://schemas.microsoft.com/office/drawing/2014/main" id="{4CCCC241-06B8-4739-AC07-C7105567FEC1}"/>
              </a:ext>
            </a:extLst>
          </p:cNvPr>
          <p:cNvPicPr>
            <a:picLocks noChangeAspect="1"/>
          </p:cNvPicPr>
          <p:nvPr/>
        </p:nvPicPr>
        <p:blipFill>
          <a:blip r:embed="rId13"/>
          <a:stretch>
            <a:fillRect/>
          </a:stretch>
        </p:blipFill>
        <p:spPr>
          <a:xfrm>
            <a:off x="9933690" y="5928838"/>
            <a:ext cx="469963" cy="469963"/>
          </a:xfrm>
          <a:prstGeom prst="rect">
            <a:avLst/>
          </a:prstGeom>
        </p:spPr>
      </p:pic>
      <p:pic>
        <p:nvPicPr>
          <p:cNvPr id="80" name="Picture 65">
            <a:extLst>
              <a:ext uri="{FF2B5EF4-FFF2-40B4-BE49-F238E27FC236}">
                <a16:creationId xmlns:a16="http://schemas.microsoft.com/office/drawing/2014/main" id="{027966CB-4A3E-6795-A98E-B3CD8C3386FD}"/>
              </a:ext>
            </a:extLst>
          </p:cNvPr>
          <p:cNvPicPr>
            <a:picLocks noChangeAspect="1"/>
          </p:cNvPicPr>
          <p:nvPr/>
        </p:nvPicPr>
        <p:blipFill>
          <a:blip r:embed="rId14"/>
          <a:stretch>
            <a:fillRect/>
          </a:stretch>
        </p:blipFill>
        <p:spPr>
          <a:xfrm>
            <a:off x="11047038" y="5928838"/>
            <a:ext cx="469963" cy="469963"/>
          </a:xfrm>
          <a:prstGeom prst="rect">
            <a:avLst/>
          </a:prstGeom>
        </p:spPr>
      </p:pic>
    </p:spTree>
    <p:extLst>
      <p:ext uri="{BB962C8B-B14F-4D97-AF65-F5344CB8AC3E}">
        <p14:creationId xmlns:p14="http://schemas.microsoft.com/office/powerpoint/2010/main" val="241183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14:bounceEnd="72000">
                                          <p:cBhvr additive="base">
                                            <p:cTn id="10" dur="1000" fill="hold"/>
                                            <p:tgtEl>
                                              <p:spTgt spid="41"/>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par>
                                    <p:cTn id="22" presetID="16" presetClass="entr" presetSubtype="21"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barn(inVertical)">
                                          <p:cBhvr>
                                            <p:cTn id="24" dur="500"/>
                                            <p:tgtEl>
                                              <p:spTgt spid="5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barn(inVertical)">
                                          <p:cBhvr>
                                            <p:cTn id="27" dur="500"/>
                                            <p:tgtEl>
                                              <p:spTgt spid="60"/>
                                            </p:tgtEl>
                                          </p:cBhvr>
                                        </p:animEffect>
                                      </p:childTnLst>
                                    </p:cTn>
                                  </p:par>
                                  <p:par>
                                    <p:cTn id="28" presetID="16" presetClass="entr" presetSubtype="2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barn(inVertical)">
                                          <p:cBhvr>
                                            <p:cTn id="33" dur="500"/>
                                            <p:tgtEl>
                                              <p:spTgt spid="6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barn(inVertical)">
                                          <p:cBhvr>
                                            <p:cTn id="36" dur="500"/>
                                            <p:tgtEl>
                                              <p:spTgt spid="5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par>
                                    <p:cTn id="40" presetID="16" presetClass="entr" presetSubtype="21"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barn(inVertical)">
                                          <p:cBhvr>
                                            <p:cTn id="42" dur="500"/>
                                            <p:tgtEl>
                                              <p:spTgt spid="6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barn(inVertical)">
                                          <p:cBhvr>
                                            <p:cTn id="45" dur="500"/>
                                            <p:tgtEl>
                                              <p:spTgt spid="6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barn(inVertical)">
                                          <p:cBhvr>
                                            <p:cTn id="48" dur="500"/>
                                            <p:tgtEl>
                                              <p:spTgt spid="67"/>
                                            </p:tgtEl>
                                          </p:cBhvr>
                                        </p:animEffect>
                                      </p:childTnLst>
                                    </p:cTn>
                                  </p:par>
                                  <p:par>
                                    <p:cTn id="49" presetID="16" presetClass="entr" presetSubtype="21"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arn(inVertical)">
                                          <p:cBhvr>
                                            <p:cTn id="51" dur="500"/>
                                            <p:tgtEl>
                                              <p:spTgt spid="68"/>
                                            </p:tgtEl>
                                          </p:cBhvr>
                                        </p:animEffect>
                                      </p:childTnLst>
                                    </p:cTn>
                                  </p:par>
                                  <p:par>
                                    <p:cTn id="52" presetID="16" presetClass="entr" presetSubtype="21"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barn(inVertical)">
                                          <p:cBhvr>
                                            <p:cTn id="54" dur="500"/>
                                            <p:tgtEl>
                                              <p:spTgt spid="6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arn(inVertical)">
                                          <p:cBhvr>
                                            <p:cTn id="5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p:bldP spid="60" grpId="0"/>
          <p:bldP spid="62" grpId="0"/>
          <p:bldP spid="64" grpId="0" animBg="1"/>
          <p:bldP spid="66" grpId="0"/>
          <p:bldP spid="67" grpId="0"/>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5"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1000" fill="hold"/>
                                            <p:tgtEl>
                                              <p:spTgt spid="41"/>
                                            </p:tgtEl>
                                            <p:attrNameLst>
                                              <p:attrName>ppt_x</p:attrName>
                                            </p:attrNameLst>
                                          </p:cBhvr>
                                          <p:tavLst>
                                            <p:tav tm="0">
                                              <p:val>
                                                <p:strVal val="#ppt_x"/>
                                              </p:val>
                                            </p:tav>
                                            <p:tav tm="100000">
                                              <p:val>
                                                <p:strVal val="#ppt_x"/>
                                              </p:val>
                                            </p:tav>
                                          </p:tavLst>
                                        </p:anim>
                                        <p:anim calcmode="lin" valueType="num">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par>
                                    <p:cTn id="22" presetID="16" presetClass="entr" presetSubtype="21"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barn(inVertical)">
                                          <p:cBhvr>
                                            <p:cTn id="24" dur="500"/>
                                            <p:tgtEl>
                                              <p:spTgt spid="5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barn(inVertical)">
                                          <p:cBhvr>
                                            <p:cTn id="27" dur="500"/>
                                            <p:tgtEl>
                                              <p:spTgt spid="60"/>
                                            </p:tgtEl>
                                          </p:cBhvr>
                                        </p:animEffect>
                                      </p:childTnLst>
                                    </p:cTn>
                                  </p:par>
                                  <p:par>
                                    <p:cTn id="28" presetID="16" presetClass="entr" presetSubtype="2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barn(inVertical)">
                                          <p:cBhvr>
                                            <p:cTn id="33" dur="500"/>
                                            <p:tgtEl>
                                              <p:spTgt spid="6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barn(inVertical)">
                                          <p:cBhvr>
                                            <p:cTn id="36" dur="500"/>
                                            <p:tgtEl>
                                              <p:spTgt spid="5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par>
                                    <p:cTn id="40" presetID="16" presetClass="entr" presetSubtype="21"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barn(inVertical)">
                                          <p:cBhvr>
                                            <p:cTn id="42" dur="500"/>
                                            <p:tgtEl>
                                              <p:spTgt spid="6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barn(inVertical)">
                                          <p:cBhvr>
                                            <p:cTn id="45" dur="500"/>
                                            <p:tgtEl>
                                              <p:spTgt spid="6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barn(inVertical)">
                                          <p:cBhvr>
                                            <p:cTn id="48" dur="500"/>
                                            <p:tgtEl>
                                              <p:spTgt spid="67"/>
                                            </p:tgtEl>
                                          </p:cBhvr>
                                        </p:animEffect>
                                      </p:childTnLst>
                                    </p:cTn>
                                  </p:par>
                                  <p:par>
                                    <p:cTn id="49" presetID="16" presetClass="entr" presetSubtype="21"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arn(inVertical)">
                                          <p:cBhvr>
                                            <p:cTn id="51" dur="500"/>
                                            <p:tgtEl>
                                              <p:spTgt spid="68"/>
                                            </p:tgtEl>
                                          </p:cBhvr>
                                        </p:animEffect>
                                      </p:childTnLst>
                                    </p:cTn>
                                  </p:par>
                                  <p:par>
                                    <p:cTn id="52" presetID="16" presetClass="entr" presetSubtype="21"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barn(inVertical)">
                                          <p:cBhvr>
                                            <p:cTn id="54" dur="500"/>
                                            <p:tgtEl>
                                              <p:spTgt spid="6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arn(inVertical)">
                                          <p:cBhvr>
                                            <p:cTn id="5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p:bldP spid="60" grpId="0"/>
          <p:bldP spid="62" grpId="0"/>
          <p:bldP spid="64" grpId="0" animBg="1"/>
          <p:bldP spid="66" grpId="0"/>
          <p:bldP spid="67" grpId="0"/>
          <p:bldP spid="7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6" name="Hình ảnh 5" descr="Ảnh có chứa hình mẫu, phim hoạt hình, minh họa, hình vẽ&#10;&#10;Mô tả được tạo tự động">
            <a:extLst>
              <a:ext uri="{FF2B5EF4-FFF2-40B4-BE49-F238E27FC236}">
                <a16:creationId xmlns:a16="http://schemas.microsoft.com/office/drawing/2014/main" id="{18F40E68-DC79-39D3-4285-D969E447FE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55133" y="2568680"/>
            <a:ext cx="6040228" cy="4831951"/>
          </a:xfrm>
          <a:prstGeom prst="rect">
            <a:avLst/>
          </a:prstGeom>
        </p:spPr>
      </p:pic>
      <p:grpSp>
        <p:nvGrpSpPr>
          <p:cNvPr id="4" name="Group 11">
            <a:extLst>
              <a:ext uri="{FF2B5EF4-FFF2-40B4-BE49-F238E27FC236}">
                <a16:creationId xmlns:a16="http://schemas.microsoft.com/office/drawing/2014/main" id="{26AB0580-3190-3DB1-F28C-4B10380E9935}"/>
              </a:ext>
            </a:extLst>
          </p:cNvPr>
          <p:cNvGrpSpPr/>
          <p:nvPr/>
        </p:nvGrpSpPr>
        <p:grpSpPr>
          <a:xfrm>
            <a:off x="89699" y="137160"/>
            <a:ext cx="12102301" cy="4093326"/>
            <a:chOff x="89699" y="0"/>
            <a:chExt cx="12102301" cy="4093326"/>
          </a:xfrm>
        </p:grpSpPr>
        <p:pic>
          <p:nvPicPr>
            <p:cNvPr id="7" name="Picture 7">
              <a:extLst>
                <a:ext uri="{FF2B5EF4-FFF2-40B4-BE49-F238E27FC236}">
                  <a16:creationId xmlns:a16="http://schemas.microsoft.com/office/drawing/2014/main" id="{024170CF-E2F7-2E90-4274-E47BD04C01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14419" y="0"/>
              <a:ext cx="4477581" cy="3942137"/>
            </a:xfrm>
            <a:prstGeom prst="rect">
              <a:avLst/>
            </a:prstGeom>
          </p:spPr>
        </p:pic>
        <p:pic>
          <p:nvPicPr>
            <p:cNvPr id="9" name="Picture 7">
              <a:extLst>
                <a:ext uri="{FF2B5EF4-FFF2-40B4-BE49-F238E27FC236}">
                  <a16:creationId xmlns:a16="http://schemas.microsoft.com/office/drawing/2014/main" id="{2D089FAB-964F-9505-1BEA-7E66AD9F63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699" y="151189"/>
              <a:ext cx="4477581" cy="3942137"/>
            </a:xfrm>
            <a:prstGeom prst="rect">
              <a:avLst/>
            </a:prstGeom>
          </p:spPr>
        </p:pic>
        <p:grpSp>
          <p:nvGrpSpPr>
            <p:cNvPr id="10" name="Group 3">
              <a:extLst>
                <a:ext uri="{FF2B5EF4-FFF2-40B4-BE49-F238E27FC236}">
                  <a16:creationId xmlns:a16="http://schemas.microsoft.com/office/drawing/2014/main" id="{70F286D8-BA59-100C-F9B5-C6B19D1025A3}"/>
                </a:ext>
              </a:extLst>
            </p:cNvPr>
            <p:cNvGrpSpPr/>
            <p:nvPr/>
          </p:nvGrpSpPr>
          <p:grpSpPr>
            <a:xfrm>
              <a:off x="1071824" y="151189"/>
              <a:ext cx="10048352" cy="2783338"/>
              <a:chOff x="1071824" y="297594"/>
              <a:chExt cx="10048352" cy="2783338"/>
            </a:xfrm>
          </p:grpSpPr>
          <p:pic>
            <p:nvPicPr>
              <p:cNvPr id="11" name="Picture 12">
                <a:extLst>
                  <a:ext uri="{FF2B5EF4-FFF2-40B4-BE49-F238E27FC236}">
                    <a16:creationId xmlns:a16="http://schemas.microsoft.com/office/drawing/2014/main" id="{38192561-D758-224D-B403-E40613A5FC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32968" y="2159344"/>
                <a:ext cx="4696391" cy="921588"/>
              </a:xfrm>
              <a:prstGeom prst="rect">
                <a:avLst/>
              </a:prstGeom>
            </p:spPr>
          </p:pic>
          <p:grpSp>
            <p:nvGrpSpPr>
              <p:cNvPr id="12" name="Group 5">
                <a:extLst>
                  <a:ext uri="{FF2B5EF4-FFF2-40B4-BE49-F238E27FC236}">
                    <a16:creationId xmlns:a16="http://schemas.microsoft.com/office/drawing/2014/main" id="{1799B8E9-1750-25B0-8104-3574778C67CD}"/>
                  </a:ext>
                </a:extLst>
              </p:cNvPr>
              <p:cNvGrpSpPr/>
              <p:nvPr/>
            </p:nvGrpSpPr>
            <p:grpSpPr>
              <a:xfrm>
                <a:off x="1071824" y="297594"/>
                <a:ext cx="10048352" cy="2270282"/>
                <a:chOff x="5250002" y="6570549"/>
                <a:chExt cx="13208091" cy="3278620"/>
              </a:xfrm>
            </p:grpSpPr>
            <p:sp>
              <p:nvSpPr>
                <p:cNvPr id="13" name="TextBox 6">
                  <a:extLst>
                    <a:ext uri="{FF2B5EF4-FFF2-40B4-BE49-F238E27FC236}">
                      <a16:creationId xmlns:a16="http://schemas.microsoft.com/office/drawing/2014/main" id="{9129CA00-7FEC-4B0C-F1DF-5E07987B2761}"/>
                    </a:ext>
                  </a:extLst>
                </p:cNvPr>
                <p:cNvSpPr txBox="1"/>
                <p:nvPr/>
              </p:nvSpPr>
              <p:spPr>
                <a:xfrm>
                  <a:off x="5250005" y="6585061"/>
                  <a:ext cx="13208088" cy="3264108"/>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KHỞI ĐỘNG</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4" name="TextBox 7">
                  <a:extLst>
                    <a:ext uri="{FF2B5EF4-FFF2-40B4-BE49-F238E27FC236}">
                      <a16:creationId xmlns:a16="http://schemas.microsoft.com/office/drawing/2014/main" id="{38A2BBDD-2281-36DA-9AA4-0E2D4F791DEF}"/>
                    </a:ext>
                  </a:extLst>
                </p:cNvPr>
                <p:cNvSpPr txBox="1"/>
                <p:nvPr/>
              </p:nvSpPr>
              <p:spPr>
                <a:xfrm>
                  <a:off x="5250002" y="6570549"/>
                  <a:ext cx="13208091" cy="3264109"/>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K</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Ở</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Đ</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Ộ</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G</a:t>
                  </a:r>
                  <a:endParaRPr lang="en-US" sz="11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grpSp>
    </p:spTree>
    <p:extLst>
      <p:ext uri="{BB962C8B-B14F-4D97-AF65-F5344CB8AC3E}">
        <p14:creationId xmlns:p14="http://schemas.microsoft.com/office/powerpoint/2010/main" val="1461301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grpSp>
        <p:nvGrpSpPr>
          <p:cNvPr id="41" name="Group 11">
            <a:extLst>
              <a:ext uri="{FF2B5EF4-FFF2-40B4-BE49-F238E27FC236}">
                <a16:creationId xmlns:a16="http://schemas.microsoft.com/office/drawing/2014/main" id="{4D1BF246-3B25-67AF-CC15-06A6DBAAE03A}"/>
              </a:ext>
            </a:extLst>
          </p:cNvPr>
          <p:cNvGrpSpPr/>
          <p:nvPr/>
        </p:nvGrpSpPr>
        <p:grpSpPr>
          <a:xfrm>
            <a:off x="89699" y="137160"/>
            <a:ext cx="12102301" cy="4093326"/>
            <a:chOff x="89699" y="0"/>
            <a:chExt cx="12102301" cy="4093326"/>
          </a:xfrm>
        </p:grpSpPr>
        <p:pic>
          <p:nvPicPr>
            <p:cNvPr id="42" name="Picture 7">
              <a:extLst>
                <a:ext uri="{FF2B5EF4-FFF2-40B4-BE49-F238E27FC236}">
                  <a16:creationId xmlns:a16="http://schemas.microsoft.com/office/drawing/2014/main" id="{C07B8C52-BA12-4CBE-EBBA-CFADB56C77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43" name="Picture 7">
              <a:extLst>
                <a:ext uri="{FF2B5EF4-FFF2-40B4-BE49-F238E27FC236}">
                  <a16:creationId xmlns:a16="http://schemas.microsoft.com/office/drawing/2014/main" id="{E3012156-02C1-1EE5-6DF5-0B8C1F0828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44" name="Picture 12">
              <a:extLst>
                <a:ext uri="{FF2B5EF4-FFF2-40B4-BE49-F238E27FC236}">
                  <a16:creationId xmlns:a16="http://schemas.microsoft.com/office/drawing/2014/main" id="{359517A7-96AB-8460-C7DF-BC0E981660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grpSp>
        <p:nvGrpSpPr>
          <p:cNvPr id="45" name="Group 11">
            <a:extLst>
              <a:ext uri="{FF2B5EF4-FFF2-40B4-BE49-F238E27FC236}">
                <a16:creationId xmlns:a16="http://schemas.microsoft.com/office/drawing/2014/main" id="{A81F039B-11C1-0E9F-ADFC-35CD662C918F}"/>
              </a:ext>
            </a:extLst>
          </p:cNvPr>
          <p:cNvGrpSpPr/>
          <p:nvPr/>
        </p:nvGrpSpPr>
        <p:grpSpPr>
          <a:xfrm>
            <a:off x="3516024" y="85794"/>
            <a:ext cx="4930277" cy="1027678"/>
            <a:chOff x="-555806" y="-12015"/>
            <a:chExt cx="4930277" cy="1027678"/>
          </a:xfrm>
        </p:grpSpPr>
        <p:sp>
          <p:nvSpPr>
            <p:cNvPr id="46" name="文本框 18">
              <a:extLst>
                <a:ext uri="{FF2B5EF4-FFF2-40B4-BE49-F238E27FC236}">
                  <a16:creationId xmlns:a16="http://schemas.microsoft.com/office/drawing/2014/main" id="{463248DB-87C7-4B5C-D1C1-680B89AC90F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47" name="文本框 18">
              <a:extLst>
                <a:ext uri="{FF2B5EF4-FFF2-40B4-BE49-F238E27FC236}">
                  <a16:creationId xmlns:a16="http://schemas.microsoft.com/office/drawing/2014/main" id="{0569A0E9-1B29-FFC8-75E5-DF5C5951762D}"/>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sp>
        <p:nvSpPr>
          <p:cNvPr id="64" name="椭圆 31">
            <a:extLst>
              <a:ext uri="{FF2B5EF4-FFF2-40B4-BE49-F238E27FC236}">
                <a16:creationId xmlns:a16="http://schemas.microsoft.com/office/drawing/2014/main" id="{FD7FBCB1-C9DF-22C4-FCE1-12653A05FD42}"/>
              </a:ext>
            </a:extLst>
          </p:cNvPr>
          <p:cNvSpPr/>
          <p:nvPr/>
        </p:nvSpPr>
        <p:spPr>
          <a:xfrm rot="10800000" flipH="1">
            <a:off x="1240858" y="3673268"/>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65" name="Hình ảnh 64" descr="Ảnh có chứa vải&#10;&#10;Mô tả được tạo tự động">
            <a:extLst>
              <a:ext uri="{FF2B5EF4-FFF2-40B4-BE49-F238E27FC236}">
                <a16:creationId xmlns:a16="http://schemas.microsoft.com/office/drawing/2014/main" id="{779F7948-B15E-C233-F964-E6EBEEB2D26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1251907" y="4246000"/>
            <a:ext cx="922097" cy="791713"/>
          </a:xfrm>
          <a:prstGeom prst="rect">
            <a:avLst/>
          </a:prstGeom>
        </p:spPr>
      </p:pic>
      <p:sp>
        <p:nvSpPr>
          <p:cNvPr id="66" name="Hộp Văn bản 65">
            <a:extLst>
              <a:ext uri="{FF2B5EF4-FFF2-40B4-BE49-F238E27FC236}">
                <a16:creationId xmlns:a16="http://schemas.microsoft.com/office/drawing/2014/main" id="{CAE1AAA1-E2FB-D5F1-9068-8E0471993396}"/>
              </a:ext>
            </a:extLst>
          </p:cNvPr>
          <p:cNvSpPr txBox="1"/>
          <p:nvPr/>
        </p:nvSpPr>
        <p:spPr>
          <a:xfrm>
            <a:off x="2029615" y="443824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p>
        </p:txBody>
      </p:sp>
      <p:sp>
        <p:nvSpPr>
          <p:cNvPr id="67" name="Hộp Văn bản 66">
            <a:extLst>
              <a:ext uri="{FF2B5EF4-FFF2-40B4-BE49-F238E27FC236}">
                <a16:creationId xmlns:a16="http://schemas.microsoft.com/office/drawing/2014/main" id="{75919F80-9817-2AE4-1212-C6C074BEBCD8}"/>
              </a:ext>
            </a:extLst>
          </p:cNvPr>
          <p:cNvSpPr txBox="1"/>
          <p:nvPr/>
        </p:nvSpPr>
        <p:spPr>
          <a:xfrm>
            <a:off x="2029615" y="5070985"/>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p>
        </p:txBody>
      </p:sp>
      <p:pic>
        <p:nvPicPr>
          <p:cNvPr id="68" name="Hình ảnh 67" descr="Ảnh có chứa vải&#10;&#10;Mô tả được tạo tự động">
            <a:extLst>
              <a:ext uri="{FF2B5EF4-FFF2-40B4-BE49-F238E27FC236}">
                <a16:creationId xmlns:a16="http://schemas.microsoft.com/office/drawing/2014/main" id="{56CA276D-039D-46DD-125D-C59961E9F63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1246382" y="4912010"/>
            <a:ext cx="922097" cy="791713"/>
          </a:xfrm>
          <a:prstGeom prst="rect">
            <a:avLst/>
          </a:prstGeom>
        </p:spPr>
      </p:pic>
      <p:pic>
        <p:nvPicPr>
          <p:cNvPr id="69" name="Hình ảnh 68" descr="Ảnh có chứa vải&#10;&#10;Mô tả được tạo tự động">
            <a:extLst>
              <a:ext uri="{FF2B5EF4-FFF2-40B4-BE49-F238E27FC236}">
                <a16:creationId xmlns:a16="http://schemas.microsoft.com/office/drawing/2014/main" id="{F4B6ED5D-8101-F84D-DD77-3D9892A7665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1240857" y="5578020"/>
            <a:ext cx="922097" cy="791713"/>
          </a:xfrm>
          <a:prstGeom prst="rect">
            <a:avLst/>
          </a:prstGeom>
        </p:spPr>
      </p:pic>
      <p:sp>
        <p:nvSpPr>
          <p:cNvPr id="70" name="Hộp Văn bản 69">
            <a:extLst>
              <a:ext uri="{FF2B5EF4-FFF2-40B4-BE49-F238E27FC236}">
                <a16:creationId xmlns:a16="http://schemas.microsoft.com/office/drawing/2014/main" id="{000D7404-1D3A-814D-8024-CCB4D7AFDD03}"/>
              </a:ext>
            </a:extLst>
          </p:cNvPr>
          <p:cNvSpPr txBox="1"/>
          <p:nvPr/>
        </p:nvSpPr>
        <p:spPr>
          <a:xfrm>
            <a:off x="2029614" y="5788094"/>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p>
        </p:txBody>
      </p:sp>
      <p:sp>
        <p:nvSpPr>
          <p:cNvPr id="71" name="Rectangle: Rounded Corners 36">
            <a:extLst>
              <a:ext uri="{FF2B5EF4-FFF2-40B4-BE49-F238E27FC236}">
                <a16:creationId xmlns:a16="http://schemas.microsoft.com/office/drawing/2014/main" id="{87D67144-B8CA-6D1E-413D-F033C1392F13}"/>
              </a:ext>
            </a:extLst>
          </p:cNvPr>
          <p:cNvSpPr/>
          <p:nvPr/>
        </p:nvSpPr>
        <p:spPr>
          <a:xfrm>
            <a:off x="1792795" y="3343281"/>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72" name="Picture 63">
            <a:extLst>
              <a:ext uri="{FF2B5EF4-FFF2-40B4-BE49-F238E27FC236}">
                <a16:creationId xmlns:a16="http://schemas.microsoft.com/office/drawing/2014/main" id="{86DEEA1D-F89A-EA08-95D7-B8E5FE426624}"/>
              </a:ext>
            </a:extLst>
          </p:cNvPr>
          <p:cNvPicPr>
            <a:picLocks noChangeAspect="1"/>
          </p:cNvPicPr>
          <p:nvPr/>
        </p:nvPicPr>
        <p:blipFill>
          <a:blip r:embed="rId11"/>
          <a:stretch>
            <a:fillRect/>
          </a:stretch>
        </p:blipFill>
        <p:spPr>
          <a:xfrm>
            <a:off x="4190220" y="4401057"/>
            <a:ext cx="469963" cy="469963"/>
          </a:xfrm>
          <a:prstGeom prst="rect">
            <a:avLst/>
          </a:prstGeom>
        </p:spPr>
      </p:pic>
      <p:pic>
        <p:nvPicPr>
          <p:cNvPr id="73" name="Picture 64">
            <a:extLst>
              <a:ext uri="{FF2B5EF4-FFF2-40B4-BE49-F238E27FC236}">
                <a16:creationId xmlns:a16="http://schemas.microsoft.com/office/drawing/2014/main" id="{89433A2F-69ED-4BDD-0B1B-2A49A41B2783}"/>
              </a:ext>
            </a:extLst>
          </p:cNvPr>
          <p:cNvPicPr>
            <a:picLocks noChangeAspect="1"/>
          </p:cNvPicPr>
          <p:nvPr/>
        </p:nvPicPr>
        <p:blipFill>
          <a:blip r:embed="rId12"/>
          <a:stretch>
            <a:fillRect/>
          </a:stretch>
        </p:blipFill>
        <p:spPr>
          <a:xfrm>
            <a:off x="3633546" y="4401057"/>
            <a:ext cx="469963" cy="469963"/>
          </a:xfrm>
          <a:prstGeom prst="rect">
            <a:avLst/>
          </a:prstGeom>
        </p:spPr>
      </p:pic>
      <p:pic>
        <p:nvPicPr>
          <p:cNvPr id="74" name="Picture 65">
            <a:extLst>
              <a:ext uri="{FF2B5EF4-FFF2-40B4-BE49-F238E27FC236}">
                <a16:creationId xmlns:a16="http://schemas.microsoft.com/office/drawing/2014/main" id="{85853D67-3C2D-9004-3238-43D291FA00B0}"/>
              </a:ext>
            </a:extLst>
          </p:cNvPr>
          <p:cNvPicPr>
            <a:picLocks noChangeAspect="1"/>
          </p:cNvPicPr>
          <p:nvPr/>
        </p:nvPicPr>
        <p:blipFill>
          <a:blip r:embed="rId13"/>
          <a:stretch>
            <a:fillRect/>
          </a:stretch>
        </p:blipFill>
        <p:spPr>
          <a:xfrm>
            <a:off x="4746894" y="4401057"/>
            <a:ext cx="469963" cy="469963"/>
          </a:xfrm>
          <a:prstGeom prst="rect">
            <a:avLst/>
          </a:prstGeom>
        </p:spPr>
      </p:pic>
      <p:pic>
        <p:nvPicPr>
          <p:cNvPr id="75" name="Picture 63">
            <a:extLst>
              <a:ext uri="{FF2B5EF4-FFF2-40B4-BE49-F238E27FC236}">
                <a16:creationId xmlns:a16="http://schemas.microsoft.com/office/drawing/2014/main" id="{1D343442-D437-D224-A751-28ED00E8E64B}"/>
              </a:ext>
            </a:extLst>
          </p:cNvPr>
          <p:cNvPicPr>
            <a:picLocks noChangeAspect="1"/>
          </p:cNvPicPr>
          <p:nvPr/>
        </p:nvPicPr>
        <p:blipFill>
          <a:blip r:embed="rId11"/>
          <a:stretch>
            <a:fillRect/>
          </a:stretch>
        </p:blipFill>
        <p:spPr>
          <a:xfrm>
            <a:off x="4190220" y="5045037"/>
            <a:ext cx="469963" cy="469963"/>
          </a:xfrm>
          <a:prstGeom prst="rect">
            <a:avLst/>
          </a:prstGeom>
        </p:spPr>
      </p:pic>
      <p:pic>
        <p:nvPicPr>
          <p:cNvPr id="76" name="Picture 64">
            <a:extLst>
              <a:ext uri="{FF2B5EF4-FFF2-40B4-BE49-F238E27FC236}">
                <a16:creationId xmlns:a16="http://schemas.microsoft.com/office/drawing/2014/main" id="{48F84F56-4815-59E4-2C76-EA2844A3F11B}"/>
              </a:ext>
            </a:extLst>
          </p:cNvPr>
          <p:cNvPicPr>
            <a:picLocks noChangeAspect="1"/>
          </p:cNvPicPr>
          <p:nvPr/>
        </p:nvPicPr>
        <p:blipFill>
          <a:blip r:embed="rId12"/>
          <a:stretch>
            <a:fillRect/>
          </a:stretch>
        </p:blipFill>
        <p:spPr>
          <a:xfrm>
            <a:off x="3633546" y="5045037"/>
            <a:ext cx="469963" cy="469963"/>
          </a:xfrm>
          <a:prstGeom prst="rect">
            <a:avLst/>
          </a:prstGeom>
        </p:spPr>
      </p:pic>
      <p:pic>
        <p:nvPicPr>
          <p:cNvPr id="77" name="Picture 65">
            <a:extLst>
              <a:ext uri="{FF2B5EF4-FFF2-40B4-BE49-F238E27FC236}">
                <a16:creationId xmlns:a16="http://schemas.microsoft.com/office/drawing/2014/main" id="{052EE67D-6A8B-06B1-2C85-51233D3B4B5B}"/>
              </a:ext>
            </a:extLst>
          </p:cNvPr>
          <p:cNvPicPr>
            <a:picLocks noChangeAspect="1"/>
          </p:cNvPicPr>
          <p:nvPr/>
        </p:nvPicPr>
        <p:blipFill>
          <a:blip r:embed="rId13"/>
          <a:stretch>
            <a:fillRect/>
          </a:stretch>
        </p:blipFill>
        <p:spPr>
          <a:xfrm>
            <a:off x="4746894" y="5045037"/>
            <a:ext cx="469963" cy="469963"/>
          </a:xfrm>
          <a:prstGeom prst="rect">
            <a:avLst/>
          </a:prstGeom>
        </p:spPr>
      </p:pic>
      <p:pic>
        <p:nvPicPr>
          <p:cNvPr id="78" name="Picture 63">
            <a:extLst>
              <a:ext uri="{FF2B5EF4-FFF2-40B4-BE49-F238E27FC236}">
                <a16:creationId xmlns:a16="http://schemas.microsoft.com/office/drawing/2014/main" id="{4E6BA267-0DC8-A991-C7D6-4C7DB93FF308}"/>
              </a:ext>
            </a:extLst>
          </p:cNvPr>
          <p:cNvPicPr>
            <a:picLocks noChangeAspect="1"/>
          </p:cNvPicPr>
          <p:nvPr/>
        </p:nvPicPr>
        <p:blipFill>
          <a:blip r:embed="rId11"/>
          <a:stretch>
            <a:fillRect/>
          </a:stretch>
        </p:blipFill>
        <p:spPr>
          <a:xfrm>
            <a:off x="5547304" y="5765412"/>
            <a:ext cx="469963" cy="469963"/>
          </a:xfrm>
          <a:prstGeom prst="rect">
            <a:avLst/>
          </a:prstGeom>
        </p:spPr>
      </p:pic>
      <p:pic>
        <p:nvPicPr>
          <p:cNvPr id="79" name="Picture 64">
            <a:extLst>
              <a:ext uri="{FF2B5EF4-FFF2-40B4-BE49-F238E27FC236}">
                <a16:creationId xmlns:a16="http://schemas.microsoft.com/office/drawing/2014/main" id="{4CCCC241-06B8-4739-AC07-C7105567FEC1}"/>
              </a:ext>
            </a:extLst>
          </p:cNvPr>
          <p:cNvPicPr>
            <a:picLocks noChangeAspect="1"/>
          </p:cNvPicPr>
          <p:nvPr/>
        </p:nvPicPr>
        <p:blipFill>
          <a:blip r:embed="rId12"/>
          <a:stretch>
            <a:fillRect/>
          </a:stretch>
        </p:blipFill>
        <p:spPr>
          <a:xfrm>
            <a:off x="4990630" y="5765412"/>
            <a:ext cx="469963" cy="469963"/>
          </a:xfrm>
          <a:prstGeom prst="rect">
            <a:avLst/>
          </a:prstGeom>
        </p:spPr>
      </p:pic>
      <p:pic>
        <p:nvPicPr>
          <p:cNvPr id="80" name="Picture 65">
            <a:extLst>
              <a:ext uri="{FF2B5EF4-FFF2-40B4-BE49-F238E27FC236}">
                <a16:creationId xmlns:a16="http://schemas.microsoft.com/office/drawing/2014/main" id="{027966CB-4A3E-6795-A98E-B3CD8C3386FD}"/>
              </a:ext>
            </a:extLst>
          </p:cNvPr>
          <p:cNvPicPr>
            <a:picLocks noChangeAspect="1"/>
          </p:cNvPicPr>
          <p:nvPr/>
        </p:nvPicPr>
        <p:blipFill>
          <a:blip r:embed="rId13"/>
          <a:stretch>
            <a:fillRect/>
          </a:stretch>
        </p:blipFill>
        <p:spPr>
          <a:xfrm>
            <a:off x="6103978" y="5765412"/>
            <a:ext cx="469963" cy="469963"/>
          </a:xfrm>
          <a:prstGeom prst="rect">
            <a:avLst/>
          </a:prstGeom>
        </p:spPr>
      </p:pic>
      <p:grpSp>
        <p:nvGrpSpPr>
          <p:cNvPr id="2" name="Group 10">
            <a:extLst>
              <a:ext uri="{FF2B5EF4-FFF2-40B4-BE49-F238E27FC236}">
                <a16:creationId xmlns:a16="http://schemas.microsoft.com/office/drawing/2014/main" id="{7B006393-ED03-2747-94A5-32D75BCD489C}"/>
              </a:ext>
            </a:extLst>
          </p:cNvPr>
          <p:cNvGrpSpPr/>
          <p:nvPr/>
        </p:nvGrpSpPr>
        <p:grpSpPr>
          <a:xfrm>
            <a:off x="44733" y="1297945"/>
            <a:ext cx="12057568" cy="1123931"/>
            <a:chOff x="712557" y="1660810"/>
            <a:chExt cx="16873686" cy="1123931"/>
          </a:xfrm>
        </p:grpSpPr>
        <p:sp>
          <p:nvSpPr>
            <p:cNvPr id="3" name="TextBox 11">
              <a:extLst>
                <a:ext uri="{FF2B5EF4-FFF2-40B4-BE49-F238E27FC236}">
                  <a16:creationId xmlns:a16="http://schemas.microsoft.com/office/drawing/2014/main" id="{F732044A-A358-0159-A630-0A2FC08DA09D}"/>
                </a:ext>
              </a:extLst>
            </p:cNvPr>
            <p:cNvSpPr txBox="1"/>
            <p:nvPr/>
          </p:nvSpPr>
          <p:spPr>
            <a:xfrm>
              <a:off x="730330" y="1669820"/>
              <a:ext cx="16855913" cy="1114921"/>
            </a:xfrm>
            <a:prstGeom prst="rect">
              <a:avLst/>
            </a:prstGeom>
            <a:noFill/>
          </p:spPr>
          <p:txBody>
            <a:bodyPr wrap="square">
              <a:spAutoFit/>
            </a:bodyPr>
            <a:lstStyle/>
            <a:p>
              <a:pPr algn="ctr">
                <a:lnSpc>
                  <a:spcPct val="80000"/>
                </a:lnSpc>
              </a:pPr>
              <a:r>
                <a:rPr lang="en-US" sz="8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THI ĐUA ĐỌC TRƯỚC LỚP</a:t>
              </a:r>
              <a:endPar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4" name="TextBox 12">
              <a:extLst>
                <a:ext uri="{FF2B5EF4-FFF2-40B4-BE49-F238E27FC236}">
                  <a16:creationId xmlns:a16="http://schemas.microsoft.com/office/drawing/2014/main" id="{43085FDB-DFE9-E3F7-72FD-DF2DBE90C999}"/>
                </a:ext>
              </a:extLst>
            </p:cNvPr>
            <p:cNvSpPr txBox="1"/>
            <p:nvPr/>
          </p:nvSpPr>
          <p:spPr>
            <a:xfrm>
              <a:off x="712557" y="1660810"/>
              <a:ext cx="16855913" cy="1114921"/>
            </a:xfrm>
            <a:prstGeom prst="rect">
              <a:avLst/>
            </a:prstGeom>
            <a:noFill/>
          </p:spPr>
          <p:txBody>
            <a:bodyPr wrap="square">
              <a:spAutoFit/>
            </a:bodyPr>
            <a:lstStyle/>
            <a:p>
              <a:pPr algn="ctr">
                <a:lnSpc>
                  <a:spcPct val="80000"/>
                </a:lnSpc>
              </a:pP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8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8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80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R</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Ư</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80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endPar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8" name="Hình ảnh 7" descr="Ảnh có chứa hình mẫu, phim hoạt hình, minh họa, hình vẽ&#10;&#10;Mô tả được tạo tự động">
            <a:extLst>
              <a:ext uri="{FF2B5EF4-FFF2-40B4-BE49-F238E27FC236}">
                <a16:creationId xmlns:a16="http://schemas.microsoft.com/office/drawing/2014/main" id="{75FAEB4F-F3EA-9E8D-ED26-11C81A4A585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011610" y="2629061"/>
            <a:ext cx="6040228" cy="4831951"/>
          </a:xfrm>
          <a:prstGeom prst="rect">
            <a:avLst/>
          </a:prstGeom>
        </p:spPr>
      </p:pic>
    </p:spTree>
    <p:extLst>
      <p:ext uri="{BB962C8B-B14F-4D97-AF65-F5344CB8AC3E}">
        <p14:creationId xmlns:p14="http://schemas.microsoft.com/office/powerpoint/2010/main" val="3387847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14:bounceEnd="72000">
                                          <p:cBhvr additive="base">
                                            <p:cTn id="10" dur="1000" fill="hold"/>
                                            <p:tgtEl>
                                              <p:spTgt spid="41"/>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inVertical)">
                                          <p:cBhvr>
                                            <p:cTn id="18" dur="500"/>
                                            <p:tgtEl>
                                              <p:spTgt spid="64"/>
                                            </p:tgtEl>
                                          </p:cBhvr>
                                        </p:animEffect>
                                      </p:childTnLst>
                                    </p:cTn>
                                  </p:par>
                                  <p:par>
                                    <p:cTn id="19" presetID="16" presetClass="entr" presetSubtype="21"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inVertical)">
                                          <p:cBhvr>
                                            <p:cTn id="24" dur="500"/>
                                            <p:tgtEl>
                                              <p:spTgt spid="6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barn(inVertical)">
                                          <p:cBhvr>
                                            <p:cTn id="27" dur="500"/>
                                            <p:tgtEl>
                                              <p:spTgt spid="67"/>
                                            </p:tgtEl>
                                          </p:cBhvr>
                                        </p:animEffect>
                                      </p:childTnLst>
                                    </p:cTn>
                                  </p:par>
                                  <p:par>
                                    <p:cTn id="28" presetID="16" presetClass="entr" presetSubtype="21"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Vertical)">
                                          <p:cBhvr>
                                            <p:cTn id="36" dur="500"/>
                                            <p:tgtEl>
                                              <p:spTgt spid="70"/>
                                            </p:tgtEl>
                                          </p:cBhvr>
                                        </p:animEffect>
                                      </p:childTnLst>
                                    </p:cTn>
                                  </p:par>
                                </p:childTnLst>
                              </p:cTn>
                            </p:par>
                            <p:par>
                              <p:cTn id="37" fill="hold">
                                <p:stCondLst>
                                  <p:cond delay="1000"/>
                                </p:stCondLst>
                                <p:childTnLst>
                                  <p:par>
                                    <p:cTn id="38" presetID="2" presetClass="entr" presetSubtype="4" fill="hold" nodeType="afterEffect" p14:presetBounceEnd="77000">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14:bounceEnd="77000">
                                          <p:cBhvr additive="base">
                                            <p:cTn id="40" dur="1000" fill="hold"/>
                                            <p:tgtEl>
                                              <p:spTgt spid="2"/>
                                            </p:tgtEl>
                                            <p:attrNameLst>
                                              <p:attrName>ppt_x</p:attrName>
                                            </p:attrNameLst>
                                          </p:cBhvr>
                                          <p:tavLst>
                                            <p:tav tm="0">
                                              <p:val>
                                                <p:strVal val="#ppt_x"/>
                                              </p:val>
                                            </p:tav>
                                            <p:tav tm="100000">
                                              <p:val>
                                                <p:strVal val="#ppt_x"/>
                                              </p:val>
                                            </p:tav>
                                          </p:tavLst>
                                        </p:anim>
                                        <p:anim calcmode="lin" valueType="num" p14:bounceEnd="77000">
                                          <p:cBhvr additive="base">
                                            <p:cTn id="41"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p:bldP spid="67" grpId="0"/>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6"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1000" fill="hold"/>
                                            <p:tgtEl>
                                              <p:spTgt spid="41"/>
                                            </p:tgtEl>
                                            <p:attrNameLst>
                                              <p:attrName>ppt_x</p:attrName>
                                            </p:attrNameLst>
                                          </p:cBhvr>
                                          <p:tavLst>
                                            <p:tav tm="0">
                                              <p:val>
                                                <p:strVal val="#ppt_x"/>
                                              </p:val>
                                            </p:tav>
                                            <p:tav tm="100000">
                                              <p:val>
                                                <p:strVal val="#ppt_x"/>
                                              </p:val>
                                            </p:tav>
                                          </p:tavLst>
                                        </p:anim>
                                        <p:anim calcmode="lin" valueType="num">
                                          <p:cBhvr additive="base">
                                            <p:cTn id="11" dur="1000" fill="hold"/>
                                            <p:tgtEl>
                                              <p:spTgt spid="41"/>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p:tgtEl>
                                              <p:spTgt spid="45"/>
                                            </p:tgtEl>
                                            <p:attrNameLst>
                                              <p:attrName>ppt_x</p:attrName>
                                            </p:attrNameLst>
                                          </p:cBhvr>
                                          <p:tavLst>
                                            <p:tav tm="0">
                                              <p:val>
                                                <p:strVal val="#ppt_x-#ppt_w*1.125000"/>
                                              </p:val>
                                            </p:tav>
                                            <p:tav tm="100000">
                                              <p:val>
                                                <p:strVal val="#ppt_x"/>
                                              </p:val>
                                            </p:tav>
                                          </p:tavLst>
                                        </p:anim>
                                        <p:animEffect transition="in" filter="wipe(right)">
                                          <p:cBhvr>
                                            <p:cTn id="15" dur="500"/>
                                            <p:tgtEl>
                                              <p:spTgt spid="4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inVertical)">
                                          <p:cBhvr>
                                            <p:cTn id="18" dur="500"/>
                                            <p:tgtEl>
                                              <p:spTgt spid="64"/>
                                            </p:tgtEl>
                                          </p:cBhvr>
                                        </p:animEffect>
                                      </p:childTnLst>
                                    </p:cTn>
                                  </p:par>
                                  <p:par>
                                    <p:cTn id="19" presetID="16" presetClass="entr" presetSubtype="21"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inVertical)">
                                          <p:cBhvr>
                                            <p:cTn id="24" dur="500"/>
                                            <p:tgtEl>
                                              <p:spTgt spid="6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barn(inVertical)">
                                          <p:cBhvr>
                                            <p:cTn id="27" dur="500"/>
                                            <p:tgtEl>
                                              <p:spTgt spid="67"/>
                                            </p:tgtEl>
                                          </p:cBhvr>
                                        </p:animEffect>
                                      </p:childTnLst>
                                    </p:cTn>
                                  </p:par>
                                  <p:par>
                                    <p:cTn id="28" presetID="16" presetClass="entr" presetSubtype="21"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par>
                                    <p:cTn id="31" presetID="16" presetClass="entr" presetSubtype="21"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Vertical)">
                                          <p:cBhvr>
                                            <p:cTn id="36" dur="500"/>
                                            <p:tgtEl>
                                              <p:spTgt spid="70"/>
                                            </p:tgtEl>
                                          </p:cBhvr>
                                        </p:animEffect>
                                      </p:childTnLst>
                                    </p:cTn>
                                  </p:par>
                                </p:childTnLst>
                              </p:cTn>
                            </p:par>
                            <p:par>
                              <p:cTn id="37" fill="hold">
                                <p:stCondLst>
                                  <p:cond delay="1000"/>
                                </p:stCondLst>
                                <p:childTnLst>
                                  <p:par>
                                    <p:cTn id="38" presetID="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1000" fill="hold"/>
                                            <p:tgtEl>
                                              <p:spTgt spid="2"/>
                                            </p:tgtEl>
                                            <p:attrNameLst>
                                              <p:attrName>ppt_x</p:attrName>
                                            </p:attrNameLst>
                                          </p:cBhvr>
                                          <p:tavLst>
                                            <p:tav tm="0">
                                              <p:val>
                                                <p:strVal val="#ppt_x"/>
                                              </p:val>
                                            </p:tav>
                                            <p:tav tm="100000">
                                              <p:val>
                                                <p:strVal val="#ppt_x"/>
                                              </p:val>
                                            </p:tav>
                                          </p:tavLst>
                                        </p:anim>
                                        <p:anim calcmode="lin" valueType="num">
                                          <p:cBhvr additive="base">
                                            <p:cTn id="41"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p:bldP spid="67" grpId="0"/>
          <p:bldP spid="70"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D172B319-D035-A25A-83FA-BE4A0A14FE26}"/>
              </a:ext>
            </a:extLst>
          </p:cNvPr>
          <p:cNvGrpSpPr/>
          <p:nvPr/>
        </p:nvGrpSpPr>
        <p:grpSpPr>
          <a:xfrm>
            <a:off x="73566" y="521738"/>
            <a:ext cx="12044868" cy="860101"/>
            <a:chOff x="730330" y="1668993"/>
            <a:chExt cx="16855913" cy="860101"/>
          </a:xfrm>
        </p:grpSpPr>
        <p:sp>
          <p:nvSpPr>
            <p:cNvPr id="3" name="TextBox 11">
              <a:extLst>
                <a:ext uri="{FF2B5EF4-FFF2-40B4-BE49-F238E27FC236}">
                  <a16:creationId xmlns:a16="http://schemas.microsoft.com/office/drawing/2014/main" id="{97623470-94F2-B01E-8702-7208C1F6749A}"/>
                </a:ext>
              </a:extLst>
            </p:cNvPr>
            <p:cNvSpPr txBox="1"/>
            <p:nvPr/>
          </p:nvSpPr>
          <p:spPr>
            <a:xfrm>
              <a:off x="730330" y="1669820"/>
              <a:ext cx="16855913" cy="859274"/>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4" name="TextBox 12">
              <a:extLst>
                <a:ext uri="{FF2B5EF4-FFF2-40B4-BE49-F238E27FC236}">
                  <a16:creationId xmlns:a16="http://schemas.microsoft.com/office/drawing/2014/main" id="{A6907AA2-52C4-22C5-44A9-129329A6FEA3}"/>
                </a:ext>
              </a:extLst>
            </p:cNvPr>
            <p:cNvSpPr txBox="1"/>
            <p:nvPr/>
          </p:nvSpPr>
          <p:spPr>
            <a:xfrm>
              <a:off x="730330" y="1668993"/>
              <a:ext cx="16855913" cy="859274"/>
            </a:xfrm>
            <a:prstGeom prst="rect">
              <a:avLst/>
            </a:prstGeom>
            <a:noFill/>
          </p:spPr>
          <p:txBody>
            <a:bodyPr wrap="square">
              <a:spAutoFit/>
            </a:bodyPr>
            <a:lstStyle/>
            <a:p>
              <a:pPr algn="ctr">
                <a:lnSpc>
                  <a:spcPct val="80000"/>
                </a:lnSpc>
              </a:pP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endPar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5" name="Hình ảnh 4" descr="Ảnh có chứa Phim hoạt hình, hình mẫu, phim hoạt hình&#10;&#10;Mô tả được tạo tự động">
            <a:extLst>
              <a:ext uri="{FF2B5EF4-FFF2-40B4-BE49-F238E27FC236}">
                <a16:creationId xmlns:a16="http://schemas.microsoft.com/office/drawing/2014/main" id="{137A631D-9B51-7574-5D13-E790D151CE1C}"/>
              </a:ext>
            </a:extLst>
          </p:cNvPr>
          <p:cNvPicPr>
            <a:picLocks noChangeAspect="1"/>
          </p:cNvPicPr>
          <p:nvPr/>
        </p:nvPicPr>
        <p:blipFill>
          <a:blip r:embed="rId5"/>
          <a:stretch>
            <a:fillRect/>
          </a:stretch>
        </p:blipFill>
        <p:spPr>
          <a:xfrm>
            <a:off x="3445662" y="2019869"/>
            <a:ext cx="5300673" cy="5290072"/>
          </a:xfrm>
          <a:prstGeom prst="rect">
            <a:avLst/>
          </a:prstGeom>
        </p:spPr>
      </p:pic>
    </p:spTree>
    <p:controls>
      <mc:AlternateContent xmlns:mc="http://schemas.openxmlformats.org/markup-compatibility/2006">
        <mc:Choice xmlns:v="urn:schemas-microsoft-com:vml" Requires="v">
          <p:control name="TextBox1" r:id="rId1" imgW="4851360" imgH="1244520"/>
        </mc:Choice>
        <mc:Fallback>
          <p:control name="TextBox1" r:id="rId1" imgW="4851360" imgH="1244520">
            <p:pic>
              <p:nvPicPr>
                <p:cNvPr id="6" name="TextBox1">
                  <a:extLst>
                    <a:ext uri="{FF2B5EF4-FFF2-40B4-BE49-F238E27FC236}">
                      <a16:creationId xmlns:a16="http://schemas.microsoft.com/office/drawing/2014/main" id="{375B3A8B-AC62-47E1-5F4F-6D9F0C399F9D}"/>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1532403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22C0EF06-839C-8A7C-439B-62090474EA9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8" name="TextBox 12">
            <a:extLst>
              <a:ext uri="{FF2B5EF4-FFF2-40B4-BE49-F238E27FC236}">
                <a16:creationId xmlns:a16="http://schemas.microsoft.com/office/drawing/2014/main" id="{06CA30FC-16C3-663E-A1FE-4B63D3396E88}"/>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9" name="Picture 13">
            <a:extLst>
              <a:ext uri="{FF2B5EF4-FFF2-40B4-BE49-F238E27FC236}">
                <a16:creationId xmlns:a16="http://schemas.microsoft.com/office/drawing/2014/main" id="{8A9EFA44-6F36-EFE9-13C1-C28732E1C064}"/>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0" name="TextBox 14">
            <a:extLst>
              <a:ext uri="{FF2B5EF4-FFF2-40B4-BE49-F238E27FC236}">
                <a16:creationId xmlns:a16="http://schemas.microsoft.com/office/drawing/2014/main" id="{85B2693C-7216-7071-D6C1-02EC69FF2372}"/>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1" name="Picture 15">
            <a:extLst>
              <a:ext uri="{FF2B5EF4-FFF2-40B4-BE49-F238E27FC236}">
                <a16:creationId xmlns:a16="http://schemas.microsoft.com/office/drawing/2014/main" id="{0A74C3BD-BB65-64D4-E128-5F8F4D0D1D6D}"/>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2" name="TextBox 16">
            <a:extLst>
              <a:ext uri="{FF2B5EF4-FFF2-40B4-BE49-F238E27FC236}">
                <a16:creationId xmlns:a16="http://schemas.microsoft.com/office/drawing/2014/main" id="{ED69BC75-04A7-FFBA-C40D-FDCFA474634C}"/>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7">
            <a:extLst>
              <a:ext uri="{FF2B5EF4-FFF2-40B4-BE49-F238E27FC236}">
                <a16:creationId xmlns:a16="http://schemas.microsoft.com/office/drawing/2014/main" id="{216DB37E-29A6-F23C-A527-89886442AE82}"/>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4" name="TextBox 18">
            <a:extLst>
              <a:ext uri="{FF2B5EF4-FFF2-40B4-BE49-F238E27FC236}">
                <a16:creationId xmlns:a16="http://schemas.microsoft.com/office/drawing/2014/main" id="{A6AB8F73-0665-C8E1-C12A-3AAF48BAE1E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5" name="Picture 19">
            <a:extLst>
              <a:ext uri="{FF2B5EF4-FFF2-40B4-BE49-F238E27FC236}">
                <a16:creationId xmlns:a16="http://schemas.microsoft.com/office/drawing/2014/main" id="{92D7BA5F-D765-C626-BB8B-84C2ED3A3387}"/>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16" name="Group 8">
            <a:extLst>
              <a:ext uri="{FF2B5EF4-FFF2-40B4-BE49-F238E27FC236}">
                <a16:creationId xmlns:a16="http://schemas.microsoft.com/office/drawing/2014/main" id="{135EAFC2-C596-0429-CEB8-8ADD2F903761}"/>
              </a:ext>
            </a:extLst>
          </p:cNvPr>
          <p:cNvGrpSpPr/>
          <p:nvPr/>
        </p:nvGrpSpPr>
        <p:grpSpPr>
          <a:xfrm>
            <a:off x="3694146" y="280205"/>
            <a:ext cx="4974772" cy="1323439"/>
            <a:chOff x="3608614" y="0"/>
            <a:chExt cx="4974772" cy="1323439"/>
          </a:xfrm>
        </p:grpSpPr>
        <p:sp>
          <p:nvSpPr>
            <p:cNvPr id="17" name="TextBox 9">
              <a:extLst>
                <a:ext uri="{FF2B5EF4-FFF2-40B4-BE49-F238E27FC236}">
                  <a16:creationId xmlns:a16="http://schemas.microsoft.com/office/drawing/2014/main" id="{1E9231D9-4792-B80D-6E8B-47B0D1718E07}"/>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8" name="TextBox 10">
              <a:extLst>
                <a:ext uri="{FF2B5EF4-FFF2-40B4-BE49-F238E27FC236}">
                  <a16:creationId xmlns:a16="http://schemas.microsoft.com/office/drawing/2014/main" id="{06F2527A-E913-E4CA-8EE8-B05B3F08511A}"/>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61726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left)">
                                      <p:cBhvr>
                                        <p:cTn id="33" dur="500"/>
                                        <p:tgtEl>
                                          <p:spTgt spid="12">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ipe(left)">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P spid="12" grpId="0" uiExpand="1" build="p"/>
      <p:bldP spid="1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5BE2DD-090B-3280-341D-8A858C947F8D}"/>
              </a:ext>
            </a:extLst>
          </p:cNvPr>
          <p:cNvPicPr>
            <a:picLocks noChangeAspect="1"/>
          </p:cNvPicPr>
          <p:nvPr/>
        </p:nvPicPr>
        <p:blipFill>
          <a:blip r:embed="rId3"/>
          <a:stretch>
            <a:fillRect/>
          </a:stretch>
        </p:blipFill>
        <p:spPr>
          <a:xfrm>
            <a:off x="4450677" y="263642"/>
            <a:ext cx="7657240" cy="3871296"/>
          </a:xfrm>
          <a:prstGeom prst="rect">
            <a:avLst/>
          </a:prstGeom>
        </p:spPr>
      </p:pic>
    </p:spTree>
    <p:extLst>
      <p:ext uri="{BB962C8B-B14F-4D97-AF65-F5344CB8AC3E}">
        <p14:creationId xmlns:p14="http://schemas.microsoft.com/office/powerpoint/2010/main" val="1022739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9F935F5-460A-4081-27C9-D4E733670601}"/>
              </a:ext>
            </a:extLst>
          </p:cNvPr>
          <p:cNvSpPr/>
          <p:nvPr/>
        </p:nvSpPr>
        <p:spPr>
          <a:xfrm>
            <a:off x="379827" y="467751"/>
            <a:ext cx="11422966" cy="5922498"/>
          </a:xfrm>
          <a:prstGeom prst="roundRect">
            <a:avLst/>
          </a:prstGeom>
          <a:solidFill>
            <a:schemeClr val="bg1"/>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8">
            <a:extLst>
              <a:ext uri="{FF2B5EF4-FFF2-40B4-BE49-F238E27FC236}">
                <a16:creationId xmlns:a16="http://schemas.microsoft.com/office/drawing/2014/main" id="{1AC30718-9870-D177-0A78-FEB371836904}"/>
              </a:ext>
            </a:extLst>
          </p:cNvPr>
          <p:cNvSpPr/>
          <p:nvPr/>
        </p:nvSpPr>
        <p:spPr>
          <a:xfrm>
            <a:off x="891429" y="1261342"/>
            <a:ext cx="10399762"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rgbClr val="002060"/>
                </a:solidFill>
                <a:latin typeface="Calibri" panose="020F0502020204030204" pitchFamily="34" charset="0"/>
                <a:cs typeface="Calibri" panose="020F0502020204030204" pitchFamily="34" charset="0"/>
              </a:rPr>
              <a:t>Quan sát tranh minh hoạ bài đọc và cho biết:</a:t>
            </a:r>
          </a:p>
          <a:p>
            <a:pPr algn="just"/>
            <a:r>
              <a:rPr lang="vi-VN" sz="4000" b="1">
                <a:solidFill>
                  <a:srgbClr val="002060"/>
                </a:solidFill>
                <a:latin typeface="Calibri" panose="020F0502020204030204" pitchFamily="34" charset="0"/>
                <a:cs typeface="Calibri" panose="020F0502020204030204" pitchFamily="34" charset="0"/>
              </a:rPr>
              <a:t>– Tranh vẽ cảnh ở đâu và vào thời điểm nào?</a:t>
            </a:r>
          </a:p>
          <a:p>
            <a:pPr algn="just"/>
            <a:r>
              <a:rPr lang="vi-VN" sz="4000" b="1">
                <a:solidFill>
                  <a:srgbClr val="002060"/>
                </a:solidFill>
                <a:latin typeface="Calibri" panose="020F0502020204030204" pitchFamily="34" charset="0"/>
                <a:cs typeface="Calibri" panose="020F0502020204030204" pitchFamily="34" charset="0"/>
              </a:rPr>
              <a:t>– Cảnh vật trong tranh gợi cho em suy nghĩ, cảm xúc gì?</a:t>
            </a:r>
          </a:p>
        </p:txBody>
      </p:sp>
      <p:pic>
        <p:nvPicPr>
          <p:cNvPr id="3" name="Picture 2">
            <a:extLst>
              <a:ext uri="{FF2B5EF4-FFF2-40B4-BE49-F238E27FC236}">
                <a16:creationId xmlns:a16="http://schemas.microsoft.com/office/drawing/2014/main" id="{8FD73D8B-1752-CC9B-C50C-FC730471F583}"/>
              </a:ext>
            </a:extLst>
          </p:cNvPr>
          <p:cNvPicPr>
            <a:picLocks noChangeAspect="1"/>
          </p:cNvPicPr>
          <p:nvPr/>
        </p:nvPicPr>
        <p:blipFill>
          <a:blip r:embed="rId4">
            <a:extLst>
              <a:ext uri="{28A0092B-C50C-407E-A947-70E740481C1C}">
                <a14:useLocalDpi xmlns:a14="http://schemas.microsoft.com/office/drawing/2010/main" val="0"/>
              </a:ext>
            </a:extLst>
          </a:blip>
          <a:srcRect t="48272"/>
          <a:stretch/>
        </p:blipFill>
        <p:spPr>
          <a:xfrm>
            <a:off x="3745881" y="2625738"/>
            <a:ext cx="6817016" cy="3475192"/>
          </a:xfrm>
          <a:prstGeom prst="rect">
            <a:avLst/>
          </a:prstGeom>
        </p:spPr>
      </p:pic>
    </p:spTree>
    <p:extLst>
      <p:ext uri="{BB962C8B-B14F-4D97-AF65-F5344CB8AC3E}">
        <p14:creationId xmlns:p14="http://schemas.microsoft.com/office/powerpoint/2010/main" val="412100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 calcmode="lin" valueType="num">
                                      <p:cBhvr>
                                        <p:cTn id="9" dur="125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a:extLst>
            <a:ext uri="{FF2B5EF4-FFF2-40B4-BE49-F238E27FC236}">
              <a16:creationId xmlns:a16="http://schemas.microsoft.com/office/drawing/2014/main" id="{F0F390EB-5BE3-4CBD-73E1-5E20E1504AFD}"/>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10E60DC-CB1B-4B81-8EA1-95356E53EE07}"/>
              </a:ext>
            </a:extLst>
          </p:cNvPr>
          <p:cNvSpPr/>
          <p:nvPr/>
        </p:nvSpPr>
        <p:spPr>
          <a:xfrm>
            <a:off x="379827" y="467751"/>
            <a:ext cx="11422966" cy="5922498"/>
          </a:xfrm>
          <a:prstGeom prst="roundRect">
            <a:avLst/>
          </a:prstGeom>
          <a:solidFill>
            <a:schemeClr val="bg1"/>
          </a:solidFill>
          <a:ln w="762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8">
            <a:extLst>
              <a:ext uri="{FF2B5EF4-FFF2-40B4-BE49-F238E27FC236}">
                <a16:creationId xmlns:a16="http://schemas.microsoft.com/office/drawing/2014/main" id="{0612C218-A04A-4785-62C4-DA5F38EAC8AB}"/>
              </a:ext>
            </a:extLst>
          </p:cNvPr>
          <p:cNvSpPr/>
          <p:nvPr/>
        </p:nvSpPr>
        <p:spPr>
          <a:xfrm>
            <a:off x="711665" y="848405"/>
            <a:ext cx="10759289"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srgbClr val="002060"/>
                </a:solidFill>
                <a:latin typeface="Calibri" panose="020F0502020204030204" pitchFamily="34" charset="0"/>
                <a:cs typeface="Calibri" panose="020F0502020204030204" pitchFamily="34" charset="0"/>
              </a:rPr>
              <a:t>- Tranh vẽ cảnh ở một cánh đồng vào buổi chiều hoàng hôn.</a:t>
            </a:r>
          </a:p>
          <a:p>
            <a:pPr lvl="0" algn="just"/>
            <a:r>
              <a:rPr lang="vi-VN" sz="3200" b="1">
                <a:solidFill>
                  <a:srgbClr val="002060"/>
                </a:solidFill>
                <a:latin typeface="Calibri" panose="020F0502020204030204" pitchFamily="34" charset="0"/>
                <a:cs typeface="Calibri" panose="020F0502020204030204" pitchFamily="34" charset="0"/>
              </a:rPr>
              <a:t>- Cảnh vật trong tranh gợi cho em suy nghĩ về một cánh đồng chiều quê yên bình, với những người nông dân đang làm đồng, trẻ em chăn trâu về và cánh chim bay lượn….</a:t>
            </a:r>
            <a:endParaRPr kumimoji="0" lang="vi-VN" sz="32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FB1D3DE-11C0-28E7-8C7E-CB1376DDAB43}"/>
              </a:ext>
            </a:extLst>
          </p:cNvPr>
          <p:cNvPicPr>
            <a:picLocks noChangeAspect="1"/>
          </p:cNvPicPr>
          <p:nvPr/>
        </p:nvPicPr>
        <p:blipFill>
          <a:blip r:embed="rId4">
            <a:extLst>
              <a:ext uri="{28A0092B-C50C-407E-A947-70E740481C1C}">
                <a14:useLocalDpi xmlns:a14="http://schemas.microsoft.com/office/drawing/2010/main" val="0"/>
              </a:ext>
            </a:extLst>
          </a:blip>
          <a:srcRect t="48272"/>
          <a:stretch/>
        </p:blipFill>
        <p:spPr>
          <a:xfrm>
            <a:off x="2516170" y="2656183"/>
            <a:ext cx="6817016" cy="3475192"/>
          </a:xfrm>
          <a:prstGeom prst="rect">
            <a:avLst/>
          </a:prstGeom>
        </p:spPr>
      </p:pic>
    </p:spTree>
    <p:extLst>
      <p:ext uri="{BB962C8B-B14F-4D97-AF65-F5344CB8AC3E}">
        <p14:creationId xmlns:p14="http://schemas.microsoft.com/office/powerpoint/2010/main" val="324994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 calcmode="lin" valueType="num">
                                      <p:cBhvr>
                                        <p:cTn id="9" dur="125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Hình ảnh 5" descr="Ảnh có chứa hình mẫu, phim hoạt hình, minh họa, hình vẽ&#10;&#10;Mô tả được tạo tự động">
            <a:extLst>
              <a:ext uri="{FF2B5EF4-FFF2-40B4-BE49-F238E27FC236}">
                <a16:creationId xmlns:a16="http://schemas.microsoft.com/office/drawing/2014/main" id="{18F40E68-DC79-39D3-4285-D969E447FE4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55133" y="2568680"/>
            <a:ext cx="6040228" cy="4831951"/>
          </a:xfrm>
          <a:prstGeom prst="rect">
            <a:avLst/>
          </a:prstGeom>
        </p:spPr>
      </p:pic>
      <p:grpSp>
        <p:nvGrpSpPr>
          <p:cNvPr id="2" name="Group 11">
            <a:extLst>
              <a:ext uri="{FF2B5EF4-FFF2-40B4-BE49-F238E27FC236}">
                <a16:creationId xmlns:a16="http://schemas.microsoft.com/office/drawing/2014/main" id="{E51D0CEA-4837-CC18-7C3D-2E6FCD33FA06}"/>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26C7C8B0-BD43-34F8-F505-68340FDFE5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14419" y="0"/>
              <a:ext cx="4477581" cy="3942137"/>
            </a:xfrm>
            <a:prstGeom prst="rect">
              <a:avLst/>
            </a:prstGeom>
          </p:spPr>
        </p:pic>
        <p:pic>
          <p:nvPicPr>
            <p:cNvPr id="5" name="Picture 7">
              <a:extLst>
                <a:ext uri="{FF2B5EF4-FFF2-40B4-BE49-F238E27FC236}">
                  <a16:creationId xmlns:a16="http://schemas.microsoft.com/office/drawing/2014/main" id="{DD2F136B-BE16-3178-175D-A109E52CC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699" y="151189"/>
              <a:ext cx="4477581" cy="3942137"/>
            </a:xfrm>
            <a:prstGeom prst="rect">
              <a:avLst/>
            </a:prstGeom>
          </p:spPr>
        </p:pic>
        <p:pic>
          <p:nvPicPr>
            <p:cNvPr id="8" name="Picture 12">
              <a:extLst>
                <a:ext uri="{FF2B5EF4-FFF2-40B4-BE49-F238E27FC236}">
                  <a16:creationId xmlns:a16="http://schemas.microsoft.com/office/drawing/2014/main" id="{91A6294E-A43C-BC4A-B537-99F616A258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2968" y="2012939"/>
              <a:ext cx="4696391" cy="921588"/>
            </a:xfrm>
            <a:prstGeom prst="rect">
              <a:avLst/>
            </a:prstGeom>
          </p:spPr>
        </p:pic>
      </p:grpSp>
      <p:grpSp>
        <p:nvGrpSpPr>
          <p:cNvPr id="15" name="Group 6">
            <a:extLst>
              <a:ext uri="{FF2B5EF4-FFF2-40B4-BE49-F238E27FC236}">
                <a16:creationId xmlns:a16="http://schemas.microsoft.com/office/drawing/2014/main" id="{054BC2EB-BE52-4073-0303-B60170C9AB34}"/>
              </a:ext>
            </a:extLst>
          </p:cNvPr>
          <p:cNvGrpSpPr/>
          <p:nvPr/>
        </p:nvGrpSpPr>
        <p:grpSpPr>
          <a:xfrm>
            <a:off x="0" y="953339"/>
            <a:ext cx="12192000" cy="1552605"/>
            <a:chOff x="5250004" y="6585062"/>
            <a:chExt cx="13208089" cy="2242189"/>
          </a:xfrm>
        </p:grpSpPr>
        <p:sp>
          <p:nvSpPr>
            <p:cNvPr id="16" name="TextBox 7">
              <a:extLst>
                <a:ext uri="{FF2B5EF4-FFF2-40B4-BE49-F238E27FC236}">
                  <a16:creationId xmlns:a16="http://schemas.microsoft.com/office/drawing/2014/main" id="{54C2B082-D5B7-F878-B7BD-25D7B2364842}"/>
                </a:ext>
              </a:extLst>
            </p:cNvPr>
            <p:cNvSpPr txBox="1"/>
            <p:nvPr/>
          </p:nvSpPr>
          <p:spPr>
            <a:xfrm>
              <a:off x="5250004" y="6585062"/>
              <a:ext cx="13208089" cy="2242189"/>
            </a:xfrm>
            <a:prstGeom prst="rect">
              <a:avLst/>
            </a:prstGeom>
            <a:noFill/>
          </p:spPr>
          <p:txBody>
            <a:bodyPr wrap="square" rtlCol="0">
              <a:spAutoFit/>
            </a:bodyPr>
            <a:lstStyle/>
            <a:p>
              <a:pPr algn="ctr">
                <a:lnSpc>
                  <a:spcPct val="150000"/>
                </a:lnSpc>
              </a:pPr>
              <a:r>
                <a:rPr lang="en-US" sz="70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LUYỆN ĐỌC THÀNH TIẾNG</a:t>
              </a:r>
              <a:endParaRPr lang="en-US" sz="70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7" name="TextBox 8">
              <a:extLst>
                <a:ext uri="{FF2B5EF4-FFF2-40B4-BE49-F238E27FC236}">
                  <a16:creationId xmlns:a16="http://schemas.microsoft.com/office/drawing/2014/main" id="{CCC790E6-A7EE-3BE5-E8B8-C65B6EC82A2C}"/>
                </a:ext>
              </a:extLst>
            </p:cNvPr>
            <p:cNvSpPr txBox="1"/>
            <p:nvPr/>
          </p:nvSpPr>
          <p:spPr>
            <a:xfrm>
              <a:off x="5250004" y="6585062"/>
              <a:ext cx="13208089" cy="2242189"/>
            </a:xfrm>
            <a:prstGeom prst="rect">
              <a:avLst/>
            </a:prstGeom>
            <a:noFill/>
          </p:spPr>
          <p:txBody>
            <a:bodyPr wrap="square" rtlCol="0">
              <a:spAutoFit/>
            </a:bodyPr>
            <a:lstStyle/>
            <a:p>
              <a:pPr algn="ctr">
                <a:lnSpc>
                  <a:spcPct val="150000"/>
                </a:lnSpc>
              </a:pPr>
              <a:r>
                <a:rPr lang="en-US" sz="7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Y</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7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Đ</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7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T</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À</a:t>
              </a:r>
              <a:r>
                <a:rPr lang="en-US" sz="7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7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 T</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7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Ế</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G</a:t>
              </a:r>
              <a:endParaRPr lang="en-US" sz="7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nvGrpSpPr>
          <p:cNvPr id="18" name="Group 11">
            <a:extLst>
              <a:ext uri="{FF2B5EF4-FFF2-40B4-BE49-F238E27FC236}">
                <a16:creationId xmlns:a16="http://schemas.microsoft.com/office/drawing/2014/main" id="{9893145D-614A-A4F6-F3E5-C8252DCBC164}"/>
              </a:ext>
            </a:extLst>
          </p:cNvPr>
          <p:cNvGrpSpPr/>
          <p:nvPr/>
        </p:nvGrpSpPr>
        <p:grpSpPr>
          <a:xfrm>
            <a:off x="3516024" y="85794"/>
            <a:ext cx="4930277" cy="1027678"/>
            <a:chOff x="-555806" y="-12015"/>
            <a:chExt cx="4930277" cy="1027678"/>
          </a:xfrm>
        </p:grpSpPr>
        <p:sp>
          <p:nvSpPr>
            <p:cNvPr id="19" name="文本框 18">
              <a:extLst>
                <a:ext uri="{FF2B5EF4-FFF2-40B4-BE49-F238E27FC236}">
                  <a16:creationId xmlns:a16="http://schemas.microsoft.com/office/drawing/2014/main" id="{53BD2665-9FAD-8CA0-C443-29C414EDE3A5}"/>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20" name="文本框 18">
              <a:extLst>
                <a:ext uri="{FF2B5EF4-FFF2-40B4-BE49-F238E27FC236}">
                  <a16:creationId xmlns:a16="http://schemas.microsoft.com/office/drawing/2014/main" id="{F8DAC61A-B798-DF94-CC68-787D711447CA}"/>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99"/>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99"/>
                </a:solidFill>
                <a:effectLst/>
                <a:uLnTx/>
                <a:uFillTx/>
                <a:latin typeface="#9Slide05 Phobia" panose="02000506000000020003" pitchFamily="2" charset="0"/>
              </a:endParaRPr>
            </a:p>
          </p:txBody>
        </p:sp>
      </p:grpSp>
    </p:spTree>
    <p:extLst>
      <p:ext uri="{BB962C8B-B14F-4D97-AF65-F5344CB8AC3E}">
        <p14:creationId xmlns:p14="http://schemas.microsoft.com/office/powerpoint/2010/main" val="308942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72000">
                                          <p:cBhvr additive="base">
                                            <p:cTn id="10"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2"/>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250" fill="hold"/>
                                            <p:tgtEl>
                                              <p:spTgt spid="15"/>
                                            </p:tgtEl>
                                            <p:attrNameLst>
                                              <p:attrName>ppt_w</p:attrName>
                                            </p:attrNameLst>
                                          </p:cBhvr>
                                          <p:tavLst>
                                            <p:tav tm="0">
                                              <p:val>
                                                <p:fltVal val="0"/>
                                              </p:val>
                                            </p:tav>
                                            <p:tav tm="100000">
                                              <p:val>
                                                <p:strVal val="#ppt_w"/>
                                              </p:val>
                                            </p:tav>
                                          </p:tavLst>
                                        </p:anim>
                                        <p:anim calcmode="lin" valueType="num">
                                          <p:cBhvr>
                                            <p:cTn id="20" dur="250" fill="hold"/>
                                            <p:tgtEl>
                                              <p:spTgt spid="15"/>
                                            </p:tgtEl>
                                            <p:attrNameLst>
                                              <p:attrName>ppt_h</p:attrName>
                                            </p:attrNameLst>
                                          </p:cBhvr>
                                          <p:tavLst>
                                            <p:tav tm="0">
                                              <p:val>
                                                <p:fltVal val="0"/>
                                              </p:val>
                                            </p:tav>
                                            <p:tav tm="100000">
                                              <p:val>
                                                <p:strVal val="#ppt_h"/>
                                              </p:val>
                                            </p:tav>
                                          </p:tavLst>
                                        </p:anim>
                                        <p:animEffect transition="in" filter="fade">
                                          <p:cBhvr>
                                            <p:cTn id="21" dur="25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par>
                              <p:cTn id="22" fill="hold">
                                <p:stCondLst>
                                  <p:cond delay="1250"/>
                                </p:stCondLst>
                                <p:childTnLst>
                                  <p:par>
                                    <p:cTn id="23" presetID="6" presetClass="emph" presetSubtype="0" fill="hold" nodeType="afterEffect" p14:presetBounceEnd="98000">
                                      <p:stCondLst>
                                        <p:cond delay="0"/>
                                      </p:stCondLst>
                                      <p:childTnLst>
                                        <p:animScale p14:bounceEnd="98000">
                                          <p:cBhvr>
                                            <p:cTn id="24" dur="2000" fill="hold"/>
                                            <p:tgtEl>
                                              <p:spTgt spid="1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par>
                                    <p:cTn id="12" presetID="1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250" fill="hold"/>
                                            <p:tgtEl>
                                              <p:spTgt spid="15"/>
                                            </p:tgtEl>
                                            <p:attrNameLst>
                                              <p:attrName>ppt_w</p:attrName>
                                            </p:attrNameLst>
                                          </p:cBhvr>
                                          <p:tavLst>
                                            <p:tav tm="0">
                                              <p:val>
                                                <p:fltVal val="0"/>
                                              </p:val>
                                            </p:tav>
                                            <p:tav tm="100000">
                                              <p:val>
                                                <p:strVal val="#ppt_w"/>
                                              </p:val>
                                            </p:tav>
                                          </p:tavLst>
                                        </p:anim>
                                        <p:anim calcmode="lin" valueType="num">
                                          <p:cBhvr>
                                            <p:cTn id="20" dur="250" fill="hold"/>
                                            <p:tgtEl>
                                              <p:spTgt spid="15"/>
                                            </p:tgtEl>
                                            <p:attrNameLst>
                                              <p:attrName>ppt_h</p:attrName>
                                            </p:attrNameLst>
                                          </p:cBhvr>
                                          <p:tavLst>
                                            <p:tav tm="0">
                                              <p:val>
                                                <p:fltVal val="0"/>
                                              </p:val>
                                            </p:tav>
                                            <p:tav tm="100000">
                                              <p:val>
                                                <p:strVal val="#ppt_h"/>
                                              </p:val>
                                            </p:tav>
                                          </p:tavLst>
                                        </p:anim>
                                        <p:animEffect transition="in" filter="fade">
                                          <p:cBhvr>
                                            <p:cTn id="21" dur="25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12" name="whoosh.wav"/>
                                            </p:tgtEl>
                                          </p:cMediaNode>
                                        </p:audio>
                                      </p:subTnLst>
                                    </p:cTn>
                                  </p:par>
                                </p:childTnLst>
                              </p:cTn>
                            </p:par>
                            <p:par>
                              <p:cTn id="22" fill="hold">
                                <p:stCondLst>
                                  <p:cond delay="1250"/>
                                </p:stCondLst>
                                <p:childTnLst>
                                  <p:par>
                                    <p:cTn id="23" presetID="6" presetClass="emph" presetSubtype="0" fill="hold" nodeType="afterEffect">
                                      <p:stCondLst>
                                        <p:cond delay="0"/>
                                      </p:stCondLst>
                                      <p:childTnLst>
                                        <p:animScale>
                                          <p:cBhvr>
                                            <p:cTn id="24" dur="2000" fill="hold"/>
                                            <p:tgtEl>
                                              <p:spTgt spid="1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296839"/>
            <a:ext cx="11410122" cy="5357776"/>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
            <a:extLst>
              <a:ext uri="{FF2B5EF4-FFF2-40B4-BE49-F238E27FC236}">
                <a16:creationId xmlns:a16="http://schemas.microsoft.com/office/drawing/2014/main" id="{B7ADE17B-8C19-35BD-8304-654AE101A87C}"/>
              </a:ext>
            </a:extLst>
          </p:cNvPr>
          <p:cNvGrpSpPr/>
          <p:nvPr/>
        </p:nvGrpSpPr>
        <p:grpSpPr>
          <a:xfrm>
            <a:off x="4013038" y="1198800"/>
            <a:ext cx="4249230" cy="1574245"/>
            <a:chOff x="2114281" y="108649"/>
            <a:chExt cx="7265378" cy="1574245"/>
          </a:xfrm>
        </p:grpSpPr>
        <p:sp>
          <p:nvSpPr>
            <p:cNvPr id="33" name="TextBox 2">
              <a:extLst>
                <a:ext uri="{FF2B5EF4-FFF2-40B4-BE49-F238E27FC236}">
                  <a16:creationId xmlns:a16="http://schemas.microsoft.com/office/drawing/2014/main" id="{290D3D17-3D34-E4A9-4B43-93F5E104FD89}"/>
                </a:ext>
              </a:extLst>
            </p:cNvPr>
            <p:cNvSpPr txBox="1"/>
            <p:nvPr/>
          </p:nvSpPr>
          <p:spPr>
            <a:xfrm>
              <a:off x="2114282" y="108649"/>
              <a:ext cx="7265377" cy="1569660"/>
            </a:xfrm>
            <a:prstGeom prst="rect">
              <a:avLst/>
            </a:prstGeom>
            <a:noFill/>
          </p:spPr>
          <p:txBody>
            <a:bodyPr wrap="square">
              <a:prstTxWarp prst="textArchUp">
                <a:avLst/>
              </a:prstTxWarp>
              <a:spAutoFit/>
            </a:bodyPr>
            <a:lstStyle/>
            <a:p>
              <a:pPr algn="ctr"/>
              <a:r>
                <a:rPr lang="en-US" sz="9600" b="1"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34" name="TextBox 3">
              <a:extLst>
                <a:ext uri="{FF2B5EF4-FFF2-40B4-BE49-F238E27FC236}">
                  <a16:creationId xmlns:a16="http://schemas.microsoft.com/office/drawing/2014/main" id="{3EAD1925-75AB-91FA-1469-177288F857A9}"/>
                </a:ext>
              </a:extLst>
            </p:cNvPr>
            <p:cNvSpPr txBox="1"/>
            <p:nvPr/>
          </p:nvSpPr>
          <p:spPr>
            <a:xfrm>
              <a:off x="2114281" y="113234"/>
              <a:ext cx="7265378" cy="1569660"/>
            </a:xfrm>
            <a:prstGeom prst="rect">
              <a:avLst/>
            </a:prstGeom>
            <a:noFill/>
          </p:spPr>
          <p:txBody>
            <a:bodyPr wrap="square">
              <a:prstTxWarp prst="textArchUp">
                <a:avLst/>
              </a:prstTxWarp>
              <a:spAutoFit/>
            </a:bodyPr>
            <a:lstStyle/>
            <a:p>
              <a:pPr algn="ctr"/>
              <a:r>
                <a:rPr lang="en-US" sz="9600" b="1" err="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35" name="Picture 18">
            <a:extLst>
              <a:ext uri="{FF2B5EF4-FFF2-40B4-BE49-F238E27FC236}">
                <a16:creationId xmlns:a16="http://schemas.microsoft.com/office/drawing/2014/main" id="{CE2974B9-8D0B-1F5F-214E-40878F39280A}"/>
              </a:ext>
            </a:extLst>
          </p:cNvPr>
          <p:cNvPicPr>
            <a:picLocks noChangeAspect="1"/>
          </p:cNvPicPr>
          <p:nvPr/>
        </p:nvPicPr>
        <p:blipFill>
          <a:blip r:embed="rId3"/>
          <a:stretch>
            <a:fillRect/>
          </a:stretch>
        </p:blipFill>
        <p:spPr>
          <a:xfrm>
            <a:off x="650709" y="547824"/>
            <a:ext cx="3251200" cy="1253067"/>
          </a:xfrm>
          <a:prstGeom prst="rect">
            <a:avLst/>
          </a:prstGeom>
        </p:spPr>
      </p:pic>
      <p:pic>
        <p:nvPicPr>
          <p:cNvPr id="36" name="Picture 19">
            <a:extLst>
              <a:ext uri="{FF2B5EF4-FFF2-40B4-BE49-F238E27FC236}">
                <a16:creationId xmlns:a16="http://schemas.microsoft.com/office/drawing/2014/main" id="{07B00A66-A21C-271C-E14D-EFE4BB517932}"/>
              </a:ext>
            </a:extLst>
          </p:cNvPr>
          <p:cNvPicPr>
            <a:picLocks noChangeAspect="1"/>
          </p:cNvPicPr>
          <p:nvPr/>
        </p:nvPicPr>
        <p:blipFill>
          <a:blip r:embed="rId3"/>
          <a:stretch>
            <a:fillRect/>
          </a:stretch>
        </p:blipFill>
        <p:spPr>
          <a:xfrm flipH="1" flipV="1">
            <a:off x="8323238" y="861007"/>
            <a:ext cx="3251200" cy="1253067"/>
          </a:xfrm>
          <a:prstGeom prst="rect">
            <a:avLst/>
          </a:prstGeom>
        </p:spPr>
      </p:pic>
      <p:grpSp>
        <p:nvGrpSpPr>
          <p:cNvPr id="37" name="Group 5">
            <a:extLst>
              <a:ext uri="{FF2B5EF4-FFF2-40B4-BE49-F238E27FC236}">
                <a16:creationId xmlns:a16="http://schemas.microsoft.com/office/drawing/2014/main" id="{E2924C31-5320-6638-21A2-7A21778E69A8}"/>
              </a:ext>
            </a:extLst>
          </p:cNvPr>
          <p:cNvGrpSpPr/>
          <p:nvPr/>
        </p:nvGrpSpPr>
        <p:grpSpPr>
          <a:xfrm>
            <a:off x="696355" y="2081372"/>
            <a:ext cx="3172408" cy="1636095"/>
            <a:chOff x="139959" y="1387023"/>
            <a:chExt cx="3172408" cy="1636095"/>
          </a:xfrm>
        </p:grpSpPr>
        <p:sp>
          <p:nvSpPr>
            <p:cNvPr id="38" name="Rectangle: Rounded Corners 14">
              <a:extLst>
                <a:ext uri="{FF2B5EF4-FFF2-40B4-BE49-F238E27FC236}">
                  <a16:creationId xmlns:a16="http://schemas.microsoft.com/office/drawing/2014/main" id="{9F58F146-D253-379B-495A-2F7974838F9B}"/>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39" name="Picture 10">
              <a:extLst>
                <a:ext uri="{FF2B5EF4-FFF2-40B4-BE49-F238E27FC236}">
                  <a16:creationId xmlns:a16="http://schemas.microsoft.com/office/drawing/2014/main" id="{90971F2F-C2B4-F519-09C0-20D315B687CB}"/>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40" name="Group 11">
            <a:extLst>
              <a:ext uri="{FF2B5EF4-FFF2-40B4-BE49-F238E27FC236}">
                <a16:creationId xmlns:a16="http://schemas.microsoft.com/office/drawing/2014/main" id="{04002561-192E-0990-4190-1627384DB346}"/>
              </a:ext>
            </a:extLst>
          </p:cNvPr>
          <p:cNvGrpSpPr/>
          <p:nvPr/>
        </p:nvGrpSpPr>
        <p:grpSpPr>
          <a:xfrm>
            <a:off x="4272695" y="2177345"/>
            <a:ext cx="3397434" cy="1559458"/>
            <a:chOff x="4424729" y="3902060"/>
            <a:chExt cx="3397434" cy="1559458"/>
          </a:xfrm>
        </p:grpSpPr>
        <p:sp>
          <p:nvSpPr>
            <p:cNvPr id="41" name="Rectangle: Rounded Corners 20">
              <a:extLst>
                <a:ext uri="{FF2B5EF4-FFF2-40B4-BE49-F238E27FC236}">
                  <a16:creationId xmlns:a16="http://schemas.microsoft.com/office/drawing/2014/main" id="{B7AD032F-2AC7-EC2D-BF62-CE090F72911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42" name="Picture 13">
              <a:extLst>
                <a:ext uri="{FF2B5EF4-FFF2-40B4-BE49-F238E27FC236}">
                  <a16:creationId xmlns:a16="http://schemas.microsoft.com/office/drawing/2014/main" id="{7EB33E82-D1CF-5794-58EE-23C92B1FC1A6}"/>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43" name="Group 14">
            <a:extLst>
              <a:ext uri="{FF2B5EF4-FFF2-40B4-BE49-F238E27FC236}">
                <a16:creationId xmlns:a16="http://schemas.microsoft.com/office/drawing/2014/main" id="{9AF3989C-BD5C-E8E4-075A-47E3E80045F3}"/>
              </a:ext>
            </a:extLst>
          </p:cNvPr>
          <p:cNvGrpSpPr/>
          <p:nvPr/>
        </p:nvGrpSpPr>
        <p:grpSpPr>
          <a:xfrm>
            <a:off x="8003920" y="2345788"/>
            <a:ext cx="3329164" cy="1371679"/>
            <a:chOff x="8110962" y="1828720"/>
            <a:chExt cx="3329164" cy="1371679"/>
          </a:xfrm>
        </p:grpSpPr>
        <p:sp>
          <p:nvSpPr>
            <p:cNvPr id="44" name="Rectangle: Rounded Corners 26">
              <a:extLst>
                <a:ext uri="{FF2B5EF4-FFF2-40B4-BE49-F238E27FC236}">
                  <a16:creationId xmlns:a16="http://schemas.microsoft.com/office/drawing/2014/main" id="{DA01A02B-BBD9-D43D-9DCB-9A0403691FE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45" name="Picture 16">
              <a:extLst>
                <a:ext uri="{FF2B5EF4-FFF2-40B4-BE49-F238E27FC236}">
                  <a16:creationId xmlns:a16="http://schemas.microsoft.com/office/drawing/2014/main" id="{660FAC8C-1A7C-AD31-0E99-A3AA6975D51F}"/>
                </a:ext>
              </a:extLst>
            </p:cNvPr>
            <p:cNvPicPr>
              <a:picLocks noChangeAspect="1"/>
            </p:cNvPicPr>
            <p:nvPr/>
          </p:nvPicPr>
          <p:blipFill>
            <a:blip r:embed="rId6"/>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1961774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0C5EA248-9911-A5F5-CC82-3084F4B70C2F}"/>
              </a:ext>
            </a:extLst>
          </p:cNvPr>
          <p:cNvSpPr/>
          <p:nvPr/>
        </p:nvSpPr>
        <p:spPr>
          <a:xfrm>
            <a:off x="397565" y="558096"/>
            <a:ext cx="11410122" cy="5857218"/>
          </a:xfrm>
          <a:prstGeom prst="roundRect">
            <a:avLst/>
          </a:prstGeom>
          <a:solidFill>
            <a:schemeClr val="bg1">
              <a:alpha val="81000"/>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0">
            <a:extLst>
              <a:ext uri="{FF2B5EF4-FFF2-40B4-BE49-F238E27FC236}">
                <a16:creationId xmlns:a16="http://schemas.microsoft.com/office/drawing/2014/main" id="{54E43E31-7409-72AC-7D19-F2F31630C855}"/>
              </a:ext>
            </a:extLst>
          </p:cNvPr>
          <p:cNvSpPr txBox="1"/>
          <p:nvPr/>
        </p:nvSpPr>
        <p:spPr>
          <a:xfrm>
            <a:off x="612403" y="552669"/>
            <a:ext cx="10789944" cy="707886"/>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000">
                <a:solidFill>
                  <a:srgbClr val="00B0F0"/>
                </a:solidFill>
                <a:latin typeface="UTM Mother" panose="02040603050506020204" pitchFamily="18" charset="0"/>
                <a:cs typeface="Arial" panose="020B0604020202020204" pitchFamily="34" charset="0"/>
              </a:rPr>
              <a:t>Chiền chiện bay lên</a:t>
            </a:r>
            <a:endParaRPr lang="sv-SE" sz="4000" dirty="0">
              <a:solidFill>
                <a:srgbClr val="00B0F0"/>
              </a:solidFill>
              <a:latin typeface="UTM Mother" panose="02040603050506020204" pitchFamily="18" charset="0"/>
              <a:cs typeface="Arial" panose="020B0604020202020204" pitchFamily="34" charset="0"/>
            </a:endParaRPr>
          </a:p>
        </p:txBody>
      </p:sp>
      <p:sp>
        <p:nvSpPr>
          <p:cNvPr id="5" name="Hộp Văn bản 4">
            <a:extLst>
              <a:ext uri="{FF2B5EF4-FFF2-40B4-BE49-F238E27FC236}">
                <a16:creationId xmlns:a16="http://schemas.microsoft.com/office/drawing/2014/main" id="{07CEFDB2-2C49-A3EA-5C6B-A746D53BBD48}"/>
              </a:ext>
            </a:extLst>
          </p:cNvPr>
          <p:cNvSpPr txBox="1"/>
          <p:nvPr/>
        </p:nvSpPr>
        <p:spPr>
          <a:xfrm>
            <a:off x="625654" y="1157762"/>
            <a:ext cx="10953943" cy="5262979"/>
          </a:xfrm>
          <a:prstGeom prst="rect">
            <a:avLst/>
          </a:prstGeom>
          <a:noFill/>
        </p:spPr>
        <p:txBody>
          <a:bodyPr wrap="square">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Chiều thu buông xuống dần. Đó là lúc chim cũng kiếm ăn no nê, trên bãi trên đồng. Từ một bờ sông, bỗng một cánh chiền chiện bay lên. Thoạt đầu như một viên đá ném vút lên trời. Nhưng viên đá ấy như có một sức thần không rơi xuống, nó cứ lao vút, lao vút mãi lên chín tầng mây…</a:t>
            </a:r>
          </a:p>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Chiền chiện bay lên đấy!</a:t>
            </a:r>
          </a:p>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Theo với tiếng chim bay lên, từ không trung vọng xuống một tiếng hót trong sáng diệu kì, giọng ríu ran đổ hồi, âm điệu hài hoà đến tinh tế. Giọng hót vừa đượm vẻ hồn nhiên, vừa thơ thới, thanh thản… Chim gieo niềm yêu đời vô tư cho những người lam lũ trên mặt đất. Lúc ấy, trên cánh đồng, vẫn người nào việc ấy. Người làm cỏ vẫn làm cỏ, người xới xáo vẫn xới xáo, người cày cuốc vẫn cày cuốc… Nhưng tiếng chim hồn hậu đang nhập lặng lẽ vào tâm hồn họ.</a:t>
            </a:r>
          </a:p>
        </p:txBody>
      </p:sp>
    </p:spTree>
    <p:extLst>
      <p:ext uri="{BB962C8B-B14F-4D97-AF65-F5344CB8AC3E}">
        <p14:creationId xmlns:p14="http://schemas.microsoft.com/office/powerpoint/2010/main" val="1590473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533</TotalTime>
  <Words>2343</Words>
  <Application>Microsoft Office PowerPoint</Application>
  <PresentationFormat>Widescreen</PresentationFormat>
  <Paragraphs>161</Paragraphs>
  <Slides>43</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43</vt:i4>
      </vt:variant>
    </vt:vector>
  </HeadingPairs>
  <TitlesOfParts>
    <vt:vector size="59" baseType="lpstr">
      <vt:lpstr>Arial</vt:lpstr>
      <vt:lpstr>#9Slide07 SVNBeachwood Sans</vt:lpstr>
      <vt:lpstr>Wingdings</vt:lpstr>
      <vt:lpstr>Roboto</vt:lpstr>
      <vt:lpstr>#9Slide05 Phobia</vt:lpstr>
      <vt:lpstr>Calibri</vt:lpstr>
      <vt:lpstr>Times New Roman</vt:lpstr>
      <vt:lpstr>UTM Edwardian</vt:lpstr>
      <vt:lpstr>LNTH-LuoLuoNotangYuanTi 1</vt:lpstr>
      <vt:lpstr>UTM Duepuntozero</vt:lpstr>
      <vt:lpstr>iCiel Pony</vt:lpstr>
      <vt:lpstr>#9Slide07 IcielLa Chic Pro Shad</vt:lpstr>
      <vt:lpstr>UVN Banh Mi</vt:lpstr>
      <vt:lpstr>SVN-Apple</vt:lpstr>
      <vt:lpstr>UTM Mother</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THAO2011</cp:lastModifiedBy>
  <cp:revision>30</cp:revision>
  <dcterms:created xsi:type="dcterms:W3CDTF">2023-12-05T15:17:44Z</dcterms:created>
  <dcterms:modified xsi:type="dcterms:W3CDTF">2025-04-20T13:42:29Z</dcterms:modified>
  <cp:category>9Slide.vn</cp:category>
</cp:coreProperties>
</file>