
<file path=[Content_Types].xml><?xml version="1.0" encoding="utf-8"?>
<Types xmlns="http://schemas.openxmlformats.org/package/2006/content-types">
  <Default Extension="bin" ContentType="application/vnd.ms-office.activeX"/>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activeX/activeX1.xml" ContentType="application/vnd.ms-office.activeX+xml"/>
  <Override PartName="/ppt/activeX/activeX2.xml" ContentType="application/vnd.ms-office.activeX+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1" r:id="rId7"/>
    <p:sldId id="317" r:id="rId8"/>
    <p:sldId id="262" r:id="rId9"/>
    <p:sldId id="263" r:id="rId10"/>
    <p:sldId id="304" r:id="rId11"/>
    <p:sldId id="305" r:id="rId12"/>
    <p:sldId id="306" r:id="rId13"/>
    <p:sldId id="266" r:id="rId14"/>
    <p:sldId id="300" r:id="rId15"/>
    <p:sldId id="267" r:id="rId16"/>
    <p:sldId id="301" r:id="rId17"/>
    <p:sldId id="302" r:id="rId18"/>
    <p:sldId id="303" r:id="rId19"/>
    <p:sldId id="273" r:id="rId20"/>
    <p:sldId id="274" r:id="rId21"/>
    <p:sldId id="275" r:id="rId22"/>
    <p:sldId id="276" r:id="rId23"/>
    <p:sldId id="277" r:id="rId24"/>
    <p:sldId id="307" r:id="rId25"/>
    <p:sldId id="280" r:id="rId26"/>
    <p:sldId id="308" r:id="rId27"/>
    <p:sldId id="285" r:id="rId28"/>
    <p:sldId id="309" r:id="rId29"/>
    <p:sldId id="287" r:id="rId30"/>
    <p:sldId id="310" r:id="rId31"/>
    <p:sldId id="289" r:id="rId32"/>
    <p:sldId id="311" r:id="rId33"/>
    <p:sldId id="290" r:id="rId34"/>
    <p:sldId id="312" r:id="rId35"/>
    <p:sldId id="313" r:id="rId36"/>
    <p:sldId id="293" r:id="rId37"/>
    <p:sldId id="294" r:id="rId38"/>
    <p:sldId id="295" r:id="rId39"/>
    <p:sldId id="296" r:id="rId40"/>
    <p:sldId id="314" r:id="rId41"/>
    <p:sldId id="315" r:id="rId42"/>
    <p:sldId id="316" r:id="rId43"/>
    <p:sldId id="297" r:id="rId44"/>
    <p:sldId id="298"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99"/>
    <a:srgbClr val="99FFCC"/>
    <a:srgbClr val="CC6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3" d="100"/>
          <a:sy n="63" d="100"/>
        </p:scale>
        <p:origin x="804" y="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42253E-327F-D23C-CAF6-C852A9A77B8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AA7A1DC-DAA5-43A8-3596-57115A71763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1DDF15B-00F9-5EE7-0DFC-CEB1D7D38852}"/>
              </a:ext>
            </a:extLst>
          </p:cNvPr>
          <p:cNvSpPr>
            <a:spLocks noGrp="1"/>
          </p:cNvSpPr>
          <p:nvPr>
            <p:ph type="dt" sz="half" idx="10"/>
          </p:nvPr>
        </p:nvSpPr>
        <p:spPr/>
        <p:txBody>
          <a:bodyPr/>
          <a:lstStyle/>
          <a:p>
            <a:fld id="{01CC0692-0214-4D8D-9524-56502445E63A}" type="datetimeFigureOut">
              <a:rPr lang="en-US" smtClean="0"/>
              <a:t>4/20/2025</a:t>
            </a:fld>
            <a:endParaRPr lang="en-US"/>
          </a:p>
        </p:txBody>
      </p:sp>
      <p:sp>
        <p:nvSpPr>
          <p:cNvPr id="5" name="Footer Placeholder 4">
            <a:extLst>
              <a:ext uri="{FF2B5EF4-FFF2-40B4-BE49-F238E27FC236}">
                <a16:creationId xmlns:a16="http://schemas.microsoft.com/office/drawing/2014/main" id="{8A996E66-C2EB-E384-D075-5E51D9F551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77449D-2D53-41D9-2029-569BE0B75170}"/>
              </a:ext>
            </a:extLst>
          </p:cNvPr>
          <p:cNvSpPr>
            <a:spLocks noGrp="1"/>
          </p:cNvSpPr>
          <p:nvPr>
            <p:ph type="sldNum" sz="quarter" idx="12"/>
          </p:nvPr>
        </p:nvSpPr>
        <p:spPr/>
        <p:txBody>
          <a:bodyPr/>
          <a:lstStyle/>
          <a:p>
            <a:fld id="{36FEB577-258D-46BC-A6A2-D376F8E91F79}" type="slidenum">
              <a:rPr lang="en-US" smtClean="0"/>
              <a:t>‹#›</a:t>
            </a:fld>
            <a:endParaRPr lang="en-US"/>
          </a:p>
        </p:txBody>
      </p:sp>
    </p:spTree>
    <p:extLst>
      <p:ext uri="{BB962C8B-B14F-4D97-AF65-F5344CB8AC3E}">
        <p14:creationId xmlns:p14="http://schemas.microsoft.com/office/powerpoint/2010/main" val="2300681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EEE43-A0F4-74E0-DF5A-78E6F67F636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6F110FD-4796-2516-3AB0-260F5F6A13E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9074A0-DA66-D9B6-088B-1016163FBD30}"/>
              </a:ext>
            </a:extLst>
          </p:cNvPr>
          <p:cNvSpPr>
            <a:spLocks noGrp="1"/>
          </p:cNvSpPr>
          <p:nvPr>
            <p:ph type="dt" sz="half" idx="10"/>
          </p:nvPr>
        </p:nvSpPr>
        <p:spPr/>
        <p:txBody>
          <a:bodyPr/>
          <a:lstStyle/>
          <a:p>
            <a:fld id="{01CC0692-0214-4D8D-9524-56502445E63A}" type="datetimeFigureOut">
              <a:rPr lang="en-US" smtClean="0"/>
              <a:t>4/20/2025</a:t>
            </a:fld>
            <a:endParaRPr lang="en-US"/>
          </a:p>
        </p:txBody>
      </p:sp>
      <p:sp>
        <p:nvSpPr>
          <p:cNvPr id="5" name="Footer Placeholder 4">
            <a:extLst>
              <a:ext uri="{FF2B5EF4-FFF2-40B4-BE49-F238E27FC236}">
                <a16:creationId xmlns:a16="http://schemas.microsoft.com/office/drawing/2014/main" id="{F5AB1FC6-9932-6708-5672-E691A3F3E1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70A5F2-ACC7-3E78-7FAE-2DA35ECE6AE6}"/>
              </a:ext>
            </a:extLst>
          </p:cNvPr>
          <p:cNvSpPr>
            <a:spLocks noGrp="1"/>
          </p:cNvSpPr>
          <p:nvPr>
            <p:ph type="sldNum" sz="quarter" idx="12"/>
          </p:nvPr>
        </p:nvSpPr>
        <p:spPr/>
        <p:txBody>
          <a:bodyPr/>
          <a:lstStyle/>
          <a:p>
            <a:fld id="{36FEB577-258D-46BC-A6A2-D376F8E91F79}" type="slidenum">
              <a:rPr lang="en-US" smtClean="0"/>
              <a:t>‹#›</a:t>
            </a:fld>
            <a:endParaRPr lang="en-US"/>
          </a:p>
        </p:txBody>
      </p:sp>
    </p:spTree>
    <p:extLst>
      <p:ext uri="{BB962C8B-B14F-4D97-AF65-F5344CB8AC3E}">
        <p14:creationId xmlns:p14="http://schemas.microsoft.com/office/powerpoint/2010/main" val="10015933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1391757-1BD2-22DD-A9CB-CF847D2A67B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0B3F879-1D41-5EE4-E01B-CB18F62B56E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4E7DCC-8398-33FB-10F1-EC06EFBDF640}"/>
              </a:ext>
            </a:extLst>
          </p:cNvPr>
          <p:cNvSpPr>
            <a:spLocks noGrp="1"/>
          </p:cNvSpPr>
          <p:nvPr>
            <p:ph type="dt" sz="half" idx="10"/>
          </p:nvPr>
        </p:nvSpPr>
        <p:spPr/>
        <p:txBody>
          <a:bodyPr/>
          <a:lstStyle/>
          <a:p>
            <a:fld id="{01CC0692-0214-4D8D-9524-56502445E63A}" type="datetimeFigureOut">
              <a:rPr lang="en-US" smtClean="0"/>
              <a:t>4/20/2025</a:t>
            </a:fld>
            <a:endParaRPr lang="en-US"/>
          </a:p>
        </p:txBody>
      </p:sp>
      <p:sp>
        <p:nvSpPr>
          <p:cNvPr id="5" name="Footer Placeholder 4">
            <a:extLst>
              <a:ext uri="{FF2B5EF4-FFF2-40B4-BE49-F238E27FC236}">
                <a16:creationId xmlns:a16="http://schemas.microsoft.com/office/drawing/2014/main" id="{BB4BFAEB-CFAF-0644-350C-76A4A00B3C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C5F74E-6DC0-6AB0-4488-4013ECB72CF3}"/>
              </a:ext>
            </a:extLst>
          </p:cNvPr>
          <p:cNvSpPr>
            <a:spLocks noGrp="1"/>
          </p:cNvSpPr>
          <p:nvPr>
            <p:ph type="sldNum" sz="quarter" idx="12"/>
          </p:nvPr>
        </p:nvSpPr>
        <p:spPr/>
        <p:txBody>
          <a:bodyPr/>
          <a:lstStyle/>
          <a:p>
            <a:fld id="{36FEB577-258D-46BC-A6A2-D376F8E91F79}" type="slidenum">
              <a:rPr lang="en-US" smtClean="0"/>
              <a:t>‹#›</a:t>
            </a:fld>
            <a:endParaRPr lang="en-US"/>
          </a:p>
        </p:txBody>
      </p:sp>
    </p:spTree>
    <p:extLst>
      <p:ext uri="{BB962C8B-B14F-4D97-AF65-F5344CB8AC3E}">
        <p14:creationId xmlns:p14="http://schemas.microsoft.com/office/powerpoint/2010/main" val="1898785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853FB-990D-B235-2F2D-3339E31230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BCBCAFC-7158-D9C7-6F5D-B1C630AE6F0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6DE5E6-BA6C-77AD-1406-025C6D5AB8C1}"/>
              </a:ext>
            </a:extLst>
          </p:cNvPr>
          <p:cNvSpPr>
            <a:spLocks noGrp="1"/>
          </p:cNvSpPr>
          <p:nvPr>
            <p:ph type="dt" sz="half" idx="10"/>
          </p:nvPr>
        </p:nvSpPr>
        <p:spPr/>
        <p:txBody>
          <a:bodyPr/>
          <a:lstStyle/>
          <a:p>
            <a:fld id="{01CC0692-0214-4D8D-9524-56502445E63A}" type="datetimeFigureOut">
              <a:rPr lang="en-US" smtClean="0"/>
              <a:t>4/20/2025</a:t>
            </a:fld>
            <a:endParaRPr lang="en-US"/>
          </a:p>
        </p:txBody>
      </p:sp>
      <p:sp>
        <p:nvSpPr>
          <p:cNvPr id="5" name="Footer Placeholder 4">
            <a:extLst>
              <a:ext uri="{FF2B5EF4-FFF2-40B4-BE49-F238E27FC236}">
                <a16:creationId xmlns:a16="http://schemas.microsoft.com/office/drawing/2014/main" id="{D4164DE4-69C7-C914-6DBE-A015FF38A2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13EFCD-C10F-CA52-8AF9-9617611D1D13}"/>
              </a:ext>
            </a:extLst>
          </p:cNvPr>
          <p:cNvSpPr>
            <a:spLocks noGrp="1"/>
          </p:cNvSpPr>
          <p:nvPr>
            <p:ph type="sldNum" sz="quarter" idx="12"/>
          </p:nvPr>
        </p:nvSpPr>
        <p:spPr/>
        <p:txBody>
          <a:bodyPr/>
          <a:lstStyle/>
          <a:p>
            <a:fld id="{36FEB577-258D-46BC-A6A2-D376F8E91F79}" type="slidenum">
              <a:rPr lang="en-US" smtClean="0"/>
              <a:t>‹#›</a:t>
            </a:fld>
            <a:endParaRPr lang="en-US"/>
          </a:p>
        </p:txBody>
      </p:sp>
    </p:spTree>
    <p:extLst>
      <p:ext uri="{BB962C8B-B14F-4D97-AF65-F5344CB8AC3E}">
        <p14:creationId xmlns:p14="http://schemas.microsoft.com/office/powerpoint/2010/main" val="10884152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DD69AA-5788-0D24-E55F-5979DC7B0C0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ACF93EE-848F-2AC2-680E-6AE56EFEF8C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91A0161-A69B-CE14-C51F-A179173784AC}"/>
              </a:ext>
            </a:extLst>
          </p:cNvPr>
          <p:cNvSpPr>
            <a:spLocks noGrp="1"/>
          </p:cNvSpPr>
          <p:nvPr>
            <p:ph type="dt" sz="half" idx="10"/>
          </p:nvPr>
        </p:nvSpPr>
        <p:spPr/>
        <p:txBody>
          <a:bodyPr/>
          <a:lstStyle/>
          <a:p>
            <a:fld id="{01CC0692-0214-4D8D-9524-56502445E63A}" type="datetimeFigureOut">
              <a:rPr lang="en-US" smtClean="0"/>
              <a:t>4/20/2025</a:t>
            </a:fld>
            <a:endParaRPr lang="en-US"/>
          </a:p>
        </p:txBody>
      </p:sp>
      <p:sp>
        <p:nvSpPr>
          <p:cNvPr id="5" name="Footer Placeholder 4">
            <a:extLst>
              <a:ext uri="{FF2B5EF4-FFF2-40B4-BE49-F238E27FC236}">
                <a16:creationId xmlns:a16="http://schemas.microsoft.com/office/drawing/2014/main" id="{9F96AD3D-F14B-8F7C-116A-0B2E622AF7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BF52AF-C35C-52A1-162D-73994032BB78}"/>
              </a:ext>
            </a:extLst>
          </p:cNvPr>
          <p:cNvSpPr>
            <a:spLocks noGrp="1"/>
          </p:cNvSpPr>
          <p:nvPr>
            <p:ph type="sldNum" sz="quarter" idx="12"/>
          </p:nvPr>
        </p:nvSpPr>
        <p:spPr/>
        <p:txBody>
          <a:bodyPr/>
          <a:lstStyle/>
          <a:p>
            <a:fld id="{36FEB577-258D-46BC-A6A2-D376F8E91F79}" type="slidenum">
              <a:rPr lang="en-US" smtClean="0"/>
              <a:t>‹#›</a:t>
            </a:fld>
            <a:endParaRPr lang="en-US"/>
          </a:p>
        </p:txBody>
      </p:sp>
    </p:spTree>
    <p:extLst>
      <p:ext uri="{BB962C8B-B14F-4D97-AF65-F5344CB8AC3E}">
        <p14:creationId xmlns:p14="http://schemas.microsoft.com/office/powerpoint/2010/main" val="26334024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2E8A22-BCB0-9F83-E099-3142D16DC8C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DE2C990-FAEA-A9E1-1742-BBB37CC11A0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FAA7900-7D37-F9AC-9C09-2D2D99E985E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58154BD-EAB5-8AF7-A55B-1A65614B3B58}"/>
              </a:ext>
            </a:extLst>
          </p:cNvPr>
          <p:cNvSpPr>
            <a:spLocks noGrp="1"/>
          </p:cNvSpPr>
          <p:nvPr>
            <p:ph type="dt" sz="half" idx="10"/>
          </p:nvPr>
        </p:nvSpPr>
        <p:spPr/>
        <p:txBody>
          <a:bodyPr/>
          <a:lstStyle/>
          <a:p>
            <a:fld id="{01CC0692-0214-4D8D-9524-56502445E63A}" type="datetimeFigureOut">
              <a:rPr lang="en-US" smtClean="0"/>
              <a:t>4/20/2025</a:t>
            </a:fld>
            <a:endParaRPr lang="en-US"/>
          </a:p>
        </p:txBody>
      </p:sp>
      <p:sp>
        <p:nvSpPr>
          <p:cNvPr id="6" name="Footer Placeholder 5">
            <a:extLst>
              <a:ext uri="{FF2B5EF4-FFF2-40B4-BE49-F238E27FC236}">
                <a16:creationId xmlns:a16="http://schemas.microsoft.com/office/drawing/2014/main" id="{B146CE28-9B06-1A38-33D2-7701710511D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9B155F-8505-B9C5-0BD3-AD57A640D5C0}"/>
              </a:ext>
            </a:extLst>
          </p:cNvPr>
          <p:cNvSpPr>
            <a:spLocks noGrp="1"/>
          </p:cNvSpPr>
          <p:nvPr>
            <p:ph type="sldNum" sz="quarter" idx="12"/>
          </p:nvPr>
        </p:nvSpPr>
        <p:spPr/>
        <p:txBody>
          <a:bodyPr/>
          <a:lstStyle/>
          <a:p>
            <a:fld id="{36FEB577-258D-46BC-A6A2-D376F8E91F79}" type="slidenum">
              <a:rPr lang="en-US" smtClean="0"/>
              <a:t>‹#›</a:t>
            </a:fld>
            <a:endParaRPr lang="en-US"/>
          </a:p>
        </p:txBody>
      </p:sp>
    </p:spTree>
    <p:extLst>
      <p:ext uri="{BB962C8B-B14F-4D97-AF65-F5344CB8AC3E}">
        <p14:creationId xmlns:p14="http://schemas.microsoft.com/office/powerpoint/2010/main" val="23155709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A2146-1CAC-5788-0818-20CEECCBAD2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F4731E1-E589-82CC-ECFF-DE8E25D21B4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4337CC3-E6E7-2992-CC5C-8DD2A7D51B6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E7ED50D-FD24-C3DA-8156-BA7A9E3A260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43109C7-1FFD-2159-4F50-98F743FF490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42E5284-B6C2-0A69-91B9-361A65E0ADBA}"/>
              </a:ext>
            </a:extLst>
          </p:cNvPr>
          <p:cNvSpPr>
            <a:spLocks noGrp="1"/>
          </p:cNvSpPr>
          <p:nvPr>
            <p:ph type="dt" sz="half" idx="10"/>
          </p:nvPr>
        </p:nvSpPr>
        <p:spPr/>
        <p:txBody>
          <a:bodyPr/>
          <a:lstStyle/>
          <a:p>
            <a:fld id="{01CC0692-0214-4D8D-9524-56502445E63A}" type="datetimeFigureOut">
              <a:rPr lang="en-US" smtClean="0"/>
              <a:t>4/20/2025</a:t>
            </a:fld>
            <a:endParaRPr lang="en-US"/>
          </a:p>
        </p:txBody>
      </p:sp>
      <p:sp>
        <p:nvSpPr>
          <p:cNvPr id="8" name="Footer Placeholder 7">
            <a:extLst>
              <a:ext uri="{FF2B5EF4-FFF2-40B4-BE49-F238E27FC236}">
                <a16:creationId xmlns:a16="http://schemas.microsoft.com/office/drawing/2014/main" id="{8A5C1B2C-5553-2C7E-E38F-ABDFDD69DF2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1825373-FAB4-A923-A721-C4736572C5E0}"/>
              </a:ext>
            </a:extLst>
          </p:cNvPr>
          <p:cNvSpPr>
            <a:spLocks noGrp="1"/>
          </p:cNvSpPr>
          <p:nvPr>
            <p:ph type="sldNum" sz="quarter" idx="12"/>
          </p:nvPr>
        </p:nvSpPr>
        <p:spPr/>
        <p:txBody>
          <a:bodyPr/>
          <a:lstStyle/>
          <a:p>
            <a:fld id="{36FEB577-258D-46BC-A6A2-D376F8E91F79}" type="slidenum">
              <a:rPr lang="en-US" smtClean="0"/>
              <a:t>‹#›</a:t>
            </a:fld>
            <a:endParaRPr lang="en-US"/>
          </a:p>
        </p:txBody>
      </p:sp>
    </p:spTree>
    <p:extLst>
      <p:ext uri="{BB962C8B-B14F-4D97-AF65-F5344CB8AC3E}">
        <p14:creationId xmlns:p14="http://schemas.microsoft.com/office/powerpoint/2010/main" val="24859410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4DF50C-3CBE-374D-FDBC-EC3E8BC6934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8701033-04F1-7D11-90C1-D72D1C1ABCC5}"/>
              </a:ext>
            </a:extLst>
          </p:cNvPr>
          <p:cNvSpPr>
            <a:spLocks noGrp="1"/>
          </p:cNvSpPr>
          <p:nvPr>
            <p:ph type="dt" sz="half" idx="10"/>
          </p:nvPr>
        </p:nvSpPr>
        <p:spPr/>
        <p:txBody>
          <a:bodyPr/>
          <a:lstStyle/>
          <a:p>
            <a:fld id="{01CC0692-0214-4D8D-9524-56502445E63A}" type="datetimeFigureOut">
              <a:rPr lang="en-US" smtClean="0"/>
              <a:t>4/20/2025</a:t>
            </a:fld>
            <a:endParaRPr lang="en-US"/>
          </a:p>
        </p:txBody>
      </p:sp>
      <p:sp>
        <p:nvSpPr>
          <p:cNvPr id="4" name="Footer Placeholder 3">
            <a:extLst>
              <a:ext uri="{FF2B5EF4-FFF2-40B4-BE49-F238E27FC236}">
                <a16:creationId xmlns:a16="http://schemas.microsoft.com/office/drawing/2014/main" id="{F9364F20-FC27-18B0-D792-5A17BA16E94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D6CCF07-8801-9680-6313-0D914F25197D}"/>
              </a:ext>
            </a:extLst>
          </p:cNvPr>
          <p:cNvSpPr>
            <a:spLocks noGrp="1"/>
          </p:cNvSpPr>
          <p:nvPr>
            <p:ph type="sldNum" sz="quarter" idx="12"/>
          </p:nvPr>
        </p:nvSpPr>
        <p:spPr/>
        <p:txBody>
          <a:bodyPr/>
          <a:lstStyle/>
          <a:p>
            <a:fld id="{36FEB577-258D-46BC-A6A2-D376F8E91F79}" type="slidenum">
              <a:rPr lang="en-US" smtClean="0"/>
              <a:t>‹#›</a:t>
            </a:fld>
            <a:endParaRPr lang="en-US"/>
          </a:p>
        </p:txBody>
      </p:sp>
    </p:spTree>
    <p:extLst>
      <p:ext uri="{BB962C8B-B14F-4D97-AF65-F5344CB8AC3E}">
        <p14:creationId xmlns:p14="http://schemas.microsoft.com/office/powerpoint/2010/main" val="33373021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FE0F380-2C4F-EA49-97CA-88CEDAEE8009}"/>
              </a:ext>
            </a:extLst>
          </p:cNvPr>
          <p:cNvSpPr>
            <a:spLocks noGrp="1"/>
          </p:cNvSpPr>
          <p:nvPr>
            <p:ph type="dt" sz="half" idx="10"/>
          </p:nvPr>
        </p:nvSpPr>
        <p:spPr/>
        <p:txBody>
          <a:bodyPr/>
          <a:lstStyle/>
          <a:p>
            <a:fld id="{01CC0692-0214-4D8D-9524-56502445E63A}" type="datetimeFigureOut">
              <a:rPr lang="en-US" smtClean="0"/>
              <a:t>4/20/2025</a:t>
            </a:fld>
            <a:endParaRPr lang="en-US"/>
          </a:p>
        </p:txBody>
      </p:sp>
      <p:sp>
        <p:nvSpPr>
          <p:cNvPr id="3" name="Footer Placeholder 2">
            <a:extLst>
              <a:ext uri="{FF2B5EF4-FFF2-40B4-BE49-F238E27FC236}">
                <a16:creationId xmlns:a16="http://schemas.microsoft.com/office/drawing/2014/main" id="{20301E1B-B219-1DC4-61AF-E0C70A053AB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60271D4-036A-7FC5-CAB6-D22E945C0DEF}"/>
              </a:ext>
            </a:extLst>
          </p:cNvPr>
          <p:cNvSpPr>
            <a:spLocks noGrp="1"/>
          </p:cNvSpPr>
          <p:nvPr>
            <p:ph type="sldNum" sz="quarter" idx="12"/>
          </p:nvPr>
        </p:nvSpPr>
        <p:spPr/>
        <p:txBody>
          <a:bodyPr/>
          <a:lstStyle/>
          <a:p>
            <a:fld id="{36FEB577-258D-46BC-A6A2-D376F8E91F79}" type="slidenum">
              <a:rPr lang="en-US" smtClean="0"/>
              <a:t>‹#›</a:t>
            </a:fld>
            <a:endParaRPr lang="en-US"/>
          </a:p>
        </p:txBody>
      </p:sp>
    </p:spTree>
    <p:extLst>
      <p:ext uri="{BB962C8B-B14F-4D97-AF65-F5344CB8AC3E}">
        <p14:creationId xmlns:p14="http://schemas.microsoft.com/office/powerpoint/2010/main" val="28179329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012F0-9169-46DE-D5F9-9EA0918FE2A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8330158-820A-7029-D690-763263C1DBA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C97606C-AD28-F1D9-4620-ADCF863E1F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25834A6-8009-9B59-A43A-0CB275D9A018}"/>
              </a:ext>
            </a:extLst>
          </p:cNvPr>
          <p:cNvSpPr>
            <a:spLocks noGrp="1"/>
          </p:cNvSpPr>
          <p:nvPr>
            <p:ph type="dt" sz="half" idx="10"/>
          </p:nvPr>
        </p:nvSpPr>
        <p:spPr/>
        <p:txBody>
          <a:bodyPr/>
          <a:lstStyle/>
          <a:p>
            <a:fld id="{01CC0692-0214-4D8D-9524-56502445E63A}" type="datetimeFigureOut">
              <a:rPr lang="en-US" smtClean="0"/>
              <a:t>4/20/2025</a:t>
            </a:fld>
            <a:endParaRPr lang="en-US"/>
          </a:p>
        </p:txBody>
      </p:sp>
      <p:sp>
        <p:nvSpPr>
          <p:cNvPr id="6" name="Footer Placeholder 5">
            <a:extLst>
              <a:ext uri="{FF2B5EF4-FFF2-40B4-BE49-F238E27FC236}">
                <a16:creationId xmlns:a16="http://schemas.microsoft.com/office/drawing/2014/main" id="{DB509823-E49C-FB0C-7BCA-637AFC11FC0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759393B-DDF1-20F5-E032-F23AF70A797A}"/>
              </a:ext>
            </a:extLst>
          </p:cNvPr>
          <p:cNvSpPr>
            <a:spLocks noGrp="1"/>
          </p:cNvSpPr>
          <p:nvPr>
            <p:ph type="sldNum" sz="quarter" idx="12"/>
          </p:nvPr>
        </p:nvSpPr>
        <p:spPr/>
        <p:txBody>
          <a:bodyPr/>
          <a:lstStyle/>
          <a:p>
            <a:fld id="{36FEB577-258D-46BC-A6A2-D376F8E91F79}" type="slidenum">
              <a:rPr lang="en-US" smtClean="0"/>
              <a:t>‹#›</a:t>
            </a:fld>
            <a:endParaRPr lang="en-US"/>
          </a:p>
        </p:txBody>
      </p:sp>
    </p:spTree>
    <p:extLst>
      <p:ext uri="{BB962C8B-B14F-4D97-AF65-F5344CB8AC3E}">
        <p14:creationId xmlns:p14="http://schemas.microsoft.com/office/powerpoint/2010/main" val="7745465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6C562-C717-4E17-26D2-151A58CA3EA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1F37756-4EC8-C193-3C37-50C55344E8C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A0E75DF-1408-826D-535C-5BD10C4ACB2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63DFE8D-6F41-176B-9913-2F9F3EC85B21}"/>
              </a:ext>
            </a:extLst>
          </p:cNvPr>
          <p:cNvSpPr>
            <a:spLocks noGrp="1"/>
          </p:cNvSpPr>
          <p:nvPr>
            <p:ph type="dt" sz="half" idx="10"/>
          </p:nvPr>
        </p:nvSpPr>
        <p:spPr/>
        <p:txBody>
          <a:bodyPr/>
          <a:lstStyle/>
          <a:p>
            <a:fld id="{01CC0692-0214-4D8D-9524-56502445E63A}" type="datetimeFigureOut">
              <a:rPr lang="en-US" smtClean="0"/>
              <a:t>4/20/2025</a:t>
            </a:fld>
            <a:endParaRPr lang="en-US"/>
          </a:p>
        </p:txBody>
      </p:sp>
      <p:sp>
        <p:nvSpPr>
          <p:cNvPr id="6" name="Footer Placeholder 5">
            <a:extLst>
              <a:ext uri="{FF2B5EF4-FFF2-40B4-BE49-F238E27FC236}">
                <a16:creationId xmlns:a16="http://schemas.microsoft.com/office/drawing/2014/main" id="{AACE1F85-5351-7C6F-40CE-730E2C4ADB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56335B-0EAF-66C9-99BD-DEDDEAEF76F3}"/>
              </a:ext>
            </a:extLst>
          </p:cNvPr>
          <p:cNvSpPr>
            <a:spLocks noGrp="1"/>
          </p:cNvSpPr>
          <p:nvPr>
            <p:ph type="sldNum" sz="quarter" idx="12"/>
          </p:nvPr>
        </p:nvSpPr>
        <p:spPr/>
        <p:txBody>
          <a:bodyPr/>
          <a:lstStyle/>
          <a:p>
            <a:fld id="{36FEB577-258D-46BC-A6A2-D376F8E91F79}" type="slidenum">
              <a:rPr lang="en-US" smtClean="0"/>
              <a:t>‹#›</a:t>
            </a:fld>
            <a:endParaRPr lang="en-US"/>
          </a:p>
        </p:txBody>
      </p:sp>
    </p:spTree>
    <p:extLst>
      <p:ext uri="{BB962C8B-B14F-4D97-AF65-F5344CB8AC3E}">
        <p14:creationId xmlns:p14="http://schemas.microsoft.com/office/powerpoint/2010/main" val="38652073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9AE7EC2F-8CC2-3C33-1429-84283BEEC28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A6EA0C8-F0F2-59C3-C953-15822FC093D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D5AD9DF-49AA-D1D3-5883-66EDCA7B567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7EB9DA-9366-29ED-97D8-7B65AFFC5C4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1CC0692-0214-4D8D-9524-56502445E63A}" type="datetimeFigureOut">
              <a:rPr lang="en-US" smtClean="0"/>
              <a:t>4/20/2025</a:t>
            </a:fld>
            <a:endParaRPr lang="en-US"/>
          </a:p>
        </p:txBody>
      </p:sp>
      <p:sp>
        <p:nvSpPr>
          <p:cNvPr id="5" name="Footer Placeholder 4">
            <a:extLst>
              <a:ext uri="{FF2B5EF4-FFF2-40B4-BE49-F238E27FC236}">
                <a16:creationId xmlns:a16="http://schemas.microsoft.com/office/drawing/2014/main" id="{755B6270-40AA-3D79-FB3A-766C6C76EA6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389A7820-CA1E-CBD6-1D61-4D302CA7E50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6FEB577-258D-46BC-A6A2-D376F8E91F79}" type="slidenum">
              <a:rPr lang="en-US" smtClean="0"/>
              <a:t>‹#›</a:t>
            </a:fld>
            <a:endParaRPr lang="en-US"/>
          </a:p>
        </p:txBody>
      </p:sp>
      <p:pic>
        <p:nvPicPr>
          <p:cNvPr id="1026" name="Picture 2" descr="Hình nền Nền Trắng Và Xanh, Trắng, Lai Lịch, Hình Nền Background Vector để  tải xuống miễn phí - Pngtree">
            <a:extLst>
              <a:ext uri="{FF2B5EF4-FFF2-40B4-BE49-F238E27FC236}">
                <a16:creationId xmlns:a16="http://schemas.microsoft.com/office/drawing/2014/main" id="{0AA97463-FAD1-AB2B-5D22-818353BE9761}"/>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12225468"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63821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image" Target="../media/image20.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3.wav"/><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jp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audio" Target="../media/audio2.wav"/><Relationship Id="rId7" Type="http://schemas.openxmlformats.org/officeDocument/2006/relationships/image" Target="../media/image27.png"/><Relationship Id="rId12" Type="http://schemas.openxmlformats.org/officeDocument/2006/relationships/audio" Target="../media/audio2.wav"/><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26.png"/><Relationship Id="rId11" Type="http://schemas.openxmlformats.org/officeDocument/2006/relationships/audio" Target="../media/audio3.wav"/><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jpg"/><Relationship Id="rId9"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audio" Target="../media/audio1.wav"/><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jpg"/><Relationship Id="rId7" Type="http://schemas.openxmlformats.org/officeDocument/2006/relationships/image" Target="../media/image31.png"/><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10" Type="http://schemas.openxmlformats.org/officeDocument/2006/relationships/audio" Target="../media/audio3.wav"/><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slideLayout" Target="../slideLayouts/slideLayout2.xml"/><Relationship Id="rId1" Type="http://schemas.openxmlformats.org/officeDocument/2006/relationships/control" Target="../activeX/activeX1.xml"/><Relationship Id="rId6" Type="http://schemas.openxmlformats.org/officeDocument/2006/relationships/image" Target="../media/image34.wmf"/><Relationship Id="rId5" Type="http://schemas.openxmlformats.org/officeDocument/2006/relationships/image" Target="../media/image33.png"/><Relationship Id="rId4" Type="http://schemas.openxmlformats.org/officeDocument/2006/relationships/image" Target="../media/image2.jpg"/></Relationships>
</file>

<file path=ppt/slides/_rels/slide2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23.png"/><Relationship Id="rId4" Type="http://schemas.openxmlformats.org/officeDocument/2006/relationships/image" Target="../media/image2.jpg"/></Relationships>
</file>

<file path=ppt/slides/_rels/slide2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23.png"/><Relationship Id="rId4" Type="http://schemas.openxmlformats.org/officeDocument/2006/relationships/image" Target="../media/image2.jpg"/></Relationships>
</file>

<file path=ppt/slides/_rels/slide2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23.png"/><Relationship Id="rId4" Type="http://schemas.openxmlformats.org/officeDocument/2006/relationships/image" Target="../media/image2.jpg"/></Relationships>
</file>

<file path=ppt/slides/_rels/slide2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23.png"/><Relationship Id="rId4" Type="http://schemas.openxmlformats.org/officeDocument/2006/relationships/image" Target="../media/image2.jpg"/></Relationships>
</file>

<file path=ppt/slides/_rels/slide2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g"/><Relationship Id="rId1" Type="http://schemas.openxmlformats.org/officeDocument/2006/relationships/slideLayout" Target="../slideLayouts/slideLayout2.xm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23.png"/><Relationship Id="rId4" Type="http://schemas.openxmlformats.org/officeDocument/2006/relationships/image" Target="../media/image2.jpg"/></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40.svg"/><Relationship Id="rId4" Type="http://schemas.openxmlformats.org/officeDocument/2006/relationships/image" Target="../media/image39.png"/></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40.svg"/><Relationship Id="rId4" Type="http://schemas.openxmlformats.org/officeDocument/2006/relationships/image" Target="../media/image39.png"/></Relationships>
</file>

<file path=ppt/slides/_rels/slide3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png"/></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40.svg"/></Relationships>
</file>

<file path=ppt/slides/_rels/slide35.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image" Target="../media/image20.pn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audio" Target="../media/audio2.wav"/><Relationship Id="rId7" Type="http://schemas.openxmlformats.org/officeDocument/2006/relationships/image" Target="../media/image27.png"/><Relationship Id="rId12" Type="http://schemas.openxmlformats.org/officeDocument/2006/relationships/audio" Target="../media/audio2.wav"/><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26.png"/><Relationship Id="rId11" Type="http://schemas.openxmlformats.org/officeDocument/2006/relationships/audio" Target="../media/audio3.wav"/><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jpg"/><Relationship Id="rId9" Type="http://schemas.openxmlformats.org/officeDocument/2006/relationships/image" Target="../media/image29.png"/></Relationships>
</file>

<file path=ppt/slides/_rels/slide3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jpg"/><Relationship Id="rId7" Type="http://schemas.openxmlformats.org/officeDocument/2006/relationships/image" Target="../media/image31.png"/><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10" Type="http://schemas.openxmlformats.org/officeDocument/2006/relationships/audio" Target="../media/audio3.wav"/><Relationship Id="rId4" Type="http://schemas.openxmlformats.org/officeDocument/2006/relationships/image" Target="../media/image26.png"/></Relationships>
</file>

<file path=ppt/slides/_rels/slide39.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slideLayout" Target="../slideLayouts/slideLayout2.xml"/><Relationship Id="rId1" Type="http://schemas.openxmlformats.org/officeDocument/2006/relationships/control" Target="../activeX/activeX2.xml"/><Relationship Id="rId6" Type="http://schemas.openxmlformats.org/officeDocument/2006/relationships/image" Target="../media/image43.wmf"/><Relationship Id="rId5" Type="http://schemas.openxmlformats.org/officeDocument/2006/relationships/image" Target="../media/image33.png"/><Relationship Id="rId4" Type="http://schemas.openxmlformats.org/officeDocument/2006/relationships/image" Target="../media/image2.jp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8.sv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png"/></Relationships>
</file>

<file path=ppt/slides/_rels/slide4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30.png"/></Relationships>
</file>

<file path=ppt/slides/_rels/slide4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audio" Target="../media/audio2.wav"/><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audio" Target="../media/audio3.wav"/><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8.sv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3.jpg"/><Relationship Id="rId7" Type="http://schemas.openxmlformats.org/officeDocument/2006/relationships/image" Target="../media/image18.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audio" Target="../media/audio1.wav"/></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6" name="TextBox 16">
            <a:extLst>
              <a:ext uri="{FF2B5EF4-FFF2-40B4-BE49-F238E27FC236}">
                <a16:creationId xmlns:a16="http://schemas.microsoft.com/office/drawing/2014/main" id="{DC1B1294-0A6E-BC12-739F-8A814C1F359F}"/>
              </a:ext>
            </a:extLst>
          </p:cNvPr>
          <p:cNvSpPr txBox="1"/>
          <p:nvPr/>
        </p:nvSpPr>
        <p:spPr>
          <a:xfrm rot="21185612">
            <a:off x="4744409" y="1737370"/>
            <a:ext cx="2703181" cy="1200329"/>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w="0"/>
                <a:solidFill>
                  <a:srgbClr val="0070C0"/>
                </a:solidFill>
                <a:effectLst>
                  <a:outerShdw blurRad="38100" dist="19050" dir="2700000" algn="tl" rotWithShape="0">
                    <a:prstClr val="black">
                      <a:alpha val="40000"/>
                    </a:prstClr>
                  </a:outerShdw>
                </a:effectLst>
                <a:uLnTx/>
                <a:uFillTx/>
                <a:latin typeface="UTM Edwardian" panose="02040603050506020204" pitchFamily="18" charset="0"/>
                <a:ea typeface="LNTH-LuoLuoNotangYuanTi 1" pitchFamily="2" charset="-128"/>
                <a:cs typeface="LNTH-LuoLuoNotangYuanTi 1" pitchFamily="2" charset="-128"/>
              </a:rPr>
              <a:t>Chủ điểm</a:t>
            </a:r>
            <a:endParaRPr kumimoji="0" lang="en-US" sz="8000" b="0" i="0" u="none" strike="noStrike" kern="1200" cap="none" spc="0" normalizeH="0" baseline="0" noProof="0" dirty="0">
              <a:ln w="0"/>
              <a:solidFill>
                <a:srgbClr val="0070C0"/>
              </a:solidFill>
              <a:effectLst>
                <a:outerShdw blurRad="38100" dist="19050" dir="2700000" algn="tl" rotWithShape="0">
                  <a:prstClr val="black">
                    <a:alpha val="40000"/>
                  </a:prstClr>
                </a:outerShdw>
              </a:effectLst>
              <a:uLnTx/>
              <a:uFillTx/>
              <a:latin typeface="UTM Edwardian" panose="02040603050506020204" pitchFamily="18" charset="0"/>
              <a:ea typeface="LNTH-LuoLuoNotangYuanTi 1" pitchFamily="2" charset="-128"/>
              <a:cs typeface="LNTH-LuoLuoNotangYuanTi 1" pitchFamily="2" charset="-128"/>
            </a:endParaRPr>
          </a:p>
        </p:txBody>
      </p:sp>
      <p:grpSp>
        <p:nvGrpSpPr>
          <p:cNvPr id="7" name="Group 11">
            <a:extLst>
              <a:ext uri="{FF2B5EF4-FFF2-40B4-BE49-F238E27FC236}">
                <a16:creationId xmlns:a16="http://schemas.microsoft.com/office/drawing/2014/main" id="{54D2ABA1-9EE3-F4AF-D6BE-8B6A44CA3B6B}"/>
              </a:ext>
            </a:extLst>
          </p:cNvPr>
          <p:cNvGrpSpPr/>
          <p:nvPr/>
        </p:nvGrpSpPr>
        <p:grpSpPr>
          <a:xfrm>
            <a:off x="177800" y="2891198"/>
            <a:ext cx="11895667" cy="3149326"/>
            <a:chOff x="5590807" y="6572240"/>
            <a:chExt cx="13274228" cy="4548090"/>
          </a:xfrm>
        </p:grpSpPr>
        <p:sp>
          <p:nvSpPr>
            <p:cNvPr id="8" name="TextBox 12">
              <a:extLst>
                <a:ext uri="{FF2B5EF4-FFF2-40B4-BE49-F238E27FC236}">
                  <a16:creationId xmlns:a16="http://schemas.microsoft.com/office/drawing/2014/main" id="{F9985626-2C4B-4947-DCA2-0E91D7495B19}"/>
                </a:ext>
              </a:extLst>
            </p:cNvPr>
            <p:cNvSpPr txBox="1"/>
            <p:nvPr/>
          </p:nvSpPr>
          <p:spPr>
            <a:xfrm>
              <a:off x="5590807" y="6572240"/>
              <a:ext cx="13208089" cy="44002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9600" b="1" i="0" u="none" strike="noStrike" kern="1200" cap="none" spc="0" normalizeH="0" baseline="0" noProof="0">
                  <a:ln w="33020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UVN Banh Mi" pitchFamily="2" charset="0"/>
                </a:rPr>
                <a:t>CHÂN TRỜI RỘNG MỞ</a:t>
              </a:r>
            </a:p>
          </p:txBody>
        </p:sp>
        <p:sp>
          <p:nvSpPr>
            <p:cNvPr id="9" name="TextBox 13">
              <a:extLst>
                <a:ext uri="{FF2B5EF4-FFF2-40B4-BE49-F238E27FC236}">
                  <a16:creationId xmlns:a16="http://schemas.microsoft.com/office/drawing/2014/main" id="{E89CFF99-F60E-9F8C-6B63-482572871D0D}"/>
                </a:ext>
              </a:extLst>
            </p:cNvPr>
            <p:cNvSpPr txBox="1"/>
            <p:nvPr/>
          </p:nvSpPr>
          <p:spPr>
            <a:xfrm>
              <a:off x="5656946" y="6720031"/>
              <a:ext cx="13208089" cy="44002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a:ln w="28575">
                    <a:solidFill>
                      <a:srgbClr val="002060"/>
                    </a:solidFill>
                    <a:prstDash val="solid"/>
                  </a:ln>
                  <a:solidFill>
                    <a:srgbClr val="99FF99"/>
                  </a:solidFill>
                  <a:uLnTx/>
                  <a:uFillTx/>
                  <a:latin typeface="UVN Banh Mi" pitchFamily="2" charset="0"/>
                </a:rPr>
                <a:t>CHÂN TRỜI RỘNG MỞ</a:t>
              </a:r>
            </a:p>
          </p:txBody>
        </p:sp>
      </p:grpSp>
    </p:spTree>
    <p:extLst>
      <p:ext uri="{BB962C8B-B14F-4D97-AF65-F5344CB8AC3E}">
        <p14:creationId xmlns:p14="http://schemas.microsoft.com/office/powerpoint/2010/main" val="177207257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1000" b="-11000"/>
          </a:stretch>
        </a:blipFill>
        <a:effectLst/>
      </p:bgPr>
    </p:bg>
    <p:spTree>
      <p:nvGrpSpPr>
        <p:cNvPr id="1" name="">
          <a:extLst>
            <a:ext uri="{FF2B5EF4-FFF2-40B4-BE49-F238E27FC236}">
              <a16:creationId xmlns:a16="http://schemas.microsoft.com/office/drawing/2014/main" id="{0E14457A-CDF9-C009-3775-56399F7E44F6}"/>
            </a:ext>
          </a:extLst>
        </p:cNvPr>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E87FB979-D1C1-7C1E-CDEE-64102E85D339}"/>
              </a:ext>
            </a:extLst>
          </p:cNvPr>
          <p:cNvSpPr/>
          <p:nvPr/>
        </p:nvSpPr>
        <p:spPr>
          <a:xfrm>
            <a:off x="378871" y="196478"/>
            <a:ext cx="11434258" cy="6465044"/>
          </a:xfrm>
          <a:prstGeom prst="roundRect">
            <a:avLst>
              <a:gd name="adj" fmla="val 8975"/>
            </a:avLst>
          </a:prstGeom>
          <a:solidFill>
            <a:srgbClr val="F8FCFD">
              <a:alpha val="8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Hộp Văn bản 2">
            <a:extLst>
              <a:ext uri="{FF2B5EF4-FFF2-40B4-BE49-F238E27FC236}">
                <a16:creationId xmlns:a16="http://schemas.microsoft.com/office/drawing/2014/main" id="{346CD7DC-CF1D-11A4-3FC2-6C71E7EFFE29}"/>
              </a:ext>
            </a:extLst>
          </p:cNvPr>
          <p:cNvSpPr txBox="1"/>
          <p:nvPr/>
        </p:nvSpPr>
        <p:spPr>
          <a:xfrm>
            <a:off x="545604" y="764024"/>
            <a:ext cx="11267525" cy="589392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Khi thầy hiệu trưởng còn chưa ra, Tốt-tô-chan đã đứng giữa hội trường. Thầy vừa bước tới, Tốt-tô-chan nói to:</a:t>
            </a:r>
            <a:endParaRPr kumimoji="0" lang="en-US" sz="2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2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Thầy ơi, em có chuyện muốn nói với thầy!</a:t>
            </a:r>
            <a:endParaRPr kumimoji="0" lang="en-US" sz="2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Thầy hiệu trưởng ngồi xuống, xếp chân vòng tròn, cười hỏi Tốt-tô-chan: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2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Chuyện gì nào?</a:t>
            </a:r>
            <a:endParaRPr kumimoji="0" lang="en-US" sz="2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Tốt-tô-chan quỳ gối ngay ngắn trước mặt thầy. Em nói một cách chậm</a:t>
            </a:r>
            <a:r>
              <a:rPr kumimoji="0" lang="en-US" sz="2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rãi, dịu dàng: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2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Sau này lớn lên, nhất định em sẽ làm cô giáo ở trường mình.</a:t>
            </a:r>
            <a:endParaRPr kumimoji="0" lang="en-US" sz="2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Cứ tưởng thầy hiệu trưởng sẽ cười, nhưng không, thầy rất nghiêm túc: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2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Em hứa chứ?</a:t>
            </a:r>
            <a:endParaRPr kumimoji="0" lang="en-US" sz="2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Có vẻ như thầy thực sự muốn Tốt-tô-chan trở thành cô giáo. Tốt-tô-chan</a:t>
            </a:r>
            <a:r>
              <a:rPr kumimoji="0" lang="en-US" sz="2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gật đầu thật mạnh:</a:t>
            </a:r>
            <a:endParaRPr kumimoji="0" lang="vi-VN" sz="2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0" name="Hộp Văn bản 9">
            <a:extLst>
              <a:ext uri="{FF2B5EF4-FFF2-40B4-BE49-F238E27FC236}">
                <a16:creationId xmlns:a16="http://schemas.microsoft.com/office/drawing/2014/main" id="{5B80983D-9798-DD54-E9E0-A59ED3F6EF75}"/>
              </a:ext>
            </a:extLst>
          </p:cNvPr>
          <p:cNvSpPr txBox="1"/>
          <p:nvPr/>
        </p:nvSpPr>
        <p:spPr>
          <a:xfrm>
            <a:off x="4439686" y="326806"/>
            <a:ext cx="2512907" cy="664797"/>
          </a:xfrm>
          <a:prstGeom prst="rect">
            <a:avLst/>
          </a:prstGeom>
          <a:noFill/>
        </p:spPr>
        <p:txBody>
          <a:bodyPr wrap="square">
            <a:spAutoFit/>
          </a:bodyPr>
          <a:lstStyle/>
          <a:p>
            <a:pPr marL="0" marR="0" lvl="0" indent="0" algn="ctr" defTabSz="914400" rtl="0" eaLnBrk="1" fontAlgn="auto" latinLnBrk="0" hangingPunct="1">
              <a:lnSpc>
                <a:spcPct val="70000"/>
              </a:lnSpc>
              <a:spcBef>
                <a:spcPts val="0"/>
              </a:spcBef>
              <a:spcAft>
                <a:spcPts val="0"/>
              </a:spcAft>
              <a:buClrTx/>
              <a:buSzTx/>
              <a:buFontTx/>
              <a:buNone/>
              <a:tabLst/>
              <a:defRPr/>
            </a:pPr>
            <a:r>
              <a:rPr kumimoji="0" lang="en-US" sz="4800" b="0" i="0" u="none" strike="noStrike" kern="1200" cap="none" spc="0" normalizeH="0" baseline="0" noProof="0">
                <a:ln>
                  <a:noFill/>
                </a:ln>
                <a:solidFill>
                  <a:srgbClr val="FF0066"/>
                </a:solidFill>
                <a:effectLst/>
                <a:uLnTx/>
                <a:uFillTx/>
                <a:latin typeface="UTM Edwardian" panose="02040603050506020204" pitchFamily="18" charset="0"/>
                <a:ea typeface="+mn-ea"/>
                <a:cs typeface="+mn-cs"/>
              </a:rPr>
              <a:t>Lời hứa</a:t>
            </a:r>
          </a:p>
        </p:txBody>
      </p:sp>
    </p:spTree>
    <p:extLst>
      <p:ext uri="{BB962C8B-B14F-4D97-AF65-F5344CB8AC3E}">
        <p14:creationId xmlns:p14="http://schemas.microsoft.com/office/powerpoint/2010/main" val="343617804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1000" b="-11000"/>
          </a:stretch>
        </a:blipFill>
        <a:effectLst/>
      </p:bgPr>
    </p:bg>
    <p:spTree>
      <p:nvGrpSpPr>
        <p:cNvPr id="1" name="">
          <a:extLst>
            <a:ext uri="{FF2B5EF4-FFF2-40B4-BE49-F238E27FC236}">
              <a16:creationId xmlns:a16="http://schemas.microsoft.com/office/drawing/2014/main" id="{727DA8C5-3784-27D8-FBED-A50CD8840820}"/>
            </a:ext>
          </a:extLst>
        </p:cNvPr>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37DDE2E7-7CB0-3E65-2766-9530C2D429DE}"/>
              </a:ext>
            </a:extLst>
          </p:cNvPr>
          <p:cNvSpPr/>
          <p:nvPr/>
        </p:nvSpPr>
        <p:spPr>
          <a:xfrm>
            <a:off x="378871" y="278814"/>
            <a:ext cx="11434258" cy="6300372"/>
          </a:xfrm>
          <a:prstGeom prst="roundRect">
            <a:avLst>
              <a:gd name="adj" fmla="val 8975"/>
            </a:avLst>
          </a:prstGeom>
          <a:solidFill>
            <a:srgbClr val="F8FCFD">
              <a:alpha val="8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Hộp Văn bản 2">
            <a:extLst>
              <a:ext uri="{FF2B5EF4-FFF2-40B4-BE49-F238E27FC236}">
                <a16:creationId xmlns:a16="http://schemas.microsoft.com/office/drawing/2014/main" id="{E2AD310B-B5B0-EF05-CD4D-08756F439CFD}"/>
              </a:ext>
            </a:extLst>
          </p:cNvPr>
          <p:cNvSpPr txBox="1"/>
          <p:nvPr/>
        </p:nvSpPr>
        <p:spPr>
          <a:xfrm>
            <a:off x="494174" y="278814"/>
            <a:ext cx="11318955" cy="655564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Em hứa!</a:t>
            </a:r>
            <a:endParaRPr kumimoji="0" lang="en-US" sz="30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30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Vừa nói, Tốt-tô-chan vừa tự nhủ rằng nhất định mình sẽ trở thành cô giáo. </a:t>
            </a:r>
            <a:endParaRPr kumimoji="0" lang="en-US" sz="30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30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Đúng vào giây phút ấy, Tốt-tô-chan nhớ lại buổi sáng đầu tiên đến</a:t>
            </a:r>
            <a:r>
              <a:rPr kumimoji="0" lang="en-US" sz="30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30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Tô-mô-e... Tưởng chừng như lâu lắm rồi, cái hồi lớp Một ấy, lần đầu tiên Tốt-tô-chan gặp thầy hiệu trưởng. Thầy ngồi nghe em kể chuyện tận bốn tiếng đồng hồ. Giọng nói ấm áp của thầy khi bảo: “Từ hôm nay em là học sinh của trường.”. Giờ đây, Tốt-tô-chan đã yêu quý thầy hơn nhiều so với hồi đấy. Em quyết tâm sẽ làm bất cứ việc gì, chỉ cần đó là vì thầy Kô-ba-y-a-si.</a:t>
            </a:r>
            <a:endParaRPr kumimoji="0" lang="en-US" sz="30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30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Nghe Tốt-tô-chan trình bày quyết tâm xong, thầy Kô-ba-y-a-si mỉm cười. </a:t>
            </a:r>
            <a:endParaRPr kumimoji="0" lang="en-US" sz="30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3000">
                <a:solidFill>
                  <a:prstClr val="black"/>
                </a:solidFill>
                <a:latin typeface="Calibri" panose="020F0502020204030204" pitchFamily="34" charset="0"/>
                <a:cs typeface="Calibri" panose="020F0502020204030204" pitchFamily="34" charset="0"/>
              </a:rPr>
              <a:t>	</a:t>
            </a:r>
            <a:r>
              <a:rPr kumimoji="0" lang="vi-VN" sz="30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Tốt-tô-chan giơ ngón út ra trước mặt thầy:</a:t>
            </a:r>
            <a:endParaRPr kumimoji="0" lang="en-US" sz="30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Em hứa!</a:t>
            </a:r>
            <a:endParaRPr kumimoji="0" lang="en-US" sz="30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419364947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1000" b="-11000"/>
          </a:stretch>
        </a:blipFill>
        <a:effectLst/>
      </p:bgPr>
    </p:bg>
    <p:spTree>
      <p:nvGrpSpPr>
        <p:cNvPr id="1" name="">
          <a:extLst>
            <a:ext uri="{FF2B5EF4-FFF2-40B4-BE49-F238E27FC236}">
              <a16:creationId xmlns:a16="http://schemas.microsoft.com/office/drawing/2014/main" id="{70D3AE4B-D820-55C9-88BF-C22404D44CDF}"/>
            </a:ext>
          </a:extLst>
        </p:cNvPr>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803E1773-43E4-16DB-3BB3-D286969C7F8E}"/>
              </a:ext>
            </a:extLst>
          </p:cNvPr>
          <p:cNvSpPr/>
          <p:nvPr/>
        </p:nvSpPr>
        <p:spPr>
          <a:xfrm>
            <a:off x="378871" y="278814"/>
            <a:ext cx="11434258" cy="6300372"/>
          </a:xfrm>
          <a:prstGeom prst="roundRect">
            <a:avLst>
              <a:gd name="adj" fmla="val 8975"/>
            </a:avLst>
          </a:prstGeom>
          <a:solidFill>
            <a:srgbClr val="F8FCFD">
              <a:alpha val="8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Hộp Văn bản 2">
            <a:extLst>
              <a:ext uri="{FF2B5EF4-FFF2-40B4-BE49-F238E27FC236}">
                <a16:creationId xmlns:a16="http://schemas.microsoft.com/office/drawing/2014/main" id="{58DB114F-7F7D-17F1-2B29-150D0D3AE103}"/>
              </a:ext>
            </a:extLst>
          </p:cNvPr>
          <p:cNvSpPr txBox="1"/>
          <p:nvPr/>
        </p:nvSpPr>
        <p:spPr>
          <a:xfrm>
            <a:off x="494174" y="1951672"/>
            <a:ext cx="11318955" cy="1477328"/>
          </a:xfrm>
          <a:prstGeom prst="rect">
            <a:avLst/>
          </a:prstGeom>
          <a:noFill/>
        </p:spPr>
        <p:txBody>
          <a:bodyPr wrap="square">
            <a:spAutoFit/>
          </a:bodyPr>
          <a:lstStyle/>
          <a:p>
            <a:pPr marL="2743200" marR="0" lvl="6"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a:ln>
                  <a:noFill/>
                </a:ln>
                <a:solidFill>
                  <a:prstClr val="black"/>
                </a:solidFill>
                <a:effectLst/>
                <a:uLnTx/>
                <a:uFillTx/>
                <a:latin typeface="Arial" panose="020B0604020202020204" pitchFamily="34" charset="0"/>
                <a:ea typeface="+mn-ea"/>
                <a:cs typeface="Calibri" panose="020F0502020204030204" pitchFamily="34" charset="0"/>
              </a:rPr>
              <a:t>Trở thành cô giáo của Tô-mô-e!</a:t>
            </a:r>
            <a:endParaRPr kumimoji="0" lang="en-US" sz="3000" b="0" i="0" u="none" strike="noStrike" kern="1200" cap="none" spc="0" normalizeH="0" baseline="0" noProof="0">
              <a:ln>
                <a:noFill/>
              </a:ln>
              <a:solidFill>
                <a:prstClr val="black"/>
              </a:solidFill>
              <a:effectLst/>
              <a:uLnTx/>
              <a:uFillTx/>
              <a:latin typeface="Aptos" panose="02110004020202020204"/>
              <a:ea typeface="+mn-ea"/>
              <a:cs typeface="Calibri" panose="020F0502020204030204" pitchFamily="34" charset="0"/>
            </a:endParaRPr>
          </a:p>
          <a:p>
            <a:pPr marL="2743200" marR="0" lvl="6"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a:ln>
                  <a:noFill/>
                </a:ln>
                <a:solidFill>
                  <a:prstClr val="black"/>
                </a:solidFill>
                <a:effectLst/>
                <a:uLnTx/>
                <a:uFillTx/>
                <a:latin typeface="Arial" panose="020B0604020202020204" pitchFamily="34" charset="0"/>
                <a:ea typeface="+mn-ea"/>
                <a:cs typeface="Calibri" panose="020F0502020204030204" pitchFamily="34" charset="0"/>
              </a:rPr>
              <a:t>Thật tuyệt vời làm sao.</a:t>
            </a:r>
            <a:endParaRPr kumimoji="0" lang="en-US" sz="3000" b="0" i="0" u="none" strike="noStrike" kern="1200" cap="none" spc="0" normalizeH="0" baseline="0" noProof="0">
              <a:ln>
                <a:noFill/>
              </a:ln>
              <a:solidFill>
                <a:prstClr val="black"/>
              </a:solidFill>
              <a:effectLst/>
              <a:uLnTx/>
              <a:uFillTx/>
              <a:latin typeface="Aptos" panose="02110004020202020204"/>
              <a:ea typeface="+mn-ea"/>
              <a:cs typeface="Calibri" panose="020F0502020204030204" pitchFamily="34" charset="0"/>
            </a:endParaRPr>
          </a:p>
          <a:p>
            <a:pPr marL="2743200" marR="0" lvl="6"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a:ln>
                  <a:noFill/>
                </a:ln>
                <a:solidFill>
                  <a:prstClr val="black"/>
                </a:solidFill>
                <a:effectLst/>
                <a:uLnTx/>
                <a:uFillTx/>
                <a:latin typeface="Arial" panose="020B0604020202020204" pitchFamily="34" charset="0"/>
                <a:ea typeface="+mn-ea"/>
                <a:cs typeface="Calibri" panose="020F0502020204030204" pitchFamily="34" charset="0"/>
              </a:rPr>
              <a:t>Nếu mình là cô giáo...</a:t>
            </a:r>
            <a:endParaRPr kumimoji="0" lang="en-US" sz="3000" b="0" i="0" u="none" strike="noStrike" kern="1200" cap="none" spc="0" normalizeH="0" baseline="0" noProof="0">
              <a:ln>
                <a:noFill/>
              </a:ln>
              <a:solidFill>
                <a:prstClr val="black"/>
              </a:solidFill>
              <a:effectLst/>
              <a:uLnTx/>
              <a:uFillTx/>
              <a:latin typeface="Aptos" panose="02110004020202020204"/>
              <a:ea typeface="+mn-ea"/>
              <a:cs typeface="Calibri" panose="020F0502020204030204" pitchFamily="34" charset="0"/>
            </a:endParaRPr>
          </a:p>
        </p:txBody>
      </p:sp>
      <p:sp>
        <p:nvSpPr>
          <p:cNvPr id="5" name="TextBox 4">
            <a:extLst>
              <a:ext uri="{FF2B5EF4-FFF2-40B4-BE49-F238E27FC236}">
                <a16:creationId xmlns:a16="http://schemas.microsoft.com/office/drawing/2014/main" id="{632066C4-877B-1422-7350-AB66D549AB02}"/>
              </a:ext>
            </a:extLst>
          </p:cNvPr>
          <p:cNvSpPr txBox="1"/>
          <p:nvPr/>
        </p:nvSpPr>
        <p:spPr>
          <a:xfrm>
            <a:off x="692934" y="3464301"/>
            <a:ext cx="11004892" cy="286232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prstClr val="black"/>
                </a:solidFill>
                <a:effectLst/>
                <a:uLnTx/>
                <a:uFillTx/>
                <a:latin typeface="Aptos" panose="02110004020202020204"/>
                <a:ea typeface="+mn-ea"/>
                <a:cs typeface="+mn-cs"/>
              </a:rPr>
              <a:t>	</a:t>
            </a:r>
            <a:r>
              <a:rPr kumimoji="0" lang="vi-VN" sz="3000" b="0" i="0" u="none" strike="noStrike" kern="1200" cap="none" spc="0" normalizeH="0" baseline="0" noProof="0">
                <a:ln>
                  <a:noFill/>
                </a:ln>
                <a:solidFill>
                  <a:prstClr val="black"/>
                </a:solidFill>
                <a:effectLst/>
                <a:uLnTx/>
                <a:uFillTx/>
                <a:latin typeface="Arial" panose="020B0604020202020204" pitchFamily="34" charset="0"/>
                <a:ea typeface="+mn-ea"/>
                <a:cs typeface="+mn-cs"/>
              </a:rPr>
              <a:t>Tốt-tô-chan tưởng tượng ra rất nhiều thứ.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prstClr val="black"/>
                </a:solidFill>
                <a:effectLst/>
                <a:uLnTx/>
                <a:uFillTx/>
                <a:latin typeface="Aptos" panose="02110004020202020204"/>
                <a:ea typeface="+mn-ea"/>
                <a:cs typeface="+mn-cs"/>
              </a:rPr>
              <a:t>	</a:t>
            </a:r>
            <a:r>
              <a:rPr kumimoji="0" lang="vi-VN" sz="3000" b="0" i="0" u="none" strike="noStrike" kern="1200" cap="none" spc="0" normalizeH="0" baseline="0" noProof="0">
                <a:ln>
                  <a:noFill/>
                </a:ln>
                <a:solidFill>
                  <a:prstClr val="black"/>
                </a:solidFill>
                <a:effectLst/>
                <a:uLnTx/>
                <a:uFillTx/>
                <a:latin typeface="Arial" panose="020B0604020202020204" pitchFamily="34" charset="0"/>
                <a:ea typeface="+mn-ea"/>
                <a:cs typeface="+mn-cs"/>
              </a:rPr>
              <a:t>Thầy Kô-ba-y-a-si vui lắm. Tuy hơi khó để tưởng tượng ra Tốt-tô-chan lúc lớn nhưng thầy biết em có thể trở thành cô giáo ở Tô-mô-e. Bất cứ bạn nào học ở Tô-mô-e sau này đều có thể trở thành thầy cô giáo ở đây. </a:t>
            </a:r>
            <a:endParaRPr kumimoji="0" lang="en-US" sz="3000" b="0" i="0" u="none" strike="noStrike" kern="1200" cap="none" spc="0" normalizeH="0" baseline="0" noProof="0">
              <a:ln>
                <a:noFill/>
              </a:ln>
              <a:solidFill>
                <a:prstClr val="black"/>
              </a:solidFill>
              <a:effectLst/>
              <a:uLnTx/>
              <a:uFillTx/>
              <a:latin typeface="Aptos" panose="0211000402020202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prstClr val="black"/>
                </a:solidFill>
                <a:effectLst/>
                <a:uLnTx/>
                <a:uFillTx/>
                <a:latin typeface="Aptos" panose="02110004020202020204"/>
                <a:ea typeface="+mn-ea"/>
                <a:cs typeface="+mn-cs"/>
              </a:rPr>
              <a:t>		</a:t>
            </a:r>
            <a:r>
              <a:rPr kumimoji="0" lang="vi-VN" sz="2800" b="0" i="1" u="none" strike="noStrike" kern="1200" cap="none" spc="0" normalizeH="0" baseline="0" noProof="0">
                <a:ln>
                  <a:noFill/>
                </a:ln>
                <a:solidFill>
                  <a:prstClr val="black"/>
                </a:solidFill>
                <a:effectLst/>
                <a:uLnTx/>
                <a:uFillTx/>
                <a:latin typeface="Arial" panose="020B0604020202020204" pitchFamily="34" charset="0"/>
                <a:ea typeface="+mn-ea"/>
                <a:cs typeface="+mn-cs"/>
              </a:rPr>
              <a:t>Theo Ku-rô-y-a-na-gi Tét-su-kô, Trương Thuỳ Lan dịch</a:t>
            </a:r>
            <a:endParaRPr kumimoji="0" lang="en-US" sz="3000" b="0" i="1"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 name="TextBox 5">
            <a:extLst>
              <a:ext uri="{FF2B5EF4-FFF2-40B4-BE49-F238E27FC236}">
                <a16:creationId xmlns:a16="http://schemas.microsoft.com/office/drawing/2014/main" id="{1F1DA21E-AF00-FFC7-A17C-78B2CBC5DEED}"/>
              </a:ext>
            </a:extLst>
          </p:cNvPr>
          <p:cNvSpPr txBox="1"/>
          <p:nvPr/>
        </p:nvSpPr>
        <p:spPr>
          <a:xfrm>
            <a:off x="593554" y="439043"/>
            <a:ext cx="11004892" cy="147732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vi-VN" sz="3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Thầy cũng giơ ngón út ra. Hai thầy trò ngoắc tay giao hẹn. Thầy hiệu trưởng cười. Nhìn thấy thầy vui, Tốt-tô-chan cảm thấy yên tâm và cười theo:</a:t>
            </a:r>
          </a:p>
        </p:txBody>
      </p:sp>
    </p:spTree>
    <p:extLst>
      <p:ext uri="{BB962C8B-B14F-4D97-AF65-F5344CB8AC3E}">
        <p14:creationId xmlns:p14="http://schemas.microsoft.com/office/powerpoint/2010/main" val="198519599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8BC4843-6A51-5C2E-0AF8-137BF5D75EC1}"/>
              </a:ext>
            </a:extLst>
          </p:cNvPr>
          <p:cNvPicPr>
            <a:picLocks noChangeAspect="1"/>
          </p:cNvPicPr>
          <p:nvPr/>
        </p:nvPicPr>
        <p:blipFill>
          <a:blip r:embed="rId3"/>
          <a:stretch>
            <a:fillRect/>
          </a:stretch>
        </p:blipFill>
        <p:spPr>
          <a:xfrm>
            <a:off x="404890" y="50025"/>
            <a:ext cx="11382218" cy="1420491"/>
          </a:xfrm>
          <a:prstGeom prst="rect">
            <a:avLst/>
          </a:prstGeom>
        </p:spPr>
      </p:pic>
      <p:grpSp>
        <p:nvGrpSpPr>
          <p:cNvPr id="7" name="Group 6">
            <a:extLst>
              <a:ext uri="{FF2B5EF4-FFF2-40B4-BE49-F238E27FC236}">
                <a16:creationId xmlns:a16="http://schemas.microsoft.com/office/drawing/2014/main" id="{74FB023F-ECDB-983D-2696-DEF845FDE6CD}"/>
              </a:ext>
            </a:extLst>
          </p:cNvPr>
          <p:cNvGrpSpPr/>
          <p:nvPr/>
        </p:nvGrpSpPr>
        <p:grpSpPr>
          <a:xfrm>
            <a:off x="517185" y="1654530"/>
            <a:ext cx="11253639" cy="3069870"/>
            <a:chOff x="469180" y="1595437"/>
            <a:chExt cx="11253639" cy="3069870"/>
          </a:xfrm>
        </p:grpSpPr>
        <p:sp>
          <p:nvSpPr>
            <p:cNvPr id="8" name="Rectangle: Rounded Corners 7">
              <a:extLst>
                <a:ext uri="{FF2B5EF4-FFF2-40B4-BE49-F238E27FC236}">
                  <a16:creationId xmlns:a16="http://schemas.microsoft.com/office/drawing/2014/main" id="{55DE8CDF-2ADF-BCB5-F91D-D98C962C55C9}"/>
                </a:ext>
              </a:extLst>
            </p:cNvPr>
            <p:cNvSpPr/>
            <p:nvPr/>
          </p:nvSpPr>
          <p:spPr>
            <a:xfrm>
              <a:off x="469180" y="1595437"/>
              <a:ext cx="11253639" cy="3069870"/>
            </a:xfrm>
            <a:prstGeom prst="roundRect">
              <a:avLst/>
            </a:prstGeom>
            <a:solidFill>
              <a:schemeClr val="bg1"/>
            </a:solidFill>
            <a:ln w="38100">
              <a:solidFill>
                <a:srgbClr val="0070C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9" name="Group 8">
              <a:extLst>
                <a:ext uri="{FF2B5EF4-FFF2-40B4-BE49-F238E27FC236}">
                  <a16:creationId xmlns:a16="http://schemas.microsoft.com/office/drawing/2014/main" id="{123FABCE-78D3-3E81-DFCF-7653B0E1B274}"/>
                </a:ext>
              </a:extLst>
            </p:cNvPr>
            <p:cNvGrpSpPr/>
            <p:nvPr/>
          </p:nvGrpSpPr>
          <p:grpSpPr>
            <a:xfrm>
              <a:off x="743674" y="1811814"/>
              <a:ext cx="10658686" cy="2554545"/>
              <a:chOff x="-12457" y="1930052"/>
              <a:chExt cx="10658686" cy="2554545"/>
            </a:xfrm>
          </p:grpSpPr>
          <p:sp>
            <p:nvSpPr>
              <p:cNvPr id="13" name="TextBox 12">
                <a:extLst>
                  <a:ext uri="{FF2B5EF4-FFF2-40B4-BE49-F238E27FC236}">
                    <a16:creationId xmlns:a16="http://schemas.microsoft.com/office/drawing/2014/main" id="{72F73F0C-38DA-B8E3-68B6-ED941D0B5CC7}"/>
                  </a:ext>
                </a:extLst>
              </p:cNvPr>
              <p:cNvSpPr txBox="1"/>
              <p:nvPr/>
            </p:nvSpPr>
            <p:spPr>
              <a:xfrm>
                <a:off x="666818" y="1930052"/>
                <a:ext cx="9979411" cy="2554545"/>
              </a:xfrm>
              <a:prstGeom prst="rect">
                <a:avLst/>
              </a:prstGeom>
              <a:noFill/>
            </p:spPr>
            <p:txBody>
              <a:bodyPr wrap="square" rtlCol="0">
                <a:spAutoFit/>
              </a:bodyPr>
              <a:lstStyle/>
              <a:p>
                <a:pPr algn="just"/>
                <a:r>
                  <a:rPr lang="en-US" sz="3200" b="1">
                    <a:latin typeface="Arial" panose="020B0604020202020204" pitchFamily="34" charset="0"/>
                    <a:cs typeface="Arial" panose="020B0604020202020204" pitchFamily="34" charset="0"/>
                  </a:rPr>
                  <a:t>+ G</a:t>
                </a:r>
                <a:r>
                  <a:rPr lang="vi-VN" sz="3200" b="1">
                    <a:latin typeface="Arial" panose="020B0604020202020204" pitchFamily="34" charset="0"/>
                    <a:cs typeface="Arial" panose="020B0604020202020204" pitchFamily="34" charset="0"/>
                  </a:rPr>
                  <a:t>iọng người dẫn chuyện</a:t>
                </a:r>
                <a:r>
                  <a:rPr lang="vi-VN" sz="3200">
                    <a:latin typeface="Arial" panose="020B0604020202020204" pitchFamily="34" charset="0"/>
                    <a:cs typeface="Arial" panose="020B0604020202020204" pitchFamily="34" charset="0"/>
                  </a:rPr>
                  <a:t> thong thả, nhấn giọng ở những từ ngữ chỉ hoạt động, trạng thái của các nhân vật, từ ngữ chỉ đặc điểm</a:t>
                </a:r>
                <a:r>
                  <a:rPr lang="en-US" sz="3200">
                    <a:latin typeface="Arial" panose="020B0604020202020204" pitchFamily="34" charset="0"/>
                    <a:cs typeface="Arial" panose="020B0604020202020204" pitchFamily="34" charset="0"/>
                  </a:rPr>
                  <a:t>.</a:t>
                </a:r>
              </a:p>
              <a:p>
                <a:pPr algn="just"/>
                <a:r>
                  <a:rPr lang="en-US" sz="3200" b="1">
                    <a:latin typeface="Arial" panose="020B0604020202020204" pitchFamily="34" charset="0"/>
                    <a:cs typeface="Arial" panose="020B0604020202020204" pitchFamily="34" charset="0"/>
                  </a:rPr>
                  <a:t>+ G</a:t>
                </a:r>
                <a:r>
                  <a:rPr lang="vi-VN" sz="3200" b="1">
                    <a:latin typeface="Arial" panose="020B0604020202020204" pitchFamily="34" charset="0"/>
                    <a:cs typeface="Arial" panose="020B0604020202020204" pitchFamily="34" charset="0"/>
                  </a:rPr>
                  <a:t>iọng Tốt-tô-chan </a:t>
                </a:r>
                <a:r>
                  <a:rPr lang="vi-VN" sz="3200">
                    <a:latin typeface="Arial" panose="020B0604020202020204" pitchFamily="34" charset="0"/>
                    <a:cs typeface="Arial" panose="020B0604020202020204" pitchFamily="34" charset="0"/>
                  </a:rPr>
                  <a:t>trong sáng, hồn nhiên; giọng thầy hiệu trưởng trìu mến,..</a:t>
                </a:r>
              </a:p>
            </p:txBody>
          </p:sp>
          <p:pic>
            <p:nvPicPr>
              <p:cNvPr id="14" name="Picture 13">
                <a:extLst>
                  <a:ext uri="{FF2B5EF4-FFF2-40B4-BE49-F238E27FC236}">
                    <a16:creationId xmlns:a16="http://schemas.microsoft.com/office/drawing/2014/main" id="{77BBD8C4-3DBA-131F-04D5-1E597BB71D5B}"/>
                  </a:ext>
                </a:extLst>
              </p:cNvPr>
              <p:cNvPicPr>
                <a:picLocks noChangeAspect="1"/>
              </p:cNvPicPr>
              <p:nvPr/>
            </p:nvPicPr>
            <p:blipFill>
              <a:blip r:embed="rId4"/>
              <a:stretch>
                <a:fillRect/>
              </a:stretch>
            </p:blipFill>
            <p:spPr>
              <a:xfrm>
                <a:off x="-12457" y="2064646"/>
                <a:ext cx="701083" cy="701083"/>
              </a:xfrm>
              <a:prstGeom prst="rect">
                <a:avLst/>
              </a:prstGeom>
            </p:spPr>
          </p:pic>
        </p:grpSp>
        <p:pic>
          <p:nvPicPr>
            <p:cNvPr id="12" name="Picture 11">
              <a:extLst>
                <a:ext uri="{FF2B5EF4-FFF2-40B4-BE49-F238E27FC236}">
                  <a16:creationId xmlns:a16="http://schemas.microsoft.com/office/drawing/2014/main" id="{A4CF530F-4CE5-B7EC-B253-9060243FF3AF}"/>
                </a:ext>
              </a:extLst>
            </p:cNvPr>
            <p:cNvPicPr>
              <a:picLocks noChangeAspect="1"/>
            </p:cNvPicPr>
            <p:nvPr/>
          </p:nvPicPr>
          <p:blipFill>
            <a:blip r:embed="rId5"/>
            <a:stretch>
              <a:fillRect/>
            </a:stretch>
          </p:blipFill>
          <p:spPr>
            <a:xfrm>
              <a:off x="766470" y="3315155"/>
              <a:ext cx="701083" cy="701083"/>
            </a:xfrm>
            <a:prstGeom prst="rect">
              <a:avLst/>
            </a:prstGeom>
          </p:spPr>
        </p:pic>
      </p:grpSp>
    </p:spTree>
    <p:extLst>
      <p:ext uri="{BB962C8B-B14F-4D97-AF65-F5344CB8AC3E}">
        <p14:creationId xmlns:p14="http://schemas.microsoft.com/office/powerpoint/2010/main" val="798223449"/>
      </p:ext>
    </p:extLst>
  </p:cSld>
  <p:clrMapOvr>
    <a:masterClrMapping/>
  </p:clrMapOvr>
  <p:transition spd="slow">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11" fill="hold">
                                <p:stCondLst>
                                  <p:cond delay="1000"/>
                                </p:stCondLst>
                                <p:childTnLst>
                                  <p:par>
                                    <p:cTn id="12" presetID="17" presetClass="entr" presetSubtype="1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8" name="click.wav"/>
                                            </p:tgtEl>
                                          </p:cMediaNode>
                                        </p:audio>
                                      </p:subTnLst>
                                    </p:cTn>
                                  </p:par>
                                </p:childTnLst>
                              </p:cTn>
                            </p:par>
                            <p:par>
                              <p:cTn id="11" fill="hold">
                                <p:stCondLst>
                                  <p:cond delay="1000"/>
                                </p:stCondLst>
                                <p:childTnLst>
                                  <p:par>
                                    <p:cTn id="12" presetID="17" presetClass="entr" presetSubtype="1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strVal val="#ppt_h"/>
                                              </p:val>
                                            </p:tav>
                                            <p:tav tm="100000">
                                              <p:val>
                                                <p:strVal val="#ppt_h"/>
                                              </p:val>
                                            </p:tav>
                                          </p:tavLst>
                                        </p:anim>
                                      </p:childTnLst>
                                    </p:cTn>
                                  </p:par>
                                </p:childTnLst>
                              </p:cTn>
                            </p:par>
                            <p:par>
                              <p:cTn id="16" fill="hold">
                                <p:stCondLst>
                                  <p:cond delay="1500"/>
                                </p:stCondLst>
                                <p:childTnLst>
                                  <p:par>
                                    <p:cTn id="17" presetID="2" presetClass="entr" presetSubtype="4"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1000" fill="hold"/>
                                            <p:tgtEl>
                                              <p:spTgt spid="15"/>
                                            </p:tgtEl>
                                            <p:attrNameLst>
                                              <p:attrName>ppt_x</p:attrName>
                                            </p:attrNameLst>
                                          </p:cBhvr>
                                          <p:tavLst>
                                            <p:tav tm="0">
                                              <p:val>
                                                <p:strVal val="#ppt_x"/>
                                              </p:val>
                                            </p:tav>
                                            <p:tav tm="100000">
                                              <p:val>
                                                <p:strVal val="#ppt_x"/>
                                              </p:val>
                                            </p:tav>
                                          </p:tavLst>
                                        </p:anim>
                                        <p:anim calcmode="lin" valueType="num">
                                          <p:cBhvr additive="base">
                                            <p:cTn id="20" dur="10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474AEFE-7F6E-096F-B4A7-9A5E4DD06EFF}"/>
            </a:ext>
          </a:extLst>
        </p:cNvPr>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8FB453B7-F0AC-5309-227A-87E014062BE7}"/>
              </a:ext>
            </a:extLst>
          </p:cNvPr>
          <p:cNvSpPr/>
          <p:nvPr/>
        </p:nvSpPr>
        <p:spPr>
          <a:xfrm>
            <a:off x="517185" y="1654529"/>
            <a:ext cx="11253639" cy="4777801"/>
          </a:xfrm>
          <a:prstGeom prst="roundRect">
            <a:avLst/>
          </a:prstGeom>
          <a:solidFill>
            <a:schemeClr val="bg1"/>
          </a:solidFill>
          <a:ln w="38100">
            <a:solidFill>
              <a:srgbClr val="0070C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3" name="TextBox 12">
            <a:extLst>
              <a:ext uri="{FF2B5EF4-FFF2-40B4-BE49-F238E27FC236}">
                <a16:creationId xmlns:a16="http://schemas.microsoft.com/office/drawing/2014/main" id="{389FDE31-713D-46B6-4848-38B1059F51D3}"/>
              </a:ext>
            </a:extLst>
          </p:cNvPr>
          <p:cNvSpPr txBox="1"/>
          <p:nvPr/>
        </p:nvSpPr>
        <p:spPr>
          <a:xfrm>
            <a:off x="1470954" y="1870907"/>
            <a:ext cx="9979411"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Tưởng chừng như lâu lắm rồi,</a:t>
            </a:r>
            <a:r>
              <a:rPr kumimoji="0" lang="vi-VN" sz="32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 </a:t>
            </a:r>
            <a:r>
              <a:rPr kumimoji="0" lang="vi-VN" sz="3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cái hồi lớp Một ấy,</a:t>
            </a:r>
            <a:r>
              <a:rPr kumimoji="0" lang="vi-VN" sz="32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 </a:t>
            </a:r>
            <a:r>
              <a:rPr kumimoji="0" lang="vi-VN" sz="3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lần đầu tiên Tốt-tô-chan gặp thầy hiệu trưởng.</a:t>
            </a:r>
            <a:r>
              <a:rPr kumimoji="0" lang="vi-VN" sz="32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a:t>
            </a:r>
            <a:endParaRPr kumimoji="0" lang="vi-VN" sz="320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endParaRPr>
          </a:p>
        </p:txBody>
      </p:sp>
      <p:pic>
        <p:nvPicPr>
          <p:cNvPr id="14" name="Picture 13">
            <a:extLst>
              <a:ext uri="{FF2B5EF4-FFF2-40B4-BE49-F238E27FC236}">
                <a16:creationId xmlns:a16="http://schemas.microsoft.com/office/drawing/2014/main" id="{BABB37DA-DD1E-CE93-8B80-A6A565D16147}"/>
              </a:ext>
            </a:extLst>
          </p:cNvPr>
          <p:cNvPicPr>
            <a:picLocks noChangeAspect="1"/>
          </p:cNvPicPr>
          <p:nvPr/>
        </p:nvPicPr>
        <p:blipFill>
          <a:blip r:embed="rId2"/>
          <a:stretch>
            <a:fillRect/>
          </a:stretch>
        </p:blipFill>
        <p:spPr>
          <a:xfrm>
            <a:off x="791679" y="2005501"/>
            <a:ext cx="701083" cy="701083"/>
          </a:xfrm>
          <a:prstGeom prst="rect">
            <a:avLst/>
          </a:prstGeom>
        </p:spPr>
      </p:pic>
      <p:sp>
        <p:nvSpPr>
          <p:cNvPr id="3" name="TextBox 2">
            <a:extLst>
              <a:ext uri="{FF2B5EF4-FFF2-40B4-BE49-F238E27FC236}">
                <a16:creationId xmlns:a16="http://schemas.microsoft.com/office/drawing/2014/main" id="{DB0050E9-EABB-2AA8-D700-32AA47BC0717}"/>
              </a:ext>
            </a:extLst>
          </p:cNvPr>
          <p:cNvSpPr txBox="1"/>
          <p:nvPr/>
        </p:nvSpPr>
        <p:spPr>
          <a:xfrm>
            <a:off x="1592360" y="3257617"/>
            <a:ext cx="9979411"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Giọng nói ấm áp của thầy khi bảo:</a:t>
            </a:r>
            <a:r>
              <a:rPr kumimoji="0" lang="vi-VN" sz="32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 </a:t>
            </a:r>
            <a:r>
              <a:rPr kumimoji="0" lang="vi-VN" sz="3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“Từ hôm nay</a:t>
            </a:r>
            <a:r>
              <a:rPr kumimoji="0" lang="vi-VN" sz="32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a:t>
            </a:r>
            <a:r>
              <a:rPr kumimoji="0" lang="vi-VN" sz="3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em là học sinh của trường.”</a:t>
            </a:r>
            <a:r>
              <a:rPr kumimoji="0" lang="vi-VN" sz="32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a:t>
            </a:r>
            <a:endParaRPr kumimoji="0" lang="vi-VN" sz="320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6C15D329-32DF-40EB-0023-D32529EDC54B}"/>
              </a:ext>
            </a:extLst>
          </p:cNvPr>
          <p:cNvSpPr txBox="1"/>
          <p:nvPr/>
        </p:nvSpPr>
        <p:spPr>
          <a:xfrm>
            <a:off x="1493750" y="4580627"/>
            <a:ext cx="9979411"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Tuy hơi khó để tưởng tượng ra Tốt-tô-chan lúc lớn</a:t>
            </a:r>
            <a:r>
              <a:rPr kumimoji="0" lang="vi-VN" sz="32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a:t>
            </a:r>
            <a:r>
              <a:rPr kumimoji="0" lang="vi-VN" sz="3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nhưng thầy biết em có thể trở thành cô giáo ở Tô-mô-e.</a:t>
            </a:r>
            <a:r>
              <a:rPr kumimoji="0" lang="vi-VN" sz="32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a:t>
            </a:r>
            <a:endParaRPr kumimoji="0" lang="vi-VN" sz="320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endParaRPr>
          </a:p>
        </p:txBody>
      </p:sp>
      <p:pic>
        <p:nvPicPr>
          <p:cNvPr id="6" name="Picture 5">
            <a:extLst>
              <a:ext uri="{FF2B5EF4-FFF2-40B4-BE49-F238E27FC236}">
                <a16:creationId xmlns:a16="http://schemas.microsoft.com/office/drawing/2014/main" id="{270C47A1-7681-B24A-2AC1-FB822C1BF848}"/>
              </a:ext>
            </a:extLst>
          </p:cNvPr>
          <p:cNvPicPr>
            <a:picLocks noChangeAspect="1"/>
          </p:cNvPicPr>
          <p:nvPr/>
        </p:nvPicPr>
        <p:blipFill>
          <a:blip r:embed="rId2"/>
          <a:stretch>
            <a:fillRect/>
          </a:stretch>
        </p:blipFill>
        <p:spPr>
          <a:xfrm>
            <a:off x="814475" y="4715221"/>
            <a:ext cx="701083" cy="701083"/>
          </a:xfrm>
          <a:prstGeom prst="rect">
            <a:avLst/>
          </a:prstGeom>
        </p:spPr>
      </p:pic>
      <p:pic>
        <p:nvPicPr>
          <p:cNvPr id="12" name="Picture 11">
            <a:extLst>
              <a:ext uri="{FF2B5EF4-FFF2-40B4-BE49-F238E27FC236}">
                <a16:creationId xmlns:a16="http://schemas.microsoft.com/office/drawing/2014/main" id="{CD9AF06F-8D2E-40C7-7D1D-9BE6C299B519}"/>
              </a:ext>
            </a:extLst>
          </p:cNvPr>
          <p:cNvPicPr>
            <a:picLocks noChangeAspect="1"/>
          </p:cNvPicPr>
          <p:nvPr/>
        </p:nvPicPr>
        <p:blipFill>
          <a:blip r:embed="rId3"/>
          <a:stretch>
            <a:fillRect/>
          </a:stretch>
        </p:blipFill>
        <p:spPr>
          <a:xfrm>
            <a:off x="814475" y="3374248"/>
            <a:ext cx="701083" cy="701083"/>
          </a:xfrm>
          <a:prstGeom prst="rect">
            <a:avLst/>
          </a:prstGeom>
        </p:spPr>
      </p:pic>
      <p:sp>
        <p:nvSpPr>
          <p:cNvPr id="2" name="Hộp Văn bản 9">
            <a:extLst>
              <a:ext uri="{FF2B5EF4-FFF2-40B4-BE49-F238E27FC236}">
                <a16:creationId xmlns:a16="http://schemas.microsoft.com/office/drawing/2014/main" id="{5CC7B603-64D8-544C-0AFD-E33BBD747968}"/>
              </a:ext>
            </a:extLst>
          </p:cNvPr>
          <p:cNvSpPr txBox="1"/>
          <p:nvPr/>
        </p:nvSpPr>
        <p:spPr>
          <a:xfrm>
            <a:off x="252815" y="540793"/>
            <a:ext cx="11318956" cy="1046440"/>
          </a:xfrm>
          <a:prstGeom prst="rect">
            <a:avLst/>
          </a:prstGeom>
          <a:noFill/>
        </p:spPr>
        <p:txBody>
          <a:bodyPr wrap="square">
            <a:spAutoFit/>
          </a:bodyPr>
          <a:lstStyle/>
          <a:p>
            <a:pPr algn="ctr">
              <a:lnSpc>
                <a:spcPct val="70000"/>
              </a:lnSpc>
            </a:pPr>
            <a:r>
              <a:rPr lang="en-US" sz="8000">
                <a:solidFill>
                  <a:srgbClr val="FF0066"/>
                </a:solidFill>
                <a:latin typeface="UTM Edwardian" panose="02040603050506020204" pitchFamily="18" charset="0"/>
              </a:rPr>
              <a:t>Luyện đọc câu dài</a:t>
            </a:r>
          </a:p>
        </p:txBody>
      </p:sp>
    </p:spTree>
    <p:extLst>
      <p:ext uri="{BB962C8B-B14F-4D97-AF65-F5344CB8AC3E}">
        <p14:creationId xmlns:p14="http://schemas.microsoft.com/office/powerpoint/2010/main" val="763140146"/>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barn(inVertical)">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3" grpId="0"/>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18" name="Rectangle: Rounded Corners 21">
            <a:extLst>
              <a:ext uri="{FF2B5EF4-FFF2-40B4-BE49-F238E27FC236}">
                <a16:creationId xmlns:a16="http://schemas.microsoft.com/office/drawing/2014/main" id="{60A02B90-B71E-788C-6570-81AB75709517}"/>
              </a:ext>
            </a:extLst>
          </p:cNvPr>
          <p:cNvSpPr/>
          <p:nvPr/>
        </p:nvSpPr>
        <p:spPr>
          <a:xfrm>
            <a:off x="300111" y="489351"/>
            <a:ext cx="11591778" cy="5879298"/>
          </a:xfrm>
          <a:prstGeom prst="roundRect">
            <a:avLst>
              <a:gd name="adj" fmla="val 20562"/>
            </a:avLst>
          </a:prstGeom>
          <a:solidFill>
            <a:schemeClr val="bg1">
              <a:alpha val="79000"/>
            </a:schemeClr>
          </a:solidFill>
          <a:ln w="762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4" name="Group 3">
            <a:extLst>
              <a:ext uri="{FF2B5EF4-FFF2-40B4-BE49-F238E27FC236}">
                <a16:creationId xmlns:a16="http://schemas.microsoft.com/office/drawing/2014/main" id="{0C633D18-1165-1703-1733-8DF7D8815EB6}"/>
              </a:ext>
            </a:extLst>
          </p:cNvPr>
          <p:cNvGrpSpPr/>
          <p:nvPr/>
        </p:nvGrpSpPr>
        <p:grpSpPr>
          <a:xfrm>
            <a:off x="458373" y="868897"/>
            <a:ext cx="10902996" cy="861020"/>
            <a:chOff x="1446879" y="926145"/>
            <a:chExt cx="9312296" cy="861020"/>
          </a:xfrm>
        </p:grpSpPr>
        <p:sp>
          <p:nvSpPr>
            <p:cNvPr id="5" name="TextBox 4">
              <a:extLst>
                <a:ext uri="{FF2B5EF4-FFF2-40B4-BE49-F238E27FC236}">
                  <a16:creationId xmlns:a16="http://schemas.microsoft.com/office/drawing/2014/main" id="{C71D751F-5D3B-DBB2-C221-961E88A5F597}"/>
                </a:ext>
              </a:extLst>
            </p:cNvPr>
            <p:cNvSpPr txBox="1"/>
            <p:nvPr/>
          </p:nvSpPr>
          <p:spPr>
            <a:xfrm>
              <a:off x="1861905" y="926145"/>
              <a:ext cx="8897270" cy="851297"/>
            </a:xfrm>
            <a:prstGeom prst="roundRect">
              <a:avLst/>
            </a:prstGeom>
            <a:solidFill>
              <a:srgbClr val="E0FFC1"/>
            </a:solidFill>
            <a:ln w="38100">
              <a:solidFill>
                <a:srgbClr val="00B050"/>
              </a:solidFill>
            </a:ln>
          </p:spPr>
          <p:txBody>
            <a:bodyPr wrap="square" rtlCol="0">
              <a:spAutoFit/>
            </a:bodyPr>
            <a:lstStyle/>
            <a:p>
              <a:pPr algn="just"/>
              <a:r>
                <a:rPr lang="en-US" sz="4400" b="1">
                  <a:ea typeface="Roboto" panose="02000000000000000000" pitchFamily="2" charset="0"/>
                </a:rPr>
                <a:t>   Bài tập đọc được chia làm mấy đoạn?</a:t>
              </a:r>
              <a:endParaRPr lang="en-US" sz="4400" b="1" dirty="0">
                <a:ea typeface="Roboto" panose="02000000000000000000" pitchFamily="2" charset="0"/>
              </a:endParaRPr>
            </a:p>
          </p:txBody>
        </p:sp>
        <p:pic>
          <p:nvPicPr>
            <p:cNvPr id="6" name="Picture 5">
              <a:extLst>
                <a:ext uri="{FF2B5EF4-FFF2-40B4-BE49-F238E27FC236}">
                  <a16:creationId xmlns:a16="http://schemas.microsoft.com/office/drawing/2014/main" id="{41E1047A-6687-8BB9-6CCA-132A6291E30F}"/>
                </a:ext>
              </a:extLst>
            </p:cNvPr>
            <p:cNvPicPr>
              <a:picLocks noChangeAspect="1"/>
            </p:cNvPicPr>
            <p:nvPr/>
          </p:nvPicPr>
          <p:blipFill>
            <a:blip r:embed="rId5"/>
            <a:stretch>
              <a:fillRect/>
            </a:stretch>
          </p:blipFill>
          <p:spPr>
            <a:xfrm>
              <a:off x="1446879" y="984525"/>
              <a:ext cx="703924" cy="802640"/>
            </a:xfrm>
            <a:prstGeom prst="rect">
              <a:avLst/>
            </a:prstGeom>
          </p:spPr>
        </p:pic>
      </p:grpSp>
      <p:sp>
        <p:nvSpPr>
          <p:cNvPr id="7" name="TextBox 6">
            <a:extLst>
              <a:ext uri="{FF2B5EF4-FFF2-40B4-BE49-F238E27FC236}">
                <a16:creationId xmlns:a16="http://schemas.microsoft.com/office/drawing/2014/main" id="{F5ABEC17-0DC8-E53F-66EA-0D4F547F570F}"/>
              </a:ext>
            </a:extLst>
          </p:cNvPr>
          <p:cNvSpPr txBox="1"/>
          <p:nvPr/>
        </p:nvSpPr>
        <p:spPr>
          <a:xfrm>
            <a:off x="1645796" y="2252838"/>
            <a:ext cx="8900408" cy="715089"/>
          </a:xfrm>
          <a:prstGeom prst="roundRect">
            <a:avLst/>
          </a:prstGeom>
          <a:solidFill>
            <a:schemeClr val="accent5">
              <a:lumMod val="20000"/>
              <a:lumOff val="80000"/>
            </a:schemeClr>
          </a:solidFill>
          <a:ln w="38100">
            <a:solidFill>
              <a:srgbClr val="0070C0"/>
            </a:solidFill>
          </a:ln>
        </p:spPr>
        <p:txBody>
          <a:bodyPr wrap="square" rtlCol="0">
            <a:spAutoFit/>
          </a:bodyPr>
          <a:lstStyle/>
          <a:p>
            <a:pPr algn="just"/>
            <a:r>
              <a:rPr lang="en-US" sz="3600">
                <a:ea typeface="Roboto" panose="02000000000000000000" pitchFamily="2" charset="0"/>
              </a:rPr>
              <a:t>   Đoạn 1: Từ đầu đến “trở thành cô giáo”.</a:t>
            </a:r>
            <a:endParaRPr lang="en-US" sz="3600" dirty="0">
              <a:ea typeface="Roboto" panose="02000000000000000000" pitchFamily="2" charset="0"/>
            </a:endParaRPr>
          </a:p>
        </p:txBody>
      </p:sp>
      <p:sp>
        <p:nvSpPr>
          <p:cNvPr id="8" name="TextBox 7">
            <a:extLst>
              <a:ext uri="{FF2B5EF4-FFF2-40B4-BE49-F238E27FC236}">
                <a16:creationId xmlns:a16="http://schemas.microsoft.com/office/drawing/2014/main" id="{8B3D1E70-080E-7411-1377-F42F4756877D}"/>
              </a:ext>
            </a:extLst>
          </p:cNvPr>
          <p:cNvSpPr txBox="1"/>
          <p:nvPr/>
        </p:nvSpPr>
        <p:spPr>
          <a:xfrm>
            <a:off x="1645796" y="3427353"/>
            <a:ext cx="9074756" cy="1328023"/>
          </a:xfrm>
          <a:prstGeom prst="roundRect">
            <a:avLst/>
          </a:prstGeom>
          <a:solidFill>
            <a:schemeClr val="accent5">
              <a:lumMod val="20000"/>
              <a:lumOff val="80000"/>
            </a:schemeClr>
          </a:solidFill>
          <a:ln w="38100">
            <a:solidFill>
              <a:srgbClr val="0070C0"/>
            </a:solidFill>
          </a:ln>
        </p:spPr>
        <p:txBody>
          <a:bodyPr wrap="square" rtlCol="0">
            <a:spAutoFit/>
          </a:bodyPr>
          <a:lstStyle/>
          <a:p>
            <a:pPr algn="just"/>
            <a:r>
              <a:rPr lang="en-US" sz="3600">
                <a:ea typeface="Roboto" panose="02000000000000000000" pitchFamily="2" charset="0"/>
              </a:rPr>
              <a:t>   Đoạn 2: </a:t>
            </a:r>
            <a:r>
              <a:rPr lang="vi-VN" sz="3600">
                <a:ea typeface="Roboto" panose="02000000000000000000" pitchFamily="2" charset="0"/>
              </a:rPr>
              <a:t>Tiếp theo đến “thầy Kô-ba-y-a-si mỉm cười”.</a:t>
            </a:r>
            <a:endParaRPr lang="en-US" sz="3600" dirty="0">
              <a:ea typeface="Roboto" panose="02000000000000000000" pitchFamily="2" charset="0"/>
            </a:endParaRPr>
          </a:p>
        </p:txBody>
      </p:sp>
      <p:sp>
        <p:nvSpPr>
          <p:cNvPr id="10" name="TextBox 9">
            <a:extLst>
              <a:ext uri="{FF2B5EF4-FFF2-40B4-BE49-F238E27FC236}">
                <a16:creationId xmlns:a16="http://schemas.microsoft.com/office/drawing/2014/main" id="{91D83616-E997-885E-0F5E-955E9A8ED7C3}"/>
              </a:ext>
            </a:extLst>
          </p:cNvPr>
          <p:cNvSpPr txBox="1"/>
          <p:nvPr/>
        </p:nvSpPr>
        <p:spPr>
          <a:xfrm>
            <a:off x="1645796" y="5137822"/>
            <a:ext cx="8211626" cy="715089"/>
          </a:xfrm>
          <a:prstGeom prst="roundRect">
            <a:avLst/>
          </a:prstGeom>
          <a:solidFill>
            <a:schemeClr val="accent5">
              <a:lumMod val="20000"/>
              <a:lumOff val="80000"/>
            </a:schemeClr>
          </a:solidFill>
          <a:ln w="38100">
            <a:solidFill>
              <a:srgbClr val="0070C0"/>
            </a:solidFill>
          </a:ln>
        </p:spPr>
        <p:txBody>
          <a:bodyPr wrap="square" rtlCol="0">
            <a:spAutoFit/>
          </a:bodyPr>
          <a:lstStyle/>
          <a:p>
            <a:pPr algn="just"/>
            <a:r>
              <a:rPr lang="en-US" sz="3600">
                <a:ea typeface="Roboto" panose="02000000000000000000" pitchFamily="2" charset="0"/>
              </a:rPr>
              <a:t>   Đoạn 3: Còn lại.</a:t>
            </a:r>
            <a:endParaRPr lang="en-US" sz="3600" dirty="0">
              <a:ea typeface="Roboto" panose="02000000000000000000" pitchFamily="2" charset="0"/>
            </a:endParaRPr>
          </a:p>
        </p:txBody>
      </p:sp>
    </p:spTree>
    <p:extLst>
      <p:ext uri="{BB962C8B-B14F-4D97-AF65-F5344CB8AC3E}">
        <p14:creationId xmlns:p14="http://schemas.microsoft.com/office/powerpoint/2010/main" val="134832177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ppt_x</p:attrName>
                                        </p:attrNameLst>
                                      </p:cBhvr>
                                      <p:tavLst>
                                        <p:tav tm="0">
                                          <p:val>
                                            <p:strVal val="#ppt_x-#ppt_w*1.125000"/>
                                          </p:val>
                                        </p:tav>
                                        <p:tav tm="100000">
                                          <p:val>
                                            <p:strVal val="#ppt_x"/>
                                          </p:val>
                                        </p:tav>
                                      </p:tavLst>
                                    </p:anim>
                                    <p:animEffect transition="in" filter="wipe(right)">
                                      <p:cBhvr>
                                        <p:cTn id="8"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p:stCondLst>
                        <p:cond delay="indefinite"/>
                      </p:stCondLst>
                      <p:childTnLst>
                        <p:par>
                          <p:cTn id="10" fill="hold">
                            <p:stCondLst>
                              <p:cond delay="0"/>
                            </p:stCondLst>
                            <p:childTnLst>
                              <p:par>
                                <p:cTn id="11" presetID="37"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900" decel="100000" fill="hold"/>
                                        <p:tgtEl>
                                          <p:spTgt spid="7"/>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7"/>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click.wav"/>
                                        </p:tgtEl>
                                      </p:cMediaNode>
                                    </p:audio>
                                  </p:subTnLst>
                                </p:cTn>
                              </p:par>
                            </p:childTnLst>
                          </p:cTn>
                        </p:par>
                      </p:childTnLst>
                    </p:cTn>
                  </p:par>
                  <p:par>
                    <p:cTn id="17" fill="hold">
                      <p:stCondLst>
                        <p:cond delay="indefinite"/>
                      </p:stCondLst>
                      <p:childTnLst>
                        <p:par>
                          <p:cTn id="18" fill="hold">
                            <p:stCondLst>
                              <p:cond delay="0"/>
                            </p:stCondLst>
                            <p:childTnLst>
                              <p:par>
                                <p:cTn id="19" presetID="37"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900" decel="100000" fill="hold"/>
                                        <p:tgtEl>
                                          <p:spTgt spid="8"/>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8"/>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3" name="click.wav"/>
                                        </p:tgtEl>
                                      </p:cMediaNode>
                                    </p:audio>
                                  </p:subTnLst>
                                </p:cTn>
                              </p:par>
                            </p:childTnLst>
                          </p:cTn>
                        </p:par>
                      </p:childTnLst>
                    </p:cTn>
                  </p:par>
                  <p:par>
                    <p:cTn id="25" fill="hold">
                      <p:stCondLst>
                        <p:cond delay="indefinite"/>
                      </p:stCondLst>
                      <p:childTnLst>
                        <p:par>
                          <p:cTn id="26" fill="hold">
                            <p:stCondLst>
                              <p:cond delay="0"/>
                            </p:stCondLst>
                            <p:childTnLst>
                              <p:par>
                                <p:cTn id="27" presetID="37"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1000"/>
                                        <p:tgtEl>
                                          <p:spTgt spid="10"/>
                                        </p:tgtEl>
                                      </p:cBhvr>
                                    </p:animEffect>
                                    <p:anim calcmode="lin" valueType="num">
                                      <p:cBhvr>
                                        <p:cTn id="30" dur="1000" fill="hold"/>
                                        <p:tgtEl>
                                          <p:spTgt spid="10"/>
                                        </p:tgtEl>
                                        <p:attrNameLst>
                                          <p:attrName>ppt_x</p:attrName>
                                        </p:attrNameLst>
                                      </p:cBhvr>
                                      <p:tavLst>
                                        <p:tav tm="0">
                                          <p:val>
                                            <p:strVal val="#ppt_x"/>
                                          </p:val>
                                        </p:tav>
                                        <p:tav tm="100000">
                                          <p:val>
                                            <p:strVal val="#ppt_x"/>
                                          </p:val>
                                        </p:tav>
                                      </p:tavLst>
                                    </p:anim>
                                    <p:anim calcmode="lin" valueType="num">
                                      <p:cBhvr>
                                        <p:cTn id="31" dur="900" decel="100000" fill="hold"/>
                                        <p:tgtEl>
                                          <p:spTgt spid="10"/>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1000" b="-11000"/>
          </a:stretch>
        </a:blipFill>
        <a:effectLst/>
      </p:bgPr>
    </p:bg>
    <p:spTree>
      <p:nvGrpSpPr>
        <p:cNvPr id="1" name="">
          <a:extLst>
            <a:ext uri="{FF2B5EF4-FFF2-40B4-BE49-F238E27FC236}">
              <a16:creationId xmlns:a16="http://schemas.microsoft.com/office/drawing/2014/main" id="{FC689730-5C70-99EA-E87B-EA8ABEA8A021}"/>
            </a:ext>
          </a:extLst>
        </p:cNvPr>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E6974F57-888A-A7CF-D136-23977B3C1C02}"/>
              </a:ext>
            </a:extLst>
          </p:cNvPr>
          <p:cNvSpPr/>
          <p:nvPr/>
        </p:nvSpPr>
        <p:spPr>
          <a:xfrm>
            <a:off x="378871" y="196478"/>
            <a:ext cx="11434258" cy="6465044"/>
          </a:xfrm>
          <a:prstGeom prst="roundRect">
            <a:avLst>
              <a:gd name="adj" fmla="val 8975"/>
            </a:avLst>
          </a:prstGeom>
          <a:solidFill>
            <a:srgbClr val="F8FCFD">
              <a:alpha val="8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Hộp Văn bản 2">
            <a:extLst>
              <a:ext uri="{FF2B5EF4-FFF2-40B4-BE49-F238E27FC236}">
                <a16:creationId xmlns:a16="http://schemas.microsoft.com/office/drawing/2014/main" id="{84564BCD-C295-38AF-F25F-F0DFC048DA2F}"/>
              </a:ext>
            </a:extLst>
          </p:cNvPr>
          <p:cNvSpPr txBox="1"/>
          <p:nvPr/>
        </p:nvSpPr>
        <p:spPr>
          <a:xfrm>
            <a:off x="545604" y="548742"/>
            <a:ext cx="11267525" cy="655564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Khi thầy hiệu trưởng còn chưa ra, Tốt-tô-chan đã đứng giữa hội trường. Thầy vừa bước tới, Tốt-tô-chan nói to:</a:t>
            </a:r>
            <a:endParaRPr kumimoji="0" lang="en-US" sz="2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2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Thầy ơi, em có chuyện muốn nói với thầy!</a:t>
            </a:r>
            <a:endParaRPr kumimoji="0" lang="en-US" sz="2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Thầy hiệu trưởng ngồi xuống, xếp chân vòng tròn, cười hỏi Tốt-tô-chan: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2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Chuyện gì nào?</a:t>
            </a:r>
            <a:endParaRPr kumimoji="0" lang="en-US" sz="2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Tốt-tô-chan quỳ gối ngay ngắn trước mặt thầy. Em nói một cách chậm</a:t>
            </a:r>
            <a:r>
              <a:rPr kumimoji="0" lang="en-US" sz="2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rãi, dịu dàng: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2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Sau này lớn lên, nhất định em sẽ làm cô giáo ở trường mình.</a:t>
            </a:r>
            <a:endParaRPr kumimoji="0" lang="en-US" sz="2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Cứ tưởng thầy hiệu trưởng sẽ cười, nhưng không, thầy rất nghiêm túc: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2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Em hứa chứ?</a:t>
            </a:r>
            <a:endParaRPr kumimoji="0" lang="en-US" sz="2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Có vẻ như thầy thực sự muốn Tốt-tô-chan trở thành cô giáo. Tốt-tô-chan</a:t>
            </a:r>
            <a:r>
              <a:rPr kumimoji="0" lang="en-US" sz="2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gật đầu thật mạnh:</a:t>
            </a:r>
          </a:p>
          <a:p>
            <a:pPr lvl="0" algn="just"/>
            <a:r>
              <a:rPr lang="vi-VN" sz="2800">
                <a:solidFill>
                  <a:prstClr val="black"/>
                </a:solidFill>
                <a:latin typeface="Calibri" panose="020F0502020204030204" pitchFamily="34" charset="0"/>
                <a:cs typeface="Calibri" panose="020F0502020204030204" pitchFamily="34" charset="0"/>
              </a:rPr>
              <a:t>– Em hứa!</a:t>
            </a:r>
          </a:p>
          <a:p>
            <a:pPr lvl="0" algn="just"/>
            <a:r>
              <a:rPr lang="vi-VN" sz="2800">
                <a:solidFill>
                  <a:prstClr val="black"/>
                </a:solidFill>
                <a:latin typeface="Calibri" panose="020F0502020204030204" pitchFamily="34" charset="0"/>
                <a:cs typeface="Calibri" panose="020F0502020204030204" pitchFamily="34" charset="0"/>
              </a:rPr>
              <a:t>Vừa nói, Tốt-tô-chan vừa tự nhủ rằng nhất định mình sẽ trở thành cô giáo.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0" name="Hộp Văn bản 9">
            <a:extLst>
              <a:ext uri="{FF2B5EF4-FFF2-40B4-BE49-F238E27FC236}">
                <a16:creationId xmlns:a16="http://schemas.microsoft.com/office/drawing/2014/main" id="{6D25790E-A1A3-BBDB-44BC-8F5B7DA4BE18}"/>
              </a:ext>
            </a:extLst>
          </p:cNvPr>
          <p:cNvSpPr txBox="1"/>
          <p:nvPr/>
        </p:nvSpPr>
        <p:spPr>
          <a:xfrm>
            <a:off x="4550045" y="196478"/>
            <a:ext cx="2512907" cy="664797"/>
          </a:xfrm>
          <a:prstGeom prst="rect">
            <a:avLst/>
          </a:prstGeom>
          <a:noFill/>
        </p:spPr>
        <p:txBody>
          <a:bodyPr wrap="square">
            <a:spAutoFit/>
          </a:bodyPr>
          <a:lstStyle/>
          <a:p>
            <a:pPr marL="0" marR="0" lvl="0" indent="0" algn="ctr" defTabSz="914400" rtl="0" eaLnBrk="1" fontAlgn="auto" latinLnBrk="0" hangingPunct="1">
              <a:lnSpc>
                <a:spcPct val="70000"/>
              </a:lnSpc>
              <a:spcBef>
                <a:spcPts val="0"/>
              </a:spcBef>
              <a:spcAft>
                <a:spcPts val="0"/>
              </a:spcAft>
              <a:buClrTx/>
              <a:buSzTx/>
              <a:buFontTx/>
              <a:buNone/>
              <a:tabLst/>
              <a:defRPr/>
            </a:pPr>
            <a:r>
              <a:rPr kumimoji="0" lang="en-US" sz="4800" b="0" i="0" u="none" strike="noStrike" kern="1200" cap="none" spc="0" normalizeH="0" baseline="0" noProof="0">
                <a:ln>
                  <a:noFill/>
                </a:ln>
                <a:solidFill>
                  <a:srgbClr val="FF0066"/>
                </a:solidFill>
                <a:effectLst/>
                <a:uLnTx/>
                <a:uFillTx/>
                <a:latin typeface="UTM Edwardian" panose="02040603050506020204" pitchFamily="18" charset="0"/>
                <a:ea typeface="+mn-ea"/>
                <a:cs typeface="+mn-cs"/>
              </a:rPr>
              <a:t>Lời hứa</a:t>
            </a:r>
          </a:p>
        </p:txBody>
      </p:sp>
      <p:pic>
        <p:nvPicPr>
          <p:cNvPr id="4" name="Picture 3">
            <a:extLst>
              <a:ext uri="{FF2B5EF4-FFF2-40B4-BE49-F238E27FC236}">
                <a16:creationId xmlns:a16="http://schemas.microsoft.com/office/drawing/2014/main" id="{7B4166F9-97AE-ADC9-0454-DF85C05E93DE}"/>
              </a:ext>
            </a:extLst>
          </p:cNvPr>
          <p:cNvPicPr>
            <a:picLocks noChangeAspect="1"/>
          </p:cNvPicPr>
          <p:nvPr/>
        </p:nvPicPr>
        <p:blipFill>
          <a:blip r:embed="rId3"/>
          <a:stretch>
            <a:fillRect/>
          </a:stretch>
        </p:blipFill>
        <p:spPr>
          <a:xfrm>
            <a:off x="37722" y="127861"/>
            <a:ext cx="4950372" cy="566759"/>
          </a:xfrm>
          <a:prstGeom prst="rect">
            <a:avLst/>
          </a:prstGeom>
        </p:spPr>
      </p:pic>
      <p:sp>
        <p:nvSpPr>
          <p:cNvPr id="5" name="Rectangle: Rounded Corners 4">
            <a:extLst>
              <a:ext uri="{FF2B5EF4-FFF2-40B4-BE49-F238E27FC236}">
                <a16:creationId xmlns:a16="http://schemas.microsoft.com/office/drawing/2014/main" id="{FB490170-431C-3818-1346-E0A99A0CA599}"/>
              </a:ext>
            </a:extLst>
          </p:cNvPr>
          <p:cNvSpPr/>
          <p:nvPr/>
        </p:nvSpPr>
        <p:spPr>
          <a:xfrm>
            <a:off x="8868483" y="1126047"/>
            <a:ext cx="2088551" cy="560863"/>
          </a:xfrm>
          <a:prstGeom prst="roundRect">
            <a:avLst>
              <a:gd name="adj" fmla="val 50000"/>
            </a:avLst>
          </a:prstGeom>
          <a:solidFill>
            <a:schemeClr val="accent5">
              <a:lumMod val="20000"/>
              <a:lumOff val="80000"/>
            </a:schemeClr>
          </a:solidFill>
          <a:ln w="3810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ln w="9525">
                  <a:solidFill>
                    <a:schemeClr val="bg1"/>
                  </a:solidFill>
                  <a:prstDash val="solid"/>
                </a:ln>
                <a:solidFill>
                  <a:srgbClr val="0070C0"/>
                </a:solidFill>
                <a:latin typeface="UTM Mother" panose="02040603050506020204" pitchFamily="18" charset="0"/>
              </a:rPr>
              <a:t>Đoạn 1:</a:t>
            </a:r>
            <a:endParaRPr lang="en-US" sz="3600" b="1" dirty="0">
              <a:ln w="9525">
                <a:solidFill>
                  <a:schemeClr val="bg1"/>
                </a:solidFill>
                <a:prstDash val="solid"/>
              </a:ln>
              <a:solidFill>
                <a:srgbClr val="0070C0"/>
              </a:solidFill>
              <a:latin typeface="UTM Mother" panose="02040603050506020204" pitchFamily="18" charset="0"/>
            </a:endParaRPr>
          </a:p>
        </p:txBody>
      </p:sp>
    </p:spTree>
    <p:extLst>
      <p:ext uri="{BB962C8B-B14F-4D97-AF65-F5344CB8AC3E}">
        <p14:creationId xmlns:p14="http://schemas.microsoft.com/office/powerpoint/2010/main" val="235889574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66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66000">
                                          <p:cBhvr additive="base">
                                            <p:cTn id="7" dur="1000" fill="hold"/>
                                            <p:tgtEl>
                                              <p:spTgt spid="5"/>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1000" b="-11000"/>
          </a:stretch>
        </a:blipFill>
        <a:effectLst/>
      </p:bgPr>
    </p:bg>
    <p:spTree>
      <p:nvGrpSpPr>
        <p:cNvPr id="1" name="">
          <a:extLst>
            <a:ext uri="{FF2B5EF4-FFF2-40B4-BE49-F238E27FC236}">
              <a16:creationId xmlns:a16="http://schemas.microsoft.com/office/drawing/2014/main" id="{A067E92D-E023-B744-ABC9-BA4715D070FF}"/>
            </a:ext>
          </a:extLst>
        </p:cNvPr>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923D94F0-65CE-FBCE-5F23-50DA506D15A9}"/>
              </a:ext>
            </a:extLst>
          </p:cNvPr>
          <p:cNvSpPr/>
          <p:nvPr/>
        </p:nvSpPr>
        <p:spPr>
          <a:xfrm>
            <a:off x="378871" y="278814"/>
            <a:ext cx="11434258" cy="6300372"/>
          </a:xfrm>
          <a:prstGeom prst="roundRect">
            <a:avLst>
              <a:gd name="adj" fmla="val 8975"/>
            </a:avLst>
          </a:prstGeom>
          <a:solidFill>
            <a:srgbClr val="F8FCFD">
              <a:alpha val="8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Hộp Văn bản 2">
            <a:extLst>
              <a:ext uri="{FF2B5EF4-FFF2-40B4-BE49-F238E27FC236}">
                <a16:creationId xmlns:a16="http://schemas.microsoft.com/office/drawing/2014/main" id="{46FCD274-686E-C86C-A4E2-CD0C00DC56B3}"/>
              </a:ext>
            </a:extLst>
          </p:cNvPr>
          <p:cNvSpPr txBox="1"/>
          <p:nvPr/>
        </p:nvSpPr>
        <p:spPr>
          <a:xfrm>
            <a:off x="635969" y="1235931"/>
            <a:ext cx="10920061" cy="501675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a:solidFill>
                  <a:prstClr val="black"/>
                </a:solidFill>
                <a:latin typeface="Calibri" panose="020F0502020204030204" pitchFamily="34" charset="0"/>
                <a:cs typeface="Calibri" panose="020F0502020204030204" pitchFamily="34" charset="0"/>
              </a:rPr>
              <a:t>	</a:t>
            </a:r>
            <a:r>
              <a:rPr kumimoji="0" lang="vi-VN" sz="32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rPr>
              <a:t>Đúng vào giây phút ấy, Tốt-tô-chan nhớ lại buổi sáng đầu tiên đến</a:t>
            </a:r>
            <a:r>
              <a:rPr kumimoji="0" lang="en-US" sz="32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rPr>
              <a:t>Tô-mô-e... Tưởng chừng như lâu lắm rồi, cái hồi lớp Một ấy, lần đầu tiên Tốt-tô-chan gặp thầy hiệu trưởng. Thầy ngồi nghe em kể chuyện tận bốn tiếng đồng hồ. Giọng nói ấm áp của thầy khi bảo: “Từ hôm nay em là học sinh của trường.”. Giờ đây, Tốt-tô-chan đã yêu quý thầy hơn nhiều so với hồi đấy. Em quyết tâm sẽ làm bất cứ việc gì, chỉ cần đó là vì thầy Kô-ba-y-a-si.</a:t>
            </a:r>
            <a:endParaRPr kumimoji="0" lang="en-US" sz="32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rPr>
              <a:t>Nghe Tốt-tô-chan trình bày quyết tâm xong, thầy Kô-ba-y-a-si mỉm cười. </a:t>
            </a:r>
            <a:endParaRPr kumimoji="0" lang="en-US" sz="32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a:solidFill>
                  <a:prstClr val="black"/>
                </a:solidFill>
                <a:latin typeface="Calibri" panose="020F0502020204030204" pitchFamily="34" charset="0"/>
                <a:cs typeface="Calibri" panose="020F0502020204030204" pitchFamily="34" charset="0"/>
              </a:rPr>
              <a:t>	</a:t>
            </a:r>
            <a:endParaRPr kumimoji="0" lang="en-US" sz="32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10F272F2-2C0A-BEC0-A192-863A0821010D}"/>
              </a:ext>
            </a:extLst>
          </p:cNvPr>
          <p:cNvPicPr>
            <a:picLocks noChangeAspect="1"/>
          </p:cNvPicPr>
          <p:nvPr/>
        </p:nvPicPr>
        <p:blipFill>
          <a:blip r:embed="rId3"/>
          <a:stretch>
            <a:fillRect/>
          </a:stretch>
        </p:blipFill>
        <p:spPr>
          <a:xfrm>
            <a:off x="1425088" y="209559"/>
            <a:ext cx="9678468" cy="1108070"/>
          </a:xfrm>
          <a:prstGeom prst="rect">
            <a:avLst/>
          </a:prstGeom>
        </p:spPr>
      </p:pic>
      <p:sp>
        <p:nvSpPr>
          <p:cNvPr id="5" name="Rectangle: Rounded Corners 4">
            <a:extLst>
              <a:ext uri="{FF2B5EF4-FFF2-40B4-BE49-F238E27FC236}">
                <a16:creationId xmlns:a16="http://schemas.microsoft.com/office/drawing/2014/main" id="{D8109DA4-9C71-B98C-CF0E-5190220A3DF2}"/>
              </a:ext>
            </a:extLst>
          </p:cNvPr>
          <p:cNvSpPr/>
          <p:nvPr/>
        </p:nvSpPr>
        <p:spPr>
          <a:xfrm>
            <a:off x="4927103" y="5855074"/>
            <a:ext cx="2088551" cy="560863"/>
          </a:xfrm>
          <a:prstGeom prst="roundRect">
            <a:avLst>
              <a:gd name="adj" fmla="val 50000"/>
            </a:avLst>
          </a:prstGeom>
          <a:solidFill>
            <a:schemeClr val="accent5">
              <a:lumMod val="20000"/>
              <a:lumOff val="80000"/>
            </a:schemeClr>
          </a:solidFill>
          <a:ln w="3810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ln w="9525">
                  <a:solidFill>
                    <a:schemeClr val="bg1"/>
                  </a:solidFill>
                  <a:prstDash val="solid"/>
                </a:ln>
                <a:solidFill>
                  <a:srgbClr val="0070C0"/>
                </a:solidFill>
                <a:latin typeface="UTM Mother" panose="02040603050506020204" pitchFamily="18" charset="0"/>
              </a:rPr>
              <a:t>Đoạn 2</a:t>
            </a:r>
            <a:endParaRPr lang="en-US" sz="3600" b="1" dirty="0">
              <a:ln w="9525">
                <a:solidFill>
                  <a:schemeClr val="bg1"/>
                </a:solidFill>
                <a:prstDash val="solid"/>
              </a:ln>
              <a:solidFill>
                <a:srgbClr val="0070C0"/>
              </a:solidFill>
              <a:latin typeface="UTM Mother" panose="02040603050506020204" pitchFamily="18" charset="0"/>
            </a:endParaRPr>
          </a:p>
        </p:txBody>
      </p:sp>
    </p:spTree>
    <p:extLst>
      <p:ext uri="{BB962C8B-B14F-4D97-AF65-F5344CB8AC3E}">
        <p14:creationId xmlns:p14="http://schemas.microsoft.com/office/powerpoint/2010/main" val="182912862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66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66000">
                                          <p:cBhvr additive="base">
                                            <p:cTn id="7" dur="1000" fill="hold"/>
                                            <p:tgtEl>
                                              <p:spTgt spid="5"/>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1000" b="-11000"/>
          </a:stretch>
        </a:blipFill>
        <a:effectLst/>
      </p:bgPr>
    </p:bg>
    <p:spTree>
      <p:nvGrpSpPr>
        <p:cNvPr id="1" name="">
          <a:extLst>
            <a:ext uri="{FF2B5EF4-FFF2-40B4-BE49-F238E27FC236}">
              <a16:creationId xmlns:a16="http://schemas.microsoft.com/office/drawing/2014/main" id="{E547A60C-68A9-962A-BEB6-7BAC5FFEC3EA}"/>
            </a:ext>
          </a:extLst>
        </p:cNvPr>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06F6C531-0E2D-A77C-EFB6-522C07DF9919}"/>
              </a:ext>
            </a:extLst>
          </p:cNvPr>
          <p:cNvSpPr/>
          <p:nvPr/>
        </p:nvSpPr>
        <p:spPr>
          <a:xfrm>
            <a:off x="378871" y="278814"/>
            <a:ext cx="11434258" cy="6300372"/>
          </a:xfrm>
          <a:prstGeom prst="roundRect">
            <a:avLst>
              <a:gd name="adj" fmla="val 8975"/>
            </a:avLst>
          </a:prstGeom>
          <a:solidFill>
            <a:srgbClr val="F8FCFD">
              <a:alpha val="8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Hộp Văn bản 2">
            <a:extLst>
              <a:ext uri="{FF2B5EF4-FFF2-40B4-BE49-F238E27FC236}">
                <a16:creationId xmlns:a16="http://schemas.microsoft.com/office/drawing/2014/main" id="{F0981071-F34F-4208-7026-738830469E11}"/>
              </a:ext>
            </a:extLst>
          </p:cNvPr>
          <p:cNvSpPr txBox="1"/>
          <p:nvPr/>
        </p:nvSpPr>
        <p:spPr>
          <a:xfrm>
            <a:off x="494174" y="2204235"/>
            <a:ext cx="11318955" cy="1477328"/>
          </a:xfrm>
          <a:prstGeom prst="rect">
            <a:avLst/>
          </a:prstGeom>
          <a:noFill/>
        </p:spPr>
        <p:txBody>
          <a:bodyPr wrap="square">
            <a:spAutoFit/>
          </a:bodyPr>
          <a:lstStyle/>
          <a:p>
            <a:pPr marL="2743200" marR="0" lvl="6"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a:ln>
                  <a:noFill/>
                </a:ln>
                <a:solidFill>
                  <a:prstClr val="black"/>
                </a:solidFill>
                <a:effectLst/>
                <a:uLnTx/>
                <a:uFillTx/>
                <a:latin typeface="Arial" panose="020B0604020202020204" pitchFamily="34" charset="0"/>
                <a:ea typeface="+mn-ea"/>
                <a:cs typeface="Calibri" panose="020F0502020204030204" pitchFamily="34" charset="0"/>
              </a:rPr>
              <a:t>Trở thành cô giáo của Tô-mô-e!</a:t>
            </a:r>
            <a:endParaRPr kumimoji="0" lang="en-US" sz="3000" b="0" i="0" u="none" strike="noStrike" kern="1200" cap="none" spc="0" normalizeH="0" baseline="0" noProof="0">
              <a:ln>
                <a:noFill/>
              </a:ln>
              <a:solidFill>
                <a:prstClr val="black"/>
              </a:solidFill>
              <a:effectLst/>
              <a:uLnTx/>
              <a:uFillTx/>
              <a:latin typeface="Aptos" panose="02110004020202020204"/>
              <a:ea typeface="+mn-ea"/>
              <a:cs typeface="Calibri" panose="020F0502020204030204" pitchFamily="34" charset="0"/>
            </a:endParaRPr>
          </a:p>
          <a:p>
            <a:pPr marL="2743200" marR="0" lvl="6"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a:ln>
                  <a:noFill/>
                </a:ln>
                <a:solidFill>
                  <a:prstClr val="black"/>
                </a:solidFill>
                <a:effectLst/>
                <a:uLnTx/>
                <a:uFillTx/>
                <a:latin typeface="Arial" panose="020B0604020202020204" pitchFamily="34" charset="0"/>
                <a:ea typeface="+mn-ea"/>
                <a:cs typeface="Calibri" panose="020F0502020204030204" pitchFamily="34" charset="0"/>
              </a:rPr>
              <a:t>Thật tuyệt vời làm sao.</a:t>
            </a:r>
            <a:endParaRPr kumimoji="0" lang="en-US" sz="3000" b="0" i="0" u="none" strike="noStrike" kern="1200" cap="none" spc="0" normalizeH="0" baseline="0" noProof="0">
              <a:ln>
                <a:noFill/>
              </a:ln>
              <a:solidFill>
                <a:prstClr val="black"/>
              </a:solidFill>
              <a:effectLst/>
              <a:uLnTx/>
              <a:uFillTx/>
              <a:latin typeface="Aptos" panose="02110004020202020204"/>
              <a:ea typeface="+mn-ea"/>
              <a:cs typeface="Calibri" panose="020F0502020204030204" pitchFamily="34" charset="0"/>
            </a:endParaRPr>
          </a:p>
          <a:p>
            <a:pPr marL="2743200" marR="0" lvl="6"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a:ln>
                  <a:noFill/>
                </a:ln>
                <a:solidFill>
                  <a:prstClr val="black"/>
                </a:solidFill>
                <a:effectLst/>
                <a:uLnTx/>
                <a:uFillTx/>
                <a:latin typeface="Arial" panose="020B0604020202020204" pitchFamily="34" charset="0"/>
                <a:ea typeface="+mn-ea"/>
                <a:cs typeface="Calibri" panose="020F0502020204030204" pitchFamily="34" charset="0"/>
              </a:rPr>
              <a:t>Nếu mình là cô giáo...</a:t>
            </a:r>
            <a:endParaRPr kumimoji="0" lang="en-US" sz="3000" b="0" i="0" u="none" strike="noStrike" kern="1200" cap="none" spc="0" normalizeH="0" baseline="0" noProof="0">
              <a:ln>
                <a:noFill/>
              </a:ln>
              <a:solidFill>
                <a:prstClr val="black"/>
              </a:solidFill>
              <a:effectLst/>
              <a:uLnTx/>
              <a:uFillTx/>
              <a:latin typeface="Aptos" panose="02110004020202020204"/>
              <a:ea typeface="+mn-ea"/>
              <a:cs typeface="Calibri" panose="020F0502020204030204" pitchFamily="34" charset="0"/>
            </a:endParaRPr>
          </a:p>
        </p:txBody>
      </p:sp>
      <p:sp>
        <p:nvSpPr>
          <p:cNvPr id="5" name="TextBox 4">
            <a:extLst>
              <a:ext uri="{FF2B5EF4-FFF2-40B4-BE49-F238E27FC236}">
                <a16:creationId xmlns:a16="http://schemas.microsoft.com/office/drawing/2014/main" id="{DB342074-6A6D-CD74-473A-1B4AC35125A0}"/>
              </a:ext>
            </a:extLst>
          </p:cNvPr>
          <p:cNvSpPr txBox="1"/>
          <p:nvPr/>
        </p:nvSpPr>
        <p:spPr>
          <a:xfrm>
            <a:off x="692934" y="3716864"/>
            <a:ext cx="11004892" cy="286232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prstClr val="black"/>
                </a:solidFill>
                <a:effectLst/>
                <a:uLnTx/>
                <a:uFillTx/>
                <a:latin typeface="Aptos" panose="02110004020202020204"/>
                <a:ea typeface="+mn-ea"/>
                <a:cs typeface="+mn-cs"/>
              </a:rPr>
              <a:t>	</a:t>
            </a:r>
            <a:r>
              <a:rPr kumimoji="0" lang="vi-VN" sz="3000" b="0" i="0" u="none" strike="noStrike" kern="1200" cap="none" spc="0" normalizeH="0" baseline="0" noProof="0">
                <a:ln>
                  <a:noFill/>
                </a:ln>
                <a:solidFill>
                  <a:prstClr val="black"/>
                </a:solidFill>
                <a:effectLst/>
                <a:uLnTx/>
                <a:uFillTx/>
                <a:latin typeface="Arial" panose="020B0604020202020204" pitchFamily="34" charset="0"/>
                <a:ea typeface="+mn-ea"/>
                <a:cs typeface="+mn-cs"/>
              </a:rPr>
              <a:t>Tốt-tô-chan tưởng tượng ra rất nhiều thứ.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prstClr val="black"/>
                </a:solidFill>
                <a:effectLst/>
                <a:uLnTx/>
                <a:uFillTx/>
                <a:latin typeface="Aptos" panose="02110004020202020204"/>
                <a:ea typeface="+mn-ea"/>
                <a:cs typeface="+mn-cs"/>
              </a:rPr>
              <a:t>	</a:t>
            </a:r>
            <a:r>
              <a:rPr kumimoji="0" lang="vi-VN" sz="3000" b="0" i="0" u="none" strike="noStrike" kern="1200" cap="none" spc="0" normalizeH="0" baseline="0" noProof="0">
                <a:ln>
                  <a:noFill/>
                </a:ln>
                <a:solidFill>
                  <a:prstClr val="black"/>
                </a:solidFill>
                <a:effectLst/>
                <a:uLnTx/>
                <a:uFillTx/>
                <a:latin typeface="Arial" panose="020B0604020202020204" pitchFamily="34" charset="0"/>
                <a:ea typeface="+mn-ea"/>
                <a:cs typeface="+mn-cs"/>
              </a:rPr>
              <a:t>Thầy Kô-ba-y-a-si vui lắm. Tuy hơi khó để tưởng tượng ra Tốt-tô-chan lúc lớn nhưng thầy biết em có thể trở thành cô giáo ở Tô-mô-e. Bất cứ bạn nào học ở Tô-mô-e sau này đều có thể trở thành thầy cô giáo ở đây. </a:t>
            </a:r>
            <a:endParaRPr kumimoji="0" lang="en-US" sz="3000" b="0" i="0" u="none" strike="noStrike" kern="1200" cap="none" spc="0" normalizeH="0" baseline="0" noProof="0">
              <a:ln>
                <a:noFill/>
              </a:ln>
              <a:solidFill>
                <a:prstClr val="black"/>
              </a:solidFill>
              <a:effectLst/>
              <a:uLnTx/>
              <a:uFillTx/>
              <a:latin typeface="Aptos" panose="0211000402020202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prstClr val="black"/>
                </a:solidFill>
                <a:effectLst/>
                <a:uLnTx/>
                <a:uFillTx/>
                <a:latin typeface="Aptos" panose="02110004020202020204"/>
                <a:ea typeface="+mn-ea"/>
                <a:cs typeface="+mn-cs"/>
              </a:rPr>
              <a:t>		</a:t>
            </a:r>
            <a:r>
              <a:rPr kumimoji="0" lang="vi-VN" sz="2800" b="0" i="1" u="none" strike="noStrike" kern="1200" cap="none" spc="0" normalizeH="0" baseline="0" noProof="0">
                <a:ln>
                  <a:noFill/>
                </a:ln>
                <a:solidFill>
                  <a:prstClr val="black"/>
                </a:solidFill>
                <a:effectLst/>
                <a:uLnTx/>
                <a:uFillTx/>
                <a:latin typeface="Arial" panose="020B0604020202020204" pitchFamily="34" charset="0"/>
                <a:ea typeface="+mn-ea"/>
                <a:cs typeface="+mn-cs"/>
              </a:rPr>
              <a:t>Theo Ku-rô-y-a-na-gi Tét-su-kô, Trương Thuỳ Lan dịch</a:t>
            </a:r>
            <a:endParaRPr kumimoji="0" lang="en-US" sz="3000" b="0" i="1"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 name="TextBox 5">
            <a:extLst>
              <a:ext uri="{FF2B5EF4-FFF2-40B4-BE49-F238E27FC236}">
                <a16:creationId xmlns:a16="http://schemas.microsoft.com/office/drawing/2014/main" id="{E2D9EE69-85D7-F19A-6AF0-AE74C2546AFF}"/>
              </a:ext>
            </a:extLst>
          </p:cNvPr>
          <p:cNvSpPr txBox="1"/>
          <p:nvPr/>
        </p:nvSpPr>
        <p:spPr>
          <a:xfrm>
            <a:off x="593554" y="691606"/>
            <a:ext cx="11004892" cy="147732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a:t>
            </a:r>
            <a:r>
              <a:rPr kumimoji="0" lang="vi-VN" sz="30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Thầy cũng giơ ngón út ra. Hai thầy trò ngoắc tay giao hẹn. Thầy hiệu trưởng cười. Nhìn thấy thầy vui, Tốt-tô-chan cảm thấy yên tâm và cười theo:</a:t>
            </a:r>
          </a:p>
        </p:txBody>
      </p:sp>
      <p:pic>
        <p:nvPicPr>
          <p:cNvPr id="7" name="Picture 6">
            <a:extLst>
              <a:ext uri="{FF2B5EF4-FFF2-40B4-BE49-F238E27FC236}">
                <a16:creationId xmlns:a16="http://schemas.microsoft.com/office/drawing/2014/main" id="{257C2485-7D6B-488B-97ED-0127C4A77CA5}"/>
              </a:ext>
            </a:extLst>
          </p:cNvPr>
          <p:cNvPicPr>
            <a:picLocks noChangeAspect="1"/>
          </p:cNvPicPr>
          <p:nvPr/>
        </p:nvPicPr>
        <p:blipFill>
          <a:blip r:embed="rId3"/>
          <a:stretch>
            <a:fillRect/>
          </a:stretch>
        </p:blipFill>
        <p:spPr>
          <a:xfrm>
            <a:off x="2010415" y="0"/>
            <a:ext cx="8171170" cy="935502"/>
          </a:xfrm>
          <a:prstGeom prst="rect">
            <a:avLst/>
          </a:prstGeom>
        </p:spPr>
      </p:pic>
      <p:sp>
        <p:nvSpPr>
          <p:cNvPr id="8" name="Rectangle: Rounded Corners 7">
            <a:extLst>
              <a:ext uri="{FF2B5EF4-FFF2-40B4-BE49-F238E27FC236}">
                <a16:creationId xmlns:a16="http://schemas.microsoft.com/office/drawing/2014/main" id="{2E501F70-903E-A2A6-1F96-E7A8A849F580}"/>
              </a:ext>
            </a:extLst>
          </p:cNvPr>
          <p:cNvSpPr/>
          <p:nvPr/>
        </p:nvSpPr>
        <p:spPr>
          <a:xfrm>
            <a:off x="378871" y="187319"/>
            <a:ext cx="2088551" cy="560863"/>
          </a:xfrm>
          <a:prstGeom prst="roundRect">
            <a:avLst>
              <a:gd name="adj" fmla="val 50000"/>
            </a:avLst>
          </a:prstGeom>
          <a:solidFill>
            <a:schemeClr val="accent5">
              <a:lumMod val="20000"/>
              <a:lumOff val="80000"/>
            </a:schemeClr>
          </a:solidFill>
          <a:ln w="3810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ln w="9525">
                  <a:solidFill>
                    <a:schemeClr val="bg1"/>
                  </a:solidFill>
                  <a:prstDash val="solid"/>
                </a:ln>
                <a:solidFill>
                  <a:srgbClr val="0070C0"/>
                </a:solidFill>
                <a:latin typeface="UTM Mother" panose="02040603050506020204" pitchFamily="18" charset="0"/>
              </a:rPr>
              <a:t>Đoạn 3</a:t>
            </a:r>
            <a:endParaRPr lang="en-US" sz="3600" b="1" dirty="0">
              <a:ln w="9525">
                <a:solidFill>
                  <a:schemeClr val="bg1"/>
                </a:solidFill>
                <a:prstDash val="solid"/>
              </a:ln>
              <a:solidFill>
                <a:srgbClr val="0070C0"/>
              </a:solidFill>
              <a:latin typeface="UTM Mother" panose="02040603050506020204" pitchFamily="18" charset="0"/>
            </a:endParaRPr>
          </a:p>
        </p:txBody>
      </p:sp>
    </p:spTree>
    <p:extLst>
      <p:ext uri="{BB962C8B-B14F-4D97-AF65-F5344CB8AC3E}">
        <p14:creationId xmlns:p14="http://schemas.microsoft.com/office/powerpoint/2010/main" val="135742537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66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66000">
                                          <p:cBhvr additive="base">
                                            <p:cTn id="7" dur="1000" fill="hold"/>
                                            <p:tgtEl>
                                              <p:spTgt spid="8"/>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ppt_x"/>
                                              </p:val>
                                            </p:tav>
                                            <p:tav tm="100000">
                                              <p:val>
                                                <p:strVal val="#ppt_x"/>
                                              </p:val>
                                            </p:tav>
                                          </p:tavLst>
                                        </p:anim>
                                        <p:anim calcmode="lin" valueType="num">
                                          <p:cBhvr additive="base">
                                            <p:cTn id="8"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5FA5DEF-7C0A-98D5-7D82-00E25C747976}"/>
              </a:ext>
            </a:extLst>
          </p:cNvPr>
          <p:cNvGrpSpPr/>
          <p:nvPr/>
        </p:nvGrpSpPr>
        <p:grpSpPr>
          <a:xfrm>
            <a:off x="-256965" y="54683"/>
            <a:ext cx="12817335" cy="3022863"/>
            <a:chOff x="712557" y="1659320"/>
            <a:chExt cx="16873686" cy="3022863"/>
          </a:xfrm>
        </p:grpSpPr>
        <p:sp>
          <p:nvSpPr>
            <p:cNvPr id="5" name="TextBox 4">
              <a:extLst>
                <a:ext uri="{FF2B5EF4-FFF2-40B4-BE49-F238E27FC236}">
                  <a16:creationId xmlns:a16="http://schemas.microsoft.com/office/drawing/2014/main" id="{53DBB163-AB2D-2F3F-5BCF-8137BAB6A706}"/>
                </a:ext>
              </a:extLst>
            </p:cNvPr>
            <p:cNvSpPr txBox="1"/>
            <p:nvPr/>
          </p:nvSpPr>
          <p:spPr>
            <a:xfrm>
              <a:off x="730329" y="1669820"/>
              <a:ext cx="16855914" cy="3012363"/>
            </a:xfrm>
            <a:prstGeom prst="rect">
              <a:avLst/>
            </a:prstGeom>
            <a:noFill/>
          </p:spPr>
          <p:txBody>
            <a:bodyPr wrap="square">
              <a:spAutoFit/>
            </a:bodyPr>
            <a:lstStyle/>
            <a:p>
              <a:pPr algn="ctr">
                <a:lnSpc>
                  <a:spcPct val="150000"/>
                </a:lnSpc>
              </a:pPr>
              <a:r>
                <a:rPr lang="en-US" sz="6600" b="1" dirty="0">
                  <a:ln w="200025">
                    <a:solidFill>
                      <a:schemeClr val="bg1"/>
                    </a:solidFill>
                    <a:prstDash val="solid"/>
                  </a:ln>
                  <a:solidFill>
                    <a:schemeClr val="bg1"/>
                  </a:solidFill>
                  <a:effectLst>
                    <a:outerShdw blurRad="50800" dist="38100" dir="5400000" algn="t" rotWithShape="0">
                      <a:prstClr val="black">
                        <a:alpha val="40000"/>
                      </a:prstClr>
                    </a:outerShdw>
                  </a:effectLst>
                  <a:latin typeface="SVN-ARCO Typography" panose="020B0603050302020204" pitchFamily="34" charset="2"/>
                  <a:ea typeface="LNTH-LuoLuoNotangYuanTi 1" pitchFamily="2" charset="-128"/>
                  <a:cs typeface="LNTH-LuoLuoNotangYuanTi 1" pitchFamily="2" charset="-128"/>
                </a:rPr>
                <a:t>LUYỆN </a:t>
              </a:r>
              <a:r>
                <a:rPr lang="en-US" sz="6600" b="1">
                  <a:ln w="200025">
                    <a:solidFill>
                      <a:schemeClr val="bg1"/>
                    </a:solidFill>
                    <a:prstDash val="solid"/>
                  </a:ln>
                  <a:solidFill>
                    <a:schemeClr val="bg1"/>
                  </a:solidFill>
                  <a:effectLst>
                    <a:outerShdw blurRad="50800" dist="38100" dir="5400000" algn="t" rotWithShape="0">
                      <a:prstClr val="black">
                        <a:alpha val="40000"/>
                      </a:prstClr>
                    </a:outerShdw>
                  </a:effectLst>
                  <a:latin typeface="SVN-ARCO Typography" panose="020B0603050302020204" pitchFamily="34" charset="2"/>
                  <a:ea typeface="LNTH-LuoLuoNotangYuanTi 1" pitchFamily="2" charset="-128"/>
                  <a:cs typeface="LNTH-LuoLuoNotangYuanTi 1" pitchFamily="2" charset="-128"/>
                </a:rPr>
                <a:t>ĐỌC NỐI TIẾP ĐOẠN THEO NHÓM</a:t>
              </a:r>
              <a:endParaRPr lang="en-US" sz="6600" b="1" dirty="0">
                <a:ln w="200025">
                  <a:solidFill>
                    <a:schemeClr val="bg1"/>
                  </a:solidFill>
                  <a:prstDash val="solid"/>
                </a:ln>
                <a:solidFill>
                  <a:schemeClr val="bg1"/>
                </a:solidFill>
                <a:effectLst>
                  <a:outerShdw blurRad="50800" dist="38100" dir="5400000" algn="t" rotWithShape="0">
                    <a:prstClr val="black">
                      <a:alpha val="40000"/>
                    </a:prstClr>
                  </a:outerShdw>
                </a:effectLst>
                <a:latin typeface="SVN-ARCO Typography" panose="020B0603050302020204" pitchFamily="34" charset="2"/>
                <a:ea typeface="LNTH-LuoLuoNotangYuanTi 1" pitchFamily="2" charset="-128"/>
                <a:cs typeface="LNTH-LuoLuoNotangYuanTi 1" pitchFamily="2" charset="-128"/>
              </a:endParaRPr>
            </a:p>
          </p:txBody>
        </p:sp>
        <p:sp>
          <p:nvSpPr>
            <p:cNvPr id="6" name="TextBox 12">
              <a:extLst>
                <a:ext uri="{FF2B5EF4-FFF2-40B4-BE49-F238E27FC236}">
                  <a16:creationId xmlns:a16="http://schemas.microsoft.com/office/drawing/2014/main" id="{2DA4CBC2-7092-14A2-B258-147D8F9C5C01}"/>
                </a:ext>
              </a:extLst>
            </p:cNvPr>
            <p:cNvSpPr txBox="1"/>
            <p:nvPr/>
          </p:nvSpPr>
          <p:spPr>
            <a:xfrm>
              <a:off x="712557" y="1659320"/>
              <a:ext cx="16855914" cy="3012363"/>
            </a:xfrm>
            <a:prstGeom prst="rect">
              <a:avLst/>
            </a:prstGeom>
            <a:noFill/>
          </p:spPr>
          <p:txBody>
            <a:bodyPr wrap="square">
              <a:spAutoFit/>
            </a:bodyPr>
            <a:lstStyle/>
            <a:p>
              <a:pPr algn="ctr">
                <a:lnSpc>
                  <a:spcPct val="150000"/>
                </a:lnSpc>
              </a:pPr>
              <a:r>
                <a:rPr lang="en-US" sz="6600" b="1" dirty="0">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L</a:t>
              </a:r>
              <a:r>
                <a:rPr lang="en-US" sz="6600" b="1" dirty="0">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U</a:t>
              </a:r>
              <a:r>
                <a:rPr lang="en-US" sz="6600" b="1" dirty="0">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Y</a:t>
              </a:r>
              <a:r>
                <a:rPr lang="en-US" sz="6600" b="1" dirty="0">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Ệ</a:t>
              </a:r>
              <a:r>
                <a:rPr lang="en-US" sz="6600" b="1" dirty="0">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N</a:t>
              </a:r>
              <a:r>
                <a:rPr lang="en-US" sz="6600" b="1" dirty="0">
                  <a:ln w="19050">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 </a:t>
              </a:r>
              <a:r>
                <a:rPr lang="en-US" sz="6600" b="1">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Đ</a:t>
              </a:r>
              <a:r>
                <a:rPr lang="en-US" sz="66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Ọ</a:t>
              </a:r>
              <a:r>
                <a:rPr lang="en-US" sz="66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C</a:t>
              </a:r>
              <a:r>
                <a:rPr lang="en-US" sz="6600" b="1">
                  <a:ln w="19050">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 </a:t>
              </a:r>
              <a:r>
                <a:rPr lang="en-US" sz="66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N</a:t>
              </a:r>
              <a:r>
                <a:rPr lang="en-US" sz="66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Ố</a:t>
              </a:r>
              <a:r>
                <a:rPr lang="en-US" sz="6600" b="1">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I </a:t>
              </a:r>
              <a:r>
                <a:rPr lang="en-US" sz="6600" b="1">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T</a:t>
              </a:r>
              <a:r>
                <a:rPr lang="en-US" sz="66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I</a:t>
              </a:r>
              <a:r>
                <a:rPr lang="en-US" sz="66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Ế</a:t>
              </a:r>
              <a:r>
                <a:rPr lang="en-US" sz="66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P </a:t>
              </a:r>
              <a:r>
                <a:rPr lang="en-US" sz="66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Đ</a:t>
              </a:r>
              <a:r>
                <a:rPr lang="en-US" sz="66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O</a:t>
              </a:r>
              <a:r>
                <a:rPr lang="en-US" sz="66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Ạ</a:t>
              </a:r>
              <a:r>
                <a:rPr lang="en-US" sz="6600" b="1">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N </a:t>
              </a:r>
              <a:r>
                <a:rPr lang="en-US" sz="66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T</a:t>
              </a:r>
              <a:r>
                <a:rPr lang="en-US" sz="66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H</a:t>
              </a:r>
              <a:r>
                <a:rPr lang="en-US" sz="66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E</a:t>
              </a:r>
              <a:r>
                <a:rPr lang="en-US" sz="66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O</a:t>
              </a:r>
              <a:r>
                <a:rPr lang="en-US" sz="66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 </a:t>
              </a:r>
              <a:r>
                <a:rPr lang="en-US" sz="6600" b="1">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N</a:t>
              </a:r>
              <a:r>
                <a:rPr lang="en-US" sz="66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H</a:t>
              </a:r>
              <a:r>
                <a:rPr lang="en-US" sz="66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Ó</a:t>
              </a:r>
              <a:r>
                <a:rPr lang="en-US" sz="66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M</a:t>
              </a:r>
              <a:endParaRPr lang="en-US" sz="6600" b="1" dirty="0">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endParaRPr>
            </a:p>
          </p:txBody>
        </p:sp>
      </p:grpSp>
      <p:grpSp>
        <p:nvGrpSpPr>
          <p:cNvPr id="7" name="Group 6">
            <a:extLst>
              <a:ext uri="{FF2B5EF4-FFF2-40B4-BE49-F238E27FC236}">
                <a16:creationId xmlns:a16="http://schemas.microsoft.com/office/drawing/2014/main" id="{AA9A0E64-0E5C-4612-F59A-EE525F808073}"/>
              </a:ext>
            </a:extLst>
          </p:cNvPr>
          <p:cNvGrpSpPr/>
          <p:nvPr/>
        </p:nvGrpSpPr>
        <p:grpSpPr>
          <a:xfrm>
            <a:off x="5961991" y="2582679"/>
            <a:ext cx="6201180" cy="3769636"/>
            <a:chOff x="6051918" y="2593179"/>
            <a:chExt cx="6201180" cy="3769636"/>
          </a:xfrm>
        </p:grpSpPr>
        <p:pic>
          <p:nvPicPr>
            <p:cNvPr id="8" name="Picture 22">
              <a:extLst>
                <a:ext uri="{FF2B5EF4-FFF2-40B4-BE49-F238E27FC236}">
                  <a16:creationId xmlns:a16="http://schemas.microsoft.com/office/drawing/2014/main" id="{BE59D878-957D-5BF1-3EE0-EAD7A0902965}"/>
                </a:ext>
              </a:extLst>
            </p:cNvPr>
            <p:cNvPicPr>
              <a:picLocks noChangeAspect="1"/>
            </p:cNvPicPr>
            <p:nvPr/>
          </p:nvPicPr>
          <p:blipFill>
            <a:blip r:embed="rId5"/>
            <a:srcRect/>
            <a:stretch>
              <a:fillRect/>
            </a:stretch>
          </p:blipFill>
          <p:spPr>
            <a:xfrm>
              <a:off x="10390546" y="2593179"/>
              <a:ext cx="1862552" cy="1671641"/>
            </a:xfrm>
            <a:prstGeom prst="rect">
              <a:avLst/>
            </a:prstGeom>
          </p:spPr>
        </p:pic>
        <p:grpSp>
          <p:nvGrpSpPr>
            <p:cNvPr id="9" name="Group 8">
              <a:extLst>
                <a:ext uri="{FF2B5EF4-FFF2-40B4-BE49-F238E27FC236}">
                  <a16:creationId xmlns:a16="http://schemas.microsoft.com/office/drawing/2014/main" id="{94CDF9B6-8788-F2C6-7AC6-53B1E13D3EA6}"/>
                </a:ext>
              </a:extLst>
            </p:cNvPr>
            <p:cNvGrpSpPr/>
            <p:nvPr/>
          </p:nvGrpSpPr>
          <p:grpSpPr>
            <a:xfrm>
              <a:off x="6051918" y="3550288"/>
              <a:ext cx="5766947" cy="2812527"/>
              <a:chOff x="6095999" y="3141234"/>
              <a:chExt cx="5766947" cy="2812527"/>
            </a:xfrm>
          </p:grpSpPr>
          <p:sp>
            <p:nvSpPr>
              <p:cNvPr id="10" name="Rectangle: Rounded Corners 9">
                <a:extLst>
                  <a:ext uri="{FF2B5EF4-FFF2-40B4-BE49-F238E27FC236}">
                    <a16:creationId xmlns:a16="http://schemas.microsoft.com/office/drawing/2014/main" id="{D40D332F-64D1-94FE-F523-EC881963A854}"/>
                  </a:ext>
                </a:extLst>
              </p:cNvPr>
              <p:cNvSpPr/>
              <p:nvPr/>
            </p:nvSpPr>
            <p:spPr>
              <a:xfrm>
                <a:off x="6095999" y="3789681"/>
                <a:ext cx="5766947" cy="2164080"/>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0000"/>
                  </a:lnSpc>
                </a:pPr>
                <a:r>
                  <a:rPr lang="en-US" sz="3600">
                    <a:solidFill>
                      <a:srgbClr val="000000"/>
                    </a:solidFill>
                    <a:latin typeface="UTM Duepuntozero" panose="02040603050506020204" pitchFamily="18" charset="0"/>
                  </a:rPr>
                  <a:t> 1. Đọc đúng.</a:t>
                </a:r>
              </a:p>
              <a:p>
                <a:pPr algn="just">
                  <a:lnSpc>
                    <a:spcPct val="110000"/>
                  </a:lnSpc>
                </a:pPr>
                <a:r>
                  <a:rPr lang="en-US" sz="3600">
                    <a:solidFill>
                      <a:srgbClr val="000000"/>
                    </a:solidFill>
                    <a:latin typeface="UTM Duepuntozero" panose="02040603050506020204" pitchFamily="18" charset="0"/>
                  </a:rPr>
                  <a:t>2. Đọc to, rõ.</a:t>
                </a:r>
              </a:p>
              <a:p>
                <a:pPr algn="just">
                  <a:lnSpc>
                    <a:spcPct val="110000"/>
                  </a:lnSpc>
                </a:pPr>
                <a:r>
                  <a:rPr lang="en-US" sz="3600">
                    <a:solidFill>
                      <a:srgbClr val="000000"/>
                    </a:solidFill>
                    <a:latin typeface="UTM Duepuntozero" panose="02040603050506020204" pitchFamily="18" charset="0"/>
                  </a:rPr>
                  <a:t>3. Ngắt, nghỉ đúng chỗ.</a:t>
                </a:r>
                <a:endParaRPr lang="vi-VN" sz="3600" b="0" i="0">
                  <a:solidFill>
                    <a:srgbClr val="000000"/>
                  </a:solidFill>
                  <a:effectLst/>
                </a:endParaRPr>
              </a:p>
            </p:txBody>
          </p:sp>
          <p:grpSp>
            <p:nvGrpSpPr>
              <p:cNvPr id="11" name="Group 10">
                <a:extLst>
                  <a:ext uri="{FF2B5EF4-FFF2-40B4-BE49-F238E27FC236}">
                    <a16:creationId xmlns:a16="http://schemas.microsoft.com/office/drawing/2014/main" id="{F9267DF3-00A7-2B07-F5DC-3CC0861C8721}"/>
                  </a:ext>
                </a:extLst>
              </p:cNvPr>
              <p:cNvGrpSpPr/>
              <p:nvPr/>
            </p:nvGrpSpPr>
            <p:grpSpPr>
              <a:xfrm>
                <a:off x="8361444" y="4116552"/>
                <a:ext cx="1583311" cy="469963"/>
                <a:chOff x="3190408" y="4309039"/>
                <a:chExt cx="1583311" cy="469963"/>
              </a:xfrm>
            </p:grpSpPr>
            <p:pic>
              <p:nvPicPr>
                <p:cNvPr id="21" name="Picture 20">
                  <a:extLst>
                    <a:ext uri="{FF2B5EF4-FFF2-40B4-BE49-F238E27FC236}">
                      <a16:creationId xmlns:a16="http://schemas.microsoft.com/office/drawing/2014/main" id="{C144E8AE-106B-A829-4D03-05A35FA03839}"/>
                    </a:ext>
                  </a:extLst>
                </p:cNvPr>
                <p:cNvPicPr>
                  <a:picLocks noChangeAspect="1"/>
                </p:cNvPicPr>
                <p:nvPr/>
              </p:nvPicPr>
              <p:blipFill>
                <a:blip r:embed="rId6"/>
                <a:stretch>
                  <a:fillRect/>
                </a:stretch>
              </p:blipFill>
              <p:spPr>
                <a:xfrm>
                  <a:off x="3747082" y="4309039"/>
                  <a:ext cx="469963" cy="469963"/>
                </a:xfrm>
                <a:prstGeom prst="rect">
                  <a:avLst/>
                </a:prstGeom>
              </p:spPr>
            </p:pic>
            <p:pic>
              <p:nvPicPr>
                <p:cNvPr id="22" name="Picture 21">
                  <a:extLst>
                    <a:ext uri="{FF2B5EF4-FFF2-40B4-BE49-F238E27FC236}">
                      <a16:creationId xmlns:a16="http://schemas.microsoft.com/office/drawing/2014/main" id="{6604E20C-344A-D77D-BECC-1B9480C16F36}"/>
                    </a:ext>
                  </a:extLst>
                </p:cNvPr>
                <p:cNvPicPr>
                  <a:picLocks noChangeAspect="1"/>
                </p:cNvPicPr>
                <p:nvPr/>
              </p:nvPicPr>
              <p:blipFill>
                <a:blip r:embed="rId7"/>
                <a:stretch>
                  <a:fillRect/>
                </a:stretch>
              </p:blipFill>
              <p:spPr>
                <a:xfrm>
                  <a:off x="3190408" y="4309039"/>
                  <a:ext cx="469963" cy="469963"/>
                </a:xfrm>
                <a:prstGeom prst="rect">
                  <a:avLst/>
                </a:prstGeom>
              </p:spPr>
            </p:pic>
            <p:pic>
              <p:nvPicPr>
                <p:cNvPr id="23" name="Picture 22">
                  <a:extLst>
                    <a:ext uri="{FF2B5EF4-FFF2-40B4-BE49-F238E27FC236}">
                      <a16:creationId xmlns:a16="http://schemas.microsoft.com/office/drawing/2014/main" id="{C31463D9-AA69-FEAC-679A-0B795A2E4DB5}"/>
                    </a:ext>
                  </a:extLst>
                </p:cNvPr>
                <p:cNvPicPr>
                  <a:picLocks noChangeAspect="1"/>
                </p:cNvPicPr>
                <p:nvPr/>
              </p:nvPicPr>
              <p:blipFill>
                <a:blip r:embed="rId8"/>
                <a:stretch>
                  <a:fillRect/>
                </a:stretch>
              </p:blipFill>
              <p:spPr>
                <a:xfrm>
                  <a:off x="4303756" y="4309039"/>
                  <a:ext cx="469963" cy="469963"/>
                </a:xfrm>
                <a:prstGeom prst="rect">
                  <a:avLst/>
                </a:prstGeom>
              </p:spPr>
            </p:pic>
          </p:grpSp>
          <p:grpSp>
            <p:nvGrpSpPr>
              <p:cNvPr id="12" name="Group 11">
                <a:extLst>
                  <a:ext uri="{FF2B5EF4-FFF2-40B4-BE49-F238E27FC236}">
                    <a16:creationId xmlns:a16="http://schemas.microsoft.com/office/drawing/2014/main" id="{8434C45A-7150-41F8-1C77-FCD23BC83837}"/>
                  </a:ext>
                </a:extLst>
              </p:cNvPr>
              <p:cNvGrpSpPr/>
              <p:nvPr/>
            </p:nvGrpSpPr>
            <p:grpSpPr>
              <a:xfrm>
                <a:off x="8468135" y="4692277"/>
                <a:ext cx="1583311" cy="469963"/>
                <a:chOff x="3190408" y="4309039"/>
                <a:chExt cx="1583311" cy="469963"/>
              </a:xfrm>
            </p:grpSpPr>
            <p:pic>
              <p:nvPicPr>
                <p:cNvPr id="18" name="Picture 17">
                  <a:extLst>
                    <a:ext uri="{FF2B5EF4-FFF2-40B4-BE49-F238E27FC236}">
                      <a16:creationId xmlns:a16="http://schemas.microsoft.com/office/drawing/2014/main" id="{A1EFFAE3-DBC4-B976-FB64-406F812C9267}"/>
                    </a:ext>
                  </a:extLst>
                </p:cNvPr>
                <p:cNvPicPr>
                  <a:picLocks noChangeAspect="1"/>
                </p:cNvPicPr>
                <p:nvPr/>
              </p:nvPicPr>
              <p:blipFill>
                <a:blip r:embed="rId6"/>
                <a:stretch>
                  <a:fillRect/>
                </a:stretch>
              </p:blipFill>
              <p:spPr>
                <a:xfrm>
                  <a:off x="3747082" y="4309039"/>
                  <a:ext cx="469963" cy="469963"/>
                </a:xfrm>
                <a:prstGeom prst="rect">
                  <a:avLst/>
                </a:prstGeom>
              </p:spPr>
            </p:pic>
            <p:pic>
              <p:nvPicPr>
                <p:cNvPr id="19" name="Picture 18">
                  <a:extLst>
                    <a:ext uri="{FF2B5EF4-FFF2-40B4-BE49-F238E27FC236}">
                      <a16:creationId xmlns:a16="http://schemas.microsoft.com/office/drawing/2014/main" id="{5039EA55-F1AA-FF95-1B7D-A71B08438963}"/>
                    </a:ext>
                  </a:extLst>
                </p:cNvPr>
                <p:cNvPicPr>
                  <a:picLocks noChangeAspect="1"/>
                </p:cNvPicPr>
                <p:nvPr/>
              </p:nvPicPr>
              <p:blipFill>
                <a:blip r:embed="rId7"/>
                <a:stretch>
                  <a:fillRect/>
                </a:stretch>
              </p:blipFill>
              <p:spPr>
                <a:xfrm>
                  <a:off x="3190408" y="4309039"/>
                  <a:ext cx="469963" cy="469963"/>
                </a:xfrm>
                <a:prstGeom prst="rect">
                  <a:avLst/>
                </a:prstGeom>
              </p:spPr>
            </p:pic>
            <p:pic>
              <p:nvPicPr>
                <p:cNvPr id="20" name="Picture 19">
                  <a:extLst>
                    <a:ext uri="{FF2B5EF4-FFF2-40B4-BE49-F238E27FC236}">
                      <a16:creationId xmlns:a16="http://schemas.microsoft.com/office/drawing/2014/main" id="{E84FA3DE-9D56-9B6F-8C11-19A1FFA8FCF4}"/>
                    </a:ext>
                  </a:extLst>
                </p:cNvPr>
                <p:cNvPicPr>
                  <a:picLocks noChangeAspect="1"/>
                </p:cNvPicPr>
                <p:nvPr/>
              </p:nvPicPr>
              <p:blipFill>
                <a:blip r:embed="rId8"/>
                <a:stretch>
                  <a:fillRect/>
                </a:stretch>
              </p:blipFill>
              <p:spPr>
                <a:xfrm>
                  <a:off x="4303756" y="4309039"/>
                  <a:ext cx="469963" cy="469963"/>
                </a:xfrm>
                <a:prstGeom prst="rect">
                  <a:avLst/>
                </a:prstGeom>
              </p:spPr>
            </p:pic>
          </p:grpSp>
          <p:grpSp>
            <p:nvGrpSpPr>
              <p:cNvPr id="13" name="Group 12">
                <a:extLst>
                  <a:ext uri="{FF2B5EF4-FFF2-40B4-BE49-F238E27FC236}">
                    <a16:creationId xmlns:a16="http://schemas.microsoft.com/office/drawing/2014/main" id="{7416317C-CC40-51F1-7BA0-8BC875E09975}"/>
                  </a:ext>
                </a:extLst>
              </p:cNvPr>
              <p:cNvGrpSpPr/>
              <p:nvPr/>
            </p:nvGrpSpPr>
            <p:grpSpPr>
              <a:xfrm>
                <a:off x="10062791" y="5190177"/>
                <a:ext cx="1583311" cy="469963"/>
                <a:chOff x="3260680" y="4221054"/>
                <a:chExt cx="1583311" cy="469963"/>
              </a:xfrm>
            </p:grpSpPr>
            <p:pic>
              <p:nvPicPr>
                <p:cNvPr id="15" name="Picture 14">
                  <a:extLst>
                    <a:ext uri="{FF2B5EF4-FFF2-40B4-BE49-F238E27FC236}">
                      <a16:creationId xmlns:a16="http://schemas.microsoft.com/office/drawing/2014/main" id="{9F459024-A3C9-6AD6-C77C-4A9B159611BA}"/>
                    </a:ext>
                  </a:extLst>
                </p:cNvPr>
                <p:cNvPicPr>
                  <a:picLocks noChangeAspect="1"/>
                </p:cNvPicPr>
                <p:nvPr/>
              </p:nvPicPr>
              <p:blipFill>
                <a:blip r:embed="rId6"/>
                <a:stretch>
                  <a:fillRect/>
                </a:stretch>
              </p:blipFill>
              <p:spPr>
                <a:xfrm>
                  <a:off x="3817354" y="4221054"/>
                  <a:ext cx="469963" cy="469963"/>
                </a:xfrm>
                <a:prstGeom prst="rect">
                  <a:avLst/>
                </a:prstGeom>
              </p:spPr>
            </p:pic>
            <p:pic>
              <p:nvPicPr>
                <p:cNvPr id="16" name="Picture 15">
                  <a:extLst>
                    <a:ext uri="{FF2B5EF4-FFF2-40B4-BE49-F238E27FC236}">
                      <a16:creationId xmlns:a16="http://schemas.microsoft.com/office/drawing/2014/main" id="{01EBAB74-7CBE-9B42-841A-274C37C3C3EE}"/>
                    </a:ext>
                  </a:extLst>
                </p:cNvPr>
                <p:cNvPicPr>
                  <a:picLocks noChangeAspect="1"/>
                </p:cNvPicPr>
                <p:nvPr/>
              </p:nvPicPr>
              <p:blipFill>
                <a:blip r:embed="rId7"/>
                <a:stretch>
                  <a:fillRect/>
                </a:stretch>
              </p:blipFill>
              <p:spPr>
                <a:xfrm>
                  <a:off x="3260680" y="4221054"/>
                  <a:ext cx="469963" cy="469963"/>
                </a:xfrm>
                <a:prstGeom prst="rect">
                  <a:avLst/>
                </a:prstGeom>
              </p:spPr>
            </p:pic>
            <p:pic>
              <p:nvPicPr>
                <p:cNvPr id="17" name="Picture 16">
                  <a:extLst>
                    <a:ext uri="{FF2B5EF4-FFF2-40B4-BE49-F238E27FC236}">
                      <a16:creationId xmlns:a16="http://schemas.microsoft.com/office/drawing/2014/main" id="{28827EDB-0237-B56E-CD99-4666A19FAFAF}"/>
                    </a:ext>
                  </a:extLst>
                </p:cNvPr>
                <p:cNvPicPr>
                  <a:picLocks noChangeAspect="1"/>
                </p:cNvPicPr>
                <p:nvPr/>
              </p:nvPicPr>
              <p:blipFill>
                <a:blip r:embed="rId8"/>
                <a:stretch>
                  <a:fillRect/>
                </a:stretch>
              </p:blipFill>
              <p:spPr>
                <a:xfrm>
                  <a:off x="4374028" y="4221054"/>
                  <a:ext cx="469963" cy="469963"/>
                </a:xfrm>
                <a:prstGeom prst="rect">
                  <a:avLst/>
                </a:prstGeom>
              </p:spPr>
            </p:pic>
          </p:grpSp>
          <p:sp>
            <p:nvSpPr>
              <p:cNvPr id="14" name="Rectangle: Rounded Corners 13">
                <a:extLst>
                  <a:ext uri="{FF2B5EF4-FFF2-40B4-BE49-F238E27FC236}">
                    <a16:creationId xmlns:a16="http://schemas.microsoft.com/office/drawing/2014/main" id="{DA63F17C-9522-9503-3375-FC0154C01F47}"/>
                  </a:ext>
                </a:extLst>
              </p:cNvPr>
              <p:cNvSpPr/>
              <p:nvPr/>
            </p:nvSpPr>
            <p:spPr>
              <a:xfrm>
                <a:off x="6285711" y="3141234"/>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Tiêu</a:t>
                </a:r>
                <a:r>
                  <a:rPr lang="en-US" sz="4800" b="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chí đánh giá</a:t>
                </a:r>
                <a:endPar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endParaRPr>
              </a:p>
            </p:txBody>
          </p:sp>
        </p:grpSp>
      </p:grpSp>
      <p:grpSp>
        <p:nvGrpSpPr>
          <p:cNvPr id="24" name="Group 23">
            <a:extLst>
              <a:ext uri="{FF2B5EF4-FFF2-40B4-BE49-F238E27FC236}">
                <a16:creationId xmlns:a16="http://schemas.microsoft.com/office/drawing/2014/main" id="{B36E13EC-DC06-1441-F882-DE0F4B0372B6}"/>
              </a:ext>
            </a:extLst>
          </p:cNvPr>
          <p:cNvGrpSpPr/>
          <p:nvPr/>
        </p:nvGrpSpPr>
        <p:grpSpPr>
          <a:xfrm>
            <a:off x="194334" y="2816593"/>
            <a:ext cx="5605176" cy="3535722"/>
            <a:chOff x="147132" y="2825189"/>
            <a:chExt cx="5605176" cy="3535722"/>
          </a:xfrm>
        </p:grpSpPr>
        <p:pic>
          <p:nvPicPr>
            <p:cNvPr id="25" name="Picture 21">
              <a:extLst>
                <a:ext uri="{FF2B5EF4-FFF2-40B4-BE49-F238E27FC236}">
                  <a16:creationId xmlns:a16="http://schemas.microsoft.com/office/drawing/2014/main" id="{1CE778C9-2BDF-08F2-3685-1ED0971FABEC}"/>
                </a:ext>
              </a:extLst>
            </p:cNvPr>
            <p:cNvPicPr>
              <a:picLocks noChangeAspect="1"/>
            </p:cNvPicPr>
            <p:nvPr/>
          </p:nvPicPr>
          <p:blipFill>
            <a:blip r:embed="rId9"/>
            <a:srcRect/>
            <a:stretch>
              <a:fillRect/>
            </a:stretch>
          </p:blipFill>
          <p:spPr>
            <a:xfrm>
              <a:off x="147132" y="2825189"/>
              <a:ext cx="1674077" cy="1533873"/>
            </a:xfrm>
            <a:prstGeom prst="rect">
              <a:avLst/>
            </a:prstGeom>
          </p:spPr>
        </p:pic>
        <p:grpSp>
          <p:nvGrpSpPr>
            <p:cNvPr id="26" name="Group 25">
              <a:extLst>
                <a:ext uri="{FF2B5EF4-FFF2-40B4-BE49-F238E27FC236}">
                  <a16:creationId xmlns:a16="http://schemas.microsoft.com/office/drawing/2014/main" id="{E463376B-CAC3-4E29-900A-FE70AEA7ACC4}"/>
                </a:ext>
              </a:extLst>
            </p:cNvPr>
            <p:cNvGrpSpPr/>
            <p:nvPr/>
          </p:nvGrpSpPr>
          <p:grpSpPr>
            <a:xfrm>
              <a:off x="191198" y="3576378"/>
              <a:ext cx="5561110" cy="2784533"/>
              <a:chOff x="226098" y="3169228"/>
              <a:chExt cx="5561110" cy="2784533"/>
            </a:xfrm>
          </p:grpSpPr>
          <p:sp>
            <p:nvSpPr>
              <p:cNvPr id="27" name="Rectangle: Rounded Corners 26">
                <a:extLst>
                  <a:ext uri="{FF2B5EF4-FFF2-40B4-BE49-F238E27FC236}">
                    <a16:creationId xmlns:a16="http://schemas.microsoft.com/office/drawing/2014/main" id="{8D2CDCED-BB90-B4E9-F16A-8E6F3E9D6A1A}"/>
                  </a:ext>
                </a:extLst>
              </p:cNvPr>
              <p:cNvSpPr/>
              <p:nvPr/>
            </p:nvSpPr>
            <p:spPr>
              <a:xfrm>
                <a:off x="226098" y="3789681"/>
                <a:ext cx="5561110" cy="2164080"/>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68325" algn="just">
                  <a:lnSpc>
                    <a:spcPct val="120000"/>
                  </a:lnSpc>
                </a:pPr>
                <a:r>
                  <a:rPr lang="en-US" sz="3600" b="0" i="0" dirty="0" err="1">
                    <a:solidFill>
                      <a:srgbClr val="000000"/>
                    </a:solidFill>
                    <a:effectLst/>
                    <a:latin typeface="UTM Duepuntozero" panose="02040603050506020204" pitchFamily="18" charset="0"/>
                  </a:rPr>
                  <a:t>Phân</a:t>
                </a:r>
                <a:r>
                  <a:rPr lang="en-US" sz="3600" b="0" i="0" dirty="0">
                    <a:solidFill>
                      <a:srgbClr val="000000"/>
                    </a:solidFill>
                    <a:effectLst/>
                    <a:latin typeface="UTM Duepuntozero" panose="02040603050506020204" pitchFamily="18" charset="0"/>
                  </a:rPr>
                  <a:t> </a:t>
                </a:r>
                <a:r>
                  <a:rPr lang="en-US" sz="3600" b="0" i="0" dirty="0" err="1">
                    <a:solidFill>
                      <a:srgbClr val="000000"/>
                    </a:solidFill>
                    <a:effectLst/>
                    <a:latin typeface="UTM Duepuntozero" panose="02040603050506020204" pitchFamily="18" charset="0"/>
                  </a:rPr>
                  <a:t>công</a:t>
                </a:r>
                <a:r>
                  <a:rPr lang="en-US" sz="3600" b="0" i="0" dirty="0">
                    <a:solidFill>
                      <a:srgbClr val="000000"/>
                    </a:solidFill>
                    <a:effectLst/>
                    <a:latin typeface="UTM Duepuntozero" panose="02040603050506020204" pitchFamily="18" charset="0"/>
                  </a:rPr>
                  <a:t> </a:t>
                </a:r>
                <a:r>
                  <a:rPr lang="en-US" sz="3600" b="0" i="0" dirty="0" err="1">
                    <a:solidFill>
                      <a:srgbClr val="000000"/>
                    </a:solidFill>
                    <a:effectLst/>
                    <a:latin typeface="UTM Duepuntozero" panose="02040603050506020204" pitchFamily="18" charset="0"/>
                  </a:rPr>
                  <a:t>đọc</a:t>
                </a:r>
                <a:r>
                  <a:rPr lang="en-US" sz="3600" b="0" i="0" dirty="0">
                    <a:solidFill>
                      <a:srgbClr val="000000"/>
                    </a:solidFill>
                    <a:effectLst/>
                    <a:latin typeface="UTM Duepuntozero" panose="02040603050506020204" pitchFamily="18" charset="0"/>
                  </a:rPr>
                  <a:t> </a:t>
                </a:r>
                <a:r>
                  <a:rPr lang="en-US" sz="3600" b="0" i="0" dirty="0" err="1">
                    <a:solidFill>
                      <a:srgbClr val="000000"/>
                    </a:solidFill>
                    <a:effectLst/>
                    <a:latin typeface="UTM Duepuntozero" panose="02040603050506020204" pitchFamily="18" charset="0"/>
                  </a:rPr>
                  <a:t>theo</a:t>
                </a:r>
                <a:r>
                  <a:rPr lang="en-US" sz="3600" b="0" i="0" dirty="0">
                    <a:solidFill>
                      <a:srgbClr val="000000"/>
                    </a:solidFill>
                    <a:effectLst/>
                    <a:latin typeface="UTM Duepuntozero" panose="02040603050506020204" pitchFamily="18" charset="0"/>
                  </a:rPr>
                  <a:t> </a:t>
                </a:r>
                <a:r>
                  <a:rPr lang="en-US" sz="3600" b="0" i="0" dirty="0" err="1">
                    <a:solidFill>
                      <a:srgbClr val="000000"/>
                    </a:solidFill>
                    <a:effectLst/>
                    <a:latin typeface="UTM Duepuntozero" panose="02040603050506020204" pitchFamily="18" charset="0"/>
                  </a:rPr>
                  <a:t>đoạn</a:t>
                </a:r>
                <a:r>
                  <a:rPr lang="en-US" sz="3600" b="0" i="0" dirty="0">
                    <a:solidFill>
                      <a:srgbClr val="000000"/>
                    </a:solidFill>
                    <a:effectLst/>
                    <a:latin typeface="UTM Duepuntozero" panose="02040603050506020204" pitchFamily="18" charset="0"/>
                  </a:rPr>
                  <a:t>.</a:t>
                </a:r>
              </a:p>
              <a:p>
                <a:pPr marL="568325" algn="just">
                  <a:lnSpc>
                    <a:spcPct val="120000"/>
                  </a:lnSpc>
                </a:pPr>
                <a:r>
                  <a:rPr lang="en-US" sz="3600" b="0" i="0" dirty="0" err="1">
                    <a:solidFill>
                      <a:srgbClr val="000000"/>
                    </a:solidFill>
                    <a:effectLst/>
                    <a:latin typeface="UTM Duepuntozero" panose="02040603050506020204" pitchFamily="18" charset="0"/>
                  </a:rPr>
                  <a:t>Tất</a:t>
                </a:r>
                <a:r>
                  <a:rPr lang="en-US" sz="3600" b="0" i="0" dirty="0">
                    <a:solidFill>
                      <a:srgbClr val="000000"/>
                    </a:solidFill>
                    <a:effectLst/>
                    <a:latin typeface="UTM Duepuntozero" panose="02040603050506020204" pitchFamily="18" charset="0"/>
                  </a:rPr>
                  <a:t> </a:t>
                </a:r>
                <a:r>
                  <a:rPr lang="en-US" sz="3600" b="0" i="0" dirty="0" err="1">
                    <a:solidFill>
                      <a:srgbClr val="000000"/>
                    </a:solidFill>
                    <a:effectLst/>
                    <a:latin typeface="UTM Duepuntozero" panose="02040603050506020204" pitchFamily="18" charset="0"/>
                  </a:rPr>
                  <a:t>cả</a:t>
                </a:r>
                <a:r>
                  <a:rPr lang="en-US" sz="3600" b="0" i="0" dirty="0">
                    <a:solidFill>
                      <a:srgbClr val="000000"/>
                    </a:solidFill>
                    <a:effectLst/>
                    <a:latin typeface="UTM Duepuntozero" panose="02040603050506020204" pitchFamily="18" charset="0"/>
                  </a:rPr>
                  <a:t> </a:t>
                </a:r>
                <a:r>
                  <a:rPr lang="en-US" sz="3600" b="0" i="0" dirty="0" err="1">
                    <a:solidFill>
                      <a:srgbClr val="000000"/>
                    </a:solidFill>
                    <a:effectLst/>
                    <a:latin typeface="UTM Duepuntozero" panose="02040603050506020204" pitchFamily="18" charset="0"/>
                  </a:rPr>
                  <a:t>thành</a:t>
                </a:r>
                <a:r>
                  <a:rPr lang="en-US" sz="3600" b="0" i="0" dirty="0">
                    <a:solidFill>
                      <a:srgbClr val="000000"/>
                    </a:solidFill>
                    <a:effectLst/>
                    <a:latin typeface="UTM Duepuntozero" panose="02040603050506020204" pitchFamily="18" charset="0"/>
                  </a:rPr>
                  <a:t> </a:t>
                </a:r>
                <a:r>
                  <a:rPr lang="en-US" sz="3600" b="0" i="0" dirty="0" err="1">
                    <a:solidFill>
                      <a:srgbClr val="000000"/>
                    </a:solidFill>
                    <a:effectLst/>
                    <a:latin typeface="UTM Duepuntozero" panose="02040603050506020204" pitchFamily="18" charset="0"/>
                  </a:rPr>
                  <a:t>viên</a:t>
                </a:r>
                <a:r>
                  <a:rPr lang="en-US" sz="3600" b="0" i="0" dirty="0">
                    <a:solidFill>
                      <a:srgbClr val="000000"/>
                    </a:solidFill>
                    <a:effectLst/>
                    <a:latin typeface="UTM Duepuntozero" panose="02040603050506020204" pitchFamily="18" charset="0"/>
                  </a:rPr>
                  <a:t> </a:t>
                </a:r>
                <a:r>
                  <a:rPr lang="en-US" sz="3600" b="0" i="0" dirty="0" err="1">
                    <a:solidFill>
                      <a:srgbClr val="000000"/>
                    </a:solidFill>
                    <a:effectLst/>
                    <a:latin typeface="UTM Duepuntozero" panose="02040603050506020204" pitchFamily="18" charset="0"/>
                  </a:rPr>
                  <a:t>đều</a:t>
                </a:r>
                <a:r>
                  <a:rPr lang="en-US" sz="3600" b="0" i="0" dirty="0">
                    <a:solidFill>
                      <a:srgbClr val="000000"/>
                    </a:solidFill>
                    <a:effectLst/>
                    <a:latin typeface="UTM Duepuntozero" panose="02040603050506020204" pitchFamily="18" charset="0"/>
                  </a:rPr>
                  <a:t> </a:t>
                </a:r>
                <a:r>
                  <a:rPr lang="en-US" sz="3600" b="0" i="0" dirty="0" err="1">
                    <a:solidFill>
                      <a:srgbClr val="000000"/>
                    </a:solidFill>
                    <a:effectLst/>
                    <a:latin typeface="UTM Duepuntozero" panose="02040603050506020204" pitchFamily="18" charset="0"/>
                  </a:rPr>
                  <a:t>đọc</a:t>
                </a:r>
                <a:r>
                  <a:rPr lang="en-US" sz="3600" b="0" i="0" dirty="0">
                    <a:solidFill>
                      <a:srgbClr val="000000"/>
                    </a:solidFill>
                    <a:effectLst/>
                    <a:latin typeface="UTM Duepuntozero" panose="02040603050506020204" pitchFamily="18" charset="0"/>
                  </a:rPr>
                  <a:t>.</a:t>
                </a:r>
              </a:p>
              <a:p>
                <a:pPr marL="568325" algn="just">
                  <a:lnSpc>
                    <a:spcPct val="120000"/>
                  </a:lnSpc>
                </a:pPr>
                <a:r>
                  <a:rPr lang="en-US" sz="3600" dirty="0" err="1">
                    <a:solidFill>
                      <a:srgbClr val="000000"/>
                    </a:solidFill>
                    <a:latin typeface="UTM Duepuntozero" panose="02040603050506020204" pitchFamily="18" charset="0"/>
                  </a:rPr>
                  <a:t>Giải</a:t>
                </a:r>
                <a:r>
                  <a:rPr lang="en-US" sz="3600" dirty="0">
                    <a:solidFill>
                      <a:srgbClr val="000000"/>
                    </a:solidFill>
                    <a:latin typeface="UTM Duepuntozero" panose="02040603050506020204" pitchFamily="18" charset="0"/>
                  </a:rPr>
                  <a:t> </a:t>
                </a:r>
                <a:r>
                  <a:rPr lang="en-US" sz="3600" dirty="0" err="1">
                    <a:solidFill>
                      <a:srgbClr val="000000"/>
                    </a:solidFill>
                    <a:latin typeface="UTM Duepuntozero" panose="02040603050506020204" pitchFamily="18" charset="0"/>
                  </a:rPr>
                  <a:t>nghĩa</a:t>
                </a:r>
                <a:r>
                  <a:rPr lang="en-US" sz="3600" dirty="0">
                    <a:solidFill>
                      <a:srgbClr val="000000"/>
                    </a:solidFill>
                    <a:latin typeface="UTM Duepuntozero" panose="02040603050506020204" pitchFamily="18" charset="0"/>
                  </a:rPr>
                  <a:t> </a:t>
                </a:r>
                <a:r>
                  <a:rPr lang="en-US" sz="3600" dirty="0" err="1">
                    <a:solidFill>
                      <a:srgbClr val="000000"/>
                    </a:solidFill>
                    <a:latin typeface="UTM Duepuntozero" panose="02040603050506020204" pitchFamily="18" charset="0"/>
                  </a:rPr>
                  <a:t>từ</a:t>
                </a:r>
                <a:r>
                  <a:rPr lang="en-US" sz="3600" dirty="0">
                    <a:solidFill>
                      <a:srgbClr val="000000"/>
                    </a:solidFill>
                    <a:latin typeface="UTM Duepuntozero" panose="02040603050506020204" pitchFamily="18" charset="0"/>
                  </a:rPr>
                  <a:t> </a:t>
                </a:r>
                <a:r>
                  <a:rPr lang="en-US" sz="3600" dirty="0" err="1">
                    <a:solidFill>
                      <a:srgbClr val="000000"/>
                    </a:solidFill>
                    <a:latin typeface="UTM Duepuntozero" panose="02040603050506020204" pitchFamily="18" charset="0"/>
                  </a:rPr>
                  <a:t>cùng</a:t>
                </a:r>
                <a:r>
                  <a:rPr lang="en-US" sz="3600" dirty="0">
                    <a:solidFill>
                      <a:srgbClr val="000000"/>
                    </a:solidFill>
                    <a:latin typeface="UTM Duepuntozero" panose="02040603050506020204" pitchFamily="18" charset="0"/>
                  </a:rPr>
                  <a:t> </a:t>
                </a:r>
                <a:r>
                  <a:rPr lang="en-US" sz="3600" dirty="0" err="1">
                    <a:solidFill>
                      <a:srgbClr val="000000"/>
                    </a:solidFill>
                    <a:latin typeface="UTM Duepuntozero" panose="02040603050506020204" pitchFamily="18" charset="0"/>
                  </a:rPr>
                  <a:t>nhau</a:t>
                </a:r>
                <a:r>
                  <a:rPr lang="en-US" sz="3600" dirty="0">
                    <a:solidFill>
                      <a:srgbClr val="000000"/>
                    </a:solidFill>
                    <a:latin typeface="UTM Duepuntozero" panose="02040603050506020204" pitchFamily="18" charset="0"/>
                  </a:rPr>
                  <a:t>.</a:t>
                </a:r>
                <a:r>
                  <a:rPr lang="en-US" sz="3600" b="0" i="0" dirty="0">
                    <a:solidFill>
                      <a:srgbClr val="000000"/>
                    </a:solidFill>
                    <a:effectLst/>
                    <a:latin typeface="UTM Duepuntozero" panose="02040603050506020204" pitchFamily="18" charset="0"/>
                  </a:rPr>
                  <a:t> </a:t>
                </a:r>
                <a:endParaRPr lang="vi-VN" sz="3600" b="0" i="0" dirty="0">
                  <a:solidFill>
                    <a:srgbClr val="000000"/>
                  </a:solidFill>
                  <a:effectLst/>
                </a:endParaRPr>
              </a:p>
            </p:txBody>
          </p:sp>
          <p:sp>
            <p:nvSpPr>
              <p:cNvPr id="28" name="Rectangle: Rounded Corners 27">
                <a:extLst>
                  <a:ext uri="{FF2B5EF4-FFF2-40B4-BE49-F238E27FC236}">
                    <a16:creationId xmlns:a16="http://schemas.microsoft.com/office/drawing/2014/main" id="{BDD51B39-4019-388E-582B-DE15F9CFFDE1}"/>
                  </a:ext>
                </a:extLst>
              </p:cNvPr>
              <p:cNvSpPr/>
              <p:nvPr/>
            </p:nvSpPr>
            <p:spPr>
              <a:xfrm>
                <a:off x="1665655" y="3169228"/>
                <a:ext cx="2764691"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Yêu</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Cầu</a:t>
                </a:r>
                <a:endPar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endParaRPr>
              </a:p>
            </p:txBody>
          </p:sp>
          <p:pic>
            <p:nvPicPr>
              <p:cNvPr id="29" name="Picture 28">
                <a:extLst>
                  <a:ext uri="{FF2B5EF4-FFF2-40B4-BE49-F238E27FC236}">
                    <a16:creationId xmlns:a16="http://schemas.microsoft.com/office/drawing/2014/main" id="{DBDAF9EF-6330-93E1-9F82-87151E7DED99}"/>
                  </a:ext>
                </a:extLst>
              </p:cNvPr>
              <p:cNvPicPr>
                <a:picLocks noChangeAspect="1"/>
              </p:cNvPicPr>
              <p:nvPr/>
            </p:nvPicPr>
            <p:blipFill>
              <a:blip r:embed="rId10"/>
              <a:stretch>
                <a:fillRect/>
              </a:stretch>
            </p:blipFill>
            <p:spPr>
              <a:xfrm flipH="1">
                <a:off x="324528" y="3950336"/>
                <a:ext cx="609091" cy="609091"/>
              </a:xfrm>
              <a:prstGeom prst="rect">
                <a:avLst/>
              </a:prstGeom>
            </p:spPr>
          </p:pic>
          <p:pic>
            <p:nvPicPr>
              <p:cNvPr id="30" name="Picture 29">
                <a:extLst>
                  <a:ext uri="{FF2B5EF4-FFF2-40B4-BE49-F238E27FC236}">
                    <a16:creationId xmlns:a16="http://schemas.microsoft.com/office/drawing/2014/main" id="{069C457A-C16B-F6A8-6AEE-D8F763BE0767}"/>
                  </a:ext>
                </a:extLst>
              </p:cNvPr>
              <p:cNvPicPr>
                <a:picLocks noChangeAspect="1"/>
              </p:cNvPicPr>
              <p:nvPr/>
            </p:nvPicPr>
            <p:blipFill>
              <a:blip r:embed="rId10"/>
              <a:stretch>
                <a:fillRect/>
              </a:stretch>
            </p:blipFill>
            <p:spPr>
              <a:xfrm flipH="1">
                <a:off x="324528" y="4544021"/>
                <a:ext cx="609091" cy="609091"/>
              </a:xfrm>
              <a:prstGeom prst="rect">
                <a:avLst/>
              </a:prstGeom>
            </p:spPr>
          </p:pic>
          <p:pic>
            <p:nvPicPr>
              <p:cNvPr id="31" name="Picture 30">
                <a:extLst>
                  <a:ext uri="{FF2B5EF4-FFF2-40B4-BE49-F238E27FC236}">
                    <a16:creationId xmlns:a16="http://schemas.microsoft.com/office/drawing/2014/main" id="{071659D2-0DAA-C3C2-E3D4-527BE91344F8}"/>
                  </a:ext>
                </a:extLst>
              </p:cNvPr>
              <p:cNvPicPr>
                <a:picLocks noChangeAspect="1"/>
              </p:cNvPicPr>
              <p:nvPr/>
            </p:nvPicPr>
            <p:blipFill>
              <a:blip r:embed="rId10"/>
              <a:stretch>
                <a:fillRect/>
              </a:stretch>
            </p:blipFill>
            <p:spPr>
              <a:xfrm flipH="1">
                <a:off x="324528" y="5242918"/>
                <a:ext cx="609091" cy="609091"/>
              </a:xfrm>
              <a:prstGeom prst="rect">
                <a:avLst/>
              </a:prstGeom>
            </p:spPr>
          </p:pic>
        </p:grpSp>
      </p:grpSp>
    </p:spTree>
    <p:extLst>
      <p:ext uri="{BB962C8B-B14F-4D97-AF65-F5344CB8AC3E}">
        <p14:creationId xmlns:p14="http://schemas.microsoft.com/office/powerpoint/2010/main" val="4178937503"/>
      </p:ext>
    </p:extLst>
  </p:cSld>
  <p:clrMapOvr>
    <a:masterClrMapping/>
  </p:clrMapOvr>
  <p:transition spd="slow">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77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77000">
                                          <p:cBhvr additive="base">
                                            <p:cTn id="7" dur="1000" fill="hold"/>
                                            <p:tgtEl>
                                              <p:spTgt spid="4"/>
                                            </p:tgtEl>
                                            <p:attrNameLst>
                                              <p:attrName>ppt_x</p:attrName>
                                            </p:attrNameLst>
                                          </p:cBhvr>
                                          <p:tavLst>
                                            <p:tav tm="0">
                                              <p:val>
                                                <p:strVal val="#ppt_x"/>
                                              </p:val>
                                            </p:tav>
                                            <p:tav tm="100000">
                                              <p:val>
                                                <p:strVal val="#ppt_x"/>
                                              </p:val>
                                            </p:tav>
                                          </p:tavLst>
                                        </p:anim>
                                        <p:anim calcmode="lin" valueType="num" p14:bounceEnd="77000">
                                          <p:cBhvr additive="base">
                                            <p:cTn id="8" dur="10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par>
                              <p:cTn id="9" fill="hold">
                                <p:stCondLst>
                                  <p:cond delay="1000"/>
                                </p:stCondLst>
                                <p:childTnLst>
                                  <p:par>
                                    <p:cTn id="10" presetID="18" presetClass="entr" presetSubtype="6" fill="hold" nodeType="after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strips(downRight)">
                                          <p:cBhvr>
                                            <p:cTn id="12" dur="500"/>
                                            <p:tgtEl>
                                              <p:spTgt spid="24"/>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par>
                                    <p:cTn id="13" presetID="18" presetClass="entr" presetSubtype="6"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strips(downRight)">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1" name="whoosh.wav"/>
                                            </p:tgtEl>
                                          </p:cMediaNode>
                                        </p:audio>
                                      </p:subTnLst>
                                    </p:cTn>
                                  </p:par>
                                </p:childTnLst>
                              </p:cTn>
                            </p:par>
                            <p:par>
                              <p:cTn id="9" fill="hold">
                                <p:stCondLst>
                                  <p:cond delay="1000"/>
                                </p:stCondLst>
                                <p:childTnLst>
                                  <p:par>
                                    <p:cTn id="10" presetID="18" presetClass="entr" presetSubtype="6" fill="hold" nodeType="after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strips(downRight)">
                                          <p:cBhvr>
                                            <p:cTn id="12" dur="500"/>
                                            <p:tgtEl>
                                              <p:spTgt spid="24"/>
                                            </p:tgtEl>
                                          </p:cBhvr>
                                        </p:animEffect>
                                      </p:childTnLst>
                                      <p:subTnLst>
                                        <p:audio>
                                          <p:cMediaNode>
                                            <p:cTn display="0" masterRel="sameClick">
                                              <p:stCondLst>
                                                <p:cond evt="begin" delay="0">
                                                  <p:tn val="10"/>
                                                </p:cond>
                                              </p:stCondLst>
                                              <p:endCondLst>
                                                <p:cond evt="onStopAudio" delay="0">
                                                  <p:tgtEl>
                                                    <p:sldTgt/>
                                                  </p:tgtEl>
                                                </p:cond>
                                              </p:endCondLst>
                                            </p:cTn>
                                            <p:tgtEl>
                                              <p:sndTgt r:embed="rId12" name="chimes.wav"/>
                                            </p:tgtEl>
                                          </p:cMediaNode>
                                        </p:audio>
                                      </p:subTnLst>
                                    </p:cTn>
                                  </p:par>
                                  <p:par>
                                    <p:cTn id="13" presetID="18" presetClass="entr" presetSubtype="6"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strips(downRight)">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1000" b="-11000"/>
          </a:stretch>
        </a:blipFill>
        <a:effectLst/>
      </p:bgPr>
    </p:bg>
    <p:spTree>
      <p:nvGrpSpPr>
        <p:cNvPr id="1" name=""/>
        <p:cNvGrpSpPr/>
        <p:nvPr/>
      </p:nvGrpSpPr>
      <p:grpSpPr>
        <a:xfrm>
          <a:off x="0" y="0"/>
          <a:ext cx="0" cy="0"/>
          <a:chOff x="0" y="0"/>
          <a:chExt cx="0" cy="0"/>
        </a:xfrm>
      </p:grpSpPr>
      <p:grpSp>
        <p:nvGrpSpPr>
          <p:cNvPr id="4" name="Group 1023">
            <a:extLst>
              <a:ext uri="{FF2B5EF4-FFF2-40B4-BE49-F238E27FC236}">
                <a16:creationId xmlns:a16="http://schemas.microsoft.com/office/drawing/2014/main" id="{F6C4AA75-EFD4-A07A-2AC8-AC4836C8DE0F}"/>
              </a:ext>
            </a:extLst>
          </p:cNvPr>
          <p:cNvGrpSpPr/>
          <p:nvPr/>
        </p:nvGrpSpPr>
        <p:grpSpPr>
          <a:xfrm>
            <a:off x="2426350" y="2034129"/>
            <a:ext cx="7339296" cy="728298"/>
            <a:chOff x="2074370" y="-38928"/>
            <a:chExt cx="7339296" cy="728298"/>
          </a:xfrm>
        </p:grpSpPr>
        <p:sp>
          <p:nvSpPr>
            <p:cNvPr id="5" name="TextBox 30">
              <a:extLst>
                <a:ext uri="{FF2B5EF4-FFF2-40B4-BE49-F238E27FC236}">
                  <a16:creationId xmlns:a16="http://schemas.microsoft.com/office/drawing/2014/main" id="{E0703E9E-0476-8888-2373-F4BF68408D14}"/>
                </a:ext>
              </a:extLst>
            </p:cNvPr>
            <p:cNvSpPr txBox="1"/>
            <p:nvPr/>
          </p:nvSpPr>
          <p:spPr>
            <a:xfrm>
              <a:off x="2196085" y="-18516"/>
              <a:ext cx="7095871" cy="707886"/>
            </a:xfrm>
            <a:prstGeom prst="rect">
              <a:avLst/>
            </a:prstGeom>
            <a:noFill/>
          </p:spPr>
          <p:txBody>
            <a:bodyPr wrap="square">
              <a:spAutoFit/>
            </a:bodyPr>
            <a:lstStyle/>
            <a:p>
              <a:pPr algn="ctr"/>
              <a:r>
                <a:rPr lang="en-US" sz="4000">
                  <a:ln w="127000">
                    <a:solidFill>
                      <a:schemeClr val="bg1"/>
                    </a:solidFill>
                  </a:ln>
                  <a:solidFill>
                    <a:schemeClr val="bg1"/>
                  </a:solidFill>
                  <a:effectLst>
                    <a:outerShdw blurRad="50800" dist="38100" dir="2700000" algn="tl" rotWithShape="0">
                      <a:prstClr val="black">
                        <a:alpha val="40000"/>
                      </a:prstClr>
                    </a:outerShdw>
                  </a:effectLst>
                  <a:latin typeface="LNTH-LuoLuoNotangYuanTi 1" pitchFamily="2" charset="-128"/>
                  <a:ea typeface="LNTH-LuoLuoNotangYuanTi 1" pitchFamily="2" charset="-128"/>
                  <a:cs typeface="LNTH-LuoLuoNotangYuanTi 1" pitchFamily="2" charset="-128"/>
                </a:rPr>
                <a:t>Chủ điểm: CHÂN TRỜI RỘNG MỞ</a:t>
              </a:r>
            </a:p>
          </p:txBody>
        </p:sp>
        <p:sp>
          <p:nvSpPr>
            <p:cNvPr id="6" name="TextBox 5">
              <a:extLst>
                <a:ext uri="{FF2B5EF4-FFF2-40B4-BE49-F238E27FC236}">
                  <a16:creationId xmlns:a16="http://schemas.microsoft.com/office/drawing/2014/main" id="{8BA44CA5-3AEB-3227-ADE0-7195E4CFB43F}"/>
                </a:ext>
              </a:extLst>
            </p:cNvPr>
            <p:cNvSpPr txBox="1"/>
            <p:nvPr/>
          </p:nvSpPr>
          <p:spPr>
            <a:xfrm>
              <a:off x="2074370" y="-38928"/>
              <a:ext cx="7339296" cy="707886"/>
            </a:xfrm>
            <a:prstGeom prst="rect">
              <a:avLst/>
            </a:prstGeom>
            <a:noFill/>
          </p:spPr>
          <p:txBody>
            <a:bodyPr wrap="square">
              <a:spAutoFit/>
            </a:bodyPr>
            <a:lstStyle/>
            <a:p>
              <a:pPr algn="ctr"/>
              <a:r>
                <a:rPr lang="en-US" sz="4000">
                  <a:solidFill>
                    <a:srgbClr val="FF0000"/>
                  </a:solidFill>
                  <a:latin typeface="LNTH-LuoLuoNotangYuanTi 1" pitchFamily="2" charset="-128"/>
                  <a:ea typeface="LNTH-LuoLuoNotangYuanTi 1" pitchFamily="2" charset="-128"/>
                  <a:cs typeface="LNTH-LuoLuoNotangYuanTi 1" pitchFamily="2" charset="-128"/>
                </a:rPr>
                <a:t>Chủ điểm: </a:t>
              </a:r>
              <a:r>
                <a:rPr lang="pt-BR" sz="4000">
                  <a:solidFill>
                    <a:srgbClr val="FF0000"/>
                  </a:solidFill>
                  <a:latin typeface="LNTH-LuoLuoNotangYuanTi 1" pitchFamily="2" charset="-128"/>
                  <a:ea typeface="LNTH-LuoLuoNotangYuanTi 1" pitchFamily="2" charset="-128"/>
                  <a:cs typeface="LNTH-LuoLuoNotangYuanTi 1" pitchFamily="2" charset="-128"/>
                </a:rPr>
                <a:t>CHÂN TRỜI RỘNG MỞ</a:t>
              </a:r>
            </a:p>
          </p:txBody>
        </p:sp>
      </p:grpSp>
      <p:grpSp>
        <p:nvGrpSpPr>
          <p:cNvPr id="7" name="Group 29">
            <a:extLst>
              <a:ext uri="{FF2B5EF4-FFF2-40B4-BE49-F238E27FC236}">
                <a16:creationId xmlns:a16="http://schemas.microsoft.com/office/drawing/2014/main" id="{4E069C4C-901A-7C54-2578-54EC8AC7A5AF}"/>
              </a:ext>
            </a:extLst>
          </p:cNvPr>
          <p:cNvGrpSpPr/>
          <p:nvPr/>
        </p:nvGrpSpPr>
        <p:grpSpPr>
          <a:xfrm>
            <a:off x="4574986" y="3200519"/>
            <a:ext cx="3042026" cy="713774"/>
            <a:chOff x="4213010" y="-770383"/>
            <a:chExt cx="3042026" cy="713774"/>
          </a:xfrm>
        </p:grpSpPr>
        <p:sp>
          <p:nvSpPr>
            <p:cNvPr id="8" name="TextBox 27">
              <a:extLst>
                <a:ext uri="{FF2B5EF4-FFF2-40B4-BE49-F238E27FC236}">
                  <a16:creationId xmlns:a16="http://schemas.microsoft.com/office/drawing/2014/main" id="{2296B5D4-EF6B-30BC-2DAC-C46011B2317B}"/>
                </a:ext>
              </a:extLst>
            </p:cNvPr>
            <p:cNvSpPr txBox="1"/>
            <p:nvPr/>
          </p:nvSpPr>
          <p:spPr>
            <a:xfrm>
              <a:off x="4213011" y="-770383"/>
              <a:ext cx="3042025" cy="707886"/>
            </a:xfrm>
            <a:prstGeom prst="rect">
              <a:avLst/>
            </a:prstGeom>
            <a:noFill/>
          </p:spPr>
          <p:txBody>
            <a:bodyPr wrap="square">
              <a:spAutoFit/>
            </a:bodyPr>
            <a:lstStyle/>
            <a:p>
              <a:pPr algn="ctr"/>
              <a:r>
                <a:rPr lang="en-US" sz="4000">
                  <a:ln w="127000">
                    <a:solidFill>
                      <a:schemeClr val="bg1"/>
                    </a:solidFill>
                  </a:ln>
                  <a:solidFill>
                    <a:schemeClr val="bg1"/>
                  </a:solidFill>
                  <a:effectLst>
                    <a:outerShdw blurRad="50800" dist="38100" dir="2700000" algn="tl" rotWithShape="0">
                      <a:prstClr val="black">
                        <a:alpha val="40000"/>
                      </a:prstClr>
                    </a:outerShdw>
                  </a:effectLst>
                  <a:latin typeface="UTM Duepuntozero" panose="02040603050506020204" pitchFamily="18" charset="0"/>
                  <a:cs typeface="Arial" panose="020B0604020202020204" pitchFamily="34" charset="0"/>
                </a:rPr>
                <a:t>Bài 1</a:t>
              </a:r>
              <a:endParaRPr lang="vi-VN" sz="4000">
                <a:ln w="127000">
                  <a:solidFill>
                    <a:schemeClr val="bg1"/>
                  </a:solidFill>
                </a:ln>
                <a:solidFill>
                  <a:schemeClr val="bg1"/>
                </a:solidFill>
                <a:effectLst>
                  <a:outerShdw blurRad="50800" dist="38100" dir="2700000" algn="tl" rotWithShape="0">
                    <a:prstClr val="black">
                      <a:alpha val="40000"/>
                    </a:prstClr>
                  </a:outerShdw>
                </a:effectLst>
                <a:cs typeface="Arial" panose="020B0604020202020204" pitchFamily="34" charset="0"/>
              </a:endParaRPr>
            </a:p>
          </p:txBody>
        </p:sp>
        <p:sp>
          <p:nvSpPr>
            <p:cNvPr id="9" name="TextBox 19">
              <a:extLst>
                <a:ext uri="{FF2B5EF4-FFF2-40B4-BE49-F238E27FC236}">
                  <a16:creationId xmlns:a16="http://schemas.microsoft.com/office/drawing/2014/main" id="{2D2AE25B-4890-AF9F-7C40-D8A2EA041B00}"/>
                </a:ext>
              </a:extLst>
            </p:cNvPr>
            <p:cNvSpPr txBox="1"/>
            <p:nvPr/>
          </p:nvSpPr>
          <p:spPr>
            <a:xfrm>
              <a:off x="4213010" y="-764495"/>
              <a:ext cx="3042025" cy="707886"/>
            </a:xfrm>
            <a:prstGeom prst="rect">
              <a:avLst/>
            </a:prstGeom>
            <a:noFill/>
          </p:spPr>
          <p:txBody>
            <a:bodyPr wrap="square">
              <a:spAutoFit/>
            </a:bodyPr>
            <a:lstStyle/>
            <a:p>
              <a:pPr algn="ctr"/>
              <a:r>
                <a:rPr lang="en-US" sz="4000" b="1">
                  <a:ln>
                    <a:solidFill>
                      <a:srgbClr val="FF0000"/>
                    </a:solidFill>
                  </a:ln>
                  <a:solidFill>
                    <a:srgbClr val="FFFF00"/>
                  </a:solidFill>
                  <a:latin typeface="UTM Duepuntozero" panose="02040603050506020204" pitchFamily="18" charset="0"/>
                </a:rPr>
                <a:t>Bài 1</a:t>
              </a:r>
              <a:endParaRPr lang="vi-VN" sz="4000" b="1">
                <a:ln>
                  <a:solidFill>
                    <a:srgbClr val="FF0000"/>
                  </a:solidFill>
                </a:ln>
                <a:solidFill>
                  <a:srgbClr val="FFFF00"/>
                </a:solidFill>
              </a:endParaRPr>
            </a:p>
          </p:txBody>
        </p:sp>
      </p:grpSp>
      <p:sp>
        <p:nvSpPr>
          <p:cNvPr id="10" name="TextBox 6">
            <a:extLst>
              <a:ext uri="{FF2B5EF4-FFF2-40B4-BE49-F238E27FC236}">
                <a16:creationId xmlns:a16="http://schemas.microsoft.com/office/drawing/2014/main" id="{3AE6F4ED-7B5F-902D-E0B2-95A8FE1EC77C}"/>
              </a:ext>
            </a:extLst>
          </p:cNvPr>
          <p:cNvSpPr txBox="1"/>
          <p:nvPr/>
        </p:nvSpPr>
        <p:spPr>
          <a:xfrm>
            <a:off x="2796417" y="179772"/>
            <a:ext cx="6599162" cy="707886"/>
          </a:xfrm>
          <a:prstGeom prst="rect">
            <a:avLst/>
          </a:prstGeom>
          <a:noFill/>
        </p:spPr>
        <p:txBody>
          <a:bodyPr wrap="square" rtlCol="0">
            <a:spAutoFit/>
          </a:bodyPr>
          <a:lstStyle/>
          <a:p>
            <a:pPr algn="ctr"/>
            <a:r>
              <a:rPr lang="en-US" sz="4000" b="1" dirty="0" err="1">
                <a:ln w="127000">
                  <a:solidFill>
                    <a:schemeClr val="bg1"/>
                  </a:solidFill>
                </a:ln>
                <a:solidFill>
                  <a:schemeClr val="bg1"/>
                </a:solidFill>
                <a:latin typeface="UTM Edwardian" panose="02040603050506020204" pitchFamily="18" charset="0"/>
              </a:rPr>
              <a:t>Thứ</a:t>
            </a:r>
            <a:r>
              <a:rPr lang="en-US" sz="4000" b="1" dirty="0">
                <a:ln w="127000">
                  <a:solidFill>
                    <a:schemeClr val="bg1"/>
                  </a:solidFill>
                </a:ln>
                <a:solidFill>
                  <a:schemeClr val="bg1"/>
                </a:solidFill>
                <a:latin typeface="UTM Edwardian" panose="02040603050506020204" pitchFamily="18" charset="0"/>
              </a:rPr>
              <a:t> … </a:t>
            </a:r>
            <a:r>
              <a:rPr lang="en-US" sz="4000" b="1" dirty="0" err="1">
                <a:ln w="127000">
                  <a:solidFill>
                    <a:schemeClr val="bg1"/>
                  </a:solidFill>
                </a:ln>
                <a:solidFill>
                  <a:schemeClr val="bg1"/>
                </a:solidFill>
                <a:latin typeface="UTM Edwardian" panose="02040603050506020204" pitchFamily="18" charset="0"/>
              </a:rPr>
              <a:t>ngày</a:t>
            </a:r>
            <a:r>
              <a:rPr lang="en-US" sz="4000" b="1" dirty="0">
                <a:ln w="127000">
                  <a:solidFill>
                    <a:schemeClr val="bg1"/>
                  </a:solidFill>
                </a:ln>
                <a:solidFill>
                  <a:schemeClr val="bg1"/>
                </a:solidFill>
                <a:latin typeface="UTM Edwardian" panose="02040603050506020204" pitchFamily="18" charset="0"/>
              </a:rPr>
              <a:t> ... </a:t>
            </a:r>
            <a:r>
              <a:rPr lang="en-US" sz="4000" b="1" dirty="0" err="1">
                <a:ln w="127000">
                  <a:solidFill>
                    <a:schemeClr val="bg1"/>
                  </a:solidFill>
                </a:ln>
                <a:solidFill>
                  <a:schemeClr val="bg1"/>
                </a:solidFill>
                <a:latin typeface="UTM Edwardian" panose="02040603050506020204" pitchFamily="18" charset="0"/>
              </a:rPr>
              <a:t>tháng</a:t>
            </a:r>
            <a:r>
              <a:rPr lang="en-US" sz="4000" b="1" dirty="0">
                <a:ln w="127000">
                  <a:solidFill>
                    <a:schemeClr val="bg1"/>
                  </a:solidFill>
                </a:ln>
                <a:solidFill>
                  <a:schemeClr val="bg1"/>
                </a:solidFill>
                <a:latin typeface="UTM Edwardian" panose="02040603050506020204" pitchFamily="18" charset="0"/>
              </a:rPr>
              <a:t> … </a:t>
            </a:r>
            <a:r>
              <a:rPr lang="en-US" sz="4000" b="1" dirty="0" err="1">
                <a:ln w="127000">
                  <a:solidFill>
                    <a:schemeClr val="bg1"/>
                  </a:solidFill>
                </a:ln>
                <a:solidFill>
                  <a:schemeClr val="bg1"/>
                </a:solidFill>
                <a:latin typeface="UTM Edwardian" panose="02040603050506020204" pitchFamily="18" charset="0"/>
              </a:rPr>
              <a:t>năm</a:t>
            </a:r>
            <a:r>
              <a:rPr lang="en-US" sz="4000" b="1" dirty="0">
                <a:ln w="127000">
                  <a:solidFill>
                    <a:schemeClr val="bg1"/>
                  </a:solidFill>
                </a:ln>
                <a:solidFill>
                  <a:schemeClr val="bg1"/>
                </a:solidFill>
                <a:latin typeface="UTM Edwardian" panose="02040603050506020204" pitchFamily="18" charset="0"/>
              </a:rPr>
              <a:t> ...</a:t>
            </a:r>
          </a:p>
        </p:txBody>
      </p:sp>
      <p:sp>
        <p:nvSpPr>
          <p:cNvPr id="11" name="TextBox 6">
            <a:extLst>
              <a:ext uri="{FF2B5EF4-FFF2-40B4-BE49-F238E27FC236}">
                <a16:creationId xmlns:a16="http://schemas.microsoft.com/office/drawing/2014/main" id="{E1228AD9-ADC1-30E2-6B85-54BE84FBFDD5}"/>
              </a:ext>
            </a:extLst>
          </p:cNvPr>
          <p:cNvSpPr txBox="1"/>
          <p:nvPr/>
        </p:nvSpPr>
        <p:spPr>
          <a:xfrm>
            <a:off x="2796417" y="180624"/>
            <a:ext cx="6599162" cy="707886"/>
          </a:xfrm>
          <a:prstGeom prst="rect">
            <a:avLst/>
          </a:prstGeom>
          <a:noFill/>
        </p:spPr>
        <p:txBody>
          <a:bodyPr wrap="square" rtlCol="0">
            <a:spAutoFit/>
          </a:bodyPr>
          <a:lstStyle/>
          <a:p>
            <a:pPr algn="ctr"/>
            <a:r>
              <a:rPr lang="en-US" sz="4000" b="1" dirty="0" err="1">
                <a:ln w="0"/>
                <a:latin typeface="UTM Edwardian" panose="02040603050506020204" pitchFamily="18" charset="0"/>
              </a:rPr>
              <a:t>Thứ</a:t>
            </a:r>
            <a:r>
              <a:rPr lang="en-US" sz="4000" b="1" dirty="0">
                <a:ln w="0"/>
                <a:latin typeface="UTM Edwardian" panose="02040603050506020204" pitchFamily="18" charset="0"/>
              </a:rPr>
              <a:t> … </a:t>
            </a:r>
            <a:r>
              <a:rPr lang="en-US" sz="4000" b="1" dirty="0" err="1">
                <a:ln w="0"/>
                <a:latin typeface="UTM Edwardian" panose="02040603050506020204" pitchFamily="18" charset="0"/>
              </a:rPr>
              <a:t>ngày</a:t>
            </a:r>
            <a:r>
              <a:rPr lang="en-US" sz="4000" b="1" dirty="0">
                <a:ln w="0"/>
                <a:latin typeface="UTM Edwardian" panose="02040603050506020204" pitchFamily="18" charset="0"/>
              </a:rPr>
              <a:t> ... </a:t>
            </a:r>
            <a:r>
              <a:rPr lang="en-US" sz="4000" b="1" dirty="0" err="1">
                <a:ln w="0"/>
                <a:latin typeface="UTM Edwardian" panose="02040603050506020204" pitchFamily="18" charset="0"/>
              </a:rPr>
              <a:t>tháng</a:t>
            </a:r>
            <a:r>
              <a:rPr lang="en-US" sz="4000" b="1" dirty="0">
                <a:ln w="0"/>
                <a:latin typeface="UTM Edwardian" panose="02040603050506020204" pitchFamily="18" charset="0"/>
              </a:rPr>
              <a:t> … </a:t>
            </a:r>
            <a:r>
              <a:rPr lang="en-US" sz="4000" b="1" dirty="0" err="1">
                <a:ln w="0"/>
                <a:latin typeface="UTM Edwardian" panose="02040603050506020204" pitchFamily="18" charset="0"/>
              </a:rPr>
              <a:t>năm</a:t>
            </a:r>
            <a:r>
              <a:rPr lang="en-US" sz="4000" b="1" dirty="0">
                <a:ln w="0"/>
                <a:latin typeface="UTM Edwardian" panose="02040603050506020204" pitchFamily="18" charset="0"/>
              </a:rPr>
              <a:t> ...</a:t>
            </a:r>
            <a:endParaRPr lang="en-US" sz="4000" b="1" dirty="0">
              <a:latin typeface="UTM Edwardian" panose="02040603050506020204" pitchFamily="18" charset="0"/>
            </a:endParaRPr>
          </a:p>
        </p:txBody>
      </p:sp>
      <p:sp>
        <p:nvSpPr>
          <p:cNvPr id="12" name="TextBox 5">
            <a:extLst>
              <a:ext uri="{FF2B5EF4-FFF2-40B4-BE49-F238E27FC236}">
                <a16:creationId xmlns:a16="http://schemas.microsoft.com/office/drawing/2014/main" id="{7B8577B7-A40A-64A6-FF67-BCDC0F2F0485}"/>
              </a:ext>
            </a:extLst>
          </p:cNvPr>
          <p:cNvSpPr txBox="1"/>
          <p:nvPr/>
        </p:nvSpPr>
        <p:spPr>
          <a:xfrm>
            <a:off x="676012" y="4019849"/>
            <a:ext cx="10839975" cy="1446550"/>
          </a:xfrm>
          <a:prstGeom prst="rect">
            <a:avLst/>
          </a:prstGeom>
          <a:noFill/>
        </p:spPr>
        <p:txBody>
          <a:bodyPr wrap="square">
            <a:spAutoFit/>
          </a:bodyPr>
          <a:lstStyle/>
          <a:p>
            <a:pPr algn="ctr"/>
            <a:r>
              <a:rPr lang="en-US" sz="8800" b="1">
                <a:ln w="190500">
                  <a:solidFill>
                    <a:schemeClr val="bg1"/>
                  </a:solidFill>
                  <a:prstDash val="solid"/>
                </a:ln>
                <a:solidFill>
                  <a:schemeClr val="bg1"/>
                </a:solidFill>
                <a:effectLst>
                  <a:outerShdw blurRad="12700" dist="38100" dir="2700000" algn="tl" rotWithShape="0">
                    <a:schemeClr val="accent5">
                      <a:lumMod val="60000"/>
                      <a:lumOff val="40000"/>
                    </a:schemeClr>
                  </a:outerShdw>
                </a:effectLst>
                <a:latin typeface="iCiel Pony" panose="02000000000000000000" pitchFamily="2" charset="0"/>
              </a:rPr>
              <a:t>LỜI HỨA</a:t>
            </a:r>
          </a:p>
        </p:txBody>
      </p:sp>
      <p:sp>
        <p:nvSpPr>
          <p:cNvPr id="13" name="TextBox 5">
            <a:extLst>
              <a:ext uri="{FF2B5EF4-FFF2-40B4-BE49-F238E27FC236}">
                <a16:creationId xmlns:a16="http://schemas.microsoft.com/office/drawing/2014/main" id="{16742448-F9D4-E6E8-92EF-EAD708DE67AE}"/>
              </a:ext>
            </a:extLst>
          </p:cNvPr>
          <p:cNvSpPr txBox="1"/>
          <p:nvPr/>
        </p:nvSpPr>
        <p:spPr>
          <a:xfrm>
            <a:off x="856937" y="4013961"/>
            <a:ext cx="10478124" cy="1446550"/>
          </a:xfrm>
          <a:prstGeom prst="rect">
            <a:avLst/>
          </a:prstGeom>
          <a:noFill/>
        </p:spPr>
        <p:txBody>
          <a:bodyPr wrap="square">
            <a:spAutoFit/>
          </a:bodyPr>
          <a:lstStyle/>
          <a:p>
            <a:pPr algn="ctr"/>
            <a:r>
              <a:rPr lang="en-US" sz="8800" b="1">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rPr>
              <a:t>L</a:t>
            </a:r>
            <a:r>
              <a:rPr lang="en-US" sz="8800" b="1">
                <a:ln w="28575">
                  <a:solidFill>
                    <a:srgbClr val="002060"/>
                  </a:solidFill>
                  <a:prstDash val="solid"/>
                </a:ln>
                <a:solidFill>
                  <a:schemeClr val="accent4"/>
                </a:solidFill>
                <a:effectLst>
                  <a:outerShdw blurRad="12700" dist="38100" dir="2700000" algn="tl" rotWithShape="0">
                    <a:schemeClr val="accent5">
                      <a:lumMod val="60000"/>
                      <a:lumOff val="40000"/>
                    </a:schemeClr>
                  </a:outerShdw>
                </a:effectLst>
                <a:latin typeface="iCiel Pony" panose="02000000000000000000" pitchFamily="2" charset="0"/>
              </a:rPr>
              <a:t>Ờ</a:t>
            </a:r>
            <a:r>
              <a:rPr lang="en-US" sz="8800" b="1">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iCiel Pony" panose="02000000000000000000" pitchFamily="2" charset="0"/>
              </a:rPr>
              <a:t>I </a:t>
            </a:r>
            <a:r>
              <a:rPr lang="en-US" sz="8800" b="1">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iCiel Pony" panose="02000000000000000000" pitchFamily="2" charset="0"/>
              </a:rPr>
              <a:t>H</a:t>
            </a:r>
            <a:r>
              <a:rPr lang="en-US" sz="8800" b="1">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iCiel Pony" panose="02000000000000000000" pitchFamily="2" charset="0"/>
              </a:rPr>
              <a:t>Ứ</a:t>
            </a:r>
            <a:r>
              <a:rPr lang="en-US" sz="8800" b="1">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iCiel Pony" panose="02000000000000000000" pitchFamily="2" charset="0"/>
              </a:rPr>
              <a:t>A</a:t>
            </a:r>
            <a:endParaRPr lang="en-US" sz="88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iCiel Pony" panose="02000000000000000000" pitchFamily="2" charset="0"/>
            </a:endParaRPr>
          </a:p>
        </p:txBody>
      </p:sp>
      <p:pic>
        <p:nvPicPr>
          <p:cNvPr id="14" name="Picture 5">
            <a:extLst>
              <a:ext uri="{FF2B5EF4-FFF2-40B4-BE49-F238E27FC236}">
                <a16:creationId xmlns:a16="http://schemas.microsoft.com/office/drawing/2014/main" id="{DDA4CA47-E179-79FC-8721-BB66BD68C140}"/>
              </a:ext>
            </a:extLst>
          </p:cNvPr>
          <p:cNvPicPr>
            <a:picLocks noChangeAspect="1"/>
          </p:cNvPicPr>
          <p:nvPr/>
        </p:nvPicPr>
        <p:blipFill>
          <a:blip r:embed="rId4"/>
          <a:stretch>
            <a:fillRect/>
          </a:stretch>
        </p:blipFill>
        <p:spPr>
          <a:xfrm>
            <a:off x="4574986" y="1089873"/>
            <a:ext cx="2820916" cy="944256"/>
          </a:xfrm>
          <a:prstGeom prst="rect">
            <a:avLst/>
          </a:prstGeom>
        </p:spPr>
      </p:pic>
    </p:spTree>
    <p:extLst>
      <p:ext uri="{BB962C8B-B14F-4D97-AF65-F5344CB8AC3E}">
        <p14:creationId xmlns:p14="http://schemas.microsoft.com/office/powerpoint/2010/main" val="263163228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par>
                                    <p:cTn id="15" presetID="22" presetClass="entr" presetSubtype="4" fill="hold" nodeType="withEffect">
                                      <p:stCondLst>
                                        <p:cond delay="50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par>
                                    <p:cTn id="18" presetID="2" presetClass="entr" presetSubtype="8" fill="hold" nodeType="withEffect" p14:presetBounceEnd="60000">
                                      <p:stCondLst>
                                        <p:cond delay="1100"/>
                                      </p:stCondLst>
                                      <p:childTnLst>
                                        <p:set>
                                          <p:cBhvr>
                                            <p:cTn id="19" dur="1" fill="hold">
                                              <p:stCondLst>
                                                <p:cond delay="0"/>
                                              </p:stCondLst>
                                            </p:cTn>
                                            <p:tgtEl>
                                              <p:spTgt spid="4"/>
                                            </p:tgtEl>
                                            <p:attrNameLst>
                                              <p:attrName>style.visibility</p:attrName>
                                            </p:attrNameLst>
                                          </p:cBhvr>
                                          <p:to>
                                            <p:strVal val="visible"/>
                                          </p:to>
                                        </p:set>
                                        <p:anim calcmode="lin" valueType="num" p14:bounceEnd="60000">
                                          <p:cBhvr additive="base">
                                            <p:cTn id="20" dur="1000" fill="hold"/>
                                            <p:tgtEl>
                                              <p:spTgt spid="4"/>
                                            </p:tgtEl>
                                            <p:attrNameLst>
                                              <p:attrName>ppt_x</p:attrName>
                                            </p:attrNameLst>
                                          </p:cBhvr>
                                          <p:tavLst>
                                            <p:tav tm="0">
                                              <p:val>
                                                <p:strVal val="0-#ppt_w/2"/>
                                              </p:val>
                                            </p:tav>
                                            <p:tav tm="100000">
                                              <p:val>
                                                <p:strVal val="#ppt_x"/>
                                              </p:val>
                                            </p:tav>
                                          </p:tavLst>
                                        </p:anim>
                                        <p:anim calcmode="lin" valueType="num" p14:bounceEnd="60000">
                                          <p:cBhvr additive="base">
                                            <p:cTn id="21" dur="1000" fill="hold"/>
                                            <p:tgtEl>
                                              <p:spTgt spid="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2" name="click.wav"/>
                                            </p:tgtEl>
                                          </p:cMediaNode>
                                        </p:audio>
                                      </p:subTnLst>
                                    </p:cTn>
                                  </p:par>
                                  <p:par>
                                    <p:cTn id="22" presetID="17" presetClass="entr" presetSubtype="10" fill="hold" nodeType="withEffect">
                                      <p:stCondLst>
                                        <p:cond delay="180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strVal val="#ppt_h"/>
                                              </p:val>
                                            </p:tav>
                                            <p:tav tm="100000">
                                              <p:val>
                                                <p:strVal val="#ppt_h"/>
                                              </p:val>
                                            </p:tav>
                                          </p:tavLst>
                                        </p:anim>
                                      </p:childTnLst>
                                    </p:cTn>
                                  </p:par>
                                </p:childTnLst>
                              </p:cTn>
                            </p:par>
                            <p:par>
                              <p:cTn id="26" fill="hold">
                                <p:stCondLst>
                                  <p:cond delay="2300"/>
                                </p:stCondLst>
                                <p:childTnLst>
                                  <p:par>
                                    <p:cTn id="27" presetID="41" presetClass="entr" presetSubtype="0" fill="hold" grpId="0" nodeType="afterEffect">
                                      <p:stCondLst>
                                        <p:cond delay="0"/>
                                      </p:stCondLst>
                                      <p:iterate type="lt">
                                        <p:tmPct val="10000"/>
                                      </p:iterate>
                                      <p:childTnLst>
                                        <p:set>
                                          <p:cBhvr>
                                            <p:cTn id="28" dur="1" fill="hold">
                                              <p:stCondLst>
                                                <p:cond delay="0"/>
                                              </p:stCondLst>
                                            </p:cTn>
                                            <p:tgtEl>
                                              <p:spTgt spid="12">
                                                <p:txEl>
                                                  <p:pRg st="0" end="0"/>
                                                </p:txEl>
                                              </p:spTgt>
                                            </p:tgtEl>
                                            <p:attrNameLst>
                                              <p:attrName>style.visibility</p:attrName>
                                            </p:attrNameLst>
                                          </p:cBhvr>
                                          <p:to>
                                            <p:strVal val="visible"/>
                                          </p:to>
                                        </p:set>
                                        <p:anim calcmode="lin" valueType="num">
                                          <p:cBhvr>
                                            <p:cTn id="29" dur="500" fill="hold"/>
                                            <p:tgtEl>
                                              <p:spTgt spid="1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30" dur="500" fill="hold"/>
                                            <p:tgtEl>
                                              <p:spTgt spid="12">
                                                <p:txEl>
                                                  <p:pRg st="0" end="0"/>
                                                </p:txEl>
                                              </p:spTgt>
                                            </p:tgtEl>
                                            <p:attrNameLst>
                                              <p:attrName>ppt_y</p:attrName>
                                            </p:attrNameLst>
                                          </p:cBhvr>
                                          <p:tavLst>
                                            <p:tav tm="0">
                                              <p:val>
                                                <p:strVal val="#ppt_y"/>
                                              </p:val>
                                            </p:tav>
                                            <p:tav tm="100000">
                                              <p:val>
                                                <p:strVal val="#ppt_y"/>
                                              </p:val>
                                            </p:tav>
                                          </p:tavLst>
                                        </p:anim>
                                        <p:anim calcmode="lin" valueType="num">
                                          <p:cBhvr>
                                            <p:cTn id="31" dur="500" fill="hold"/>
                                            <p:tgtEl>
                                              <p:spTgt spid="1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2" dur="500" fill="hold"/>
                                            <p:tgtEl>
                                              <p:spTgt spid="1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3" dur="500" tmFilter="0,0; .5, 1; 1, 1"/>
                                            <p:tgtEl>
                                              <p:spTgt spid="12">
                                                <p:txEl>
                                                  <p:pRg st="0" end="0"/>
                                                </p:txEl>
                                              </p:spTgt>
                                            </p:tgtEl>
                                          </p:cBhvr>
                                        </p:animEffect>
                                      </p:childTnLst>
                                    </p:cTn>
                                  </p:par>
                                  <p:par>
                                    <p:cTn id="34" presetID="41" presetClass="entr" presetSubtype="0" fill="hold" grpId="0" nodeType="withEffect">
                                      <p:stCondLst>
                                        <p:cond delay="0"/>
                                      </p:stCondLst>
                                      <p:iterate type="lt">
                                        <p:tmPct val="10000"/>
                                      </p:iterate>
                                      <p:childTnLst>
                                        <p:set>
                                          <p:cBhvr>
                                            <p:cTn id="35" dur="1" fill="hold">
                                              <p:stCondLst>
                                                <p:cond delay="0"/>
                                              </p:stCondLst>
                                            </p:cTn>
                                            <p:tgtEl>
                                              <p:spTgt spid="13">
                                                <p:txEl>
                                                  <p:pRg st="0" end="0"/>
                                                </p:txEl>
                                              </p:spTgt>
                                            </p:tgtEl>
                                            <p:attrNameLst>
                                              <p:attrName>style.visibility</p:attrName>
                                            </p:attrNameLst>
                                          </p:cBhvr>
                                          <p:to>
                                            <p:strVal val="visible"/>
                                          </p:to>
                                        </p:set>
                                        <p:anim calcmode="lin" valueType="num">
                                          <p:cBhvr>
                                            <p:cTn id="36" dur="500" fill="hold"/>
                                            <p:tgtEl>
                                              <p:spTgt spid="1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37" dur="500" fill="hold"/>
                                            <p:tgtEl>
                                              <p:spTgt spid="13">
                                                <p:txEl>
                                                  <p:pRg st="0" end="0"/>
                                                </p:txEl>
                                              </p:spTgt>
                                            </p:tgtEl>
                                            <p:attrNameLst>
                                              <p:attrName>ppt_y</p:attrName>
                                            </p:attrNameLst>
                                          </p:cBhvr>
                                          <p:tavLst>
                                            <p:tav tm="0">
                                              <p:val>
                                                <p:strVal val="#ppt_y"/>
                                              </p:val>
                                            </p:tav>
                                            <p:tav tm="100000">
                                              <p:val>
                                                <p:strVal val="#ppt_y"/>
                                              </p:val>
                                            </p:tav>
                                          </p:tavLst>
                                        </p:anim>
                                        <p:anim calcmode="lin" valueType="num">
                                          <p:cBhvr>
                                            <p:cTn id="38" dur="500" fill="hold"/>
                                            <p:tgtEl>
                                              <p:spTgt spid="1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9" dur="500" fill="hold"/>
                                            <p:tgtEl>
                                              <p:spTgt spid="1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40" dur="500" tmFilter="0,0; .5, 1; 1, 1"/>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build="allAtOnce"/>
          <p:bldP spid="13" grpId="0" build="allAtOnce"/>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par>
                                    <p:cTn id="15" presetID="22" presetClass="entr" presetSubtype="4" fill="hold" nodeType="withEffect">
                                      <p:stCondLst>
                                        <p:cond delay="50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par>
                                    <p:cTn id="18" presetID="2" presetClass="entr" presetSubtype="8" fill="hold" nodeType="withEffect">
                                      <p:stCondLst>
                                        <p:cond delay="110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1000" fill="hold"/>
                                            <p:tgtEl>
                                              <p:spTgt spid="4"/>
                                            </p:tgtEl>
                                            <p:attrNameLst>
                                              <p:attrName>ppt_x</p:attrName>
                                            </p:attrNameLst>
                                          </p:cBhvr>
                                          <p:tavLst>
                                            <p:tav tm="0">
                                              <p:val>
                                                <p:strVal val="0-#ppt_w/2"/>
                                              </p:val>
                                            </p:tav>
                                            <p:tav tm="100000">
                                              <p:val>
                                                <p:strVal val="#ppt_x"/>
                                              </p:val>
                                            </p:tav>
                                          </p:tavLst>
                                        </p:anim>
                                        <p:anim calcmode="lin" valueType="num">
                                          <p:cBhvr additive="base">
                                            <p:cTn id="21" dur="1000" fill="hold"/>
                                            <p:tgtEl>
                                              <p:spTgt spid="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5" name="click.wav"/>
                                            </p:tgtEl>
                                          </p:cMediaNode>
                                        </p:audio>
                                      </p:subTnLst>
                                    </p:cTn>
                                  </p:par>
                                  <p:par>
                                    <p:cTn id="22" presetID="17" presetClass="entr" presetSubtype="10" fill="hold" nodeType="withEffect">
                                      <p:stCondLst>
                                        <p:cond delay="180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strVal val="#ppt_h"/>
                                              </p:val>
                                            </p:tav>
                                            <p:tav tm="100000">
                                              <p:val>
                                                <p:strVal val="#ppt_h"/>
                                              </p:val>
                                            </p:tav>
                                          </p:tavLst>
                                        </p:anim>
                                      </p:childTnLst>
                                    </p:cTn>
                                  </p:par>
                                </p:childTnLst>
                              </p:cTn>
                            </p:par>
                            <p:par>
                              <p:cTn id="26" fill="hold">
                                <p:stCondLst>
                                  <p:cond delay="2300"/>
                                </p:stCondLst>
                                <p:childTnLst>
                                  <p:par>
                                    <p:cTn id="27" presetID="41" presetClass="entr" presetSubtype="0" fill="hold" grpId="0" nodeType="afterEffect">
                                      <p:stCondLst>
                                        <p:cond delay="0"/>
                                      </p:stCondLst>
                                      <p:iterate type="lt">
                                        <p:tmPct val="10000"/>
                                      </p:iterate>
                                      <p:childTnLst>
                                        <p:set>
                                          <p:cBhvr>
                                            <p:cTn id="28" dur="1" fill="hold">
                                              <p:stCondLst>
                                                <p:cond delay="0"/>
                                              </p:stCondLst>
                                            </p:cTn>
                                            <p:tgtEl>
                                              <p:spTgt spid="12">
                                                <p:txEl>
                                                  <p:pRg st="0" end="0"/>
                                                </p:txEl>
                                              </p:spTgt>
                                            </p:tgtEl>
                                            <p:attrNameLst>
                                              <p:attrName>style.visibility</p:attrName>
                                            </p:attrNameLst>
                                          </p:cBhvr>
                                          <p:to>
                                            <p:strVal val="visible"/>
                                          </p:to>
                                        </p:set>
                                        <p:anim calcmode="lin" valueType="num">
                                          <p:cBhvr>
                                            <p:cTn id="29" dur="500" fill="hold"/>
                                            <p:tgtEl>
                                              <p:spTgt spid="1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30" dur="500" fill="hold"/>
                                            <p:tgtEl>
                                              <p:spTgt spid="12">
                                                <p:txEl>
                                                  <p:pRg st="0" end="0"/>
                                                </p:txEl>
                                              </p:spTgt>
                                            </p:tgtEl>
                                            <p:attrNameLst>
                                              <p:attrName>ppt_y</p:attrName>
                                            </p:attrNameLst>
                                          </p:cBhvr>
                                          <p:tavLst>
                                            <p:tav tm="0">
                                              <p:val>
                                                <p:strVal val="#ppt_y"/>
                                              </p:val>
                                            </p:tav>
                                            <p:tav tm="100000">
                                              <p:val>
                                                <p:strVal val="#ppt_y"/>
                                              </p:val>
                                            </p:tav>
                                          </p:tavLst>
                                        </p:anim>
                                        <p:anim calcmode="lin" valueType="num">
                                          <p:cBhvr>
                                            <p:cTn id="31" dur="500" fill="hold"/>
                                            <p:tgtEl>
                                              <p:spTgt spid="1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2" dur="500" fill="hold"/>
                                            <p:tgtEl>
                                              <p:spTgt spid="1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3" dur="500" tmFilter="0,0; .5, 1; 1, 1"/>
                                            <p:tgtEl>
                                              <p:spTgt spid="12">
                                                <p:txEl>
                                                  <p:pRg st="0" end="0"/>
                                                </p:txEl>
                                              </p:spTgt>
                                            </p:tgtEl>
                                          </p:cBhvr>
                                        </p:animEffect>
                                      </p:childTnLst>
                                    </p:cTn>
                                  </p:par>
                                  <p:par>
                                    <p:cTn id="34" presetID="41" presetClass="entr" presetSubtype="0" fill="hold" grpId="0" nodeType="withEffect">
                                      <p:stCondLst>
                                        <p:cond delay="0"/>
                                      </p:stCondLst>
                                      <p:iterate type="lt">
                                        <p:tmPct val="10000"/>
                                      </p:iterate>
                                      <p:childTnLst>
                                        <p:set>
                                          <p:cBhvr>
                                            <p:cTn id="35" dur="1" fill="hold">
                                              <p:stCondLst>
                                                <p:cond delay="0"/>
                                              </p:stCondLst>
                                            </p:cTn>
                                            <p:tgtEl>
                                              <p:spTgt spid="13">
                                                <p:txEl>
                                                  <p:pRg st="0" end="0"/>
                                                </p:txEl>
                                              </p:spTgt>
                                            </p:tgtEl>
                                            <p:attrNameLst>
                                              <p:attrName>style.visibility</p:attrName>
                                            </p:attrNameLst>
                                          </p:cBhvr>
                                          <p:to>
                                            <p:strVal val="visible"/>
                                          </p:to>
                                        </p:set>
                                        <p:anim calcmode="lin" valueType="num">
                                          <p:cBhvr>
                                            <p:cTn id="36" dur="500" fill="hold"/>
                                            <p:tgtEl>
                                              <p:spTgt spid="1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37" dur="500" fill="hold"/>
                                            <p:tgtEl>
                                              <p:spTgt spid="13">
                                                <p:txEl>
                                                  <p:pRg st="0" end="0"/>
                                                </p:txEl>
                                              </p:spTgt>
                                            </p:tgtEl>
                                            <p:attrNameLst>
                                              <p:attrName>ppt_y</p:attrName>
                                            </p:attrNameLst>
                                          </p:cBhvr>
                                          <p:tavLst>
                                            <p:tav tm="0">
                                              <p:val>
                                                <p:strVal val="#ppt_y"/>
                                              </p:val>
                                            </p:tav>
                                            <p:tav tm="100000">
                                              <p:val>
                                                <p:strVal val="#ppt_y"/>
                                              </p:val>
                                            </p:tav>
                                          </p:tavLst>
                                        </p:anim>
                                        <p:anim calcmode="lin" valueType="num">
                                          <p:cBhvr>
                                            <p:cTn id="38" dur="500" fill="hold"/>
                                            <p:tgtEl>
                                              <p:spTgt spid="1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9" dur="500" fill="hold"/>
                                            <p:tgtEl>
                                              <p:spTgt spid="1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40" dur="500" tmFilter="0,0; .5, 1; 1, 1"/>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build="allAtOnce"/>
          <p:bldP spid="13" grpId="0" build="allAtOnce"/>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94CDF9B6-8788-F2C6-7AC6-53B1E13D3EA6}"/>
              </a:ext>
            </a:extLst>
          </p:cNvPr>
          <p:cNvGrpSpPr/>
          <p:nvPr/>
        </p:nvGrpSpPr>
        <p:grpSpPr>
          <a:xfrm>
            <a:off x="3787310" y="2295113"/>
            <a:ext cx="5766947" cy="2797480"/>
            <a:chOff x="6095999" y="3156281"/>
            <a:chExt cx="5766947" cy="2797480"/>
          </a:xfrm>
        </p:grpSpPr>
        <p:sp>
          <p:nvSpPr>
            <p:cNvPr id="10" name="Rectangle: Rounded Corners 9">
              <a:extLst>
                <a:ext uri="{FF2B5EF4-FFF2-40B4-BE49-F238E27FC236}">
                  <a16:creationId xmlns:a16="http://schemas.microsoft.com/office/drawing/2014/main" id="{D40D332F-64D1-94FE-F523-EC881963A854}"/>
                </a:ext>
              </a:extLst>
            </p:cNvPr>
            <p:cNvSpPr/>
            <p:nvPr/>
          </p:nvSpPr>
          <p:spPr>
            <a:xfrm>
              <a:off x="6095999" y="3789681"/>
              <a:ext cx="5766947" cy="2164080"/>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0000"/>
                </a:lnSpc>
              </a:pPr>
              <a:r>
                <a:rPr lang="en-US" sz="3600">
                  <a:solidFill>
                    <a:srgbClr val="000000"/>
                  </a:solidFill>
                  <a:latin typeface="UTM Duepuntozero" panose="02040603050506020204" pitchFamily="18" charset="0"/>
                </a:rPr>
                <a:t> 1. Đọc đúng.</a:t>
              </a:r>
            </a:p>
            <a:p>
              <a:pPr algn="just">
                <a:lnSpc>
                  <a:spcPct val="110000"/>
                </a:lnSpc>
              </a:pPr>
              <a:r>
                <a:rPr lang="en-US" sz="3600">
                  <a:solidFill>
                    <a:srgbClr val="000000"/>
                  </a:solidFill>
                  <a:latin typeface="UTM Duepuntozero" panose="02040603050506020204" pitchFamily="18" charset="0"/>
                </a:rPr>
                <a:t>2. Đọc to, rõ.</a:t>
              </a:r>
            </a:p>
            <a:p>
              <a:pPr algn="just">
                <a:lnSpc>
                  <a:spcPct val="110000"/>
                </a:lnSpc>
              </a:pPr>
              <a:r>
                <a:rPr lang="en-US" sz="3600">
                  <a:solidFill>
                    <a:srgbClr val="000000"/>
                  </a:solidFill>
                  <a:latin typeface="UTM Duepuntozero" panose="02040603050506020204" pitchFamily="18" charset="0"/>
                </a:rPr>
                <a:t>3. Ngắt, nghỉ đúng chỗ.</a:t>
              </a:r>
              <a:endParaRPr lang="vi-VN" sz="3600" b="0" i="0">
                <a:solidFill>
                  <a:srgbClr val="000000"/>
                </a:solidFill>
                <a:effectLst/>
              </a:endParaRPr>
            </a:p>
          </p:txBody>
        </p:sp>
        <p:grpSp>
          <p:nvGrpSpPr>
            <p:cNvPr id="11" name="Group 10">
              <a:extLst>
                <a:ext uri="{FF2B5EF4-FFF2-40B4-BE49-F238E27FC236}">
                  <a16:creationId xmlns:a16="http://schemas.microsoft.com/office/drawing/2014/main" id="{F9267DF3-00A7-2B07-F5DC-3CC0861C8721}"/>
                </a:ext>
              </a:extLst>
            </p:cNvPr>
            <p:cNvGrpSpPr/>
            <p:nvPr/>
          </p:nvGrpSpPr>
          <p:grpSpPr>
            <a:xfrm>
              <a:off x="8361444" y="4116552"/>
              <a:ext cx="1583311" cy="469963"/>
              <a:chOff x="3190408" y="4309039"/>
              <a:chExt cx="1583311" cy="469963"/>
            </a:xfrm>
          </p:grpSpPr>
          <p:pic>
            <p:nvPicPr>
              <p:cNvPr id="21" name="Picture 20">
                <a:extLst>
                  <a:ext uri="{FF2B5EF4-FFF2-40B4-BE49-F238E27FC236}">
                    <a16:creationId xmlns:a16="http://schemas.microsoft.com/office/drawing/2014/main" id="{C144E8AE-106B-A829-4D03-05A35FA03839}"/>
                  </a:ext>
                </a:extLst>
              </p:cNvPr>
              <p:cNvPicPr>
                <a:picLocks noChangeAspect="1"/>
              </p:cNvPicPr>
              <p:nvPr/>
            </p:nvPicPr>
            <p:blipFill>
              <a:blip r:embed="rId4"/>
              <a:stretch>
                <a:fillRect/>
              </a:stretch>
            </p:blipFill>
            <p:spPr>
              <a:xfrm>
                <a:off x="3747082" y="4309039"/>
                <a:ext cx="469963" cy="469963"/>
              </a:xfrm>
              <a:prstGeom prst="rect">
                <a:avLst/>
              </a:prstGeom>
            </p:spPr>
          </p:pic>
          <p:pic>
            <p:nvPicPr>
              <p:cNvPr id="22" name="Picture 21">
                <a:extLst>
                  <a:ext uri="{FF2B5EF4-FFF2-40B4-BE49-F238E27FC236}">
                    <a16:creationId xmlns:a16="http://schemas.microsoft.com/office/drawing/2014/main" id="{6604E20C-344A-D77D-BECC-1B9480C16F36}"/>
                  </a:ext>
                </a:extLst>
              </p:cNvPr>
              <p:cNvPicPr>
                <a:picLocks noChangeAspect="1"/>
              </p:cNvPicPr>
              <p:nvPr/>
            </p:nvPicPr>
            <p:blipFill>
              <a:blip r:embed="rId5"/>
              <a:stretch>
                <a:fillRect/>
              </a:stretch>
            </p:blipFill>
            <p:spPr>
              <a:xfrm>
                <a:off x="3190408" y="4309039"/>
                <a:ext cx="469963" cy="469963"/>
              </a:xfrm>
              <a:prstGeom prst="rect">
                <a:avLst/>
              </a:prstGeom>
            </p:spPr>
          </p:pic>
          <p:pic>
            <p:nvPicPr>
              <p:cNvPr id="23" name="Picture 22">
                <a:extLst>
                  <a:ext uri="{FF2B5EF4-FFF2-40B4-BE49-F238E27FC236}">
                    <a16:creationId xmlns:a16="http://schemas.microsoft.com/office/drawing/2014/main" id="{C31463D9-AA69-FEAC-679A-0B795A2E4DB5}"/>
                  </a:ext>
                </a:extLst>
              </p:cNvPr>
              <p:cNvPicPr>
                <a:picLocks noChangeAspect="1"/>
              </p:cNvPicPr>
              <p:nvPr/>
            </p:nvPicPr>
            <p:blipFill>
              <a:blip r:embed="rId6"/>
              <a:stretch>
                <a:fillRect/>
              </a:stretch>
            </p:blipFill>
            <p:spPr>
              <a:xfrm>
                <a:off x="4303756" y="4309039"/>
                <a:ext cx="469963" cy="469963"/>
              </a:xfrm>
              <a:prstGeom prst="rect">
                <a:avLst/>
              </a:prstGeom>
            </p:spPr>
          </p:pic>
        </p:grpSp>
        <p:grpSp>
          <p:nvGrpSpPr>
            <p:cNvPr id="12" name="Group 11">
              <a:extLst>
                <a:ext uri="{FF2B5EF4-FFF2-40B4-BE49-F238E27FC236}">
                  <a16:creationId xmlns:a16="http://schemas.microsoft.com/office/drawing/2014/main" id="{8434C45A-7150-41F8-1C77-FCD23BC83837}"/>
                </a:ext>
              </a:extLst>
            </p:cNvPr>
            <p:cNvGrpSpPr/>
            <p:nvPr/>
          </p:nvGrpSpPr>
          <p:grpSpPr>
            <a:xfrm>
              <a:off x="8468135" y="4692277"/>
              <a:ext cx="1583311" cy="469963"/>
              <a:chOff x="3190408" y="4309039"/>
              <a:chExt cx="1583311" cy="469963"/>
            </a:xfrm>
          </p:grpSpPr>
          <p:pic>
            <p:nvPicPr>
              <p:cNvPr id="18" name="Picture 17">
                <a:extLst>
                  <a:ext uri="{FF2B5EF4-FFF2-40B4-BE49-F238E27FC236}">
                    <a16:creationId xmlns:a16="http://schemas.microsoft.com/office/drawing/2014/main" id="{A1EFFAE3-DBC4-B976-FB64-406F812C9267}"/>
                  </a:ext>
                </a:extLst>
              </p:cNvPr>
              <p:cNvPicPr>
                <a:picLocks noChangeAspect="1"/>
              </p:cNvPicPr>
              <p:nvPr/>
            </p:nvPicPr>
            <p:blipFill>
              <a:blip r:embed="rId4"/>
              <a:stretch>
                <a:fillRect/>
              </a:stretch>
            </p:blipFill>
            <p:spPr>
              <a:xfrm>
                <a:off x="3747082" y="4309039"/>
                <a:ext cx="469963" cy="469963"/>
              </a:xfrm>
              <a:prstGeom prst="rect">
                <a:avLst/>
              </a:prstGeom>
            </p:spPr>
          </p:pic>
          <p:pic>
            <p:nvPicPr>
              <p:cNvPr id="19" name="Picture 18">
                <a:extLst>
                  <a:ext uri="{FF2B5EF4-FFF2-40B4-BE49-F238E27FC236}">
                    <a16:creationId xmlns:a16="http://schemas.microsoft.com/office/drawing/2014/main" id="{5039EA55-F1AA-FF95-1B7D-A71B08438963}"/>
                  </a:ext>
                </a:extLst>
              </p:cNvPr>
              <p:cNvPicPr>
                <a:picLocks noChangeAspect="1"/>
              </p:cNvPicPr>
              <p:nvPr/>
            </p:nvPicPr>
            <p:blipFill>
              <a:blip r:embed="rId5"/>
              <a:stretch>
                <a:fillRect/>
              </a:stretch>
            </p:blipFill>
            <p:spPr>
              <a:xfrm>
                <a:off x="3190408" y="4309039"/>
                <a:ext cx="469963" cy="469963"/>
              </a:xfrm>
              <a:prstGeom prst="rect">
                <a:avLst/>
              </a:prstGeom>
            </p:spPr>
          </p:pic>
          <p:pic>
            <p:nvPicPr>
              <p:cNvPr id="20" name="Picture 19">
                <a:extLst>
                  <a:ext uri="{FF2B5EF4-FFF2-40B4-BE49-F238E27FC236}">
                    <a16:creationId xmlns:a16="http://schemas.microsoft.com/office/drawing/2014/main" id="{E84FA3DE-9D56-9B6F-8C11-19A1FFA8FCF4}"/>
                  </a:ext>
                </a:extLst>
              </p:cNvPr>
              <p:cNvPicPr>
                <a:picLocks noChangeAspect="1"/>
              </p:cNvPicPr>
              <p:nvPr/>
            </p:nvPicPr>
            <p:blipFill>
              <a:blip r:embed="rId6"/>
              <a:stretch>
                <a:fillRect/>
              </a:stretch>
            </p:blipFill>
            <p:spPr>
              <a:xfrm>
                <a:off x="4303756" y="4309039"/>
                <a:ext cx="469963" cy="469963"/>
              </a:xfrm>
              <a:prstGeom prst="rect">
                <a:avLst/>
              </a:prstGeom>
            </p:spPr>
          </p:pic>
        </p:grpSp>
        <p:grpSp>
          <p:nvGrpSpPr>
            <p:cNvPr id="13" name="Group 12">
              <a:extLst>
                <a:ext uri="{FF2B5EF4-FFF2-40B4-BE49-F238E27FC236}">
                  <a16:creationId xmlns:a16="http://schemas.microsoft.com/office/drawing/2014/main" id="{7416317C-CC40-51F1-7BA0-8BC875E09975}"/>
                </a:ext>
              </a:extLst>
            </p:cNvPr>
            <p:cNvGrpSpPr/>
            <p:nvPr/>
          </p:nvGrpSpPr>
          <p:grpSpPr>
            <a:xfrm>
              <a:off x="10062791" y="5190177"/>
              <a:ext cx="1583311" cy="469963"/>
              <a:chOff x="3260680" y="4221054"/>
              <a:chExt cx="1583311" cy="469963"/>
            </a:xfrm>
          </p:grpSpPr>
          <p:pic>
            <p:nvPicPr>
              <p:cNvPr id="15" name="Picture 14">
                <a:extLst>
                  <a:ext uri="{FF2B5EF4-FFF2-40B4-BE49-F238E27FC236}">
                    <a16:creationId xmlns:a16="http://schemas.microsoft.com/office/drawing/2014/main" id="{9F459024-A3C9-6AD6-C77C-4A9B159611BA}"/>
                  </a:ext>
                </a:extLst>
              </p:cNvPr>
              <p:cNvPicPr>
                <a:picLocks noChangeAspect="1"/>
              </p:cNvPicPr>
              <p:nvPr/>
            </p:nvPicPr>
            <p:blipFill>
              <a:blip r:embed="rId4"/>
              <a:stretch>
                <a:fillRect/>
              </a:stretch>
            </p:blipFill>
            <p:spPr>
              <a:xfrm>
                <a:off x="3817354" y="4221054"/>
                <a:ext cx="469963" cy="469963"/>
              </a:xfrm>
              <a:prstGeom prst="rect">
                <a:avLst/>
              </a:prstGeom>
            </p:spPr>
          </p:pic>
          <p:pic>
            <p:nvPicPr>
              <p:cNvPr id="16" name="Picture 15">
                <a:extLst>
                  <a:ext uri="{FF2B5EF4-FFF2-40B4-BE49-F238E27FC236}">
                    <a16:creationId xmlns:a16="http://schemas.microsoft.com/office/drawing/2014/main" id="{01EBAB74-7CBE-9B42-841A-274C37C3C3EE}"/>
                  </a:ext>
                </a:extLst>
              </p:cNvPr>
              <p:cNvPicPr>
                <a:picLocks noChangeAspect="1"/>
              </p:cNvPicPr>
              <p:nvPr/>
            </p:nvPicPr>
            <p:blipFill>
              <a:blip r:embed="rId5"/>
              <a:stretch>
                <a:fillRect/>
              </a:stretch>
            </p:blipFill>
            <p:spPr>
              <a:xfrm>
                <a:off x="3260680" y="4221054"/>
                <a:ext cx="469963" cy="469963"/>
              </a:xfrm>
              <a:prstGeom prst="rect">
                <a:avLst/>
              </a:prstGeom>
            </p:spPr>
          </p:pic>
          <p:pic>
            <p:nvPicPr>
              <p:cNvPr id="17" name="Picture 16">
                <a:extLst>
                  <a:ext uri="{FF2B5EF4-FFF2-40B4-BE49-F238E27FC236}">
                    <a16:creationId xmlns:a16="http://schemas.microsoft.com/office/drawing/2014/main" id="{28827EDB-0237-B56E-CD99-4666A19FAFAF}"/>
                  </a:ext>
                </a:extLst>
              </p:cNvPr>
              <p:cNvPicPr>
                <a:picLocks noChangeAspect="1"/>
              </p:cNvPicPr>
              <p:nvPr/>
            </p:nvPicPr>
            <p:blipFill>
              <a:blip r:embed="rId6"/>
              <a:stretch>
                <a:fillRect/>
              </a:stretch>
            </p:blipFill>
            <p:spPr>
              <a:xfrm>
                <a:off x="4374028" y="4221054"/>
                <a:ext cx="469963" cy="469963"/>
              </a:xfrm>
              <a:prstGeom prst="rect">
                <a:avLst/>
              </a:prstGeom>
            </p:spPr>
          </p:pic>
        </p:grpSp>
        <p:sp>
          <p:nvSpPr>
            <p:cNvPr id="14" name="Rectangle: Rounded Corners 13">
              <a:extLst>
                <a:ext uri="{FF2B5EF4-FFF2-40B4-BE49-F238E27FC236}">
                  <a16:creationId xmlns:a16="http://schemas.microsoft.com/office/drawing/2014/main" id="{DA63F17C-9522-9503-3375-FC0154C01F47}"/>
                </a:ext>
              </a:extLst>
            </p:cNvPr>
            <p:cNvSpPr/>
            <p:nvPr/>
          </p:nvSpPr>
          <p:spPr>
            <a:xfrm>
              <a:off x="6668758" y="3156281"/>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Tiêu</a:t>
              </a:r>
              <a:r>
                <a:rPr lang="en-US" sz="4800" b="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chí đánh giá</a:t>
              </a:r>
              <a:endPar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endParaRPr>
            </a:p>
          </p:txBody>
        </p:sp>
      </p:grpSp>
      <p:grpSp>
        <p:nvGrpSpPr>
          <p:cNvPr id="2" name="Group 1">
            <a:extLst>
              <a:ext uri="{FF2B5EF4-FFF2-40B4-BE49-F238E27FC236}">
                <a16:creationId xmlns:a16="http://schemas.microsoft.com/office/drawing/2014/main" id="{AA5662E7-95EF-59DA-696F-D0CE23884CB2}"/>
              </a:ext>
            </a:extLst>
          </p:cNvPr>
          <p:cNvGrpSpPr/>
          <p:nvPr/>
        </p:nvGrpSpPr>
        <p:grpSpPr>
          <a:xfrm>
            <a:off x="147132" y="748094"/>
            <a:ext cx="12044868" cy="1187511"/>
            <a:chOff x="730330" y="1659747"/>
            <a:chExt cx="16855913" cy="1187511"/>
          </a:xfrm>
        </p:grpSpPr>
        <p:sp>
          <p:nvSpPr>
            <p:cNvPr id="3" name="TextBox 2">
              <a:extLst>
                <a:ext uri="{FF2B5EF4-FFF2-40B4-BE49-F238E27FC236}">
                  <a16:creationId xmlns:a16="http://schemas.microsoft.com/office/drawing/2014/main" id="{DADE8649-7563-B94B-A751-29F005850DBD}"/>
                </a:ext>
              </a:extLst>
            </p:cNvPr>
            <p:cNvSpPr txBox="1"/>
            <p:nvPr/>
          </p:nvSpPr>
          <p:spPr>
            <a:xfrm>
              <a:off x="730330" y="1669820"/>
              <a:ext cx="16855913" cy="1177438"/>
            </a:xfrm>
            <a:prstGeom prst="rect">
              <a:avLst/>
            </a:prstGeom>
            <a:noFill/>
          </p:spPr>
          <p:txBody>
            <a:bodyPr wrap="square">
              <a:spAutoFit/>
            </a:bodyPr>
            <a:lstStyle/>
            <a:p>
              <a:pPr algn="ctr">
                <a:lnSpc>
                  <a:spcPct val="80000"/>
                </a:lnSpc>
              </a:pPr>
              <a:r>
                <a:rPr lang="en-US" sz="8800" b="1">
                  <a:ln w="200025">
                    <a:solidFill>
                      <a:schemeClr val="bg1"/>
                    </a:solidFill>
                    <a:prstDash val="solid"/>
                  </a:ln>
                  <a:solidFill>
                    <a:schemeClr val="bg1"/>
                  </a:solidFill>
                  <a:effectLst>
                    <a:outerShdw blurRad="50800" dist="38100" dir="5400000" algn="t" rotWithShape="0">
                      <a:prstClr val="black">
                        <a:alpha val="40000"/>
                      </a:prstClr>
                    </a:outerShdw>
                  </a:effectLst>
                  <a:latin typeface="LNTH-LuoLuoNotangYuanTi 1" pitchFamily="2" charset="-128"/>
                  <a:ea typeface="LNTH-LuoLuoNotangYuanTi 1" pitchFamily="2" charset="-128"/>
                  <a:cs typeface="LNTH-LuoLuoNotangYuanTi 1" pitchFamily="2" charset="-128"/>
                </a:rPr>
                <a:t>THI ĐUA ĐỌC TRƯỚC LỚP</a:t>
              </a:r>
              <a:endParaRPr lang="en-US" sz="8800" b="1" dirty="0">
                <a:ln w="200025">
                  <a:solidFill>
                    <a:schemeClr val="bg1"/>
                  </a:solidFill>
                  <a:prstDash val="solid"/>
                </a:ln>
                <a:solidFill>
                  <a:schemeClr val="bg1"/>
                </a:solidFill>
                <a:effectLst>
                  <a:outerShdw blurRad="50800" dist="38100" dir="5400000" algn="t" rotWithShape="0">
                    <a:prstClr val="black">
                      <a:alpha val="40000"/>
                    </a:prstClr>
                  </a:outerShdw>
                </a:effectLst>
                <a:latin typeface="LNTH-LuoLuoNotangYuanTi 1" pitchFamily="2" charset="-128"/>
                <a:ea typeface="LNTH-LuoLuoNotangYuanTi 1" pitchFamily="2" charset="-128"/>
                <a:cs typeface="LNTH-LuoLuoNotangYuanTi 1" pitchFamily="2" charset="-128"/>
              </a:endParaRPr>
            </a:p>
          </p:txBody>
        </p:sp>
        <p:sp>
          <p:nvSpPr>
            <p:cNvPr id="32" name="TextBox 31">
              <a:extLst>
                <a:ext uri="{FF2B5EF4-FFF2-40B4-BE49-F238E27FC236}">
                  <a16:creationId xmlns:a16="http://schemas.microsoft.com/office/drawing/2014/main" id="{9BC7140C-457F-FE69-3512-0F781F8ACF26}"/>
                </a:ext>
              </a:extLst>
            </p:cNvPr>
            <p:cNvSpPr txBox="1"/>
            <p:nvPr/>
          </p:nvSpPr>
          <p:spPr>
            <a:xfrm>
              <a:off x="730330" y="1659747"/>
              <a:ext cx="16855913" cy="1177438"/>
            </a:xfrm>
            <a:prstGeom prst="rect">
              <a:avLst/>
            </a:prstGeom>
            <a:noFill/>
          </p:spPr>
          <p:txBody>
            <a:bodyPr wrap="square">
              <a:spAutoFit/>
            </a:bodyPr>
            <a:lstStyle/>
            <a:p>
              <a:pPr algn="ctr">
                <a:lnSpc>
                  <a:spcPct val="80000"/>
                </a:lnSpc>
              </a:pPr>
              <a:r>
                <a:rPr lang="en-US" sz="88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T</a:t>
              </a:r>
              <a:r>
                <a:rPr lang="en-US" sz="88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H</a:t>
              </a:r>
              <a:r>
                <a:rPr lang="en-US" sz="8800" b="1">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I </a:t>
              </a:r>
              <a:r>
                <a:rPr lang="en-US" sz="88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Đ</a:t>
              </a:r>
              <a:r>
                <a:rPr lang="en-US" sz="88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U</a:t>
              </a:r>
              <a:r>
                <a:rPr lang="en-US" sz="88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A</a:t>
              </a:r>
              <a:r>
                <a:rPr lang="en-US" sz="8800" b="1">
                  <a:ln w="19050">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 </a:t>
              </a:r>
              <a:r>
                <a:rPr lang="en-US" sz="8800" b="1">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Đ</a:t>
              </a:r>
              <a:r>
                <a:rPr lang="en-US" sz="88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Ọ</a:t>
              </a:r>
              <a:r>
                <a:rPr lang="en-US" sz="88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C</a:t>
              </a:r>
              <a:r>
                <a:rPr lang="en-US" sz="8800" b="1">
                  <a:ln w="19050">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 </a:t>
              </a:r>
              <a:r>
                <a:rPr lang="en-US" sz="88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T</a:t>
              </a:r>
              <a:r>
                <a:rPr lang="en-US" sz="88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R</a:t>
              </a:r>
              <a:r>
                <a:rPr lang="en-US" sz="88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Ư</a:t>
              </a:r>
              <a:r>
                <a:rPr lang="en-US" sz="88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Ớ</a:t>
              </a:r>
              <a:r>
                <a:rPr lang="en-US" sz="8800" b="1">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C</a:t>
              </a:r>
              <a:r>
                <a:rPr lang="en-US" sz="88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 </a:t>
              </a:r>
              <a:r>
                <a:rPr lang="en-US" sz="88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L</a:t>
              </a:r>
              <a:r>
                <a:rPr lang="en-US" sz="88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Ớ</a:t>
              </a:r>
              <a:r>
                <a:rPr lang="en-US" sz="88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P</a:t>
              </a:r>
              <a:endParaRPr lang="en-US" sz="8800" b="1" dirty="0">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endParaRPr>
            </a:p>
          </p:txBody>
        </p:sp>
      </p:grpSp>
      <p:pic>
        <p:nvPicPr>
          <p:cNvPr id="36" name="Picture 19">
            <a:extLst>
              <a:ext uri="{FF2B5EF4-FFF2-40B4-BE49-F238E27FC236}">
                <a16:creationId xmlns:a16="http://schemas.microsoft.com/office/drawing/2014/main" id="{9864C828-E325-AEBB-E5B1-6E3ECE1B4383}"/>
              </a:ext>
            </a:extLst>
          </p:cNvPr>
          <p:cNvPicPr>
            <a:picLocks noChangeAspect="1"/>
          </p:cNvPicPr>
          <p:nvPr/>
        </p:nvPicPr>
        <p:blipFill>
          <a:blip r:embed="rId7"/>
          <a:srcRect/>
          <a:stretch>
            <a:fillRect/>
          </a:stretch>
        </p:blipFill>
        <p:spPr>
          <a:xfrm>
            <a:off x="1946798" y="2850165"/>
            <a:ext cx="1815577" cy="3842491"/>
          </a:xfrm>
          <a:prstGeom prst="rect">
            <a:avLst/>
          </a:prstGeom>
        </p:spPr>
      </p:pic>
      <p:pic>
        <p:nvPicPr>
          <p:cNvPr id="37" name="Picture 20">
            <a:extLst>
              <a:ext uri="{FF2B5EF4-FFF2-40B4-BE49-F238E27FC236}">
                <a16:creationId xmlns:a16="http://schemas.microsoft.com/office/drawing/2014/main" id="{AE3F4A76-4C3B-87AB-2846-F55641C66D2C}"/>
              </a:ext>
            </a:extLst>
          </p:cNvPr>
          <p:cNvPicPr>
            <a:picLocks noChangeAspect="1"/>
          </p:cNvPicPr>
          <p:nvPr/>
        </p:nvPicPr>
        <p:blipFill>
          <a:blip r:embed="rId8"/>
          <a:srcRect/>
          <a:stretch>
            <a:fillRect/>
          </a:stretch>
        </p:blipFill>
        <p:spPr>
          <a:xfrm>
            <a:off x="262143" y="2877703"/>
            <a:ext cx="1497369" cy="3814953"/>
          </a:xfrm>
          <a:prstGeom prst="rect">
            <a:avLst/>
          </a:prstGeom>
        </p:spPr>
      </p:pic>
    </p:spTree>
    <p:extLst>
      <p:ext uri="{BB962C8B-B14F-4D97-AF65-F5344CB8AC3E}">
        <p14:creationId xmlns:p14="http://schemas.microsoft.com/office/powerpoint/2010/main" val="258705775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77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77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77000">
                                          <p:cBhvr additive="base">
                                            <p:cTn id="8" dur="100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0"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pic>
        <p:nvPicPr>
          <p:cNvPr id="4" name="Hình ảnh 14" descr="Ảnh có chứa Phim hoạt hình, hình mẫu, phim hoạt hình&#10;&#10;Mô tả được tạo tự động">
            <a:extLst>
              <a:ext uri="{FF2B5EF4-FFF2-40B4-BE49-F238E27FC236}">
                <a16:creationId xmlns:a16="http://schemas.microsoft.com/office/drawing/2014/main" id="{72CBCC93-2ABB-7751-9986-BD64AF558175}"/>
              </a:ext>
            </a:extLst>
          </p:cNvPr>
          <p:cNvPicPr>
            <a:picLocks noChangeAspect="1"/>
          </p:cNvPicPr>
          <p:nvPr/>
        </p:nvPicPr>
        <p:blipFill>
          <a:blip r:embed="rId5"/>
          <a:stretch>
            <a:fillRect/>
          </a:stretch>
        </p:blipFill>
        <p:spPr>
          <a:xfrm>
            <a:off x="3445662" y="2019869"/>
            <a:ext cx="5300673" cy="5290072"/>
          </a:xfrm>
          <a:prstGeom prst="rect">
            <a:avLst/>
          </a:prstGeom>
        </p:spPr>
      </p:pic>
      <p:grpSp>
        <p:nvGrpSpPr>
          <p:cNvPr id="6" name="Group 5">
            <a:extLst>
              <a:ext uri="{FF2B5EF4-FFF2-40B4-BE49-F238E27FC236}">
                <a16:creationId xmlns:a16="http://schemas.microsoft.com/office/drawing/2014/main" id="{682B1D86-F334-2EE2-DFDA-3F6ED1527A09}"/>
              </a:ext>
            </a:extLst>
          </p:cNvPr>
          <p:cNvGrpSpPr/>
          <p:nvPr/>
        </p:nvGrpSpPr>
        <p:grpSpPr>
          <a:xfrm>
            <a:off x="73565" y="330669"/>
            <a:ext cx="12044868" cy="980967"/>
            <a:chOff x="730330" y="1668993"/>
            <a:chExt cx="16855913" cy="980967"/>
          </a:xfrm>
        </p:grpSpPr>
        <p:sp>
          <p:nvSpPr>
            <p:cNvPr id="7" name="TextBox 6">
              <a:extLst>
                <a:ext uri="{FF2B5EF4-FFF2-40B4-BE49-F238E27FC236}">
                  <a16:creationId xmlns:a16="http://schemas.microsoft.com/office/drawing/2014/main" id="{639D39C7-C38C-95AB-A088-598240FE3C9B}"/>
                </a:ext>
              </a:extLst>
            </p:cNvPr>
            <p:cNvSpPr txBox="1"/>
            <p:nvPr/>
          </p:nvSpPr>
          <p:spPr>
            <a:xfrm>
              <a:off x="730330" y="1669820"/>
              <a:ext cx="16855913" cy="980140"/>
            </a:xfrm>
            <a:prstGeom prst="rect">
              <a:avLst/>
            </a:prstGeom>
            <a:noFill/>
          </p:spPr>
          <p:txBody>
            <a:bodyPr wrap="square">
              <a:spAutoFit/>
            </a:bodyPr>
            <a:lstStyle/>
            <a:p>
              <a:pPr algn="ctr">
                <a:lnSpc>
                  <a:spcPct val="80000"/>
                </a:lnSpc>
              </a:pPr>
              <a:r>
                <a:rPr lang="en-US" sz="7200" b="1">
                  <a:ln w="200025">
                    <a:solidFill>
                      <a:schemeClr val="bg1"/>
                    </a:solidFill>
                    <a:prstDash val="solid"/>
                  </a:ln>
                  <a:solidFill>
                    <a:schemeClr val="bg1"/>
                  </a:solidFill>
                  <a:effectLst>
                    <a:outerShdw blurRad="50800" dist="38100" dir="5400000" algn="t" rotWithShape="0">
                      <a:prstClr val="black">
                        <a:alpha val="40000"/>
                      </a:prstClr>
                    </a:outerShdw>
                  </a:effectLst>
                  <a:latin typeface="LNTH-LuoLuoNotangYuanTi 1" pitchFamily="2" charset="-128"/>
                  <a:ea typeface="LNTH-LuoLuoNotangYuanTi 1" pitchFamily="2" charset="-128"/>
                  <a:cs typeface="LNTH-LuoLuoNotangYuanTi 1" pitchFamily="2" charset="-128"/>
                </a:rPr>
                <a:t>BÌNH CHỌN NHÓM ĐỌC TỐT NHẤT</a:t>
              </a:r>
              <a:endParaRPr lang="en-US" sz="7200" b="1" dirty="0">
                <a:ln w="200025">
                  <a:solidFill>
                    <a:schemeClr val="bg1"/>
                  </a:solidFill>
                  <a:prstDash val="solid"/>
                </a:ln>
                <a:solidFill>
                  <a:schemeClr val="bg1"/>
                </a:solidFill>
                <a:effectLst>
                  <a:outerShdw blurRad="50800" dist="38100" dir="5400000" algn="t" rotWithShape="0">
                    <a:prstClr val="black">
                      <a:alpha val="40000"/>
                    </a:prstClr>
                  </a:outerShdw>
                </a:effectLst>
                <a:latin typeface="LNTH-LuoLuoNotangYuanTi 1" pitchFamily="2" charset="-128"/>
                <a:ea typeface="LNTH-LuoLuoNotangYuanTi 1" pitchFamily="2" charset="-128"/>
                <a:cs typeface="LNTH-LuoLuoNotangYuanTi 1" pitchFamily="2" charset="-128"/>
              </a:endParaRPr>
            </a:p>
          </p:txBody>
        </p:sp>
        <p:sp>
          <p:nvSpPr>
            <p:cNvPr id="8" name="TextBox 7">
              <a:extLst>
                <a:ext uri="{FF2B5EF4-FFF2-40B4-BE49-F238E27FC236}">
                  <a16:creationId xmlns:a16="http://schemas.microsoft.com/office/drawing/2014/main" id="{C201A9B5-F6AD-DC1C-7BB9-FB8E589C4B6E}"/>
                </a:ext>
              </a:extLst>
            </p:cNvPr>
            <p:cNvSpPr txBox="1"/>
            <p:nvPr/>
          </p:nvSpPr>
          <p:spPr>
            <a:xfrm>
              <a:off x="730330" y="1668993"/>
              <a:ext cx="16855913" cy="980140"/>
            </a:xfrm>
            <a:prstGeom prst="rect">
              <a:avLst/>
            </a:prstGeom>
            <a:noFill/>
          </p:spPr>
          <p:txBody>
            <a:bodyPr wrap="square">
              <a:spAutoFit/>
            </a:bodyPr>
            <a:lstStyle/>
            <a:p>
              <a:pPr algn="ctr">
                <a:lnSpc>
                  <a:spcPct val="80000"/>
                </a:lnSpc>
              </a:pPr>
              <a:r>
                <a:rPr lang="en-US" sz="72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B</a:t>
              </a:r>
              <a:r>
                <a:rPr lang="en-US" sz="72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Ì</a:t>
              </a:r>
              <a:r>
                <a:rPr lang="en-US" sz="7200" b="1">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N</a:t>
              </a:r>
              <a:r>
                <a:rPr lang="en-US" sz="72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H </a:t>
              </a:r>
              <a:r>
                <a:rPr lang="en-US" sz="72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C</a:t>
              </a:r>
              <a:r>
                <a:rPr lang="en-US" sz="7200" b="1">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H</a:t>
              </a:r>
              <a:r>
                <a:rPr lang="en-US" sz="72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Ọ</a:t>
              </a:r>
              <a:r>
                <a:rPr lang="en-US" sz="72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N</a:t>
              </a:r>
              <a:r>
                <a:rPr lang="en-US" sz="7200" b="1">
                  <a:ln w="19050">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 </a:t>
              </a:r>
              <a:r>
                <a:rPr lang="en-US" sz="72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N</a:t>
              </a:r>
              <a:r>
                <a:rPr lang="en-US" sz="72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H</a:t>
              </a:r>
              <a:r>
                <a:rPr lang="en-US" sz="72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Ó</a:t>
              </a:r>
              <a:r>
                <a:rPr lang="en-US" sz="72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M </a:t>
              </a:r>
              <a:r>
                <a:rPr lang="en-US" sz="7200" b="1">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Đ</a:t>
              </a:r>
              <a:r>
                <a:rPr lang="en-US" sz="72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Ọ</a:t>
              </a:r>
              <a:r>
                <a:rPr lang="en-US" sz="72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C </a:t>
              </a:r>
              <a:r>
                <a:rPr lang="en-US" sz="72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T</a:t>
              </a:r>
              <a:r>
                <a:rPr lang="en-US" sz="7200" b="1">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Ố</a:t>
              </a:r>
              <a:r>
                <a:rPr lang="en-US" sz="72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T </a:t>
              </a:r>
              <a:r>
                <a:rPr lang="en-US" sz="72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N</a:t>
              </a:r>
              <a:r>
                <a:rPr lang="en-US" sz="7200" b="1">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H</a:t>
              </a:r>
              <a:r>
                <a:rPr lang="en-US" sz="72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Ấ</a:t>
              </a:r>
              <a:r>
                <a:rPr lang="en-US" sz="7200" b="1">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T</a:t>
              </a:r>
              <a:endParaRPr lang="en-US" sz="7200" b="1" dirty="0">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endParaRPr>
            </a:p>
          </p:txBody>
        </p:sp>
      </p:grpSp>
    </p:spTree>
    <p:controls>
      <mc:AlternateContent xmlns:mc="http://schemas.openxmlformats.org/markup-compatibility/2006">
        <mc:Choice xmlns:v="urn:schemas-microsoft-com:vml" Requires="v">
          <p:control name="TextBox1" r:id="rId1" imgW="4851360" imgH="1244520"/>
        </mc:Choice>
        <mc:Fallback>
          <p:control name="TextBox1" r:id="rId1" imgW="4851360" imgH="1244520">
            <p:pic>
              <p:nvPicPr>
                <p:cNvPr id="5" name="TextBox1">
                  <a:extLst>
                    <a:ext uri="{FF2B5EF4-FFF2-40B4-BE49-F238E27FC236}">
                      <a16:creationId xmlns:a16="http://schemas.microsoft.com/office/drawing/2014/main" id="{575D6236-D4E5-F671-9506-8AF76C68BA9C}"/>
                    </a:ext>
                  </a:extLst>
                </p:cNvPr>
                <p:cNvPicPr>
                  <a:picLocks/>
                </p:cNvPicPr>
                <p:nvPr/>
              </p:nvPicPr>
              <p:blipFill>
                <a:blip r:embed="rId6"/>
                <a:stretch>
                  <a:fillRect/>
                </a:stretch>
              </p:blipFill>
              <p:spPr>
                <a:xfrm>
                  <a:off x="3445662" y="1567157"/>
                  <a:ext cx="4850611" cy="1242446"/>
                </a:xfrm>
                <a:prstGeom prst="rect">
                  <a:avLst/>
                </a:prstGeom>
              </p:spPr>
            </p:pic>
          </p:control>
        </mc:Fallback>
      </mc:AlternateContent>
    </p:controls>
    <p:extLst>
      <p:ext uri="{BB962C8B-B14F-4D97-AF65-F5344CB8AC3E}">
        <p14:creationId xmlns:p14="http://schemas.microsoft.com/office/powerpoint/2010/main" val="117105566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4" name="Hình ảnh 25" descr="Ảnh có chứa đồ chơi, LEGO&#10;&#10;Mô tả được tạo tự động">
            <a:extLst>
              <a:ext uri="{FF2B5EF4-FFF2-40B4-BE49-F238E27FC236}">
                <a16:creationId xmlns:a16="http://schemas.microsoft.com/office/drawing/2014/main" id="{8571578B-26C0-20E7-5FC0-68021B60C1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41664" y="2466514"/>
            <a:ext cx="6342857" cy="4247619"/>
          </a:xfrm>
          <a:prstGeom prst="rect">
            <a:avLst/>
          </a:prstGeom>
        </p:spPr>
      </p:pic>
      <p:pic>
        <p:nvPicPr>
          <p:cNvPr id="6" name="Picture 12">
            <a:extLst>
              <a:ext uri="{FF2B5EF4-FFF2-40B4-BE49-F238E27FC236}">
                <a16:creationId xmlns:a16="http://schemas.microsoft.com/office/drawing/2014/main" id="{50CC1266-29BE-3C9A-2470-929DC748FEF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406609" y="432786"/>
            <a:ext cx="4696391" cy="921588"/>
          </a:xfrm>
          <a:prstGeom prst="rect">
            <a:avLst/>
          </a:prstGeom>
        </p:spPr>
      </p:pic>
      <p:grpSp>
        <p:nvGrpSpPr>
          <p:cNvPr id="11" name="Group 11">
            <a:extLst>
              <a:ext uri="{FF2B5EF4-FFF2-40B4-BE49-F238E27FC236}">
                <a16:creationId xmlns:a16="http://schemas.microsoft.com/office/drawing/2014/main" id="{46408C0F-1823-0EDD-E34F-F374E2AB36AC}"/>
              </a:ext>
            </a:extLst>
          </p:cNvPr>
          <p:cNvGrpSpPr/>
          <p:nvPr/>
        </p:nvGrpSpPr>
        <p:grpSpPr>
          <a:xfrm>
            <a:off x="3289667" y="137160"/>
            <a:ext cx="4930277" cy="769441"/>
            <a:chOff x="-555806" y="0"/>
            <a:chExt cx="4930277" cy="769441"/>
          </a:xfrm>
        </p:grpSpPr>
        <p:sp>
          <p:nvSpPr>
            <p:cNvPr id="12" name="文本框 18">
              <a:extLst>
                <a:ext uri="{FF2B5EF4-FFF2-40B4-BE49-F238E27FC236}">
                  <a16:creationId xmlns:a16="http://schemas.microsoft.com/office/drawing/2014/main" id="{EA82B334-F045-91F1-8EB8-8B18D8F82046}"/>
                </a:ext>
              </a:extLst>
            </p:cNvPr>
            <p:cNvSpPr txBox="1"/>
            <p:nvPr/>
          </p:nvSpPr>
          <p:spPr>
            <a:xfrm>
              <a:off x="-555806" y="0"/>
              <a:ext cx="4930277" cy="769441"/>
            </a:xfrm>
            <a:prstGeom prst="rect">
              <a:avLst/>
            </a:prstGeom>
            <a:noFill/>
          </p:spPr>
          <p:txBody>
            <a:bodyPr wrap="square" rtlCol="0">
              <a:spAutoFit/>
            </a:bodyPr>
            <a:lstStyle>
              <a:defPPr>
                <a:defRPr lang="zh-CN"/>
              </a:defPPr>
              <a:lvl1pPr algn="ctr">
                <a:defRPr sz="16600" b="1">
                  <a:solidFill>
                    <a:srgbClr val="FC7F50"/>
                  </a:solidFill>
                  <a:latin typeface="字魂65号-时光手札体" panose="00000500000000000000" pitchFamily="2" charset="-122"/>
                  <a:ea typeface="字魂65号-时光手札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a:ln w="26035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UTM Mother" panose="02040603050506020204" pitchFamily="18" charset="0"/>
                  <a:ea typeface="等线" panose="02010600030101010101" pitchFamily="2" charset="-122"/>
                  <a:cs typeface="+mn-cs"/>
                </a:rPr>
                <a:t>Hoạt động:</a:t>
              </a:r>
              <a:endParaRPr kumimoji="0" lang="zh-CN" altLang="en-US" sz="4400" b="1" i="0" u="none" strike="noStrike" kern="1200" cap="none" spc="0" normalizeH="0" baseline="0" noProof="0" dirty="0">
                <a:ln w="26035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UTM Mother" panose="02040603050506020204" pitchFamily="18" charset="0"/>
                <a:ea typeface="等线" panose="02010600030101010101" pitchFamily="2" charset="-122"/>
                <a:cs typeface="+mn-cs"/>
              </a:endParaRPr>
            </a:p>
          </p:txBody>
        </p:sp>
        <p:sp>
          <p:nvSpPr>
            <p:cNvPr id="13" name="文本框 18">
              <a:extLst>
                <a:ext uri="{FF2B5EF4-FFF2-40B4-BE49-F238E27FC236}">
                  <a16:creationId xmlns:a16="http://schemas.microsoft.com/office/drawing/2014/main" id="{FF69A90C-6B27-1E53-CBCD-18B87BBC9346}"/>
                </a:ext>
              </a:extLst>
            </p:cNvPr>
            <p:cNvSpPr txBox="1"/>
            <p:nvPr/>
          </p:nvSpPr>
          <p:spPr>
            <a:xfrm>
              <a:off x="-333125" y="0"/>
              <a:ext cx="4484914" cy="769441"/>
            </a:xfrm>
            <a:prstGeom prst="rect">
              <a:avLst/>
            </a:prstGeom>
            <a:noFill/>
          </p:spPr>
          <p:txBody>
            <a:bodyPr wrap="square" rtlCol="0">
              <a:spAutoFit/>
            </a:bodyPr>
            <a:lstStyle>
              <a:defPPr>
                <a:defRPr lang="zh-CN"/>
              </a:defPPr>
              <a:lvl1pPr algn="ctr">
                <a:defRPr sz="16600" b="1">
                  <a:solidFill>
                    <a:srgbClr val="FC7F50"/>
                  </a:solidFill>
                  <a:latin typeface="字魂65号-时光手札体" panose="00000500000000000000" pitchFamily="2" charset="-122"/>
                  <a:ea typeface="字魂65号-时光手札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a:ln>
                    <a:noFill/>
                  </a:ln>
                  <a:solidFill>
                    <a:srgbClr val="FFAD24"/>
                  </a:solidFill>
                  <a:effectLst/>
                  <a:uLnTx/>
                  <a:uFillTx/>
                  <a:latin typeface="UTM Mother" panose="02040603050506020204" pitchFamily="18" charset="0"/>
                  <a:ea typeface="字魂65号-时光手札体" panose="00000500000000000000" pitchFamily="2" charset="-122"/>
                  <a:cs typeface="+mn-cs"/>
                </a:rPr>
                <a:t>Hoạt động:</a:t>
              </a:r>
              <a:endParaRPr kumimoji="0" lang="zh-CN" altLang="en-US" sz="4400" b="1" i="0" u="none" strike="noStrike" kern="1200" cap="none" spc="0" normalizeH="0" baseline="0" noProof="0" dirty="0">
                <a:ln>
                  <a:noFill/>
                </a:ln>
                <a:solidFill>
                  <a:srgbClr val="FFAD24"/>
                </a:solidFill>
                <a:effectLst/>
                <a:uLnTx/>
                <a:uFillTx/>
                <a:latin typeface="UTM Mother" panose="02040603050506020204" pitchFamily="18" charset="0"/>
                <a:ea typeface="字魂65号-时光手札体" panose="00000500000000000000" pitchFamily="2" charset="-122"/>
                <a:cs typeface="+mn-cs"/>
              </a:endParaRPr>
            </a:p>
          </p:txBody>
        </p:sp>
      </p:grpSp>
      <p:grpSp>
        <p:nvGrpSpPr>
          <p:cNvPr id="5" name="Group 4">
            <a:extLst>
              <a:ext uri="{FF2B5EF4-FFF2-40B4-BE49-F238E27FC236}">
                <a16:creationId xmlns:a16="http://schemas.microsoft.com/office/drawing/2014/main" id="{DA901477-EDF7-8ADD-24A6-E4B846051D1C}"/>
              </a:ext>
            </a:extLst>
          </p:cNvPr>
          <p:cNvGrpSpPr/>
          <p:nvPr/>
        </p:nvGrpSpPr>
        <p:grpSpPr>
          <a:xfrm>
            <a:off x="611446" y="732075"/>
            <a:ext cx="10969108" cy="4164923"/>
            <a:chOff x="3305044" y="1666562"/>
            <a:chExt cx="8369086" cy="4164923"/>
          </a:xfrm>
        </p:grpSpPr>
        <p:sp>
          <p:nvSpPr>
            <p:cNvPr id="7" name="TextBox 6">
              <a:extLst>
                <a:ext uri="{FF2B5EF4-FFF2-40B4-BE49-F238E27FC236}">
                  <a16:creationId xmlns:a16="http://schemas.microsoft.com/office/drawing/2014/main" id="{68CE959F-1C3C-3432-B9FA-988C00C2D1FB}"/>
                </a:ext>
              </a:extLst>
            </p:cNvPr>
            <p:cNvSpPr txBox="1"/>
            <p:nvPr/>
          </p:nvSpPr>
          <p:spPr>
            <a:xfrm>
              <a:off x="3305045" y="1666562"/>
              <a:ext cx="8369085" cy="4164923"/>
            </a:xfrm>
            <a:prstGeom prst="rect">
              <a:avLst/>
            </a:prstGeom>
            <a:noFill/>
            <a:ln>
              <a:noFill/>
            </a:ln>
            <a:effectLst>
              <a:outerShdw blurRad="107950" dist="12700" dir="5400000" algn="ctr">
                <a:srgbClr val="000000"/>
              </a:outerShdw>
            </a:effectLst>
          </p:spPr>
          <p:txBody>
            <a:bodyPr wrap="square" rtlCol="0">
              <a:spAutoFit/>
            </a:bodyPr>
            <a:lstStyle/>
            <a:p>
              <a:pPr algn="ctr">
                <a:lnSpc>
                  <a:spcPct val="120000"/>
                </a:lnSpc>
              </a:pPr>
              <a:r>
                <a:rPr lang="en-US" sz="11500" b="1">
                  <a:ln w="381000">
                    <a:solidFill>
                      <a:schemeClr val="bg1"/>
                    </a:solidFill>
                  </a:ln>
                  <a:solidFill>
                    <a:srgbClr val="FF0000"/>
                  </a:solidFill>
                  <a:latin typeface="LNTH-LuoLuoNotangYuanTi 1" pitchFamily="2" charset="-128"/>
                  <a:ea typeface="LNTH-LuoLuoNotangYuanTi 1" pitchFamily="2" charset="-128"/>
                  <a:cs typeface="LNTH-LuoLuoNotangYuanTi 1" pitchFamily="2" charset="-128"/>
                </a:rPr>
                <a:t>L</a:t>
              </a:r>
              <a:r>
                <a:rPr lang="en-US" sz="11500" b="1">
                  <a:ln w="381000">
                    <a:solidFill>
                      <a:schemeClr val="bg1"/>
                    </a:solidFill>
                  </a:ln>
                  <a:solidFill>
                    <a:srgbClr val="FFFF00"/>
                  </a:solidFill>
                  <a:latin typeface="LNTH-LuoLuoNotangYuanTi 1" pitchFamily="2" charset="-128"/>
                  <a:ea typeface="LNTH-LuoLuoNotangYuanTi 1" pitchFamily="2" charset="-128"/>
                  <a:cs typeface="LNTH-LuoLuoNotangYuanTi 1" pitchFamily="2" charset="-128"/>
                </a:rPr>
                <a:t>U</a:t>
              </a:r>
              <a:r>
                <a:rPr lang="en-US" sz="11500" b="1">
                  <a:ln w="381000">
                    <a:solidFill>
                      <a:schemeClr val="bg1"/>
                    </a:solidFill>
                  </a:ln>
                  <a:solidFill>
                    <a:srgbClr val="00B050"/>
                  </a:solidFill>
                  <a:latin typeface="LNTH-LuoLuoNotangYuanTi 1" pitchFamily="2" charset="-128"/>
                  <a:ea typeface="LNTH-LuoLuoNotangYuanTi 1" pitchFamily="2" charset="-128"/>
                  <a:cs typeface="LNTH-LuoLuoNotangYuanTi 1" pitchFamily="2" charset="-128"/>
                </a:rPr>
                <a:t>Y</a:t>
              </a:r>
              <a:r>
                <a:rPr lang="en-US" sz="11500" b="1">
                  <a:ln w="381000">
                    <a:solidFill>
                      <a:schemeClr val="bg1"/>
                    </a:solidFill>
                  </a:ln>
                  <a:solidFill>
                    <a:srgbClr val="FF6161"/>
                  </a:solidFill>
                  <a:latin typeface="LNTH-LuoLuoNotangYuanTi 1" pitchFamily="2" charset="-128"/>
                  <a:ea typeface="LNTH-LuoLuoNotangYuanTi 1" pitchFamily="2" charset="-128"/>
                  <a:cs typeface="LNTH-LuoLuoNotangYuanTi 1" pitchFamily="2" charset="-128"/>
                </a:rPr>
                <a:t>Ệ</a:t>
              </a:r>
              <a:r>
                <a:rPr lang="en-US" sz="11500" b="1">
                  <a:ln w="381000">
                    <a:solidFill>
                      <a:schemeClr val="bg1"/>
                    </a:solidFill>
                  </a:ln>
                  <a:solidFill>
                    <a:schemeClr val="accent4"/>
                  </a:solidFill>
                  <a:latin typeface="LNTH-LuoLuoNotangYuanTi 1" pitchFamily="2" charset="-128"/>
                  <a:ea typeface="LNTH-LuoLuoNotangYuanTi 1" pitchFamily="2" charset="-128"/>
                  <a:cs typeface="LNTH-LuoLuoNotangYuanTi 1" pitchFamily="2" charset="-128"/>
                </a:rPr>
                <a:t>N</a:t>
              </a:r>
              <a:r>
                <a:rPr lang="en-US" sz="11500" b="1">
                  <a:ln w="381000">
                    <a:solidFill>
                      <a:schemeClr val="bg1"/>
                    </a:solidFill>
                  </a:ln>
                  <a:latin typeface="LNTH-LuoLuoNotangYuanTi 1" pitchFamily="2" charset="-128"/>
                  <a:ea typeface="LNTH-LuoLuoNotangYuanTi 1" pitchFamily="2" charset="-128"/>
                  <a:cs typeface="LNTH-LuoLuoNotangYuanTi 1" pitchFamily="2" charset="-128"/>
                </a:rPr>
                <a:t> </a:t>
              </a:r>
              <a:r>
                <a:rPr lang="en-US" sz="11500" b="1">
                  <a:ln w="381000">
                    <a:solidFill>
                      <a:schemeClr val="bg1"/>
                    </a:solidFill>
                  </a:ln>
                  <a:solidFill>
                    <a:srgbClr val="FF3300"/>
                  </a:solidFill>
                  <a:latin typeface="LNTH-LuoLuoNotangYuanTi 1" pitchFamily="2" charset="-128"/>
                  <a:ea typeface="LNTH-LuoLuoNotangYuanTi 1" pitchFamily="2" charset="-128"/>
                  <a:cs typeface="LNTH-LuoLuoNotangYuanTi 1" pitchFamily="2" charset="-128"/>
                </a:rPr>
                <a:t>Đ</a:t>
              </a:r>
              <a:r>
                <a:rPr lang="en-US" sz="11500" b="1">
                  <a:ln w="381000">
                    <a:solidFill>
                      <a:schemeClr val="bg1"/>
                    </a:solidFill>
                  </a:ln>
                  <a:solidFill>
                    <a:srgbClr val="0070C0"/>
                  </a:solidFill>
                  <a:latin typeface="LNTH-LuoLuoNotangYuanTi 1" pitchFamily="2" charset="-128"/>
                  <a:ea typeface="LNTH-LuoLuoNotangYuanTi 1" pitchFamily="2" charset="-128"/>
                  <a:cs typeface="LNTH-LuoLuoNotangYuanTi 1" pitchFamily="2" charset="-128"/>
                </a:rPr>
                <a:t>Ọ</a:t>
              </a:r>
              <a:r>
                <a:rPr lang="en-US" sz="11500" b="1">
                  <a:ln w="381000">
                    <a:solidFill>
                      <a:schemeClr val="bg1"/>
                    </a:solidFill>
                  </a:ln>
                  <a:solidFill>
                    <a:srgbClr val="FF6161"/>
                  </a:solidFill>
                  <a:latin typeface="LNTH-LuoLuoNotangYuanTi 1" pitchFamily="2" charset="-128"/>
                  <a:ea typeface="LNTH-LuoLuoNotangYuanTi 1" pitchFamily="2" charset="-128"/>
                  <a:cs typeface="LNTH-LuoLuoNotangYuanTi 1" pitchFamily="2" charset="-128"/>
                </a:rPr>
                <a:t>C</a:t>
              </a:r>
              <a:r>
                <a:rPr lang="en-US" sz="11500" b="1">
                  <a:ln w="381000">
                    <a:solidFill>
                      <a:schemeClr val="bg1"/>
                    </a:solidFill>
                  </a:ln>
                  <a:latin typeface="LNTH-LuoLuoNotangYuanTi 1" pitchFamily="2" charset="-128"/>
                  <a:ea typeface="LNTH-LuoLuoNotangYuanTi 1" pitchFamily="2" charset="-128"/>
                  <a:cs typeface="LNTH-LuoLuoNotangYuanTi 1" pitchFamily="2" charset="-128"/>
                </a:rPr>
                <a:t> </a:t>
              </a:r>
              <a:r>
                <a:rPr lang="en-US" sz="11500" b="1">
                  <a:ln w="381000">
                    <a:solidFill>
                      <a:schemeClr val="bg1"/>
                    </a:solidFill>
                  </a:ln>
                  <a:solidFill>
                    <a:schemeClr val="accent2"/>
                  </a:solidFill>
                  <a:latin typeface="LNTH-LuoLuoNotangYuanTi 1" pitchFamily="2" charset="-128"/>
                  <a:ea typeface="LNTH-LuoLuoNotangYuanTi 1" pitchFamily="2" charset="-128"/>
                  <a:cs typeface="LNTH-LuoLuoNotangYuanTi 1" pitchFamily="2" charset="-128"/>
                </a:rPr>
                <a:t>HIỂU</a:t>
              </a:r>
              <a:endParaRPr lang="en-US" sz="11500" b="1">
                <a:ln w="381000">
                  <a:solidFill>
                    <a:schemeClr val="bg1"/>
                  </a:solidFill>
                </a:ln>
                <a:solidFill>
                  <a:schemeClr val="accent2">
                    <a:lumMod val="75000"/>
                  </a:schemeClr>
                </a:solidFill>
                <a:latin typeface="LNTH-LuoLuoNotangYuanTi 1" pitchFamily="2" charset="-128"/>
                <a:ea typeface="LNTH-LuoLuoNotangYuanTi 1" pitchFamily="2" charset="-128"/>
                <a:cs typeface="LNTH-LuoLuoNotangYuanTi 1" pitchFamily="2" charset="-128"/>
              </a:endParaRPr>
            </a:p>
          </p:txBody>
        </p:sp>
        <p:sp>
          <p:nvSpPr>
            <p:cNvPr id="8" name="TextBox 7">
              <a:extLst>
                <a:ext uri="{FF2B5EF4-FFF2-40B4-BE49-F238E27FC236}">
                  <a16:creationId xmlns:a16="http://schemas.microsoft.com/office/drawing/2014/main" id="{681D5A69-5D04-2512-4AF9-A2FBCC3B652C}"/>
                </a:ext>
              </a:extLst>
            </p:cNvPr>
            <p:cNvSpPr txBox="1"/>
            <p:nvPr/>
          </p:nvSpPr>
          <p:spPr>
            <a:xfrm>
              <a:off x="3305044" y="1666562"/>
              <a:ext cx="8369085" cy="4164923"/>
            </a:xfrm>
            <a:prstGeom prst="rect">
              <a:avLst/>
            </a:prstGeom>
            <a:noFill/>
            <a:ln>
              <a:noFill/>
            </a:ln>
            <a:effectLst/>
          </p:spPr>
          <p:txBody>
            <a:bodyPr wrap="square" rtlCol="0">
              <a:spAutoFit/>
            </a:bodyPr>
            <a:lstStyle/>
            <a:p>
              <a:pPr algn="ctr">
                <a:lnSpc>
                  <a:spcPct val="120000"/>
                </a:lnSpc>
              </a:pPr>
              <a:r>
                <a:rPr lang="en-US" sz="11500" b="1">
                  <a:ln>
                    <a:solidFill>
                      <a:sysClr val="windowText" lastClr="000000"/>
                    </a:solidFill>
                  </a:ln>
                  <a:solidFill>
                    <a:srgbClr val="FF0000"/>
                  </a:solidFill>
                  <a:latin typeface="LNTH-LuoLuoNotangYuanTi 1" pitchFamily="2" charset="-128"/>
                  <a:ea typeface="LNTH-LuoLuoNotangYuanTi 1" pitchFamily="2" charset="-128"/>
                  <a:cs typeface="LNTH-LuoLuoNotangYuanTi 1" pitchFamily="2" charset="-128"/>
                </a:rPr>
                <a:t>L</a:t>
              </a:r>
              <a:r>
                <a:rPr lang="en-US" sz="11500" b="1">
                  <a:ln>
                    <a:solidFill>
                      <a:sysClr val="windowText" lastClr="000000"/>
                    </a:solidFill>
                  </a:ln>
                  <a:solidFill>
                    <a:srgbClr val="FFFF00"/>
                  </a:solidFill>
                  <a:latin typeface="LNTH-LuoLuoNotangYuanTi 1" pitchFamily="2" charset="-128"/>
                  <a:ea typeface="LNTH-LuoLuoNotangYuanTi 1" pitchFamily="2" charset="-128"/>
                  <a:cs typeface="LNTH-LuoLuoNotangYuanTi 1" pitchFamily="2" charset="-128"/>
                </a:rPr>
                <a:t>U</a:t>
              </a:r>
              <a:r>
                <a:rPr lang="en-US" sz="11500" b="1">
                  <a:ln>
                    <a:solidFill>
                      <a:sysClr val="windowText" lastClr="000000"/>
                    </a:solidFill>
                  </a:ln>
                  <a:solidFill>
                    <a:srgbClr val="00B050"/>
                  </a:solidFill>
                  <a:latin typeface="LNTH-LuoLuoNotangYuanTi 1" pitchFamily="2" charset="-128"/>
                  <a:ea typeface="LNTH-LuoLuoNotangYuanTi 1" pitchFamily="2" charset="-128"/>
                  <a:cs typeface="LNTH-LuoLuoNotangYuanTi 1" pitchFamily="2" charset="-128"/>
                </a:rPr>
                <a:t>Y</a:t>
              </a:r>
              <a:r>
                <a:rPr lang="en-US" sz="11500" b="1">
                  <a:ln>
                    <a:solidFill>
                      <a:sysClr val="windowText" lastClr="000000"/>
                    </a:solidFill>
                  </a:ln>
                  <a:solidFill>
                    <a:srgbClr val="FF6161"/>
                  </a:solidFill>
                  <a:latin typeface="LNTH-LuoLuoNotangYuanTi 1" pitchFamily="2" charset="-128"/>
                  <a:ea typeface="LNTH-LuoLuoNotangYuanTi 1" pitchFamily="2" charset="-128"/>
                  <a:cs typeface="LNTH-LuoLuoNotangYuanTi 1" pitchFamily="2" charset="-128"/>
                </a:rPr>
                <a:t>Ệ</a:t>
              </a:r>
              <a:r>
                <a:rPr lang="en-US" sz="11500" b="1">
                  <a:ln>
                    <a:solidFill>
                      <a:sysClr val="windowText" lastClr="000000"/>
                    </a:solidFill>
                  </a:ln>
                  <a:solidFill>
                    <a:schemeClr val="accent4"/>
                  </a:solidFill>
                  <a:latin typeface="LNTH-LuoLuoNotangYuanTi 1" pitchFamily="2" charset="-128"/>
                  <a:ea typeface="LNTH-LuoLuoNotangYuanTi 1" pitchFamily="2" charset="-128"/>
                  <a:cs typeface="LNTH-LuoLuoNotangYuanTi 1" pitchFamily="2" charset="-128"/>
                </a:rPr>
                <a:t>N</a:t>
              </a:r>
              <a:r>
                <a:rPr lang="en-US" sz="11500" b="1">
                  <a:ln>
                    <a:solidFill>
                      <a:sysClr val="windowText" lastClr="000000"/>
                    </a:solidFill>
                  </a:ln>
                  <a:latin typeface="LNTH-LuoLuoNotangYuanTi 1" pitchFamily="2" charset="-128"/>
                  <a:ea typeface="LNTH-LuoLuoNotangYuanTi 1" pitchFamily="2" charset="-128"/>
                  <a:cs typeface="LNTH-LuoLuoNotangYuanTi 1" pitchFamily="2" charset="-128"/>
                </a:rPr>
                <a:t> </a:t>
              </a:r>
              <a:r>
                <a:rPr lang="en-US" sz="11500" b="1">
                  <a:ln>
                    <a:solidFill>
                      <a:sysClr val="windowText" lastClr="000000"/>
                    </a:solidFill>
                  </a:ln>
                  <a:solidFill>
                    <a:srgbClr val="FF3300"/>
                  </a:solidFill>
                  <a:latin typeface="LNTH-LuoLuoNotangYuanTi 1" pitchFamily="2" charset="-128"/>
                  <a:ea typeface="LNTH-LuoLuoNotangYuanTi 1" pitchFamily="2" charset="-128"/>
                  <a:cs typeface="LNTH-LuoLuoNotangYuanTi 1" pitchFamily="2" charset="-128"/>
                </a:rPr>
                <a:t>Đ</a:t>
              </a:r>
              <a:r>
                <a:rPr lang="en-US" sz="11500" b="1">
                  <a:ln>
                    <a:solidFill>
                      <a:sysClr val="windowText" lastClr="000000"/>
                    </a:solidFill>
                  </a:ln>
                  <a:solidFill>
                    <a:srgbClr val="0070C0"/>
                  </a:solidFill>
                  <a:latin typeface="LNTH-LuoLuoNotangYuanTi 1" pitchFamily="2" charset="-128"/>
                  <a:ea typeface="LNTH-LuoLuoNotangYuanTi 1" pitchFamily="2" charset="-128"/>
                  <a:cs typeface="LNTH-LuoLuoNotangYuanTi 1" pitchFamily="2" charset="-128"/>
                </a:rPr>
                <a:t>Ọ</a:t>
              </a:r>
              <a:r>
                <a:rPr lang="en-US" sz="11500" b="1">
                  <a:ln>
                    <a:solidFill>
                      <a:sysClr val="windowText" lastClr="000000"/>
                    </a:solidFill>
                  </a:ln>
                  <a:solidFill>
                    <a:srgbClr val="FF6161"/>
                  </a:solidFill>
                  <a:latin typeface="LNTH-LuoLuoNotangYuanTi 1" pitchFamily="2" charset="-128"/>
                  <a:ea typeface="LNTH-LuoLuoNotangYuanTi 1" pitchFamily="2" charset="-128"/>
                  <a:cs typeface="LNTH-LuoLuoNotangYuanTi 1" pitchFamily="2" charset="-128"/>
                </a:rPr>
                <a:t>C</a:t>
              </a:r>
              <a:r>
                <a:rPr lang="en-US" sz="11500" b="1">
                  <a:ln>
                    <a:solidFill>
                      <a:sysClr val="windowText" lastClr="000000"/>
                    </a:solidFill>
                  </a:ln>
                  <a:latin typeface="LNTH-LuoLuoNotangYuanTi 1" pitchFamily="2" charset="-128"/>
                  <a:ea typeface="LNTH-LuoLuoNotangYuanTi 1" pitchFamily="2" charset="-128"/>
                  <a:cs typeface="LNTH-LuoLuoNotangYuanTi 1" pitchFamily="2" charset="-128"/>
                </a:rPr>
                <a:t> </a:t>
              </a:r>
              <a:r>
                <a:rPr lang="en-US" sz="11500" b="1">
                  <a:ln>
                    <a:solidFill>
                      <a:sysClr val="windowText" lastClr="000000"/>
                    </a:solidFill>
                  </a:ln>
                  <a:solidFill>
                    <a:srgbClr val="FFFF00"/>
                  </a:solidFill>
                  <a:latin typeface="LNTH-LuoLuoNotangYuanTi 1" pitchFamily="2" charset="-128"/>
                  <a:ea typeface="LNTH-LuoLuoNotangYuanTi 1" pitchFamily="2" charset="-128"/>
                  <a:cs typeface="LNTH-LuoLuoNotangYuanTi 1" pitchFamily="2" charset="-128"/>
                </a:rPr>
                <a:t>H</a:t>
              </a:r>
              <a:r>
                <a:rPr lang="en-US" sz="11500" b="1">
                  <a:ln>
                    <a:solidFill>
                      <a:sysClr val="windowText" lastClr="000000"/>
                    </a:solidFill>
                  </a:ln>
                  <a:solidFill>
                    <a:srgbClr val="FF6161"/>
                  </a:solidFill>
                  <a:latin typeface="LNTH-LuoLuoNotangYuanTi 1" pitchFamily="2" charset="-128"/>
                  <a:ea typeface="LNTH-LuoLuoNotangYuanTi 1" pitchFamily="2" charset="-128"/>
                  <a:cs typeface="LNTH-LuoLuoNotangYuanTi 1" pitchFamily="2" charset="-128"/>
                </a:rPr>
                <a:t>I</a:t>
              </a:r>
              <a:r>
                <a:rPr lang="en-US" sz="11500" b="1">
                  <a:ln>
                    <a:solidFill>
                      <a:sysClr val="windowText" lastClr="000000"/>
                    </a:solidFill>
                  </a:ln>
                  <a:solidFill>
                    <a:srgbClr val="00B050"/>
                  </a:solidFill>
                  <a:latin typeface="LNTH-LuoLuoNotangYuanTi 1" pitchFamily="2" charset="-128"/>
                  <a:ea typeface="LNTH-LuoLuoNotangYuanTi 1" pitchFamily="2" charset="-128"/>
                  <a:cs typeface="LNTH-LuoLuoNotangYuanTi 1" pitchFamily="2" charset="-128"/>
                </a:rPr>
                <a:t>Ể</a:t>
              </a:r>
              <a:r>
                <a:rPr lang="en-US" sz="11500" b="1">
                  <a:ln>
                    <a:solidFill>
                      <a:sysClr val="windowText" lastClr="000000"/>
                    </a:solidFill>
                  </a:ln>
                  <a:solidFill>
                    <a:srgbClr val="FF0000"/>
                  </a:solidFill>
                  <a:latin typeface="LNTH-LuoLuoNotangYuanTi 1" pitchFamily="2" charset="-128"/>
                  <a:ea typeface="LNTH-LuoLuoNotangYuanTi 1" pitchFamily="2" charset="-128"/>
                  <a:cs typeface="LNTH-LuoLuoNotangYuanTi 1" pitchFamily="2" charset="-128"/>
                </a:rPr>
                <a:t>U</a:t>
              </a:r>
              <a:endParaRPr lang="en-US" sz="11500" b="1">
                <a:ln>
                  <a:solidFill>
                    <a:sysClr val="windowText" lastClr="000000"/>
                  </a:solidFill>
                </a:ln>
                <a:solidFill>
                  <a:schemeClr val="accent2">
                    <a:lumMod val="75000"/>
                  </a:schemeClr>
                </a:solidFill>
                <a:latin typeface="LNTH-LuoLuoNotangYuanTi 1" pitchFamily="2" charset="-128"/>
                <a:ea typeface="LNTH-LuoLuoNotangYuanTi 1" pitchFamily="2" charset="-128"/>
                <a:cs typeface="LNTH-LuoLuoNotangYuanTi 1" pitchFamily="2" charset="-128"/>
              </a:endParaRPr>
            </a:p>
          </p:txBody>
        </p:sp>
      </p:grpSp>
    </p:spTree>
    <p:extLst>
      <p:ext uri="{BB962C8B-B14F-4D97-AF65-F5344CB8AC3E}">
        <p14:creationId xmlns:p14="http://schemas.microsoft.com/office/powerpoint/2010/main" val="53205333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12" presetClass="entr" presetSubtype="8"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 calcmode="lin" valueType="num">
                                      <p:cBhvr additive="base">
                                        <p:cTn id="10" dur="500"/>
                                        <p:tgtEl>
                                          <p:spTgt spid="11"/>
                                        </p:tgtEl>
                                        <p:attrNameLst>
                                          <p:attrName>ppt_x</p:attrName>
                                        </p:attrNameLst>
                                      </p:cBhvr>
                                      <p:tavLst>
                                        <p:tav tm="0">
                                          <p:val>
                                            <p:strVal val="#ppt_x-#ppt_w*1.125000"/>
                                          </p:val>
                                        </p:tav>
                                        <p:tav tm="100000">
                                          <p:val>
                                            <p:strVal val="#ppt_x"/>
                                          </p:val>
                                        </p:tav>
                                      </p:tavLst>
                                    </p:anim>
                                    <p:animEffect transition="in" filter="wipe(right)">
                                      <p:cBhvr>
                                        <p:cTn id="11" dur="500"/>
                                        <p:tgtEl>
                                          <p:spTgt spid="11"/>
                                        </p:tgtEl>
                                      </p:cBhvr>
                                    </p:animEffect>
                                  </p:childTnLst>
                                </p:cTn>
                              </p:par>
                              <p:par>
                                <p:cTn id="12" presetID="22" presetClass="entr" presetSubtype="1" fill="hold" nodeType="withEffect">
                                  <p:stCondLst>
                                    <p:cond delay="1000"/>
                                  </p:stCondLst>
                                  <p:childTnLst>
                                    <p:set>
                                      <p:cBhvr>
                                        <p:cTn id="13" dur="1" fill="hold">
                                          <p:stCondLst>
                                            <p:cond delay="0"/>
                                          </p:stCondLst>
                                        </p:cTn>
                                        <p:tgtEl>
                                          <p:spTgt spid="5"/>
                                        </p:tgtEl>
                                        <p:attrNameLst>
                                          <p:attrName>style.visibility</p:attrName>
                                        </p:attrNameLst>
                                      </p:cBhvr>
                                      <p:to>
                                        <p:strVal val="visible"/>
                                      </p:to>
                                    </p:set>
                                    <p:animEffect transition="in" filter="wipe(up)">
                                      <p:cBhvr>
                                        <p:cTn id="14" dur="500"/>
                                        <p:tgtEl>
                                          <p:spTgt spid="5"/>
                                        </p:tgtEl>
                                      </p:cBhvr>
                                    </p:animEffec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10" name="Rectangle: Rounded Corners 21">
            <a:extLst>
              <a:ext uri="{FF2B5EF4-FFF2-40B4-BE49-F238E27FC236}">
                <a16:creationId xmlns:a16="http://schemas.microsoft.com/office/drawing/2014/main" id="{98FC3BC2-F196-45E5-1B7D-37A96FDD3F83}"/>
              </a:ext>
            </a:extLst>
          </p:cNvPr>
          <p:cNvSpPr/>
          <p:nvPr/>
        </p:nvSpPr>
        <p:spPr>
          <a:xfrm>
            <a:off x="310665" y="1870035"/>
            <a:ext cx="11570669" cy="4868256"/>
          </a:xfrm>
          <a:prstGeom prst="roundRect">
            <a:avLst>
              <a:gd name="adj" fmla="val 12818"/>
            </a:avLst>
          </a:prstGeom>
          <a:solidFill>
            <a:schemeClr val="bg1">
              <a:alpha val="88000"/>
            </a:schemeClr>
          </a:solidFill>
          <a:ln w="762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4" name="Group 3">
            <a:extLst>
              <a:ext uri="{FF2B5EF4-FFF2-40B4-BE49-F238E27FC236}">
                <a16:creationId xmlns:a16="http://schemas.microsoft.com/office/drawing/2014/main" id="{2773F427-C7F4-F889-797A-5822F2A7A89C}"/>
              </a:ext>
            </a:extLst>
          </p:cNvPr>
          <p:cNvGrpSpPr/>
          <p:nvPr/>
        </p:nvGrpSpPr>
        <p:grpSpPr>
          <a:xfrm>
            <a:off x="802512" y="277129"/>
            <a:ext cx="10143194" cy="1328023"/>
            <a:chOff x="1099414" y="883740"/>
            <a:chExt cx="7614238" cy="1328023"/>
          </a:xfrm>
        </p:grpSpPr>
        <p:sp>
          <p:nvSpPr>
            <p:cNvPr id="5" name="TextBox 4">
              <a:extLst>
                <a:ext uri="{FF2B5EF4-FFF2-40B4-BE49-F238E27FC236}">
                  <a16:creationId xmlns:a16="http://schemas.microsoft.com/office/drawing/2014/main" id="{AB6BCDAF-6ED7-6D84-0A94-0580F746BED6}"/>
                </a:ext>
              </a:extLst>
            </p:cNvPr>
            <p:cNvSpPr txBox="1"/>
            <p:nvPr/>
          </p:nvSpPr>
          <p:spPr>
            <a:xfrm>
              <a:off x="1687278" y="883740"/>
              <a:ext cx="7026374" cy="1328023"/>
            </a:xfrm>
            <a:prstGeom prst="roundRect">
              <a:avLst/>
            </a:prstGeom>
            <a:solidFill>
              <a:srgbClr val="E0FFC1"/>
            </a:solidFill>
            <a:ln w="38100">
              <a:solidFill>
                <a:srgbClr val="00B050"/>
              </a:solidFill>
            </a:ln>
          </p:spPr>
          <p:txBody>
            <a:bodyPr wrap="square" rtlCol="0">
              <a:spAutoFit/>
            </a:bodyPr>
            <a:lstStyle/>
            <a:p>
              <a:pPr algn="just"/>
              <a:r>
                <a:rPr lang="vi-VN" sz="3600" b="1">
                  <a:ea typeface="Roboto" panose="02000000000000000000" pitchFamily="2" charset="0"/>
                </a:rPr>
                <a:t>1. Tốt-tô-chan nói với thầy hiệu trưởng điều gì? Thầy trả lời em ra sao? </a:t>
              </a:r>
              <a:endParaRPr lang="en-US" sz="3600" b="1" dirty="0">
                <a:ea typeface="Roboto" panose="02000000000000000000" pitchFamily="2" charset="0"/>
              </a:endParaRPr>
            </a:p>
          </p:txBody>
        </p:sp>
        <p:pic>
          <p:nvPicPr>
            <p:cNvPr id="6" name="Picture 5">
              <a:extLst>
                <a:ext uri="{FF2B5EF4-FFF2-40B4-BE49-F238E27FC236}">
                  <a16:creationId xmlns:a16="http://schemas.microsoft.com/office/drawing/2014/main" id="{A8D17ABE-97A1-B13D-1235-E083D50E6369}"/>
                </a:ext>
              </a:extLst>
            </p:cNvPr>
            <p:cNvPicPr>
              <a:picLocks noChangeAspect="1"/>
            </p:cNvPicPr>
            <p:nvPr/>
          </p:nvPicPr>
          <p:blipFill>
            <a:blip r:embed="rId5"/>
            <a:stretch>
              <a:fillRect/>
            </a:stretch>
          </p:blipFill>
          <p:spPr>
            <a:xfrm>
              <a:off x="1099414" y="1107502"/>
              <a:ext cx="666270" cy="802640"/>
            </a:xfrm>
            <a:prstGeom prst="rect">
              <a:avLst/>
            </a:prstGeom>
          </p:spPr>
        </p:pic>
      </p:grpSp>
      <p:grpSp>
        <p:nvGrpSpPr>
          <p:cNvPr id="2" name="Group 1">
            <a:extLst>
              <a:ext uri="{FF2B5EF4-FFF2-40B4-BE49-F238E27FC236}">
                <a16:creationId xmlns:a16="http://schemas.microsoft.com/office/drawing/2014/main" id="{63E7B26A-5807-1E66-16EF-C0F625E0D5AE}"/>
              </a:ext>
            </a:extLst>
          </p:cNvPr>
          <p:cNvGrpSpPr/>
          <p:nvPr/>
        </p:nvGrpSpPr>
        <p:grpSpPr>
          <a:xfrm>
            <a:off x="499114" y="2546404"/>
            <a:ext cx="10834815" cy="2845753"/>
            <a:chOff x="473265" y="4763347"/>
            <a:chExt cx="10834815" cy="2845753"/>
          </a:xfrm>
        </p:grpSpPr>
        <p:sp>
          <p:nvSpPr>
            <p:cNvPr id="3" name="TextBox 2">
              <a:extLst>
                <a:ext uri="{FF2B5EF4-FFF2-40B4-BE49-F238E27FC236}">
                  <a16:creationId xmlns:a16="http://schemas.microsoft.com/office/drawing/2014/main" id="{D792C045-AA77-C0C0-4A39-4B28BC70A527}"/>
                </a:ext>
              </a:extLst>
            </p:cNvPr>
            <p:cNvSpPr txBox="1"/>
            <p:nvPr/>
          </p:nvSpPr>
          <p:spPr>
            <a:xfrm>
              <a:off x="917046" y="4782794"/>
              <a:ext cx="10391034" cy="2826306"/>
            </a:xfrm>
            <a:prstGeom prst="roundRect">
              <a:avLst/>
            </a:prstGeom>
            <a:solidFill>
              <a:srgbClr val="FFEBFF"/>
            </a:solidFill>
            <a:ln w="38100">
              <a:solidFill>
                <a:srgbClr val="FF5050"/>
              </a:solidFill>
            </a:ln>
          </p:spPr>
          <p:txBody>
            <a:bodyPr wrap="square" rtlCol="0">
              <a:spAutoFit/>
            </a:bodyPr>
            <a:lstStyle/>
            <a:p>
              <a:pPr algn="just"/>
              <a:r>
                <a:rPr lang="vi-VN" sz="4000" b="1">
                  <a:ea typeface="Roboto" panose="02000000000000000000" pitchFamily="2" charset="0"/>
                </a:rPr>
                <a:t>Tốt-tô-chan nói với thầy hiệu trưởng ước mơ khi lớn lên sẽ trở thành cô giáo ở trường Tô-mô-e. Thầy hiệu trưởng hỏi: “Em hứa chứ?”.</a:t>
              </a:r>
            </a:p>
          </p:txBody>
        </p:sp>
        <p:pic>
          <p:nvPicPr>
            <p:cNvPr id="7" name="Picture 6">
              <a:extLst>
                <a:ext uri="{FF2B5EF4-FFF2-40B4-BE49-F238E27FC236}">
                  <a16:creationId xmlns:a16="http://schemas.microsoft.com/office/drawing/2014/main" id="{5F5F5A87-9A80-EFAC-9788-43EBA91A3CCE}"/>
                </a:ext>
              </a:extLst>
            </p:cNvPr>
            <p:cNvPicPr>
              <a:picLocks noChangeAspect="1"/>
            </p:cNvPicPr>
            <p:nvPr/>
          </p:nvPicPr>
          <p:blipFill>
            <a:blip r:embed="rId6"/>
            <a:stretch>
              <a:fillRect/>
            </a:stretch>
          </p:blipFill>
          <p:spPr>
            <a:xfrm>
              <a:off x="473265" y="4763347"/>
              <a:ext cx="887562" cy="802640"/>
            </a:xfrm>
            <a:prstGeom prst="rect">
              <a:avLst/>
            </a:prstGeom>
          </p:spPr>
        </p:pic>
      </p:grpSp>
    </p:spTree>
    <p:extLst>
      <p:ext uri="{BB962C8B-B14F-4D97-AF65-F5344CB8AC3E}">
        <p14:creationId xmlns:p14="http://schemas.microsoft.com/office/powerpoint/2010/main" val="297646051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ppt_x</p:attrName>
                                        </p:attrNameLst>
                                      </p:cBhvr>
                                      <p:tavLst>
                                        <p:tav tm="0">
                                          <p:val>
                                            <p:strVal val="#ppt_x-#ppt_w*1.125000"/>
                                          </p:val>
                                        </p:tav>
                                        <p:tav tm="100000">
                                          <p:val>
                                            <p:strVal val="#ppt_x"/>
                                          </p:val>
                                        </p:tav>
                                      </p:tavLst>
                                    </p:anim>
                                    <p:animEffect transition="in" filter="wipe(right)">
                                      <p:cBhvr>
                                        <p:cTn id="8"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left)">
                                      <p:cBhvr>
                                        <p:cTn id="13" dur="500"/>
                                        <p:tgtEl>
                                          <p:spTgt spid="2"/>
                                        </p:tgtEl>
                                      </p:cBhvr>
                                    </p:animEffect>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a:extLst>
            <a:ext uri="{FF2B5EF4-FFF2-40B4-BE49-F238E27FC236}">
              <a16:creationId xmlns:a16="http://schemas.microsoft.com/office/drawing/2014/main" id="{E13FE1CE-EFCC-BF69-D6AC-FE9017F840B5}"/>
            </a:ext>
          </a:extLst>
        </p:cNvPr>
        <p:cNvGrpSpPr/>
        <p:nvPr/>
      </p:nvGrpSpPr>
      <p:grpSpPr>
        <a:xfrm>
          <a:off x="0" y="0"/>
          <a:ext cx="0" cy="0"/>
          <a:chOff x="0" y="0"/>
          <a:chExt cx="0" cy="0"/>
        </a:xfrm>
      </p:grpSpPr>
      <p:sp>
        <p:nvSpPr>
          <p:cNvPr id="10" name="Rectangle: Rounded Corners 21">
            <a:extLst>
              <a:ext uri="{FF2B5EF4-FFF2-40B4-BE49-F238E27FC236}">
                <a16:creationId xmlns:a16="http://schemas.microsoft.com/office/drawing/2014/main" id="{120FB010-017F-AD84-7E98-B72C84045B5D}"/>
              </a:ext>
            </a:extLst>
          </p:cNvPr>
          <p:cNvSpPr/>
          <p:nvPr/>
        </p:nvSpPr>
        <p:spPr>
          <a:xfrm>
            <a:off x="310665" y="1870035"/>
            <a:ext cx="11570669" cy="4868256"/>
          </a:xfrm>
          <a:prstGeom prst="roundRect">
            <a:avLst>
              <a:gd name="adj" fmla="val 12818"/>
            </a:avLst>
          </a:prstGeom>
          <a:solidFill>
            <a:schemeClr val="bg1">
              <a:alpha val="88000"/>
            </a:schemeClr>
          </a:solidFill>
          <a:ln w="762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1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4" name="Group 3">
            <a:extLst>
              <a:ext uri="{FF2B5EF4-FFF2-40B4-BE49-F238E27FC236}">
                <a16:creationId xmlns:a16="http://schemas.microsoft.com/office/drawing/2014/main" id="{837D03A0-E273-B9E6-305F-9168D178A443}"/>
              </a:ext>
            </a:extLst>
          </p:cNvPr>
          <p:cNvGrpSpPr/>
          <p:nvPr/>
        </p:nvGrpSpPr>
        <p:grpSpPr>
          <a:xfrm>
            <a:off x="310665" y="219981"/>
            <a:ext cx="11126888" cy="1055608"/>
            <a:chOff x="1099414" y="883740"/>
            <a:chExt cx="8352672" cy="1055608"/>
          </a:xfrm>
        </p:grpSpPr>
        <p:sp>
          <p:nvSpPr>
            <p:cNvPr id="5" name="TextBox 4">
              <a:extLst>
                <a:ext uri="{FF2B5EF4-FFF2-40B4-BE49-F238E27FC236}">
                  <a16:creationId xmlns:a16="http://schemas.microsoft.com/office/drawing/2014/main" id="{E003C89D-C117-D86A-EA5C-D0F3525DECE5}"/>
                </a:ext>
              </a:extLst>
            </p:cNvPr>
            <p:cNvSpPr txBox="1"/>
            <p:nvPr/>
          </p:nvSpPr>
          <p:spPr>
            <a:xfrm>
              <a:off x="1687277" y="883740"/>
              <a:ext cx="7764809" cy="1055608"/>
            </a:xfrm>
            <a:prstGeom prst="roundRect">
              <a:avLst/>
            </a:prstGeom>
            <a:solidFill>
              <a:srgbClr val="E0FFC1"/>
            </a:solidFill>
            <a:ln w="38100">
              <a:solidFill>
                <a:srgbClr val="00B05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prstClr val="black"/>
                  </a:solidFill>
                  <a:effectLst/>
                  <a:uLnTx/>
                  <a:uFillTx/>
                  <a:latin typeface="Arial" panose="020B0604020202020204" pitchFamily="34" charset="0"/>
                  <a:ea typeface="Roboto" panose="02000000000000000000" pitchFamily="2" charset="0"/>
                  <a:cs typeface="+mn-cs"/>
                </a:rPr>
                <a:t>2. Tìm những chi tiết thể hiện thái độ nghiêm túc của hai thầy trò khi Tốt-tô-chan trình bày quyết tâm của mình? </a:t>
              </a:r>
              <a:endParaRPr kumimoji="0" lang="en-US" sz="2800" b="1" i="0" u="none" strike="noStrike" kern="1200" cap="none" spc="0" normalizeH="0" baseline="0" noProof="0" dirty="0">
                <a:ln>
                  <a:noFill/>
                </a:ln>
                <a:solidFill>
                  <a:prstClr val="black"/>
                </a:solidFill>
                <a:effectLst/>
                <a:uLnTx/>
                <a:uFillTx/>
                <a:latin typeface="Aptos" panose="02110004020202020204"/>
                <a:ea typeface="Roboto" panose="02000000000000000000" pitchFamily="2" charset="0"/>
                <a:cs typeface="+mn-cs"/>
              </a:endParaRPr>
            </a:p>
          </p:txBody>
        </p:sp>
        <p:pic>
          <p:nvPicPr>
            <p:cNvPr id="6" name="Picture 5">
              <a:extLst>
                <a:ext uri="{FF2B5EF4-FFF2-40B4-BE49-F238E27FC236}">
                  <a16:creationId xmlns:a16="http://schemas.microsoft.com/office/drawing/2014/main" id="{EE3EEF62-18AE-7CD0-53F6-EB93B6314368}"/>
                </a:ext>
              </a:extLst>
            </p:cNvPr>
            <p:cNvPicPr>
              <a:picLocks noChangeAspect="1"/>
            </p:cNvPicPr>
            <p:nvPr/>
          </p:nvPicPr>
          <p:blipFill>
            <a:blip r:embed="rId5"/>
            <a:stretch>
              <a:fillRect/>
            </a:stretch>
          </p:blipFill>
          <p:spPr>
            <a:xfrm>
              <a:off x="1099414" y="1107502"/>
              <a:ext cx="666270" cy="802640"/>
            </a:xfrm>
            <a:prstGeom prst="rect">
              <a:avLst/>
            </a:prstGeom>
          </p:spPr>
        </p:pic>
      </p:grpSp>
      <p:grpSp>
        <p:nvGrpSpPr>
          <p:cNvPr id="2" name="Group 1">
            <a:extLst>
              <a:ext uri="{FF2B5EF4-FFF2-40B4-BE49-F238E27FC236}">
                <a16:creationId xmlns:a16="http://schemas.microsoft.com/office/drawing/2014/main" id="{7E4BF648-6C13-344A-645E-C78FFCCE65F3}"/>
              </a:ext>
            </a:extLst>
          </p:cNvPr>
          <p:cNvGrpSpPr/>
          <p:nvPr/>
        </p:nvGrpSpPr>
        <p:grpSpPr>
          <a:xfrm>
            <a:off x="310665" y="1684589"/>
            <a:ext cx="11570669" cy="4616450"/>
            <a:chOff x="473265" y="4763347"/>
            <a:chExt cx="11570669" cy="4616450"/>
          </a:xfrm>
        </p:grpSpPr>
        <p:sp>
          <p:nvSpPr>
            <p:cNvPr id="3" name="TextBox 2">
              <a:extLst>
                <a:ext uri="{FF2B5EF4-FFF2-40B4-BE49-F238E27FC236}">
                  <a16:creationId xmlns:a16="http://schemas.microsoft.com/office/drawing/2014/main" id="{9A1A6A4C-1D93-5800-9C80-5B668953C990}"/>
                </a:ext>
              </a:extLst>
            </p:cNvPr>
            <p:cNvSpPr txBox="1"/>
            <p:nvPr/>
          </p:nvSpPr>
          <p:spPr>
            <a:xfrm>
              <a:off x="917046" y="4782794"/>
              <a:ext cx="11126888" cy="4597003"/>
            </a:xfrm>
            <a:prstGeom prst="roundRect">
              <a:avLst/>
            </a:prstGeom>
            <a:solidFill>
              <a:srgbClr val="FFEBFF"/>
            </a:solidFill>
            <a:ln w="38100">
              <a:solidFill>
                <a:srgbClr val="FF505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a:ln>
                    <a:noFill/>
                  </a:ln>
                  <a:solidFill>
                    <a:prstClr val="black"/>
                  </a:solidFill>
                  <a:effectLst/>
                  <a:uLnTx/>
                  <a:uFillTx/>
                  <a:latin typeface="Arial" panose="020B0604020202020204" pitchFamily="34" charset="0"/>
                  <a:ea typeface="Roboto" panose="02000000000000000000" pitchFamily="2" charset="0"/>
                  <a:cs typeface="+mn-cs"/>
                </a:rPr>
                <a:t>- Những chi tiết thể hiện thái độ nghiêm túc của hai thầy trò khi Tốt-tô-chan trình bày quyết tâm của mình: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a:ln>
                    <a:noFill/>
                  </a:ln>
                  <a:solidFill>
                    <a:prstClr val="black"/>
                  </a:solidFill>
                  <a:effectLst/>
                  <a:uLnTx/>
                  <a:uFillTx/>
                  <a:latin typeface="Arial" panose="020B0604020202020204" pitchFamily="34" charset="0"/>
                  <a:ea typeface="Roboto" panose="02000000000000000000" pitchFamily="2" charset="0"/>
                  <a:cs typeface="+mn-cs"/>
                </a:rPr>
                <a:t>+ Thầy hiệu trưởng: Thầy ngồi xuống, xếp chân vòng tròn, cười hỏi Tốt-tô-chan. Thái độ của thầy rất nghiêm túc, có vẻ như thầy thực sự muốn Tốt-tô-chan trở thành cô giáo. Khi Tốt-tô-chan nói xong thầy mỉm cười. Thầy giơ ngón út để ngoắc tay với cô bé.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a:ln>
                    <a:noFill/>
                  </a:ln>
                  <a:solidFill>
                    <a:prstClr val="black"/>
                  </a:solidFill>
                  <a:effectLst/>
                  <a:uLnTx/>
                  <a:uFillTx/>
                  <a:latin typeface="Arial" panose="020B0604020202020204" pitchFamily="34" charset="0"/>
                  <a:ea typeface="Roboto" panose="02000000000000000000" pitchFamily="2" charset="0"/>
                  <a:cs typeface="+mn-cs"/>
                </a:rPr>
                <a:t>+ Tốt-tô-chan: Khi thầy hiệu trưởng còn chưa ra,</a:t>
              </a:r>
              <a:r>
                <a:rPr kumimoji="0" lang="en-US" sz="2400" b="1" i="0" u="none" strike="noStrike" kern="1200" cap="none" spc="0" normalizeH="0" baseline="0" noProof="0">
                  <a:ln>
                    <a:noFill/>
                  </a:ln>
                  <a:solidFill>
                    <a:prstClr val="black"/>
                  </a:solidFill>
                  <a:effectLst/>
                  <a:uLnTx/>
                  <a:uFillTx/>
                  <a:latin typeface="Arial" panose="020B0604020202020204" pitchFamily="34" charset="0"/>
                  <a:ea typeface="Roboto" panose="02000000000000000000" pitchFamily="2" charset="0"/>
                  <a:cs typeface="+mn-cs"/>
                </a:rPr>
                <a:t> </a:t>
              </a:r>
              <a:r>
                <a:rPr kumimoji="0" lang="vi-VN" sz="2400" b="1" i="0" u="none" strike="noStrike" kern="1200" cap="none" spc="0" normalizeH="0" baseline="0" noProof="0">
                  <a:ln>
                    <a:noFill/>
                  </a:ln>
                  <a:solidFill>
                    <a:prstClr val="black"/>
                  </a:solidFill>
                  <a:effectLst/>
                  <a:uLnTx/>
                  <a:uFillTx/>
                  <a:latin typeface="Arial" panose="020B0604020202020204" pitchFamily="34" charset="0"/>
                  <a:ea typeface="Roboto" panose="02000000000000000000" pitchFamily="2" charset="0"/>
                  <a:cs typeface="+mn-cs"/>
                </a:rPr>
                <a:t>Tốt-tô-chan đã đứng giữa hội trường. Khi nói chuyện, Tốt-tô-chan quỳ gối ngay ngắn trước mặt thầy, nói một cách chậm rãi, dịu dàng. Khi thầy hỏi “Em hứa chứ?”,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a:ln>
                    <a:noFill/>
                  </a:ln>
                  <a:solidFill>
                    <a:prstClr val="black"/>
                  </a:solidFill>
                  <a:effectLst/>
                  <a:uLnTx/>
                  <a:uFillTx/>
                  <a:latin typeface="Arial" panose="020B0604020202020204" pitchFamily="34" charset="0"/>
                  <a:ea typeface="Roboto" panose="02000000000000000000" pitchFamily="2" charset="0"/>
                  <a:cs typeface="+mn-cs"/>
                </a:rPr>
                <a:t>Tốt-tô-chan gật đầu thật mạnh và trả lời thầy: “Em hứa!” và tự nhủ rằng nhất định mình sẽ trở thành cô giáo.</a:t>
              </a:r>
            </a:p>
          </p:txBody>
        </p:sp>
        <p:pic>
          <p:nvPicPr>
            <p:cNvPr id="7" name="Picture 6">
              <a:extLst>
                <a:ext uri="{FF2B5EF4-FFF2-40B4-BE49-F238E27FC236}">
                  <a16:creationId xmlns:a16="http://schemas.microsoft.com/office/drawing/2014/main" id="{427AAEDF-2251-79E9-1E9E-841813EC07B0}"/>
                </a:ext>
              </a:extLst>
            </p:cNvPr>
            <p:cNvPicPr>
              <a:picLocks noChangeAspect="1"/>
            </p:cNvPicPr>
            <p:nvPr/>
          </p:nvPicPr>
          <p:blipFill>
            <a:blip r:embed="rId6"/>
            <a:stretch>
              <a:fillRect/>
            </a:stretch>
          </p:blipFill>
          <p:spPr>
            <a:xfrm>
              <a:off x="473265" y="4763347"/>
              <a:ext cx="887562" cy="802640"/>
            </a:xfrm>
            <a:prstGeom prst="rect">
              <a:avLst/>
            </a:prstGeom>
          </p:spPr>
        </p:pic>
      </p:grpSp>
    </p:spTree>
    <p:extLst>
      <p:ext uri="{BB962C8B-B14F-4D97-AF65-F5344CB8AC3E}">
        <p14:creationId xmlns:p14="http://schemas.microsoft.com/office/powerpoint/2010/main" val="387573403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ppt_x</p:attrName>
                                        </p:attrNameLst>
                                      </p:cBhvr>
                                      <p:tavLst>
                                        <p:tav tm="0">
                                          <p:val>
                                            <p:strVal val="#ppt_x-#ppt_w*1.125000"/>
                                          </p:val>
                                        </p:tav>
                                        <p:tav tm="100000">
                                          <p:val>
                                            <p:strVal val="#ppt_x"/>
                                          </p:val>
                                        </p:tav>
                                      </p:tavLst>
                                    </p:anim>
                                    <p:animEffect transition="in" filter="wipe(right)">
                                      <p:cBhvr>
                                        <p:cTn id="8"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left)">
                                      <p:cBhvr>
                                        <p:cTn id="13" dur="500"/>
                                        <p:tgtEl>
                                          <p:spTgt spid="2"/>
                                        </p:tgtEl>
                                      </p:cBhvr>
                                    </p:animEffect>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0F780B83-D83E-5FD8-F3F0-AFAA3D794D03}"/>
              </a:ext>
            </a:extLst>
          </p:cNvPr>
          <p:cNvGrpSpPr/>
          <p:nvPr/>
        </p:nvGrpSpPr>
        <p:grpSpPr>
          <a:xfrm>
            <a:off x="1212654" y="2638927"/>
            <a:ext cx="10091222" cy="2598821"/>
            <a:chOff x="6336632" y="1844842"/>
            <a:chExt cx="4620126" cy="2598821"/>
          </a:xfrm>
        </p:grpSpPr>
        <p:sp>
          <p:nvSpPr>
            <p:cNvPr id="12" name="Rectangle: Rounded Corners 11">
              <a:extLst>
                <a:ext uri="{FF2B5EF4-FFF2-40B4-BE49-F238E27FC236}">
                  <a16:creationId xmlns:a16="http://schemas.microsoft.com/office/drawing/2014/main" id="{18BCDEB7-96ED-5571-8124-875D4CCFD5F5}"/>
                </a:ext>
              </a:extLst>
            </p:cNvPr>
            <p:cNvSpPr/>
            <p:nvPr/>
          </p:nvSpPr>
          <p:spPr>
            <a:xfrm>
              <a:off x="6336632" y="1844842"/>
              <a:ext cx="4620126" cy="2598821"/>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ộp Văn bản 2">
              <a:extLst>
                <a:ext uri="{FF2B5EF4-FFF2-40B4-BE49-F238E27FC236}">
                  <a16:creationId xmlns:a16="http://schemas.microsoft.com/office/drawing/2014/main" id="{98720E4C-992F-12A1-E21C-2A819F349E79}"/>
                </a:ext>
              </a:extLst>
            </p:cNvPr>
            <p:cNvSpPr txBox="1"/>
            <p:nvPr/>
          </p:nvSpPr>
          <p:spPr>
            <a:xfrm>
              <a:off x="6503462" y="2125578"/>
              <a:ext cx="4304715" cy="1938992"/>
            </a:xfrm>
            <a:prstGeom prst="rect">
              <a:avLst/>
            </a:prstGeom>
            <a:noFill/>
          </p:spPr>
          <p:txBody>
            <a:bodyPr wrap="square">
              <a:spAutoFit/>
            </a:bodyPr>
            <a:lstStyle/>
            <a:p>
              <a:pPr algn="ctr"/>
              <a:r>
                <a:rPr lang="en-US" sz="6000" b="1">
                  <a:solidFill>
                    <a:srgbClr val="0070C0"/>
                  </a:solidFill>
                  <a:latin typeface="Calibri" panose="020F0502020204030204" pitchFamily="34" charset="0"/>
                  <a:cs typeface="Calibri" panose="020F0502020204030204" pitchFamily="34" charset="0"/>
                </a:rPr>
                <a:t>Cuộc trò chuyện giữa thầy Kô-ba-y-a-si và Tốt-tô-chan.</a:t>
              </a:r>
              <a:endParaRPr lang="vi-VN" sz="6000" b="1">
                <a:solidFill>
                  <a:srgbClr val="0070C0"/>
                </a:solidFill>
                <a:latin typeface="Calibri" panose="020F0502020204030204" pitchFamily="34" charset="0"/>
                <a:cs typeface="Calibri" panose="020F0502020204030204" pitchFamily="34" charset="0"/>
              </a:endParaRPr>
            </a:p>
          </p:txBody>
        </p:sp>
      </p:grpSp>
      <p:pic>
        <p:nvPicPr>
          <p:cNvPr id="20" name="Picture 19">
            <a:extLst>
              <a:ext uri="{FF2B5EF4-FFF2-40B4-BE49-F238E27FC236}">
                <a16:creationId xmlns:a16="http://schemas.microsoft.com/office/drawing/2014/main" id="{95E5EC27-57ED-108A-0600-4F394B8C5981}"/>
              </a:ext>
            </a:extLst>
          </p:cNvPr>
          <p:cNvPicPr>
            <a:picLocks noChangeAspect="1"/>
          </p:cNvPicPr>
          <p:nvPr/>
        </p:nvPicPr>
        <p:blipFill>
          <a:blip r:embed="rId4"/>
          <a:stretch>
            <a:fillRect/>
          </a:stretch>
        </p:blipFill>
        <p:spPr>
          <a:xfrm>
            <a:off x="1212654" y="139646"/>
            <a:ext cx="10376291" cy="2780017"/>
          </a:xfrm>
          <a:prstGeom prst="rect">
            <a:avLst/>
          </a:prstGeom>
        </p:spPr>
      </p:pic>
    </p:spTree>
    <p:extLst>
      <p:ext uri="{BB962C8B-B14F-4D97-AF65-F5344CB8AC3E}">
        <p14:creationId xmlns:p14="http://schemas.microsoft.com/office/powerpoint/2010/main" val="210645516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20"/>
                                        </p:tgtEl>
                                      </p:cBhvr>
                                    </p:animEffect>
                                    <p:animScale>
                                      <p:cBhvr>
                                        <p:cTn id="7" dur="250" autoRev="1" fill="hold"/>
                                        <p:tgtEl>
                                          <p:spTgt spid="20"/>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a:extLst>
            <a:ext uri="{FF2B5EF4-FFF2-40B4-BE49-F238E27FC236}">
              <a16:creationId xmlns:a16="http://schemas.microsoft.com/office/drawing/2014/main" id="{6B63C622-9299-7817-B02D-BC0369E6A29C}"/>
            </a:ext>
          </a:extLst>
        </p:cNvPr>
        <p:cNvGrpSpPr/>
        <p:nvPr/>
      </p:nvGrpSpPr>
      <p:grpSpPr>
        <a:xfrm>
          <a:off x="0" y="0"/>
          <a:ext cx="0" cy="0"/>
          <a:chOff x="0" y="0"/>
          <a:chExt cx="0" cy="0"/>
        </a:xfrm>
      </p:grpSpPr>
      <p:sp>
        <p:nvSpPr>
          <p:cNvPr id="10" name="Rectangle: Rounded Corners 21">
            <a:extLst>
              <a:ext uri="{FF2B5EF4-FFF2-40B4-BE49-F238E27FC236}">
                <a16:creationId xmlns:a16="http://schemas.microsoft.com/office/drawing/2014/main" id="{3CEDEFD3-B226-6B96-7488-D86321C92607}"/>
              </a:ext>
            </a:extLst>
          </p:cNvPr>
          <p:cNvSpPr/>
          <p:nvPr/>
        </p:nvSpPr>
        <p:spPr>
          <a:xfrm>
            <a:off x="310665" y="1870035"/>
            <a:ext cx="11570669" cy="4868256"/>
          </a:xfrm>
          <a:prstGeom prst="roundRect">
            <a:avLst>
              <a:gd name="adj" fmla="val 12818"/>
            </a:avLst>
          </a:prstGeom>
          <a:solidFill>
            <a:schemeClr val="bg1">
              <a:alpha val="88000"/>
            </a:schemeClr>
          </a:solidFill>
          <a:ln w="762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4" name="Group 3">
            <a:extLst>
              <a:ext uri="{FF2B5EF4-FFF2-40B4-BE49-F238E27FC236}">
                <a16:creationId xmlns:a16="http://schemas.microsoft.com/office/drawing/2014/main" id="{43741CBA-8E18-CDDF-D892-8828C07837E3}"/>
              </a:ext>
            </a:extLst>
          </p:cNvPr>
          <p:cNvGrpSpPr/>
          <p:nvPr/>
        </p:nvGrpSpPr>
        <p:grpSpPr>
          <a:xfrm>
            <a:off x="818277" y="466316"/>
            <a:ext cx="10143194" cy="1532334"/>
            <a:chOff x="1099414" y="883740"/>
            <a:chExt cx="7614238" cy="1532334"/>
          </a:xfrm>
        </p:grpSpPr>
        <p:sp>
          <p:nvSpPr>
            <p:cNvPr id="5" name="TextBox 4">
              <a:extLst>
                <a:ext uri="{FF2B5EF4-FFF2-40B4-BE49-F238E27FC236}">
                  <a16:creationId xmlns:a16="http://schemas.microsoft.com/office/drawing/2014/main" id="{499F5F2E-E678-D76E-5937-96ACD3B7D416}"/>
                </a:ext>
              </a:extLst>
            </p:cNvPr>
            <p:cNvSpPr txBox="1"/>
            <p:nvPr/>
          </p:nvSpPr>
          <p:spPr>
            <a:xfrm>
              <a:off x="1687278" y="883740"/>
              <a:ext cx="7026374" cy="1532334"/>
            </a:xfrm>
            <a:prstGeom prst="roundRect">
              <a:avLst/>
            </a:prstGeom>
            <a:solidFill>
              <a:srgbClr val="E0FFC1"/>
            </a:solidFill>
            <a:ln w="38100">
              <a:solidFill>
                <a:srgbClr val="00B05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prstClr val="black"/>
                  </a:solidFill>
                  <a:effectLst/>
                  <a:uLnTx/>
                  <a:uFillTx/>
                  <a:latin typeface="Arial" panose="020B0604020202020204" pitchFamily="34" charset="0"/>
                  <a:ea typeface="Roboto" panose="02000000000000000000" pitchFamily="2" charset="0"/>
                  <a:cs typeface="+mn-cs"/>
                </a:rPr>
                <a:t>3. Buổi nói chuyện với thầy hiệu trưởng gợi cho Tốt-tô-chan nhớ lại những gì? Những điều đó có ảnh hưởng gì đến quyết tâm của Tốt-tô-chan?</a:t>
              </a:r>
              <a:endParaRPr kumimoji="0" lang="en-US" sz="2800" b="1" i="0" u="none" strike="noStrike" kern="1200" cap="none" spc="0" normalizeH="0" baseline="0" noProof="0" dirty="0">
                <a:ln>
                  <a:noFill/>
                </a:ln>
                <a:solidFill>
                  <a:prstClr val="black"/>
                </a:solidFill>
                <a:effectLst/>
                <a:uLnTx/>
                <a:uFillTx/>
                <a:latin typeface="Aptos" panose="02110004020202020204"/>
                <a:ea typeface="Roboto" panose="02000000000000000000" pitchFamily="2" charset="0"/>
                <a:cs typeface="+mn-cs"/>
              </a:endParaRPr>
            </a:p>
          </p:txBody>
        </p:sp>
        <p:pic>
          <p:nvPicPr>
            <p:cNvPr id="6" name="Picture 5">
              <a:extLst>
                <a:ext uri="{FF2B5EF4-FFF2-40B4-BE49-F238E27FC236}">
                  <a16:creationId xmlns:a16="http://schemas.microsoft.com/office/drawing/2014/main" id="{37D22603-293B-5AAF-2EEE-4F5EFF4F6774}"/>
                </a:ext>
              </a:extLst>
            </p:cNvPr>
            <p:cNvPicPr>
              <a:picLocks noChangeAspect="1"/>
            </p:cNvPicPr>
            <p:nvPr/>
          </p:nvPicPr>
          <p:blipFill>
            <a:blip r:embed="rId5"/>
            <a:stretch>
              <a:fillRect/>
            </a:stretch>
          </p:blipFill>
          <p:spPr>
            <a:xfrm>
              <a:off x="1099414" y="1107502"/>
              <a:ext cx="666270" cy="802640"/>
            </a:xfrm>
            <a:prstGeom prst="rect">
              <a:avLst/>
            </a:prstGeom>
          </p:spPr>
        </p:pic>
      </p:grpSp>
      <p:grpSp>
        <p:nvGrpSpPr>
          <p:cNvPr id="2" name="Group 1">
            <a:extLst>
              <a:ext uri="{FF2B5EF4-FFF2-40B4-BE49-F238E27FC236}">
                <a16:creationId xmlns:a16="http://schemas.microsoft.com/office/drawing/2014/main" id="{433F0D2F-A1E2-AFAA-2993-F31BBC36FE19}"/>
              </a:ext>
            </a:extLst>
          </p:cNvPr>
          <p:cNvGrpSpPr/>
          <p:nvPr/>
        </p:nvGrpSpPr>
        <p:grpSpPr>
          <a:xfrm>
            <a:off x="499114" y="2546404"/>
            <a:ext cx="10834815" cy="3458686"/>
            <a:chOff x="473265" y="4763347"/>
            <a:chExt cx="10834815" cy="3458686"/>
          </a:xfrm>
        </p:grpSpPr>
        <p:sp>
          <p:nvSpPr>
            <p:cNvPr id="3" name="TextBox 2">
              <a:extLst>
                <a:ext uri="{FF2B5EF4-FFF2-40B4-BE49-F238E27FC236}">
                  <a16:creationId xmlns:a16="http://schemas.microsoft.com/office/drawing/2014/main" id="{C3006581-6270-8A8D-1628-D2EC8060A3D6}"/>
                </a:ext>
              </a:extLst>
            </p:cNvPr>
            <p:cNvSpPr txBox="1"/>
            <p:nvPr/>
          </p:nvSpPr>
          <p:spPr>
            <a:xfrm>
              <a:off x="917046" y="4782794"/>
              <a:ext cx="10391034" cy="3439239"/>
            </a:xfrm>
            <a:prstGeom prst="roundRect">
              <a:avLst/>
            </a:prstGeom>
            <a:solidFill>
              <a:srgbClr val="FFEBFF"/>
            </a:solidFill>
            <a:ln w="38100">
              <a:solidFill>
                <a:srgbClr val="FF505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prstClr val="black"/>
                  </a:solidFill>
                  <a:effectLst/>
                  <a:uLnTx/>
                  <a:uFillTx/>
                  <a:latin typeface="Arial" panose="020B0604020202020204" pitchFamily="34" charset="0"/>
                  <a:ea typeface="Roboto" panose="02000000000000000000" pitchFamily="2" charset="0"/>
                  <a:cs typeface="+mn-cs"/>
                </a:rPr>
                <a:t>Buổi nói chuyện gợi cho Tốt-tô-chan nhớ lại ngày đầu tiên em tới trường</a:t>
              </a:r>
              <a:r>
                <a:rPr kumimoji="0" lang="en-US" sz="2800" b="1" i="0" u="none" strike="noStrike" kern="1200" cap="none" spc="0" normalizeH="0" baseline="0" noProof="0">
                  <a:ln>
                    <a:noFill/>
                  </a:ln>
                  <a:solidFill>
                    <a:prstClr val="black"/>
                  </a:solidFill>
                  <a:effectLst/>
                  <a:uLnTx/>
                  <a:uFillTx/>
                  <a:latin typeface="Arial" panose="020B0604020202020204" pitchFamily="34" charset="0"/>
                  <a:ea typeface="Roboto" panose="02000000000000000000" pitchFamily="2" charset="0"/>
                  <a:cs typeface="+mn-cs"/>
                </a:rPr>
                <a:t>.</a:t>
              </a:r>
              <a:r>
                <a:rPr kumimoji="0" lang="vi-VN" sz="2800" b="1" i="0" u="none" strike="noStrike" kern="1200" cap="none" spc="0" normalizeH="0" baseline="0" noProof="0">
                  <a:ln>
                    <a:noFill/>
                  </a:ln>
                  <a:solidFill>
                    <a:prstClr val="black"/>
                  </a:solidFill>
                  <a:effectLst/>
                  <a:uLnTx/>
                  <a:uFillTx/>
                  <a:latin typeface="Arial" panose="020B0604020202020204" pitchFamily="34" charset="0"/>
                  <a:ea typeface="Roboto" panose="02000000000000000000" pitchFamily="2" charset="0"/>
                  <a:cs typeface="+mn-cs"/>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prstClr val="black"/>
                  </a:solidFill>
                  <a:effectLst/>
                  <a:uLnTx/>
                  <a:uFillTx/>
                  <a:latin typeface="Arial" panose="020B0604020202020204" pitchFamily="34" charset="0"/>
                  <a:ea typeface="Roboto" panose="02000000000000000000" pitchFamily="2" charset="0"/>
                  <a:cs typeface="+mn-cs"/>
                </a:rPr>
                <a:t>Tô-mô-e: Thầy hiệu trưởng đã ngồi nghe em kể chuyện tận bốn tiếng đồng hồ. Giọng nói ấm áp của thầy khi bảo: “Từ hôm nay em là học sinh ở đây.” Chính sự quan tâm, tình cảm của thầy Kô-ba-y-a-si đã nuôi dưỡng ước mơ trở thành cô giáo của Tốt-tô-chan.</a:t>
              </a:r>
            </a:p>
          </p:txBody>
        </p:sp>
        <p:pic>
          <p:nvPicPr>
            <p:cNvPr id="7" name="Picture 6">
              <a:extLst>
                <a:ext uri="{FF2B5EF4-FFF2-40B4-BE49-F238E27FC236}">
                  <a16:creationId xmlns:a16="http://schemas.microsoft.com/office/drawing/2014/main" id="{BF32E098-02D3-04BA-2A98-DA56F7D1F76B}"/>
                </a:ext>
              </a:extLst>
            </p:cNvPr>
            <p:cNvPicPr>
              <a:picLocks noChangeAspect="1"/>
            </p:cNvPicPr>
            <p:nvPr/>
          </p:nvPicPr>
          <p:blipFill>
            <a:blip r:embed="rId6"/>
            <a:stretch>
              <a:fillRect/>
            </a:stretch>
          </p:blipFill>
          <p:spPr>
            <a:xfrm>
              <a:off x="473265" y="4763347"/>
              <a:ext cx="887562" cy="802640"/>
            </a:xfrm>
            <a:prstGeom prst="rect">
              <a:avLst/>
            </a:prstGeom>
          </p:spPr>
        </p:pic>
      </p:grpSp>
    </p:spTree>
    <p:extLst>
      <p:ext uri="{BB962C8B-B14F-4D97-AF65-F5344CB8AC3E}">
        <p14:creationId xmlns:p14="http://schemas.microsoft.com/office/powerpoint/2010/main" val="19693197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ppt_x</p:attrName>
                                        </p:attrNameLst>
                                      </p:cBhvr>
                                      <p:tavLst>
                                        <p:tav tm="0">
                                          <p:val>
                                            <p:strVal val="#ppt_x-#ppt_w*1.125000"/>
                                          </p:val>
                                        </p:tav>
                                        <p:tav tm="100000">
                                          <p:val>
                                            <p:strVal val="#ppt_x"/>
                                          </p:val>
                                        </p:tav>
                                      </p:tavLst>
                                    </p:anim>
                                    <p:animEffect transition="in" filter="wipe(right)">
                                      <p:cBhvr>
                                        <p:cTn id="8"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left)">
                                      <p:cBhvr>
                                        <p:cTn id="13" dur="500"/>
                                        <p:tgtEl>
                                          <p:spTgt spid="2"/>
                                        </p:tgtEl>
                                      </p:cBhvr>
                                    </p:animEffect>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DD43553-DC60-54DA-EFD9-CFC898575F4D}"/>
              </a:ext>
            </a:extLst>
          </p:cNvPr>
          <p:cNvPicPr>
            <a:picLocks noChangeAspect="1"/>
          </p:cNvPicPr>
          <p:nvPr/>
        </p:nvPicPr>
        <p:blipFill>
          <a:blip r:embed="rId4"/>
          <a:stretch>
            <a:fillRect/>
          </a:stretch>
        </p:blipFill>
        <p:spPr>
          <a:xfrm>
            <a:off x="907854" y="225998"/>
            <a:ext cx="10376291" cy="2353260"/>
          </a:xfrm>
          <a:prstGeom prst="rect">
            <a:avLst/>
          </a:prstGeom>
        </p:spPr>
      </p:pic>
      <p:grpSp>
        <p:nvGrpSpPr>
          <p:cNvPr id="3" name="Group 2">
            <a:extLst>
              <a:ext uri="{FF2B5EF4-FFF2-40B4-BE49-F238E27FC236}">
                <a16:creationId xmlns:a16="http://schemas.microsoft.com/office/drawing/2014/main" id="{93AF6AD5-53D2-1521-A565-FCE23E668216}"/>
              </a:ext>
            </a:extLst>
          </p:cNvPr>
          <p:cNvGrpSpPr/>
          <p:nvPr/>
        </p:nvGrpSpPr>
        <p:grpSpPr>
          <a:xfrm>
            <a:off x="1212654" y="2638927"/>
            <a:ext cx="10091222" cy="2658490"/>
            <a:chOff x="6336632" y="1844842"/>
            <a:chExt cx="4620126" cy="2658490"/>
          </a:xfrm>
        </p:grpSpPr>
        <p:sp>
          <p:nvSpPr>
            <p:cNvPr id="4" name="Rectangle: Rounded Corners 3">
              <a:extLst>
                <a:ext uri="{FF2B5EF4-FFF2-40B4-BE49-F238E27FC236}">
                  <a16:creationId xmlns:a16="http://schemas.microsoft.com/office/drawing/2014/main" id="{04402523-50C1-575F-3226-098F0A0A53C9}"/>
                </a:ext>
              </a:extLst>
            </p:cNvPr>
            <p:cNvSpPr/>
            <p:nvPr/>
          </p:nvSpPr>
          <p:spPr>
            <a:xfrm>
              <a:off x="6336632" y="1844842"/>
              <a:ext cx="4620126" cy="2598821"/>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Hộp Văn bản 2">
              <a:extLst>
                <a:ext uri="{FF2B5EF4-FFF2-40B4-BE49-F238E27FC236}">
                  <a16:creationId xmlns:a16="http://schemas.microsoft.com/office/drawing/2014/main" id="{F9176EDA-CF78-B8A8-5C38-86564ACF4789}"/>
                </a:ext>
              </a:extLst>
            </p:cNvPr>
            <p:cNvSpPr txBox="1"/>
            <p:nvPr/>
          </p:nvSpPr>
          <p:spPr>
            <a:xfrm>
              <a:off x="6494337" y="1918009"/>
              <a:ext cx="4304715" cy="2585323"/>
            </a:xfrm>
            <a:prstGeom prst="rect">
              <a:avLst/>
            </a:prstGeom>
            <a:noFill/>
          </p:spPr>
          <p:txBody>
            <a:bodyPr wrap="square">
              <a:spAutoFit/>
            </a:bodyPr>
            <a:lstStyle/>
            <a:p>
              <a:pPr algn="ctr"/>
              <a:r>
                <a:rPr lang="vi-VN" sz="5400" b="1">
                  <a:solidFill>
                    <a:srgbClr val="0070C0"/>
                  </a:solidFill>
                  <a:latin typeface="Calibri" panose="020F0502020204030204" pitchFamily="34" charset="0"/>
                  <a:cs typeface="Calibri" panose="020F0502020204030204" pitchFamily="34" charset="0"/>
                </a:rPr>
                <a:t>Hồi ức về ngày đầu tiên đến trường và quyết tâm trở thành cô giáo của Tốt-tô-chan.</a:t>
              </a:r>
            </a:p>
          </p:txBody>
        </p:sp>
      </p:grpSp>
    </p:spTree>
    <p:extLst>
      <p:ext uri="{BB962C8B-B14F-4D97-AF65-F5344CB8AC3E}">
        <p14:creationId xmlns:p14="http://schemas.microsoft.com/office/powerpoint/2010/main" val="180163055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a:extLst>
            <a:ext uri="{FF2B5EF4-FFF2-40B4-BE49-F238E27FC236}">
              <a16:creationId xmlns:a16="http://schemas.microsoft.com/office/drawing/2014/main" id="{CF97967B-94EF-8D96-3687-5B9714D28825}"/>
            </a:ext>
          </a:extLst>
        </p:cNvPr>
        <p:cNvGrpSpPr/>
        <p:nvPr/>
      </p:nvGrpSpPr>
      <p:grpSpPr>
        <a:xfrm>
          <a:off x="0" y="0"/>
          <a:ext cx="0" cy="0"/>
          <a:chOff x="0" y="0"/>
          <a:chExt cx="0" cy="0"/>
        </a:xfrm>
      </p:grpSpPr>
      <p:sp>
        <p:nvSpPr>
          <p:cNvPr id="10" name="Rectangle: Rounded Corners 21">
            <a:extLst>
              <a:ext uri="{FF2B5EF4-FFF2-40B4-BE49-F238E27FC236}">
                <a16:creationId xmlns:a16="http://schemas.microsoft.com/office/drawing/2014/main" id="{CE4117E9-321F-4027-6C96-71DE8B745805}"/>
              </a:ext>
            </a:extLst>
          </p:cNvPr>
          <p:cNvSpPr/>
          <p:nvPr/>
        </p:nvSpPr>
        <p:spPr>
          <a:xfrm>
            <a:off x="310665" y="1870035"/>
            <a:ext cx="11570669" cy="4868256"/>
          </a:xfrm>
          <a:prstGeom prst="roundRect">
            <a:avLst>
              <a:gd name="adj" fmla="val 12818"/>
            </a:avLst>
          </a:prstGeom>
          <a:solidFill>
            <a:schemeClr val="bg1">
              <a:alpha val="88000"/>
            </a:schemeClr>
          </a:solidFill>
          <a:ln w="762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4" name="Group 3">
            <a:extLst>
              <a:ext uri="{FF2B5EF4-FFF2-40B4-BE49-F238E27FC236}">
                <a16:creationId xmlns:a16="http://schemas.microsoft.com/office/drawing/2014/main" id="{631E6DB9-BB87-FF7A-28DB-6461CBC2A064}"/>
              </a:ext>
            </a:extLst>
          </p:cNvPr>
          <p:cNvGrpSpPr/>
          <p:nvPr/>
        </p:nvGrpSpPr>
        <p:grpSpPr>
          <a:xfrm>
            <a:off x="818277" y="634531"/>
            <a:ext cx="10247641" cy="1191816"/>
            <a:chOff x="1099414" y="1051955"/>
            <a:chExt cx="7692644" cy="1191816"/>
          </a:xfrm>
        </p:grpSpPr>
        <p:sp>
          <p:nvSpPr>
            <p:cNvPr id="5" name="TextBox 4">
              <a:extLst>
                <a:ext uri="{FF2B5EF4-FFF2-40B4-BE49-F238E27FC236}">
                  <a16:creationId xmlns:a16="http://schemas.microsoft.com/office/drawing/2014/main" id="{0FFE07C2-25C1-540E-7843-120F1EE765AB}"/>
                </a:ext>
              </a:extLst>
            </p:cNvPr>
            <p:cNvSpPr txBox="1"/>
            <p:nvPr/>
          </p:nvSpPr>
          <p:spPr>
            <a:xfrm>
              <a:off x="1765684" y="1051955"/>
              <a:ext cx="7026374" cy="1191816"/>
            </a:xfrm>
            <a:prstGeom prst="roundRect">
              <a:avLst/>
            </a:prstGeom>
            <a:solidFill>
              <a:srgbClr val="E0FFC1"/>
            </a:solidFill>
            <a:ln w="38100">
              <a:solidFill>
                <a:srgbClr val="00B05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prstClr val="black"/>
                  </a:solidFill>
                  <a:effectLst/>
                  <a:uLnTx/>
                  <a:uFillTx/>
                  <a:latin typeface="Arial" panose="020B0604020202020204" pitchFamily="34" charset="0"/>
                  <a:ea typeface="Roboto" panose="02000000000000000000" pitchFamily="2" charset="0"/>
                  <a:cs typeface="+mn-cs"/>
                </a:rPr>
                <a:t>4. Hình ảnh hai thầy trò ngoắc tay giao hẹn gợi cho em suy nghĩ, cảm xúc gì? </a:t>
              </a:r>
              <a:endParaRPr kumimoji="0" lang="en-US" sz="3200" b="1" i="0" u="none" strike="noStrike" kern="1200" cap="none" spc="0" normalizeH="0" baseline="0" noProof="0" dirty="0">
                <a:ln>
                  <a:noFill/>
                </a:ln>
                <a:solidFill>
                  <a:prstClr val="black"/>
                </a:solidFill>
                <a:effectLst/>
                <a:uLnTx/>
                <a:uFillTx/>
                <a:latin typeface="Aptos" panose="02110004020202020204"/>
                <a:ea typeface="Roboto" panose="02000000000000000000" pitchFamily="2" charset="0"/>
                <a:cs typeface="+mn-cs"/>
              </a:endParaRPr>
            </a:p>
          </p:txBody>
        </p:sp>
        <p:pic>
          <p:nvPicPr>
            <p:cNvPr id="6" name="Picture 5">
              <a:extLst>
                <a:ext uri="{FF2B5EF4-FFF2-40B4-BE49-F238E27FC236}">
                  <a16:creationId xmlns:a16="http://schemas.microsoft.com/office/drawing/2014/main" id="{82DC992B-6E2B-F9F4-DB9B-1C1C789286F4}"/>
                </a:ext>
              </a:extLst>
            </p:cNvPr>
            <p:cNvPicPr>
              <a:picLocks noChangeAspect="1"/>
            </p:cNvPicPr>
            <p:nvPr/>
          </p:nvPicPr>
          <p:blipFill>
            <a:blip r:embed="rId5"/>
            <a:stretch>
              <a:fillRect/>
            </a:stretch>
          </p:blipFill>
          <p:spPr>
            <a:xfrm>
              <a:off x="1099414" y="1107502"/>
              <a:ext cx="666270" cy="802640"/>
            </a:xfrm>
            <a:prstGeom prst="rect">
              <a:avLst/>
            </a:prstGeom>
          </p:spPr>
        </p:pic>
      </p:grpSp>
      <p:grpSp>
        <p:nvGrpSpPr>
          <p:cNvPr id="2" name="Group 1">
            <a:extLst>
              <a:ext uri="{FF2B5EF4-FFF2-40B4-BE49-F238E27FC236}">
                <a16:creationId xmlns:a16="http://schemas.microsoft.com/office/drawing/2014/main" id="{37947684-C964-D38C-CB20-F58CF4A009CD}"/>
              </a:ext>
            </a:extLst>
          </p:cNvPr>
          <p:cNvGrpSpPr/>
          <p:nvPr/>
        </p:nvGrpSpPr>
        <p:grpSpPr>
          <a:xfrm>
            <a:off x="499114" y="2565851"/>
            <a:ext cx="10834815" cy="1736646"/>
            <a:chOff x="473265" y="4782794"/>
            <a:chExt cx="10834815" cy="1736646"/>
          </a:xfrm>
        </p:grpSpPr>
        <p:sp>
          <p:nvSpPr>
            <p:cNvPr id="3" name="TextBox 2">
              <a:extLst>
                <a:ext uri="{FF2B5EF4-FFF2-40B4-BE49-F238E27FC236}">
                  <a16:creationId xmlns:a16="http://schemas.microsoft.com/office/drawing/2014/main" id="{D37B36A3-0221-EBD3-48DE-326513B04545}"/>
                </a:ext>
              </a:extLst>
            </p:cNvPr>
            <p:cNvSpPr txBox="1"/>
            <p:nvPr/>
          </p:nvSpPr>
          <p:spPr>
            <a:xfrm>
              <a:off x="917046" y="4782794"/>
              <a:ext cx="10391034" cy="1736646"/>
            </a:xfrm>
            <a:prstGeom prst="roundRect">
              <a:avLst/>
            </a:prstGeom>
            <a:solidFill>
              <a:srgbClr val="FFEBFF"/>
            </a:solidFill>
            <a:ln w="38100">
              <a:solidFill>
                <a:srgbClr val="FF505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prstClr val="black"/>
                  </a:solidFill>
                  <a:effectLst/>
                  <a:uLnTx/>
                  <a:uFillTx/>
                  <a:latin typeface="Arial" panose="020B0604020202020204" pitchFamily="34" charset="0"/>
                  <a:ea typeface="Roboto" panose="02000000000000000000" pitchFamily="2" charset="0"/>
                  <a:cs typeface="+mn-cs"/>
                </a:rPr>
                <a:t>: Hình ảnh hai thầy trò ngoắc tay giao hẹn gợi cho em thấy lòng quyết tâm của Tốt-tô-chan và sự tin tưởng vào cô học trò nhỏ của thầy hiệu trưởng,…</a:t>
              </a:r>
            </a:p>
          </p:txBody>
        </p:sp>
        <p:pic>
          <p:nvPicPr>
            <p:cNvPr id="7" name="Picture 6">
              <a:extLst>
                <a:ext uri="{FF2B5EF4-FFF2-40B4-BE49-F238E27FC236}">
                  <a16:creationId xmlns:a16="http://schemas.microsoft.com/office/drawing/2014/main" id="{86A33BFE-215F-8C77-F70B-9AF4DED0113D}"/>
                </a:ext>
              </a:extLst>
            </p:cNvPr>
            <p:cNvPicPr>
              <a:picLocks noChangeAspect="1"/>
            </p:cNvPicPr>
            <p:nvPr/>
          </p:nvPicPr>
          <p:blipFill>
            <a:blip r:embed="rId6"/>
            <a:stretch>
              <a:fillRect/>
            </a:stretch>
          </p:blipFill>
          <p:spPr>
            <a:xfrm>
              <a:off x="473265" y="4782794"/>
              <a:ext cx="887562" cy="802640"/>
            </a:xfrm>
            <a:prstGeom prst="rect">
              <a:avLst/>
            </a:prstGeom>
          </p:spPr>
        </p:pic>
      </p:grpSp>
    </p:spTree>
    <p:extLst>
      <p:ext uri="{BB962C8B-B14F-4D97-AF65-F5344CB8AC3E}">
        <p14:creationId xmlns:p14="http://schemas.microsoft.com/office/powerpoint/2010/main" val="129474606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ppt_x</p:attrName>
                                        </p:attrNameLst>
                                      </p:cBhvr>
                                      <p:tavLst>
                                        <p:tav tm="0">
                                          <p:val>
                                            <p:strVal val="#ppt_x-#ppt_w*1.125000"/>
                                          </p:val>
                                        </p:tav>
                                        <p:tav tm="100000">
                                          <p:val>
                                            <p:strVal val="#ppt_x"/>
                                          </p:val>
                                        </p:tav>
                                      </p:tavLst>
                                    </p:anim>
                                    <p:animEffect transition="in" filter="wipe(right)">
                                      <p:cBhvr>
                                        <p:cTn id="8"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left)">
                                      <p:cBhvr>
                                        <p:cTn id="13" dur="500"/>
                                        <p:tgtEl>
                                          <p:spTgt spid="2"/>
                                        </p:tgtEl>
                                      </p:cBhvr>
                                    </p:animEffect>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64916F-0550-1DB0-CAEE-AC709997AF02}"/>
              </a:ext>
            </a:extLst>
          </p:cNvPr>
          <p:cNvPicPr>
            <a:picLocks noChangeAspect="1"/>
          </p:cNvPicPr>
          <p:nvPr/>
        </p:nvPicPr>
        <p:blipFill>
          <a:blip r:embed="rId4"/>
          <a:stretch>
            <a:fillRect/>
          </a:stretch>
        </p:blipFill>
        <p:spPr>
          <a:xfrm>
            <a:off x="907853" y="171540"/>
            <a:ext cx="10376291" cy="2353260"/>
          </a:xfrm>
          <a:prstGeom prst="rect">
            <a:avLst/>
          </a:prstGeom>
        </p:spPr>
      </p:pic>
      <p:grpSp>
        <p:nvGrpSpPr>
          <p:cNvPr id="2" name="Group 1">
            <a:extLst>
              <a:ext uri="{FF2B5EF4-FFF2-40B4-BE49-F238E27FC236}">
                <a16:creationId xmlns:a16="http://schemas.microsoft.com/office/drawing/2014/main" id="{F6241FB0-4E52-8C94-4E33-4BEA6F919470}"/>
              </a:ext>
            </a:extLst>
          </p:cNvPr>
          <p:cNvGrpSpPr/>
          <p:nvPr/>
        </p:nvGrpSpPr>
        <p:grpSpPr>
          <a:xfrm>
            <a:off x="1212654" y="2638927"/>
            <a:ext cx="10091222" cy="2598821"/>
            <a:chOff x="6336632" y="1844842"/>
            <a:chExt cx="4620126" cy="2598821"/>
          </a:xfrm>
        </p:grpSpPr>
        <p:sp>
          <p:nvSpPr>
            <p:cNvPr id="4" name="Rectangle: Rounded Corners 3">
              <a:extLst>
                <a:ext uri="{FF2B5EF4-FFF2-40B4-BE49-F238E27FC236}">
                  <a16:creationId xmlns:a16="http://schemas.microsoft.com/office/drawing/2014/main" id="{F724C884-1C2C-09C2-3D6C-5BADB3F43C07}"/>
                </a:ext>
              </a:extLst>
            </p:cNvPr>
            <p:cNvSpPr/>
            <p:nvPr/>
          </p:nvSpPr>
          <p:spPr>
            <a:xfrm>
              <a:off x="6336632" y="1844842"/>
              <a:ext cx="4620126" cy="2598821"/>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Hộp Văn bản 2">
              <a:extLst>
                <a:ext uri="{FF2B5EF4-FFF2-40B4-BE49-F238E27FC236}">
                  <a16:creationId xmlns:a16="http://schemas.microsoft.com/office/drawing/2014/main" id="{709388DB-A9B7-F39C-0241-727A4514F9EE}"/>
                </a:ext>
              </a:extLst>
            </p:cNvPr>
            <p:cNvSpPr txBox="1"/>
            <p:nvPr/>
          </p:nvSpPr>
          <p:spPr>
            <a:xfrm>
              <a:off x="6494337" y="2634915"/>
              <a:ext cx="4304715" cy="923330"/>
            </a:xfrm>
            <a:prstGeom prst="rect">
              <a:avLst/>
            </a:prstGeom>
            <a:noFill/>
          </p:spPr>
          <p:txBody>
            <a:bodyPr wrap="square">
              <a:spAutoFit/>
            </a:bodyPr>
            <a:lstStyle/>
            <a:p>
              <a:pPr algn="ctr"/>
              <a:r>
                <a:rPr lang="vi-VN" sz="5400" b="1">
                  <a:solidFill>
                    <a:srgbClr val="0070C0"/>
                  </a:solidFill>
                  <a:latin typeface="Calibri" panose="020F0502020204030204" pitchFamily="34" charset="0"/>
                  <a:cs typeface="Calibri" panose="020F0502020204030204" pitchFamily="34" charset="0"/>
                </a:rPr>
                <a:t>Lời hứa của hai thầy trò.</a:t>
              </a:r>
            </a:p>
          </p:txBody>
        </p:sp>
      </p:grpSp>
    </p:spTree>
    <p:extLst>
      <p:ext uri="{BB962C8B-B14F-4D97-AF65-F5344CB8AC3E}">
        <p14:creationId xmlns:p14="http://schemas.microsoft.com/office/powerpoint/2010/main" val="15840501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3"/>
                                        </p:tgtEl>
                                      </p:cBhvr>
                                    </p:animEffect>
                                    <p:animScale>
                                      <p:cBhvr>
                                        <p:cTn id="7" dur="250" autoRev="1" fill="hold"/>
                                        <p:tgtEl>
                                          <p:spTgt spid="3"/>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Rectangle: Rounded Corners 21">
            <a:extLst>
              <a:ext uri="{FF2B5EF4-FFF2-40B4-BE49-F238E27FC236}">
                <a16:creationId xmlns:a16="http://schemas.microsoft.com/office/drawing/2014/main" id="{0307E61C-7ADE-9F3E-0E6D-D9DF092B328D}"/>
              </a:ext>
            </a:extLst>
          </p:cNvPr>
          <p:cNvSpPr/>
          <p:nvPr/>
        </p:nvSpPr>
        <p:spPr>
          <a:xfrm>
            <a:off x="163419" y="212485"/>
            <a:ext cx="11782302" cy="6517499"/>
          </a:xfrm>
          <a:prstGeom prst="roundRect">
            <a:avLst>
              <a:gd name="adj" fmla="val 11589"/>
            </a:avLst>
          </a:prstGeom>
          <a:solidFill>
            <a:schemeClr val="bg1">
              <a:alpha val="91000"/>
            </a:schemeClr>
          </a:solidFill>
          <a:ln w="762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5" name="Nhóm 23">
            <a:extLst>
              <a:ext uri="{FF2B5EF4-FFF2-40B4-BE49-F238E27FC236}">
                <a16:creationId xmlns:a16="http://schemas.microsoft.com/office/drawing/2014/main" id="{658FBEBB-3642-C169-17C2-CA582B99D45D}"/>
              </a:ext>
            </a:extLst>
          </p:cNvPr>
          <p:cNvGrpSpPr/>
          <p:nvPr/>
        </p:nvGrpSpPr>
        <p:grpSpPr>
          <a:xfrm>
            <a:off x="3955729" y="880679"/>
            <a:ext cx="4280542" cy="696366"/>
            <a:chOff x="3666356" y="4573200"/>
            <a:chExt cx="4280542" cy="1381473"/>
          </a:xfrm>
        </p:grpSpPr>
        <p:sp>
          <p:nvSpPr>
            <p:cNvPr id="6" name="TextBox 67">
              <a:extLst>
                <a:ext uri="{FF2B5EF4-FFF2-40B4-BE49-F238E27FC236}">
                  <a16:creationId xmlns:a16="http://schemas.microsoft.com/office/drawing/2014/main" id="{81B97498-30D2-A58C-6E98-ABA8E8A7134D}"/>
                </a:ext>
              </a:extLst>
            </p:cNvPr>
            <p:cNvSpPr txBox="1"/>
            <p:nvPr/>
          </p:nvSpPr>
          <p:spPr>
            <a:xfrm>
              <a:off x="3666356" y="4573200"/>
              <a:ext cx="4280542" cy="1381473"/>
            </a:xfrm>
            <a:prstGeom prst="rect">
              <a:avLst/>
            </a:prstGeom>
            <a:noFill/>
          </p:spPr>
          <p:txBody>
            <a:bodyPr wrap="square" rtlCol="0">
              <a:prstTxWarp prst="textArchUp">
                <a:avLst/>
              </a:prstTxWarp>
              <a:spAutoFit/>
            </a:bodyPr>
            <a:lstStyle/>
            <a:p>
              <a:pPr algn="ctr"/>
              <a:r>
                <a:rPr lang="en-US" sz="8000">
                  <a:ln w="190500">
                    <a:solidFill>
                      <a:schemeClr val="bg1"/>
                    </a:solidFill>
                    <a:prstDash val="solid"/>
                  </a:ln>
                  <a:solidFill>
                    <a:srgbClr val="0070C0"/>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YÊU CẦU CẦN ĐẠT</a:t>
              </a:r>
              <a:endParaRPr lang="en-US" sz="8000" dirty="0">
                <a:ln w="190500">
                  <a:solidFill>
                    <a:schemeClr val="bg1"/>
                  </a:solidFill>
                  <a:prstDash val="solid"/>
                </a:ln>
                <a:solidFill>
                  <a:srgbClr val="0070C0"/>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endParaRPr>
            </a:p>
          </p:txBody>
        </p:sp>
        <p:sp>
          <p:nvSpPr>
            <p:cNvPr id="7" name="TextBox 67">
              <a:extLst>
                <a:ext uri="{FF2B5EF4-FFF2-40B4-BE49-F238E27FC236}">
                  <a16:creationId xmlns:a16="http://schemas.microsoft.com/office/drawing/2014/main" id="{14878DBD-871D-D305-D313-22DACDB2C226}"/>
                </a:ext>
              </a:extLst>
            </p:cNvPr>
            <p:cNvSpPr txBox="1"/>
            <p:nvPr/>
          </p:nvSpPr>
          <p:spPr>
            <a:xfrm>
              <a:off x="3666356" y="4573200"/>
              <a:ext cx="4280542" cy="1381473"/>
            </a:xfrm>
            <a:prstGeom prst="rect">
              <a:avLst/>
            </a:prstGeom>
            <a:noFill/>
          </p:spPr>
          <p:txBody>
            <a:bodyPr wrap="square" rtlCol="0">
              <a:prstTxWarp prst="textArchUp">
                <a:avLst/>
              </a:prstTxWarp>
              <a:spAutoFit/>
            </a:bodyPr>
            <a:lstStyle/>
            <a:p>
              <a:pPr algn="ctr"/>
              <a:r>
                <a:rPr lang="en-US" sz="8000">
                  <a:ln w="9525">
                    <a:noFill/>
                    <a:prstDash val="solid"/>
                  </a:ln>
                  <a:solidFill>
                    <a:srgbClr val="0070C0"/>
                  </a:solidFill>
                  <a:effectLst>
                    <a:outerShdw blurRad="12700" dist="38100" dir="2700000" algn="tl" rotWithShape="0">
                      <a:srgbClr val="F7D2FE"/>
                    </a:outerShdw>
                  </a:effectLst>
                  <a:latin typeface="LNTH-LuoLuoNotangYuanTi 1" pitchFamily="2" charset="-128"/>
                  <a:ea typeface="LNTH-LuoLuoNotangYuanTi 1" pitchFamily="2" charset="-128"/>
                  <a:cs typeface="LNTH-LuoLuoNotangYuanTi 1" pitchFamily="2" charset="-128"/>
                </a:rPr>
                <a:t>YÊU CẦU CẦN ĐẠT</a:t>
              </a:r>
              <a:endParaRPr lang="en-US" sz="8000" dirty="0">
                <a:ln w="9525">
                  <a:noFill/>
                  <a:prstDash val="solid"/>
                </a:ln>
                <a:solidFill>
                  <a:srgbClr val="0070C0"/>
                </a:solidFill>
                <a:effectLst>
                  <a:outerShdw blurRad="12700" dist="38100" dir="2700000" algn="tl" rotWithShape="0">
                    <a:srgbClr val="F7D2FE"/>
                  </a:outerShdw>
                </a:effectLst>
                <a:latin typeface="LNTH-LuoLuoNotangYuanTi 1" pitchFamily="2" charset="-128"/>
                <a:ea typeface="LNTH-LuoLuoNotangYuanTi 1" pitchFamily="2" charset="-128"/>
                <a:cs typeface="LNTH-LuoLuoNotangYuanTi 1" pitchFamily="2" charset="-128"/>
              </a:endParaRPr>
            </a:p>
          </p:txBody>
        </p:sp>
      </p:grpSp>
      <p:sp>
        <p:nvSpPr>
          <p:cNvPr id="8" name="TextBox 27">
            <a:extLst>
              <a:ext uri="{FF2B5EF4-FFF2-40B4-BE49-F238E27FC236}">
                <a16:creationId xmlns:a16="http://schemas.microsoft.com/office/drawing/2014/main" id="{237B98C0-9772-E4E9-6EB0-51B2A11D1D96}"/>
              </a:ext>
            </a:extLst>
          </p:cNvPr>
          <p:cNvSpPr txBox="1"/>
          <p:nvPr/>
        </p:nvSpPr>
        <p:spPr>
          <a:xfrm>
            <a:off x="1069422" y="1460409"/>
            <a:ext cx="10540031" cy="5016758"/>
          </a:xfrm>
          <a:prstGeom prst="rect">
            <a:avLst/>
          </a:prstGeom>
          <a:noFill/>
        </p:spPr>
        <p:txBody>
          <a:bodyPr wrap="square" rtlCol="0">
            <a:spAutoFit/>
          </a:bodyPr>
          <a:lstStyle/>
          <a:p>
            <a:pPr algn="just"/>
            <a:r>
              <a:rPr lang="vi-VN" sz="3200">
                <a:latin typeface="Calibri" panose="020F0502020204030204" pitchFamily="34" charset="0"/>
                <a:cs typeface="Calibri" panose="020F0502020204030204" pitchFamily="34" charset="0"/>
              </a:rPr>
              <a:t>- Nêu được phỏng đoán về nội dung bài đọc qua tên bài, hoạt động khởi động và tranh minh hoạ.</a:t>
            </a:r>
          </a:p>
          <a:p>
            <a:pPr algn="just"/>
            <a:r>
              <a:rPr lang="vi-VN" sz="3200">
                <a:latin typeface="Calibri" panose="020F0502020204030204" pitchFamily="34" charset="0"/>
                <a:cs typeface="Calibri" panose="020F0502020204030204" pitchFamily="34" charset="0"/>
              </a:rPr>
              <a:t>- Đọc trôi chảy bài đọc, ngắt nghỉ đúng dấu câu, đúng logic ngữ nghĩa; phân biệt được lời nhân vật và lời người dẫn chuyện; trả lời được các câu hỏi tìm hiểu bài. Hiểu được nội dung của bài đọc: </a:t>
            </a:r>
            <a:r>
              <a:rPr lang="vi-VN" sz="3200" i="1">
                <a:latin typeface="Calibri" panose="020F0502020204030204" pitchFamily="34" charset="0"/>
                <a:cs typeface="Calibri" panose="020F0502020204030204" pitchFamily="34" charset="0"/>
              </a:rPr>
              <a:t>Kể về cuộc trò chuyện giữa Tốt-tô-chan với thầy hiệu trưởng và ước mơ trở thành cô giáo của Tốt-tô-chan.</a:t>
            </a:r>
            <a:r>
              <a:rPr lang="vi-VN" sz="3200">
                <a:latin typeface="Calibri" panose="020F0502020204030204" pitchFamily="34" charset="0"/>
                <a:cs typeface="Calibri" panose="020F0502020204030204" pitchFamily="34" charset="0"/>
              </a:rPr>
              <a:t> Từ đó, rút ra được ý nghĩa: </a:t>
            </a:r>
            <a:r>
              <a:rPr lang="vi-VN" sz="3200" i="1">
                <a:latin typeface="Calibri" panose="020F0502020204030204" pitchFamily="34" charset="0"/>
                <a:cs typeface="Calibri" panose="020F0502020204030204" pitchFamily="34" charset="0"/>
              </a:rPr>
              <a:t>Tình yêu, sự quan tâm, tin tưởng vào học sinh của thầy hiệu trưởng đã nuôi dưỡng nên những ước mơ tươi đẹp.</a:t>
            </a:r>
          </a:p>
        </p:txBody>
      </p:sp>
      <p:pic>
        <p:nvPicPr>
          <p:cNvPr id="1026" name="Picture 2" descr="Set of cute handdrawn dolphins holding magnifying glass wearing party hat feeling confused holding goblet">
            <a:extLst>
              <a:ext uri="{FF2B5EF4-FFF2-40B4-BE49-F238E27FC236}">
                <a16:creationId xmlns:a16="http://schemas.microsoft.com/office/drawing/2014/main" id="{EB5DB29A-BC2B-62C0-4656-E4BEB2D0F283}"/>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4792" b="48403" l="4633" r="43770">
                        <a14:foregroundMark x1="27955" y1="11022" x2="30671" y2="28275"/>
                        <a14:foregroundMark x1="30831" y1="13259" x2="32268" y2="21565"/>
                        <a14:foregroundMark x1="21246" y1="15335" x2="20927" y2="21246"/>
                        <a14:foregroundMark x1="23323" y1="15016" x2="26038" y2="21885"/>
                        <a14:foregroundMark x1="17732" y1="15016" x2="19329" y2="23482"/>
                        <a14:foregroundMark x1="29073" y1="48403" x2="30351" y2="45208"/>
                        <a14:foregroundMark x1="42173" y1="43291" x2="43770" y2="43291"/>
                        <a14:foregroundMark x1="25719" y1="13259" x2="29073" y2="23163"/>
                        <a14:foregroundMark x1="25719" y1="15335" x2="25559" y2="20767"/>
                        <a14:backgroundMark x1="15016" y1="39297" x2="16933" y2="45687"/>
                      </a14:backgroundRemoval>
                    </a14:imgEffect>
                  </a14:imgLayer>
                </a14:imgProps>
              </a:ext>
              <a:ext uri="{28A0092B-C50C-407E-A947-70E740481C1C}">
                <a14:useLocalDpi xmlns:a14="http://schemas.microsoft.com/office/drawing/2010/main" val="0"/>
              </a:ext>
            </a:extLst>
          </a:blip>
          <a:srcRect r="52421" b="48899"/>
          <a:stretch/>
        </p:blipFill>
        <p:spPr bwMode="auto">
          <a:xfrm>
            <a:off x="163419" y="1299430"/>
            <a:ext cx="1001580" cy="107573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Set of cute handdrawn dolphins holding magnifying glass wearing party hat feeling confused holding goblet">
            <a:extLst>
              <a:ext uri="{FF2B5EF4-FFF2-40B4-BE49-F238E27FC236}">
                <a16:creationId xmlns:a16="http://schemas.microsoft.com/office/drawing/2014/main" id="{D6097536-553D-3AB9-4FB5-FA705964A00E}"/>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4792" b="48403" l="4633" r="43770">
                        <a14:foregroundMark x1="27955" y1="11022" x2="30671" y2="28275"/>
                        <a14:foregroundMark x1="30831" y1="13259" x2="32268" y2="21565"/>
                        <a14:foregroundMark x1="21246" y1="15335" x2="20927" y2="21246"/>
                        <a14:foregroundMark x1="23323" y1="15016" x2="26038" y2="21885"/>
                        <a14:foregroundMark x1="17732" y1="15016" x2="19329" y2="23482"/>
                        <a14:foregroundMark x1="29073" y1="48403" x2="30351" y2="45208"/>
                        <a14:foregroundMark x1="42173" y1="43291" x2="43770" y2="43291"/>
                        <a14:foregroundMark x1="25719" y1="13259" x2="29073" y2="23163"/>
                        <a14:foregroundMark x1="25719" y1="15335" x2="25559" y2="20767"/>
                        <a14:backgroundMark x1="15016" y1="39297" x2="16933" y2="45687"/>
                      </a14:backgroundRemoval>
                    </a14:imgEffect>
                  </a14:imgLayer>
                </a14:imgProps>
              </a:ext>
              <a:ext uri="{28A0092B-C50C-407E-A947-70E740481C1C}">
                <a14:useLocalDpi xmlns:a14="http://schemas.microsoft.com/office/drawing/2010/main" val="0"/>
              </a:ext>
            </a:extLst>
          </a:blip>
          <a:srcRect r="52421" b="48899"/>
          <a:stretch/>
        </p:blipFill>
        <p:spPr bwMode="auto">
          <a:xfrm>
            <a:off x="163419" y="2375164"/>
            <a:ext cx="1001580" cy="10757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63865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a:extLst>
            <a:ext uri="{FF2B5EF4-FFF2-40B4-BE49-F238E27FC236}">
              <a16:creationId xmlns:a16="http://schemas.microsoft.com/office/drawing/2014/main" id="{23507084-7252-36A5-C720-CF9529AFDA05}"/>
            </a:ext>
          </a:extLst>
        </p:cNvPr>
        <p:cNvGrpSpPr/>
        <p:nvPr/>
      </p:nvGrpSpPr>
      <p:grpSpPr>
        <a:xfrm>
          <a:off x="0" y="0"/>
          <a:ext cx="0" cy="0"/>
          <a:chOff x="0" y="0"/>
          <a:chExt cx="0" cy="0"/>
        </a:xfrm>
      </p:grpSpPr>
      <p:sp>
        <p:nvSpPr>
          <p:cNvPr id="10" name="Rectangle: Rounded Corners 21">
            <a:extLst>
              <a:ext uri="{FF2B5EF4-FFF2-40B4-BE49-F238E27FC236}">
                <a16:creationId xmlns:a16="http://schemas.microsoft.com/office/drawing/2014/main" id="{B4995A73-A739-D01F-2CD9-F019EE2CC685}"/>
              </a:ext>
            </a:extLst>
          </p:cNvPr>
          <p:cNvSpPr/>
          <p:nvPr/>
        </p:nvSpPr>
        <p:spPr>
          <a:xfrm>
            <a:off x="310665" y="1870035"/>
            <a:ext cx="11570669" cy="4868256"/>
          </a:xfrm>
          <a:prstGeom prst="roundRect">
            <a:avLst>
              <a:gd name="adj" fmla="val 12818"/>
            </a:avLst>
          </a:prstGeom>
          <a:solidFill>
            <a:schemeClr val="bg1">
              <a:alpha val="88000"/>
            </a:schemeClr>
          </a:solidFill>
          <a:ln w="762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4" name="Group 3">
            <a:extLst>
              <a:ext uri="{FF2B5EF4-FFF2-40B4-BE49-F238E27FC236}">
                <a16:creationId xmlns:a16="http://schemas.microsoft.com/office/drawing/2014/main" id="{D245E19C-90F9-3542-B77F-4D2FA71A804D}"/>
              </a:ext>
            </a:extLst>
          </p:cNvPr>
          <p:cNvGrpSpPr/>
          <p:nvPr/>
        </p:nvGrpSpPr>
        <p:grpSpPr>
          <a:xfrm>
            <a:off x="818277" y="690078"/>
            <a:ext cx="10247641" cy="874181"/>
            <a:chOff x="1099414" y="1107502"/>
            <a:chExt cx="7692644" cy="874181"/>
          </a:xfrm>
        </p:grpSpPr>
        <p:sp>
          <p:nvSpPr>
            <p:cNvPr id="5" name="TextBox 4">
              <a:extLst>
                <a:ext uri="{FF2B5EF4-FFF2-40B4-BE49-F238E27FC236}">
                  <a16:creationId xmlns:a16="http://schemas.microsoft.com/office/drawing/2014/main" id="{B1EBBC1F-1A05-B47C-AF84-8F52B1110973}"/>
                </a:ext>
              </a:extLst>
            </p:cNvPr>
            <p:cNvSpPr txBox="1"/>
            <p:nvPr/>
          </p:nvSpPr>
          <p:spPr>
            <a:xfrm>
              <a:off x="1765684" y="1198490"/>
              <a:ext cx="7026374" cy="783193"/>
            </a:xfrm>
            <a:prstGeom prst="roundRect">
              <a:avLst/>
            </a:prstGeom>
            <a:solidFill>
              <a:srgbClr val="E0FFC1"/>
            </a:solidFill>
            <a:ln w="38100">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a:ln>
                    <a:noFill/>
                  </a:ln>
                  <a:solidFill>
                    <a:prstClr val="black"/>
                  </a:solidFill>
                  <a:effectLst/>
                  <a:uLnTx/>
                  <a:uFillTx/>
                  <a:latin typeface="Arial" panose="020B0604020202020204" pitchFamily="34" charset="0"/>
                  <a:ea typeface="Roboto" panose="02000000000000000000" pitchFamily="2" charset="0"/>
                  <a:cs typeface="+mn-cs"/>
                </a:rPr>
                <a:t>5. Câu chuyện muốn nói về điều gì? </a:t>
              </a:r>
              <a:endParaRPr kumimoji="0" lang="en-US" sz="4000" b="1" i="0" u="none" strike="noStrike" kern="1200" cap="none" spc="0" normalizeH="0" baseline="0" noProof="0" dirty="0">
                <a:ln>
                  <a:noFill/>
                </a:ln>
                <a:solidFill>
                  <a:prstClr val="black"/>
                </a:solidFill>
                <a:effectLst/>
                <a:uLnTx/>
                <a:uFillTx/>
                <a:latin typeface="Aptos" panose="02110004020202020204"/>
                <a:ea typeface="Roboto" panose="02000000000000000000" pitchFamily="2" charset="0"/>
                <a:cs typeface="+mn-cs"/>
              </a:endParaRPr>
            </a:p>
          </p:txBody>
        </p:sp>
        <p:pic>
          <p:nvPicPr>
            <p:cNvPr id="6" name="Picture 5">
              <a:extLst>
                <a:ext uri="{FF2B5EF4-FFF2-40B4-BE49-F238E27FC236}">
                  <a16:creationId xmlns:a16="http://schemas.microsoft.com/office/drawing/2014/main" id="{F01DCFC8-6926-F111-01ED-CDCA858D3068}"/>
                </a:ext>
              </a:extLst>
            </p:cNvPr>
            <p:cNvPicPr>
              <a:picLocks noChangeAspect="1"/>
            </p:cNvPicPr>
            <p:nvPr/>
          </p:nvPicPr>
          <p:blipFill>
            <a:blip r:embed="rId5"/>
            <a:stretch>
              <a:fillRect/>
            </a:stretch>
          </p:blipFill>
          <p:spPr>
            <a:xfrm>
              <a:off x="1099414" y="1107502"/>
              <a:ext cx="666270" cy="802640"/>
            </a:xfrm>
            <a:prstGeom prst="rect">
              <a:avLst/>
            </a:prstGeom>
          </p:spPr>
        </p:pic>
      </p:grpSp>
      <p:grpSp>
        <p:nvGrpSpPr>
          <p:cNvPr id="2" name="Group 1">
            <a:extLst>
              <a:ext uri="{FF2B5EF4-FFF2-40B4-BE49-F238E27FC236}">
                <a16:creationId xmlns:a16="http://schemas.microsoft.com/office/drawing/2014/main" id="{09BCD5A5-FF9E-74DB-74C3-A7682B080506}"/>
              </a:ext>
            </a:extLst>
          </p:cNvPr>
          <p:cNvGrpSpPr/>
          <p:nvPr/>
        </p:nvGrpSpPr>
        <p:grpSpPr>
          <a:xfrm>
            <a:off x="499114" y="2565851"/>
            <a:ext cx="11193773" cy="1940957"/>
            <a:chOff x="473265" y="4782794"/>
            <a:chExt cx="11193773" cy="1940957"/>
          </a:xfrm>
        </p:grpSpPr>
        <p:sp>
          <p:nvSpPr>
            <p:cNvPr id="3" name="TextBox 2">
              <a:extLst>
                <a:ext uri="{FF2B5EF4-FFF2-40B4-BE49-F238E27FC236}">
                  <a16:creationId xmlns:a16="http://schemas.microsoft.com/office/drawing/2014/main" id="{CFA21F39-78B6-5F34-0055-1BB861A01598}"/>
                </a:ext>
              </a:extLst>
            </p:cNvPr>
            <p:cNvSpPr txBox="1"/>
            <p:nvPr/>
          </p:nvSpPr>
          <p:spPr>
            <a:xfrm>
              <a:off x="1093504" y="4782794"/>
              <a:ext cx="10573534" cy="1940957"/>
            </a:xfrm>
            <a:prstGeom prst="roundRect">
              <a:avLst/>
            </a:prstGeom>
            <a:solidFill>
              <a:srgbClr val="FFEBFF"/>
            </a:solidFill>
            <a:ln w="38100">
              <a:solidFill>
                <a:srgbClr val="FF505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solidFill>
                    <a:prstClr val="black"/>
                  </a:solidFill>
                  <a:effectLst/>
                  <a:uLnTx/>
                  <a:uFillTx/>
                  <a:latin typeface="Arial" panose="020B0604020202020204" pitchFamily="34" charset="0"/>
                  <a:ea typeface="Roboto" panose="02000000000000000000" pitchFamily="2" charset="0"/>
                  <a:cs typeface="+mn-cs"/>
                </a:rPr>
                <a:t>Tình yêu, sự quan tâm, tin tưởng vào học sinh của thầy hiệu trưởng đã nuôi dưỡng trong các bạn học sinh những ước mơ đẹp đẽ.</a:t>
              </a:r>
            </a:p>
          </p:txBody>
        </p:sp>
        <p:pic>
          <p:nvPicPr>
            <p:cNvPr id="7" name="Picture 6">
              <a:extLst>
                <a:ext uri="{FF2B5EF4-FFF2-40B4-BE49-F238E27FC236}">
                  <a16:creationId xmlns:a16="http://schemas.microsoft.com/office/drawing/2014/main" id="{35D32539-6DE3-4581-037A-B34049EE2A19}"/>
                </a:ext>
              </a:extLst>
            </p:cNvPr>
            <p:cNvPicPr>
              <a:picLocks noChangeAspect="1"/>
            </p:cNvPicPr>
            <p:nvPr/>
          </p:nvPicPr>
          <p:blipFill>
            <a:blip r:embed="rId6"/>
            <a:stretch>
              <a:fillRect/>
            </a:stretch>
          </p:blipFill>
          <p:spPr>
            <a:xfrm>
              <a:off x="473265" y="4782794"/>
              <a:ext cx="887562" cy="802640"/>
            </a:xfrm>
            <a:prstGeom prst="rect">
              <a:avLst/>
            </a:prstGeom>
          </p:spPr>
        </p:pic>
      </p:grpSp>
    </p:spTree>
    <p:extLst>
      <p:ext uri="{BB962C8B-B14F-4D97-AF65-F5344CB8AC3E}">
        <p14:creationId xmlns:p14="http://schemas.microsoft.com/office/powerpoint/2010/main" val="183873717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ppt_x</p:attrName>
                                        </p:attrNameLst>
                                      </p:cBhvr>
                                      <p:tavLst>
                                        <p:tav tm="0">
                                          <p:val>
                                            <p:strVal val="#ppt_x-#ppt_w*1.125000"/>
                                          </p:val>
                                        </p:tav>
                                        <p:tav tm="100000">
                                          <p:val>
                                            <p:strVal val="#ppt_x"/>
                                          </p:val>
                                        </p:tav>
                                      </p:tavLst>
                                    </p:anim>
                                    <p:animEffect transition="in" filter="wipe(right)">
                                      <p:cBhvr>
                                        <p:cTn id="8"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left)">
                                      <p:cBhvr>
                                        <p:cTn id="13" dur="500"/>
                                        <p:tgtEl>
                                          <p:spTgt spid="2"/>
                                        </p:tgtEl>
                                      </p:cBhvr>
                                    </p:animEffect>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87E7EA9-39E1-CBD5-5167-12050145D668}"/>
              </a:ext>
            </a:extLst>
          </p:cNvPr>
          <p:cNvGrpSpPr/>
          <p:nvPr/>
        </p:nvGrpSpPr>
        <p:grpSpPr>
          <a:xfrm>
            <a:off x="241960" y="368613"/>
            <a:ext cx="11564534" cy="1419576"/>
            <a:chOff x="204637" y="128514"/>
            <a:chExt cx="11564534" cy="1419576"/>
          </a:xfrm>
        </p:grpSpPr>
        <p:grpSp>
          <p:nvGrpSpPr>
            <p:cNvPr id="5" name="Group 4">
              <a:extLst>
                <a:ext uri="{FF2B5EF4-FFF2-40B4-BE49-F238E27FC236}">
                  <a16:creationId xmlns:a16="http://schemas.microsoft.com/office/drawing/2014/main" id="{37C93322-ED21-BA61-FC98-8FE66234442D}"/>
                </a:ext>
              </a:extLst>
            </p:cNvPr>
            <p:cNvGrpSpPr/>
            <p:nvPr/>
          </p:nvGrpSpPr>
          <p:grpSpPr>
            <a:xfrm>
              <a:off x="204637" y="526534"/>
              <a:ext cx="11449298" cy="1021556"/>
              <a:chOff x="1473880" y="926145"/>
              <a:chExt cx="8594697" cy="1021556"/>
            </a:xfrm>
          </p:grpSpPr>
          <p:sp>
            <p:nvSpPr>
              <p:cNvPr id="7" name="TextBox 6">
                <a:extLst>
                  <a:ext uri="{FF2B5EF4-FFF2-40B4-BE49-F238E27FC236}">
                    <a16:creationId xmlns:a16="http://schemas.microsoft.com/office/drawing/2014/main" id="{E3D82734-CE2A-C44C-5473-6E8D91B46B2F}"/>
                  </a:ext>
                </a:extLst>
              </p:cNvPr>
              <p:cNvSpPr txBox="1"/>
              <p:nvPr/>
            </p:nvSpPr>
            <p:spPr>
              <a:xfrm>
                <a:off x="1861906" y="926145"/>
                <a:ext cx="8206671" cy="1021556"/>
              </a:xfrm>
              <a:prstGeom prst="roundRect">
                <a:avLst/>
              </a:prstGeom>
              <a:solidFill>
                <a:srgbClr val="E0FFC1"/>
              </a:solidFill>
              <a:ln w="38100">
                <a:solidFill>
                  <a:srgbClr val="00B050"/>
                </a:solidFill>
              </a:ln>
            </p:spPr>
            <p:txBody>
              <a:bodyPr wrap="square" rtlCol="0">
                <a:spAutoFit/>
              </a:bodyPr>
              <a:lstStyle/>
              <a:p>
                <a:pPr algn="just"/>
                <a:r>
                  <a:rPr lang="en-US" sz="3600" b="1">
                    <a:ea typeface="Roboto" panose="02000000000000000000" pitchFamily="2" charset="0"/>
                  </a:rPr>
                  <a:t>  </a:t>
                </a:r>
                <a:r>
                  <a:rPr lang="en-US" sz="5400" b="1">
                    <a:ea typeface="Roboto" panose="02000000000000000000" pitchFamily="2" charset="0"/>
                  </a:rPr>
                  <a:t>Nội dung chính của bài đọc là gì?</a:t>
                </a:r>
                <a:endParaRPr lang="en-US" sz="3600" b="1" dirty="0">
                  <a:ea typeface="Roboto" panose="02000000000000000000" pitchFamily="2" charset="0"/>
                </a:endParaRPr>
              </a:p>
            </p:txBody>
          </p:sp>
          <p:pic>
            <p:nvPicPr>
              <p:cNvPr id="8" name="Picture 7">
                <a:extLst>
                  <a:ext uri="{FF2B5EF4-FFF2-40B4-BE49-F238E27FC236}">
                    <a16:creationId xmlns:a16="http://schemas.microsoft.com/office/drawing/2014/main" id="{294D3F09-0448-D817-1804-28327F193416}"/>
                  </a:ext>
                </a:extLst>
              </p:cNvPr>
              <p:cNvPicPr>
                <a:picLocks noChangeAspect="1"/>
              </p:cNvPicPr>
              <p:nvPr/>
            </p:nvPicPr>
            <p:blipFill>
              <a:blip r:embed="rId3"/>
              <a:stretch>
                <a:fillRect/>
              </a:stretch>
            </p:blipFill>
            <p:spPr>
              <a:xfrm>
                <a:off x="1473880" y="1136676"/>
                <a:ext cx="666270" cy="802640"/>
              </a:xfrm>
              <a:prstGeom prst="rect">
                <a:avLst/>
              </a:prstGeom>
            </p:spPr>
          </p:pic>
        </p:grpSp>
        <p:pic>
          <p:nvPicPr>
            <p:cNvPr id="6" name="Picture 2">
              <a:extLst>
                <a:ext uri="{FF2B5EF4-FFF2-40B4-BE49-F238E27FC236}">
                  <a16:creationId xmlns:a16="http://schemas.microsoft.com/office/drawing/2014/main" id="{6EBDD5B2-D5C8-F2B9-44BD-A372C7C63A3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909909" y="128514"/>
              <a:ext cx="1859262" cy="604260"/>
            </a:xfrm>
            <a:prstGeom prst="rect">
              <a:avLst/>
            </a:prstGeom>
          </p:spPr>
        </p:pic>
      </p:grpSp>
      <p:grpSp>
        <p:nvGrpSpPr>
          <p:cNvPr id="2" name="Group 1">
            <a:extLst>
              <a:ext uri="{FF2B5EF4-FFF2-40B4-BE49-F238E27FC236}">
                <a16:creationId xmlns:a16="http://schemas.microsoft.com/office/drawing/2014/main" id="{440018FC-2867-8E7C-6BCC-B4DB0265BC3F}"/>
              </a:ext>
            </a:extLst>
          </p:cNvPr>
          <p:cNvGrpSpPr/>
          <p:nvPr/>
        </p:nvGrpSpPr>
        <p:grpSpPr>
          <a:xfrm>
            <a:off x="1212654" y="2638927"/>
            <a:ext cx="10091222" cy="2598821"/>
            <a:chOff x="6336632" y="1844842"/>
            <a:chExt cx="4620126" cy="2598821"/>
          </a:xfrm>
        </p:grpSpPr>
        <p:sp>
          <p:nvSpPr>
            <p:cNvPr id="3" name="Rectangle: Rounded Corners 2">
              <a:extLst>
                <a:ext uri="{FF2B5EF4-FFF2-40B4-BE49-F238E27FC236}">
                  <a16:creationId xmlns:a16="http://schemas.microsoft.com/office/drawing/2014/main" id="{412E25C1-3A96-3BE5-69F4-457B653E0CA2}"/>
                </a:ext>
              </a:extLst>
            </p:cNvPr>
            <p:cNvSpPr/>
            <p:nvPr/>
          </p:nvSpPr>
          <p:spPr>
            <a:xfrm>
              <a:off x="6336632" y="1844842"/>
              <a:ext cx="4620126" cy="2598821"/>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Hộp Văn bản 2">
              <a:extLst>
                <a:ext uri="{FF2B5EF4-FFF2-40B4-BE49-F238E27FC236}">
                  <a16:creationId xmlns:a16="http://schemas.microsoft.com/office/drawing/2014/main" id="{CF49C667-C247-1AA9-FF69-99A27EFB93AF}"/>
                </a:ext>
              </a:extLst>
            </p:cNvPr>
            <p:cNvSpPr txBox="1"/>
            <p:nvPr/>
          </p:nvSpPr>
          <p:spPr>
            <a:xfrm>
              <a:off x="6420047" y="1990090"/>
              <a:ext cx="4536711" cy="2308324"/>
            </a:xfrm>
            <a:prstGeom prst="rect">
              <a:avLst/>
            </a:prstGeom>
            <a:noFill/>
          </p:spPr>
          <p:txBody>
            <a:bodyPr wrap="square">
              <a:spAutoFit/>
            </a:bodyPr>
            <a:lstStyle/>
            <a:p>
              <a:pPr algn="ctr"/>
              <a:r>
                <a:rPr lang="vi-VN" sz="4800" b="1">
                  <a:solidFill>
                    <a:srgbClr val="0070C0"/>
                  </a:solidFill>
                  <a:latin typeface="Calibri" panose="020F0502020204030204" pitchFamily="34" charset="0"/>
                  <a:cs typeface="Calibri" panose="020F0502020204030204" pitchFamily="34" charset="0"/>
                </a:rPr>
                <a:t>Kể về cuộc trò chuyện giữa Tốt-tô-chan với thầy hiệu trưởng và ước mơ trở thành cô giáo của Tốt-tô-chan. </a:t>
              </a:r>
            </a:p>
          </p:txBody>
        </p:sp>
      </p:grpSp>
    </p:spTree>
    <p:extLst>
      <p:ext uri="{BB962C8B-B14F-4D97-AF65-F5344CB8AC3E}">
        <p14:creationId xmlns:p14="http://schemas.microsoft.com/office/powerpoint/2010/main" val="101734395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4"/>
                                        </p:tgtEl>
                                      </p:cBhvr>
                                    </p:animEffect>
                                    <p:animScale>
                                      <p:cBhvr>
                                        <p:cTn id="7" dur="250" autoRev="1" fill="hold"/>
                                        <p:tgtEl>
                                          <p:spTgt spid="4"/>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6159410-46D3-F167-39EF-A4445F751817}"/>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49137108-BF05-C530-FA97-2C994A4A817A}"/>
              </a:ext>
            </a:extLst>
          </p:cNvPr>
          <p:cNvGrpSpPr/>
          <p:nvPr/>
        </p:nvGrpSpPr>
        <p:grpSpPr>
          <a:xfrm>
            <a:off x="241960" y="368613"/>
            <a:ext cx="11564534" cy="1419576"/>
            <a:chOff x="204637" y="128514"/>
            <a:chExt cx="11564534" cy="1419576"/>
          </a:xfrm>
        </p:grpSpPr>
        <p:grpSp>
          <p:nvGrpSpPr>
            <p:cNvPr id="5" name="Group 4">
              <a:extLst>
                <a:ext uri="{FF2B5EF4-FFF2-40B4-BE49-F238E27FC236}">
                  <a16:creationId xmlns:a16="http://schemas.microsoft.com/office/drawing/2014/main" id="{5A487559-0334-E385-CD77-4E9F8FFA9FB8}"/>
                </a:ext>
              </a:extLst>
            </p:cNvPr>
            <p:cNvGrpSpPr/>
            <p:nvPr/>
          </p:nvGrpSpPr>
          <p:grpSpPr>
            <a:xfrm>
              <a:off x="204637" y="526534"/>
              <a:ext cx="11449298" cy="1021556"/>
              <a:chOff x="1473880" y="926145"/>
              <a:chExt cx="8594697" cy="1021556"/>
            </a:xfrm>
          </p:grpSpPr>
          <p:sp>
            <p:nvSpPr>
              <p:cNvPr id="7" name="TextBox 6">
                <a:extLst>
                  <a:ext uri="{FF2B5EF4-FFF2-40B4-BE49-F238E27FC236}">
                    <a16:creationId xmlns:a16="http://schemas.microsoft.com/office/drawing/2014/main" id="{0FFE7D79-5221-D02B-21F2-19188C7791B1}"/>
                  </a:ext>
                </a:extLst>
              </p:cNvPr>
              <p:cNvSpPr txBox="1"/>
              <p:nvPr/>
            </p:nvSpPr>
            <p:spPr>
              <a:xfrm>
                <a:off x="1861906" y="926145"/>
                <a:ext cx="8206671" cy="1021556"/>
              </a:xfrm>
              <a:prstGeom prst="roundRect">
                <a:avLst/>
              </a:prstGeom>
              <a:solidFill>
                <a:srgbClr val="E0FFC1"/>
              </a:solidFill>
              <a:ln w="38100">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Aptos" panose="02110004020202020204"/>
                    <a:ea typeface="Roboto" panose="02000000000000000000" pitchFamily="2" charset="0"/>
                    <a:cs typeface="+mn-cs"/>
                  </a:rPr>
                  <a:t>  </a:t>
                </a:r>
                <a:r>
                  <a:rPr lang="en-US" sz="5400" b="1">
                    <a:solidFill>
                      <a:prstClr val="black"/>
                    </a:solidFill>
                    <a:latin typeface="Aptos" panose="02110004020202020204"/>
                    <a:ea typeface="Roboto" panose="02000000000000000000" pitchFamily="2" charset="0"/>
                  </a:rPr>
                  <a:t>Ý nghĩa</a:t>
                </a:r>
                <a:r>
                  <a:rPr kumimoji="0" lang="en-US" sz="5400" b="1" i="0" u="none" strike="noStrike" kern="1200" cap="none" spc="0" normalizeH="0" baseline="0" noProof="0">
                    <a:ln>
                      <a:noFill/>
                    </a:ln>
                    <a:solidFill>
                      <a:prstClr val="black"/>
                    </a:solidFill>
                    <a:effectLst/>
                    <a:uLnTx/>
                    <a:uFillTx/>
                    <a:latin typeface="Aptos" panose="02110004020202020204"/>
                    <a:ea typeface="Roboto" panose="02000000000000000000" pitchFamily="2" charset="0"/>
                    <a:cs typeface="+mn-cs"/>
                  </a:rPr>
                  <a:t> của bài đọc là gì?</a:t>
                </a:r>
                <a:endParaRPr kumimoji="0" lang="en-US" sz="3600" b="1" i="0" u="none" strike="noStrike" kern="1200" cap="none" spc="0" normalizeH="0" baseline="0" noProof="0" dirty="0">
                  <a:ln>
                    <a:noFill/>
                  </a:ln>
                  <a:solidFill>
                    <a:prstClr val="black"/>
                  </a:solidFill>
                  <a:effectLst/>
                  <a:uLnTx/>
                  <a:uFillTx/>
                  <a:latin typeface="Aptos" panose="02110004020202020204"/>
                  <a:ea typeface="Roboto" panose="02000000000000000000" pitchFamily="2" charset="0"/>
                  <a:cs typeface="+mn-cs"/>
                </a:endParaRPr>
              </a:p>
            </p:txBody>
          </p:sp>
          <p:pic>
            <p:nvPicPr>
              <p:cNvPr id="8" name="Picture 7">
                <a:extLst>
                  <a:ext uri="{FF2B5EF4-FFF2-40B4-BE49-F238E27FC236}">
                    <a16:creationId xmlns:a16="http://schemas.microsoft.com/office/drawing/2014/main" id="{079AC5AB-22D5-51B1-5287-21B207BB1168}"/>
                  </a:ext>
                </a:extLst>
              </p:cNvPr>
              <p:cNvPicPr>
                <a:picLocks noChangeAspect="1"/>
              </p:cNvPicPr>
              <p:nvPr/>
            </p:nvPicPr>
            <p:blipFill>
              <a:blip r:embed="rId3"/>
              <a:stretch>
                <a:fillRect/>
              </a:stretch>
            </p:blipFill>
            <p:spPr>
              <a:xfrm>
                <a:off x="1473880" y="1136676"/>
                <a:ext cx="666270" cy="802640"/>
              </a:xfrm>
              <a:prstGeom prst="rect">
                <a:avLst/>
              </a:prstGeom>
            </p:spPr>
          </p:pic>
        </p:grpSp>
        <p:pic>
          <p:nvPicPr>
            <p:cNvPr id="6" name="Picture 2">
              <a:extLst>
                <a:ext uri="{FF2B5EF4-FFF2-40B4-BE49-F238E27FC236}">
                  <a16:creationId xmlns:a16="http://schemas.microsoft.com/office/drawing/2014/main" id="{6520D4CA-632A-8E58-4536-DFEDC5B977D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909909" y="128514"/>
              <a:ext cx="1859262" cy="604260"/>
            </a:xfrm>
            <a:prstGeom prst="rect">
              <a:avLst/>
            </a:prstGeom>
          </p:spPr>
        </p:pic>
      </p:grpSp>
      <p:grpSp>
        <p:nvGrpSpPr>
          <p:cNvPr id="2" name="Group 1">
            <a:extLst>
              <a:ext uri="{FF2B5EF4-FFF2-40B4-BE49-F238E27FC236}">
                <a16:creationId xmlns:a16="http://schemas.microsoft.com/office/drawing/2014/main" id="{FFDBE651-E6C5-605B-B1A4-13D7EF13DE01}"/>
              </a:ext>
            </a:extLst>
          </p:cNvPr>
          <p:cNvGrpSpPr/>
          <p:nvPr/>
        </p:nvGrpSpPr>
        <p:grpSpPr>
          <a:xfrm>
            <a:off x="1212654" y="2638927"/>
            <a:ext cx="10091222" cy="2598821"/>
            <a:chOff x="6336632" y="1844842"/>
            <a:chExt cx="4620126" cy="2598821"/>
          </a:xfrm>
        </p:grpSpPr>
        <p:sp>
          <p:nvSpPr>
            <p:cNvPr id="3" name="Rectangle: Rounded Corners 2">
              <a:extLst>
                <a:ext uri="{FF2B5EF4-FFF2-40B4-BE49-F238E27FC236}">
                  <a16:creationId xmlns:a16="http://schemas.microsoft.com/office/drawing/2014/main" id="{8D886C13-30AB-3436-859C-75BCC6800E6F}"/>
                </a:ext>
              </a:extLst>
            </p:cNvPr>
            <p:cNvSpPr/>
            <p:nvPr/>
          </p:nvSpPr>
          <p:spPr>
            <a:xfrm>
              <a:off x="6336632" y="1844842"/>
              <a:ext cx="4620126" cy="2598821"/>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 name="Hộp Văn bản 2">
              <a:extLst>
                <a:ext uri="{FF2B5EF4-FFF2-40B4-BE49-F238E27FC236}">
                  <a16:creationId xmlns:a16="http://schemas.microsoft.com/office/drawing/2014/main" id="{97749F7A-3FBF-B087-B450-77F8112A065A}"/>
                </a:ext>
              </a:extLst>
            </p:cNvPr>
            <p:cNvSpPr txBox="1"/>
            <p:nvPr/>
          </p:nvSpPr>
          <p:spPr>
            <a:xfrm>
              <a:off x="6420047" y="1990090"/>
              <a:ext cx="4536711" cy="230832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a:ln>
                    <a:noFill/>
                  </a:ln>
                  <a:solidFill>
                    <a:srgbClr val="0070C0"/>
                  </a:solidFill>
                  <a:effectLst/>
                  <a:uLnTx/>
                  <a:uFillTx/>
                  <a:latin typeface="Calibri" panose="020F0502020204030204" pitchFamily="34" charset="0"/>
                  <a:ea typeface="+mn-ea"/>
                  <a:cs typeface="Calibri" panose="020F0502020204030204" pitchFamily="34" charset="0"/>
                </a:rPr>
                <a:t>Tình yêu, sự quan tâm, tin tưởng vào học sinh của thầy hiệu trưởng đã nuôi dưỡng nên những ước mơ tươi đẹp.</a:t>
              </a:r>
            </a:p>
          </p:txBody>
        </p:sp>
      </p:grpSp>
    </p:spTree>
    <p:extLst>
      <p:ext uri="{BB962C8B-B14F-4D97-AF65-F5344CB8AC3E}">
        <p14:creationId xmlns:p14="http://schemas.microsoft.com/office/powerpoint/2010/main" val="1859089828"/>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4"/>
                                        </p:tgtEl>
                                      </p:cBhvr>
                                    </p:animEffect>
                                    <p:animScale>
                                      <p:cBhvr>
                                        <p:cTn id="7" dur="250" autoRev="1" fill="hold"/>
                                        <p:tgtEl>
                                          <p:spTgt spid="4"/>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4" name="Hình ảnh 25" descr="Ảnh có chứa đồ chơi, LEGO&#10;&#10;Mô tả được tạo tự động">
            <a:extLst>
              <a:ext uri="{FF2B5EF4-FFF2-40B4-BE49-F238E27FC236}">
                <a16:creationId xmlns:a16="http://schemas.microsoft.com/office/drawing/2014/main" id="{8571578B-26C0-20E7-5FC0-68021B60C1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41664" y="2466514"/>
            <a:ext cx="6342857" cy="4247619"/>
          </a:xfrm>
          <a:prstGeom prst="rect">
            <a:avLst/>
          </a:prstGeom>
        </p:spPr>
      </p:pic>
      <p:pic>
        <p:nvPicPr>
          <p:cNvPr id="6" name="Picture 12">
            <a:extLst>
              <a:ext uri="{FF2B5EF4-FFF2-40B4-BE49-F238E27FC236}">
                <a16:creationId xmlns:a16="http://schemas.microsoft.com/office/drawing/2014/main" id="{50CC1266-29BE-3C9A-2470-929DC748FEF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406609" y="432786"/>
            <a:ext cx="4696391" cy="921588"/>
          </a:xfrm>
          <a:prstGeom prst="rect">
            <a:avLst/>
          </a:prstGeom>
        </p:spPr>
      </p:pic>
      <p:grpSp>
        <p:nvGrpSpPr>
          <p:cNvPr id="11" name="Group 11">
            <a:extLst>
              <a:ext uri="{FF2B5EF4-FFF2-40B4-BE49-F238E27FC236}">
                <a16:creationId xmlns:a16="http://schemas.microsoft.com/office/drawing/2014/main" id="{46408C0F-1823-0EDD-E34F-F374E2AB36AC}"/>
              </a:ext>
            </a:extLst>
          </p:cNvPr>
          <p:cNvGrpSpPr/>
          <p:nvPr/>
        </p:nvGrpSpPr>
        <p:grpSpPr>
          <a:xfrm>
            <a:off x="3289667" y="137160"/>
            <a:ext cx="4930277" cy="769441"/>
            <a:chOff x="-555806" y="0"/>
            <a:chExt cx="4930277" cy="769441"/>
          </a:xfrm>
        </p:grpSpPr>
        <p:sp>
          <p:nvSpPr>
            <p:cNvPr id="12" name="文本框 18">
              <a:extLst>
                <a:ext uri="{FF2B5EF4-FFF2-40B4-BE49-F238E27FC236}">
                  <a16:creationId xmlns:a16="http://schemas.microsoft.com/office/drawing/2014/main" id="{EA82B334-F045-91F1-8EB8-8B18D8F82046}"/>
                </a:ext>
              </a:extLst>
            </p:cNvPr>
            <p:cNvSpPr txBox="1"/>
            <p:nvPr/>
          </p:nvSpPr>
          <p:spPr>
            <a:xfrm>
              <a:off x="-555806" y="0"/>
              <a:ext cx="4930277" cy="769441"/>
            </a:xfrm>
            <a:prstGeom prst="rect">
              <a:avLst/>
            </a:prstGeom>
            <a:noFill/>
          </p:spPr>
          <p:txBody>
            <a:bodyPr wrap="square" rtlCol="0">
              <a:spAutoFit/>
            </a:bodyPr>
            <a:lstStyle>
              <a:defPPr>
                <a:defRPr lang="zh-CN"/>
              </a:defPPr>
              <a:lvl1pPr algn="ctr">
                <a:defRPr sz="16600" b="1">
                  <a:solidFill>
                    <a:srgbClr val="FC7F50"/>
                  </a:solidFill>
                  <a:latin typeface="字魂65号-时光手札体" panose="00000500000000000000" pitchFamily="2" charset="-122"/>
                  <a:ea typeface="字魂65号-时光手札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a:ln w="26035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UTM Mother" panose="02040603050506020204" pitchFamily="18" charset="0"/>
                  <a:ea typeface="等线" panose="02010600030101010101" pitchFamily="2" charset="-122"/>
                  <a:cs typeface="+mn-cs"/>
                </a:rPr>
                <a:t>Hoạt động:</a:t>
              </a:r>
              <a:endParaRPr kumimoji="0" lang="zh-CN" altLang="en-US" sz="4400" b="1" i="0" u="none" strike="noStrike" kern="1200" cap="none" spc="0" normalizeH="0" baseline="0" noProof="0" dirty="0">
                <a:ln w="26035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UTM Mother" panose="02040603050506020204" pitchFamily="18" charset="0"/>
                <a:ea typeface="等线" panose="02010600030101010101" pitchFamily="2" charset="-122"/>
                <a:cs typeface="+mn-cs"/>
              </a:endParaRPr>
            </a:p>
          </p:txBody>
        </p:sp>
        <p:sp>
          <p:nvSpPr>
            <p:cNvPr id="13" name="文本框 18">
              <a:extLst>
                <a:ext uri="{FF2B5EF4-FFF2-40B4-BE49-F238E27FC236}">
                  <a16:creationId xmlns:a16="http://schemas.microsoft.com/office/drawing/2014/main" id="{FF69A90C-6B27-1E53-CBCD-18B87BBC9346}"/>
                </a:ext>
              </a:extLst>
            </p:cNvPr>
            <p:cNvSpPr txBox="1"/>
            <p:nvPr/>
          </p:nvSpPr>
          <p:spPr>
            <a:xfrm>
              <a:off x="-333125" y="0"/>
              <a:ext cx="4484914" cy="769441"/>
            </a:xfrm>
            <a:prstGeom prst="rect">
              <a:avLst/>
            </a:prstGeom>
            <a:noFill/>
          </p:spPr>
          <p:txBody>
            <a:bodyPr wrap="square" rtlCol="0">
              <a:spAutoFit/>
            </a:bodyPr>
            <a:lstStyle>
              <a:defPPr>
                <a:defRPr lang="zh-CN"/>
              </a:defPPr>
              <a:lvl1pPr algn="ctr">
                <a:defRPr sz="16600" b="1">
                  <a:solidFill>
                    <a:srgbClr val="FC7F50"/>
                  </a:solidFill>
                  <a:latin typeface="字魂65号-时光手札体" panose="00000500000000000000" pitchFamily="2" charset="-122"/>
                  <a:ea typeface="字魂65号-时光手札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a:ln>
                    <a:noFill/>
                  </a:ln>
                  <a:solidFill>
                    <a:srgbClr val="FFAD24"/>
                  </a:solidFill>
                  <a:effectLst/>
                  <a:uLnTx/>
                  <a:uFillTx/>
                  <a:latin typeface="UTM Mother" panose="02040603050506020204" pitchFamily="18" charset="0"/>
                  <a:ea typeface="字魂65号-时光手札体" panose="00000500000000000000" pitchFamily="2" charset="-122"/>
                  <a:cs typeface="+mn-cs"/>
                </a:rPr>
                <a:t>Hoạt động:</a:t>
              </a:r>
              <a:endParaRPr kumimoji="0" lang="zh-CN" altLang="en-US" sz="4400" b="1" i="0" u="none" strike="noStrike" kern="1200" cap="none" spc="0" normalizeH="0" baseline="0" noProof="0" dirty="0">
                <a:ln>
                  <a:noFill/>
                </a:ln>
                <a:solidFill>
                  <a:srgbClr val="FFAD24"/>
                </a:solidFill>
                <a:effectLst/>
                <a:uLnTx/>
                <a:uFillTx/>
                <a:latin typeface="UTM Mother" panose="02040603050506020204" pitchFamily="18" charset="0"/>
                <a:ea typeface="字魂65号-时光手札体" panose="00000500000000000000" pitchFamily="2" charset="-122"/>
                <a:cs typeface="+mn-cs"/>
              </a:endParaRPr>
            </a:p>
          </p:txBody>
        </p:sp>
      </p:grpSp>
      <p:grpSp>
        <p:nvGrpSpPr>
          <p:cNvPr id="5" name="Group 4">
            <a:extLst>
              <a:ext uri="{FF2B5EF4-FFF2-40B4-BE49-F238E27FC236}">
                <a16:creationId xmlns:a16="http://schemas.microsoft.com/office/drawing/2014/main" id="{DA901477-EDF7-8ADD-24A6-E4B846051D1C}"/>
              </a:ext>
            </a:extLst>
          </p:cNvPr>
          <p:cNvGrpSpPr/>
          <p:nvPr/>
        </p:nvGrpSpPr>
        <p:grpSpPr>
          <a:xfrm>
            <a:off x="611446" y="732075"/>
            <a:ext cx="10969108" cy="2041264"/>
            <a:chOff x="3305044" y="1666562"/>
            <a:chExt cx="8369086" cy="2041264"/>
          </a:xfrm>
        </p:grpSpPr>
        <p:sp>
          <p:nvSpPr>
            <p:cNvPr id="7" name="TextBox 6">
              <a:extLst>
                <a:ext uri="{FF2B5EF4-FFF2-40B4-BE49-F238E27FC236}">
                  <a16:creationId xmlns:a16="http://schemas.microsoft.com/office/drawing/2014/main" id="{68CE959F-1C3C-3432-B9FA-988C00C2D1FB}"/>
                </a:ext>
              </a:extLst>
            </p:cNvPr>
            <p:cNvSpPr txBox="1"/>
            <p:nvPr/>
          </p:nvSpPr>
          <p:spPr>
            <a:xfrm>
              <a:off x="3305045" y="1666562"/>
              <a:ext cx="8369085" cy="2041264"/>
            </a:xfrm>
            <a:prstGeom prst="rect">
              <a:avLst/>
            </a:prstGeom>
            <a:noFill/>
            <a:ln>
              <a:noFill/>
            </a:ln>
            <a:effectLst>
              <a:outerShdw blurRad="107950" dist="12700" dir="5400000" algn="ctr">
                <a:srgbClr val="000000"/>
              </a:outerShdw>
            </a:effectLst>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11500" b="1" i="0" u="none" strike="noStrike" kern="1200" cap="none" spc="0" normalizeH="0" baseline="0" noProof="0">
                  <a:ln w="381000">
                    <a:solidFill>
                      <a:prstClr val="white"/>
                    </a:solidFill>
                  </a:ln>
                  <a:solidFill>
                    <a:srgbClr val="FF0000"/>
                  </a:solidFill>
                  <a:effectLst/>
                  <a:uLnTx/>
                  <a:uFillTx/>
                  <a:latin typeface="LNTH-LuoLuoNotangYuanTi 1" pitchFamily="2" charset="-128"/>
                  <a:ea typeface="LNTH-LuoLuoNotangYuanTi 1" pitchFamily="2" charset="-128"/>
                  <a:cs typeface="LNTH-LuoLuoNotangYuanTi 1" pitchFamily="2" charset="-128"/>
                </a:rPr>
                <a:t>L</a:t>
              </a:r>
              <a:r>
                <a:rPr kumimoji="0" lang="en-US" sz="11500" b="1" i="0" u="none" strike="noStrike" kern="1200" cap="none" spc="0" normalizeH="0" baseline="0" noProof="0">
                  <a:ln w="381000">
                    <a:solidFill>
                      <a:prstClr val="white"/>
                    </a:solidFill>
                  </a:ln>
                  <a:solidFill>
                    <a:srgbClr val="FFFF00"/>
                  </a:solidFill>
                  <a:effectLst/>
                  <a:uLnTx/>
                  <a:uFillTx/>
                  <a:latin typeface="LNTH-LuoLuoNotangYuanTi 1" pitchFamily="2" charset="-128"/>
                  <a:ea typeface="LNTH-LuoLuoNotangYuanTi 1" pitchFamily="2" charset="-128"/>
                  <a:cs typeface="LNTH-LuoLuoNotangYuanTi 1" pitchFamily="2" charset="-128"/>
                </a:rPr>
                <a:t>U</a:t>
              </a:r>
              <a:r>
                <a:rPr kumimoji="0" lang="en-US" sz="11500" b="1" i="0" u="none" strike="noStrike" kern="1200" cap="none" spc="0" normalizeH="0" baseline="0" noProof="0">
                  <a:ln w="381000">
                    <a:solidFill>
                      <a:prstClr val="white"/>
                    </a:solidFill>
                  </a:ln>
                  <a:solidFill>
                    <a:srgbClr val="00B050"/>
                  </a:solidFill>
                  <a:effectLst/>
                  <a:uLnTx/>
                  <a:uFillTx/>
                  <a:latin typeface="LNTH-LuoLuoNotangYuanTi 1" pitchFamily="2" charset="-128"/>
                  <a:ea typeface="LNTH-LuoLuoNotangYuanTi 1" pitchFamily="2" charset="-128"/>
                  <a:cs typeface="LNTH-LuoLuoNotangYuanTi 1" pitchFamily="2" charset="-128"/>
                </a:rPr>
                <a:t>Y</a:t>
              </a:r>
              <a:r>
                <a:rPr kumimoji="0" lang="en-US" sz="11500" b="1" i="0" u="none" strike="noStrike" kern="1200" cap="none" spc="0" normalizeH="0" baseline="0" noProof="0">
                  <a:ln w="381000">
                    <a:solidFill>
                      <a:prstClr val="white"/>
                    </a:solidFill>
                  </a:ln>
                  <a:solidFill>
                    <a:srgbClr val="FF6161"/>
                  </a:solidFill>
                  <a:effectLst/>
                  <a:uLnTx/>
                  <a:uFillTx/>
                  <a:latin typeface="LNTH-LuoLuoNotangYuanTi 1" pitchFamily="2" charset="-128"/>
                  <a:ea typeface="LNTH-LuoLuoNotangYuanTi 1" pitchFamily="2" charset="-128"/>
                  <a:cs typeface="LNTH-LuoLuoNotangYuanTi 1" pitchFamily="2" charset="-128"/>
                </a:rPr>
                <a:t>Ệ</a:t>
              </a:r>
              <a:r>
                <a:rPr kumimoji="0" lang="en-US" sz="11500" b="1" i="0" u="none" strike="noStrike" kern="1200" cap="none" spc="0" normalizeH="0" baseline="0" noProof="0">
                  <a:ln w="381000">
                    <a:solidFill>
                      <a:prstClr val="white"/>
                    </a:solidFill>
                  </a:ln>
                  <a:solidFill>
                    <a:srgbClr val="FFC000"/>
                  </a:solidFill>
                  <a:effectLst/>
                  <a:uLnTx/>
                  <a:uFillTx/>
                  <a:latin typeface="LNTH-LuoLuoNotangYuanTi 1" pitchFamily="2" charset="-128"/>
                  <a:ea typeface="LNTH-LuoLuoNotangYuanTi 1" pitchFamily="2" charset="-128"/>
                  <a:cs typeface="LNTH-LuoLuoNotangYuanTi 1" pitchFamily="2" charset="-128"/>
                </a:rPr>
                <a:t>N</a:t>
              </a:r>
              <a:r>
                <a:rPr kumimoji="0" lang="en-US" sz="11500" b="1" i="0" u="none" strike="noStrike" kern="1200" cap="none" spc="0" normalizeH="0" baseline="0" noProof="0">
                  <a:ln w="381000">
                    <a:solidFill>
                      <a:prstClr val="white"/>
                    </a:solidFill>
                  </a:ln>
                  <a:solidFill>
                    <a:prstClr val="black"/>
                  </a:solidFill>
                  <a:effectLst/>
                  <a:uLnTx/>
                  <a:uFillTx/>
                  <a:latin typeface="LNTH-LuoLuoNotangYuanTi 1" pitchFamily="2" charset="-128"/>
                  <a:ea typeface="LNTH-LuoLuoNotangYuanTi 1" pitchFamily="2" charset="-128"/>
                  <a:cs typeface="LNTH-LuoLuoNotangYuanTi 1" pitchFamily="2" charset="-128"/>
                </a:rPr>
                <a:t> </a:t>
              </a:r>
              <a:r>
                <a:rPr kumimoji="0" lang="en-US" sz="11500" b="1" i="0" u="none" strike="noStrike" kern="1200" cap="none" spc="0" normalizeH="0" baseline="0" noProof="0">
                  <a:ln w="381000">
                    <a:solidFill>
                      <a:prstClr val="white"/>
                    </a:solidFill>
                  </a:ln>
                  <a:solidFill>
                    <a:srgbClr val="FF3300"/>
                  </a:solidFill>
                  <a:effectLst/>
                  <a:uLnTx/>
                  <a:uFillTx/>
                  <a:latin typeface="LNTH-LuoLuoNotangYuanTi 1" pitchFamily="2" charset="-128"/>
                  <a:ea typeface="LNTH-LuoLuoNotangYuanTi 1" pitchFamily="2" charset="-128"/>
                  <a:cs typeface="LNTH-LuoLuoNotangYuanTi 1" pitchFamily="2" charset="-128"/>
                </a:rPr>
                <a:t>Đ</a:t>
              </a:r>
              <a:r>
                <a:rPr kumimoji="0" lang="en-US" sz="11500" b="1" i="0" u="none" strike="noStrike" kern="1200" cap="none" spc="0" normalizeH="0" baseline="0" noProof="0">
                  <a:ln w="381000">
                    <a:solidFill>
                      <a:prstClr val="white"/>
                    </a:solidFill>
                  </a:ln>
                  <a:solidFill>
                    <a:srgbClr val="0070C0"/>
                  </a:solidFill>
                  <a:effectLst/>
                  <a:uLnTx/>
                  <a:uFillTx/>
                  <a:latin typeface="LNTH-LuoLuoNotangYuanTi 1" pitchFamily="2" charset="-128"/>
                  <a:ea typeface="LNTH-LuoLuoNotangYuanTi 1" pitchFamily="2" charset="-128"/>
                  <a:cs typeface="LNTH-LuoLuoNotangYuanTi 1" pitchFamily="2" charset="-128"/>
                </a:rPr>
                <a:t>Ọ</a:t>
              </a:r>
              <a:r>
                <a:rPr kumimoji="0" lang="en-US" sz="11500" b="1" i="0" u="none" strike="noStrike" kern="1200" cap="none" spc="0" normalizeH="0" baseline="0" noProof="0">
                  <a:ln w="381000">
                    <a:solidFill>
                      <a:prstClr val="white"/>
                    </a:solidFill>
                  </a:ln>
                  <a:solidFill>
                    <a:srgbClr val="FF6161"/>
                  </a:solidFill>
                  <a:effectLst/>
                  <a:uLnTx/>
                  <a:uFillTx/>
                  <a:latin typeface="LNTH-LuoLuoNotangYuanTi 1" pitchFamily="2" charset="-128"/>
                  <a:ea typeface="LNTH-LuoLuoNotangYuanTi 1" pitchFamily="2" charset="-128"/>
                  <a:cs typeface="LNTH-LuoLuoNotangYuanTi 1" pitchFamily="2" charset="-128"/>
                </a:rPr>
                <a:t>C</a:t>
              </a:r>
              <a:r>
                <a:rPr kumimoji="0" lang="en-US" sz="11500" b="1" i="0" u="none" strike="noStrike" kern="1200" cap="none" spc="0" normalizeH="0" baseline="0" noProof="0">
                  <a:ln w="381000">
                    <a:solidFill>
                      <a:prstClr val="white"/>
                    </a:solidFill>
                  </a:ln>
                  <a:solidFill>
                    <a:prstClr val="black"/>
                  </a:solidFill>
                  <a:effectLst/>
                  <a:uLnTx/>
                  <a:uFillTx/>
                  <a:latin typeface="LNTH-LuoLuoNotangYuanTi 1" pitchFamily="2" charset="-128"/>
                  <a:ea typeface="LNTH-LuoLuoNotangYuanTi 1" pitchFamily="2" charset="-128"/>
                  <a:cs typeface="LNTH-LuoLuoNotangYuanTi 1" pitchFamily="2" charset="-128"/>
                </a:rPr>
                <a:t> </a:t>
              </a:r>
              <a:r>
                <a:rPr kumimoji="0" lang="en-US" sz="11500" b="1" i="0" u="none" strike="noStrike" kern="1200" cap="none" spc="0" normalizeH="0" baseline="0" noProof="0">
                  <a:ln w="381000">
                    <a:solidFill>
                      <a:prstClr val="white"/>
                    </a:solidFill>
                  </a:ln>
                  <a:solidFill>
                    <a:srgbClr val="ED7D31"/>
                  </a:solidFill>
                  <a:effectLst/>
                  <a:uLnTx/>
                  <a:uFillTx/>
                  <a:latin typeface="LNTH-LuoLuoNotangYuanTi 1" pitchFamily="2" charset="-128"/>
                  <a:ea typeface="LNTH-LuoLuoNotangYuanTi 1" pitchFamily="2" charset="-128"/>
                  <a:cs typeface="LNTH-LuoLuoNotangYuanTi 1" pitchFamily="2" charset="-128"/>
                </a:rPr>
                <a:t>LẠI</a:t>
              </a:r>
              <a:endParaRPr kumimoji="0" lang="en-US" sz="11500" b="1" i="0" u="none" strike="noStrike" kern="1200" cap="none" spc="0" normalizeH="0" baseline="0" noProof="0">
                <a:ln w="381000">
                  <a:solidFill>
                    <a:prstClr val="white"/>
                  </a:solidFill>
                </a:ln>
                <a:solidFill>
                  <a:srgbClr val="ED7D31">
                    <a:lumMod val="75000"/>
                  </a:srgbClr>
                </a:solidFill>
                <a:effectLst/>
                <a:uLnTx/>
                <a:uFillTx/>
                <a:latin typeface="LNTH-LuoLuoNotangYuanTi 1" pitchFamily="2" charset="-128"/>
                <a:ea typeface="LNTH-LuoLuoNotangYuanTi 1" pitchFamily="2" charset="-128"/>
                <a:cs typeface="LNTH-LuoLuoNotangYuanTi 1" pitchFamily="2" charset="-128"/>
              </a:endParaRPr>
            </a:p>
          </p:txBody>
        </p:sp>
        <p:sp>
          <p:nvSpPr>
            <p:cNvPr id="8" name="TextBox 7">
              <a:extLst>
                <a:ext uri="{FF2B5EF4-FFF2-40B4-BE49-F238E27FC236}">
                  <a16:creationId xmlns:a16="http://schemas.microsoft.com/office/drawing/2014/main" id="{681D5A69-5D04-2512-4AF9-A2FBCC3B652C}"/>
                </a:ext>
              </a:extLst>
            </p:cNvPr>
            <p:cNvSpPr txBox="1"/>
            <p:nvPr/>
          </p:nvSpPr>
          <p:spPr>
            <a:xfrm>
              <a:off x="3305044" y="1666562"/>
              <a:ext cx="8369085" cy="2041264"/>
            </a:xfrm>
            <a:prstGeom prst="rect">
              <a:avLst/>
            </a:prstGeom>
            <a:noFill/>
            <a:ln>
              <a:noFill/>
            </a:ln>
            <a:effectLst/>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11500" b="1" i="0" u="none" strike="noStrike" kern="1200" cap="none" spc="0" normalizeH="0" baseline="0" noProof="0">
                  <a:ln>
                    <a:solidFill>
                      <a:sysClr val="windowText" lastClr="000000"/>
                    </a:solidFill>
                  </a:ln>
                  <a:solidFill>
                    <a:srgbClr val="FF0000"/>
                  </a:solidFill>
                  <a:effectLst/>
                  <a:uLnTx/>
                  <a:uFillTx/>
                  <a:latin typeface="LNTH-LuoLuoNotangYuanTi 1" pitchFamily="2" charset="-128"/>
                  <a:ea typeface="LNTH-LuoLuoNotangYuanTi 1" pitchFamily="2" charset="-128"/>
                  <a:cs typeface="LNTH-LuoLuoNotangYuanTi 1" pitchFamily="2" charset="-128"/>
                </a:rPr>
                <a:t>L</a:t>
              </a:r>
              <a:r>
                <a:rPr kumimoji="0" lang="en-US" sz="11500" b="1" i="0" u="none" strike="noStrike" kern="1200" cap="none" spc="0" normalizeH="0" baseline="0" noProof="0">
                  <a:ln>
                    <a:solidFill>
                      <a:sysClr val="windowText" lastClr="000000"/>
                    </a:solidFill>
                  </a:ln>
                  <a:solidFill>
                    <a:srgbClr val="FFFF00"/>
                  </a:solidFill>
                  <a:effectLst/>
                  <a:uLnTx/>
                  <a:uFillTx/>
                  <a:latin typeface="LNTH-LuoLuoNotangYuanTi 1" pitchFamily="2" charset="-128"/>
                  <a:ea typeface="LNTH-LuoLuoNotangYuanTi 1" pitchFamily="2" charset="-128"/>
                  <a:cs typeface="LNTH-LuoLuoNotangYuanTi 1" pitchFamily="2" charset="-128"/>
                </a:rPr>
                <a:t>U</a:t>
              </a:r>
              <a:r>
                <a:rPr kumimoji="0" lang="en-US" sz="11500" b="1" i="0" u="none" strike="noStrike" kern="1200" cap="none" spc="0" normalizeH="0" baseline="0" noProof="0">
                  <a:ln>
                    <a:solidFill>
                      <a:sysClr val="windowText" lastClr="000000"/>
                    </a:solidFill>
                  </a:ln>
                  <a:solidFill>
                    <a:srgbClr val="00B050"/>
                  </a:solidFill>
                  <a:effectLst/>
                  <a:uLnTx/>
                  <a:uFillTx/>
                  <a:latin typeface="LNTH-LuoLuoNotangYuanTi 1" pitchFamily="2" charset="-128"/>
                  <a:ea typeface="LNTH-LuoLuoNotangYuanTi 1" pitchFamily="2" charset="-128"/>
                  <a:cs typeface="LNTH-LuoLuoNotangYuanTi 1" pitchFamily="2" charset="-128"/>
                </a:rPr>
                <a:t>Y</a:t>
              </a:r>
              <a:r>
                <a:rPr kumimoji="0" lang="en-US" sz="11500" b="1" i="0" u="none" strike="noStrike" kern="1200" cap="none" spc="0" normalizeH="0" baseline="0" noProof="0">
                  <a:ln>
                    <a:solidFill>
                      <a:sysClr val="windowText" lastClr="000000"/>
                    </a:solidFill>
                  </a:ln>
                  <a:solidFill>
                    <a:srgbClr val="FF6161"/>
                  </a:solidFill>
                  <a:effectLst/>
                  <a:uLnTx/>
                  <a:uFillTx/>
                  <a:latin typeface="LNTH-LuoLuoNotangYuanTi 1" pitchFamily="2" charset="-128"/>
                  <a:ea typeface="LNTH-LuoLuoNotangYuanTi 1" pitchFamily="2" charset="-128"/>
                  <a:cs typeface="LNTH-LuoLuoNotangYuanTi 1" pitchFamily="2" charset="-128"/>
                </a:rPr>
                <a:t>Ệ</a:t>
              </a:r>
              <a:r>
                <a:rPr kumimoji="0" lang="en-US" sz="11500" b="1" i="0" u="none" strike="noStrike" kern="1200" cap="none" spc="0" normalizeH="0" baseline="0" noProof="0">
                  <a:ln>
                    <a:solidFill>
                      <a:sysClr val="windowText" lastClr="000000"/>
                    </a:solidFill>
                  </a:ln>
                  <a:solidFill>
                    <a:srgbClr val="FFC000"/>
                  </a:solidFill>
                  <a:effectLst/>
                  <a:uLnTx/>
                  <a:uFillTx/>
                  <a:latin typeface="LNTH-LuoLuoNotangYuanTi 1" pitchFamily="2" charset="-128"/>
                  <a:ea typeface="LNTH-LuoLuoNotangYuanTi 1" pitchFamily="2" charset="-128"/>
                  <a:cs typeface="LNTH-LuoLuoNotangYuanTi 1" pitchFamily="2" charset="-128"/>
                </a:rPr>
                <a:t>N</a:t>
              </a:r>
              <a:r>
                <a:rPr kumimoji="0" lang="en-US" sz="11500" b="1" i="0" u="none" strike="noStrike" kern="1200" cap="none" spc="0" normalizeH="0" baseline="0" noProof="0">
                  <a:ln>
                    <a:solidFill>
                      <a:sysClr val="windowText" lastClr="000000"/>
                    </a:solidFill>
                  </a:ln>
                  <a:solidFill>
                    <a:prstClr val="black"/>
                  </a:solidFill>
                  <a:effectLst/>
                  <a:uLnTx/>
                  <a:uFillTx/>
                  <a:latin typeface="LNTH-LuoLuoNotangYuanTi 1" pitchFamily="2" charset="-128"/>
                  <a:ea typeface="LNTH-LuoLuoNotangYuanTi 1" pitchFamily="2" charset="-128"/>
                  <a:cs typeface="LNTH-LuoLuoNotangYuanTi 1" pitchFamily="2" charset="-128"/>
                </a:rPr>
                <a:t> </a:t>
              </a:r>
              <a:r>
                <a:rPr kumimoji="0" lang="en-US" sz="11500" b="1" i="0" u="none" strike="noStrike" kern="1200" cap="none" spc="0" normalizeH="0" baseline="0" noProof="0">
                  <a:ln>
                    <a:solidFill>
                      <a:sysClr val="windowText" lastClr="000000"/>
                    </a:solidFill>
                  </a:ln>
                  <a:solidFill>
                    <a:srgbClr val="FF3300"/>
                  </a:solidFill>
                  <a:effectLst/>
                  <a:uLnTx/>
                  <a:uFillTx/>
                  <a:latin typeface="LNTH-LuoLuoNotangYuanTi 1" pitchFamily="2" charset="-128"/>
                  <a:ea typeface="LNTH-LuoLuoNotangYuanTi 1" pitchFamily="2" charset="-128"/>
                  <a:cs typeface="LNTH-LuoLuoNotangYuanTi 1" pitchFamily="2" charset="-128"/>
                </a:rPr>
                <a:t>Đ</a:t>
              </a:r>
              <a:r>
                <a:rPr kumimoji="0" lang="en-US" sz="11500" b="1" i="0" u="none" strike="noStrike" kern="1200" cap="none" spc="0" normalizeH="0" baseline="0" noProof="0">
                  <a:ln>
                    <a:solidFill>
                      <a:sysClr val="windowText" lastClr="000000"/>
                    </a:solidFill>
                  </a:ln>
                  <a:solidFill>
                    <a:srgbClr val="0070C0"/>
                  </a:solidFill>
                  <a:effectLst/>
                  <a:uLnTx/>
                  <a:uFillTx/>
                  <a:latin typeface="LNTH-LuoLuoNotangYuanTi 1" pitchFamily="2" charset="-128"/>
                  <a:ea typeface="LNTH-LuoLuoNotangYuanTi 1" pitchFamily="2" charset="-128"/>
                  <a:cs typeface="LNTH-LuoLuoNotangYuanTi 1" pitchFamily="2" charset="-128"/>
                </a:rPr>
                <a:t>Ọ</a:t>
              </a:r>
              <a:r>
                <a:rPr kumimoji="0" lang="en-US" sz="11500" b="1" i="0" u="none" strike="noStrike" kern="1200" cap="none" spc="0" normalizeH="0" baseline="0" noProof="0">
                  <a:ln>
                    <a:solidFill>
                      <a:sysClr val="windowText" lastClr="000000"/>
                    </a:solidFill>
                  </a:ln>
                  <a:solidFill>
                    <a:srgbClr val="FF6161"/>
                  </a:solidFill>
                  <a:effectLst/>
                  <a:uLnTx/>
                  <a:uFillTx/>
                  <a:latin typeface="LNTH-LuoLuoNotangYuanTi 1" pitchFamily="2" charset="-128"/>
                  <a:ea typeface="LNTH-LuoLuoNotangYuanTi 1" pitchFamily="2" charset="-128"/>
                  <a:cs typeface="LNTH-LuoLuoNotangYuanTi 1" pitchFamily="2" charset="-128"/>
                </a:rPr>
                <a:t>C</a:t>
              </a:r>
              <a:r>
                <a:rPr kumimoji="0" lang="en-US" sz="11500" b="1" i="0" u="none" strike="noStrike" kern="1200" cap="none" spc="0" normalizeH="0" baseline="0" noProof="0">
                  <a:ln>
                    <a:solidFill>
                      <a:sysClr val="windowText" lastClr="000000"/>
                    </a:solidFill>
                  </a:ln>
                  <a:solidFill>
                    <a:prstClr val="black"/>
                  </a:solidFill>
                  <a:effectLst/>
                  <a:uLnTx/>
                  <a:uFillTx/>
                  <a:latin typeface="LNTH-LuoLuoNotangYuanTi 1" pitchFamily="2" charset="-128"/>
                  <a:ea typeface="LNTH-LuoLuoNotangYuanTi 1" pitchFamily="2" charset="-128"/>
                  <a:cs typeface="LNTH-LuoLuoNotangYuanTi 1" pitchFamily="2" charset="-128"/>
                </a:rPr>
                <a:t> </a:t>
              </a:r>
              <a:r>
                <a:rPr kumimoji="0" lang="en-US" sz="11500" b="1" i="0" u="none" strike="noStrike" kern="1200" cap="none" spc="0" normalizeH="0" baseline="0" noProof="0">
                  <a:ln>
                    <a:solidFill>
                      <a:sysClr val="windowText" lastClr="000000"/>
                    </a:solidFill>
                  </a:ln>
                  <a:solidFill>
                    <a:srgbClr val="FFFF00"/>
                  </a:solidFill>
                  <a:effectLst/>
                  <a:uLnTx/>
                  <a:uFillTx/>
                  <a:latin typeface="LNTH-LuoLuoNotangYuanTi 1" pitchFamily="2" charset="-128"/>
                  <a:ea typeface="LNTH-LuoLuoNotangYuanTi 1" pitchFamily="2" charset="-128"/>
                  <a:cs typeface="LNTH-LuoLuoNotangYuanTi 1" pitchFamily="2" charset="-128"/>
                </a:rPr>
                <a:t>L</a:t>
              </a:r>
              <a:r>
                <a:rPr kumimoji="0" lang="en-US" sz="11500" b="1" i="0" u="none" strike="noStrike" kern="1200" cap="none" spc="0" normalizeH="0" baseline="0" noProof="0">
                  <a:ln>
                    <a:solidFill>
                      <a:sysClr val="windowText" lastClr="000000"/>
                    </a:solidFill>
                  </a:ln>
                  <a:solidFill>
                    <a:srgbClr val="FF6161"/>
                  </a:solidFill>
                  <a:effectLst/>
                  <a:uLnTx/>
                  <a:uFillTx/>
                  <a:latin typeface="LNTH-LuoLuoNotangYuanTi 1" pitchFamily="2" charset="-128"/>
                  <a:ea typeface="LNTH-LuoLuoNotangYuanTi 1" pitchFamily="2" charset="-128"/>
                  <a:cs typeface="LNTH-LuoLuoNotangYuanTi 1" pitchFamily="2" charset="-128"/>
                </a:rPr>
                <a:t>Ạ</a:t>
              </a:r>
              <a:r>
                <a:rPr lang="en-US" sz="11500" b="1">
                  <a:ln>
                    <a:solidFill>
                      <a:sysClr val="windowText" lastClr="000000"/>
                    </a:solidFill>
                  </a:ln>
                  <a:solidFill>
                    <a:srgbClr val="00B050"/>
                  </a:solidFill>
                  <a:latin typeface="LNTH-LuoLuoNotangYuanTi 1" pitchFamily="2" charset="-128"/>
                  <a:ea typeface="LNTH-LuoLuoNotangYuanTi 1" pitchFamily="2" charset="-128"/>
                  <a:cs typeface="LNTH-LuoLuoNotangYuanTi 1" pitchFamily="2" charset="-128"/>
                </a:rPr>
                <a:t>I</a:t>
              </a:r>
              <a:endParaRPr kumimoji="0" lang="en-US" sz="11500" b="1" i="0" u="none" strike="noStrike" kern="1200" cap="none" spc="0" normalizeH="0" baseline="0" noProof="0">
                <a:ln>
                  <a:solidFill>
                    <a:sysClr val="windowText" lastClr="000000"/>
                  </a:solidFill>
                </a:ln>
                <a:solidFill>
                  <a:srgbClr val="ED7D31">
                    <a:lumMod val="75000"/>
                  </a:srgbClr>
                </a:solidFill>
                <a:effectLst/>
                <a:uLnTx/>
                <a:uFillTx/>
                <a:latin typeface="LNTH-LuoLuoNotangYuanTi 1" pitchFamily="2" charset="-128"/>
                <a:ea typeface="LNTH-LuoLuoNotangYuanTi 1" pitchFamily="2" charset="-128"/>
                <a:cs typeface="LNTH-LuoLuoNotangYuanTi 1" pitchFamily="2" charset="-128"/>
              </a:endParaRPr>
            </a:p>
          </p:txBody>
        </p:sp>
      </p:grpSp>
    </p:spTree>
    <p:extLst>
      <p:ext uri="{BB962C8B-B14F-4D97-AF65-F5344CB8AC3E}">
        <p14:creationId xmlns:p14="http://schemas.microsoft.com/office/powerpoint/2010/main" val="124766188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12" presetClass="entr" presetSubtype="8"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 calcmode="lin" valueType="num">
                                      <p:cBhvr additive="base">
                                        <p:cTn id="10" dur="500"/>
                                        <p:tgtEl>
                                          <p:spTgt spid="11"/>
                                        </p:tgtEl>
                                        <p:attrNameLst>
                                          <p:attrName>ppt_x</p:attrName>
                                        </p:attrNameLst>
                                      </p:cBhvr>
                                      <p:tavLst>
                                        <p:tav tm="0">
                                          <p:val>
                                            <p:strVal val="#ppt_x-#ppt_w*1.125000"/>
                                          </p:val>
                                        </p:tav>
                                        <p:tav tm="100000">
                                          <p:val>
                                            <p:strVal val="#ppt_x"/>
                                          </p:val>
                                        </p:tav>
                                      </p:tavLst>
                                    </p:anim>
                                    <p:animEffect transition="in" filter="wipe(right)">
                                      <p:cBhvr>
                                        <p:cTn id="11" dur="500"/>
                                        <p:tgtEl>
                                          <p:spTgt spid="11"/>
                                        </p:tgtEl>
                                      </p:cBhvr>
                                    </p:animEffect>
                                  </p:childTnLst>
                                </p:cTn>
                              </p:par>
                              <p:par>
                                <p:cTn id="12" presetID="22" presetClass="entr" presetSubtype="1" fill="hold" nodeType="withEffect">
                                  <p:stCondLst>
                                    <p:cond delay="1000"/>
                                  </p:stCondLst>
                                  <p:childTnLst>
                                    <p:set>
                                      <p:cBhvr>
                                        <p:cTn id="13" dur="1" fill="hold">
                                          <p:stCondLst>
                                            <p:cond delay="0"/>
                                          </p:stCondLst>
                                        </p:cTn>
                                        <p:tgtEl>
                                          <p:spTgt spid="5"/>
                                        </p:tgtEl>
                                        <p:attrNameLst>
                                          <p:attrName>style.visibility</p:attrName>
                                        </p:attrNameLst>
                                      </p:cBhvr>
                                      <p:to>
                                        <p:strVal val="visible"/>
                                      </p:to>
                                    </p:set>
                                    <p:animEffect transition="in" filter="wipe(up)">
                                      <p:cBhvr>
                                        <p:cTn id="14" dur="500"/>
                                        <p:tgtEl>
                                          <p:spTgt spid="5"/>
                                        </p:tgtEl>
                                      </p:cBhvr>
                                    </p:animEffec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B1F9801-B99C-65F3-691E-BA06ADBA0B28}"/>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B5AF2E8E-FB9E-4237-0263-A418A107FF91}"/>
              </a:ext>
            </a:extLst>
          </p:cNvPr>
          <p:cNvGrpSpPr/>
          <p:nvPr/>
        </p:nvGrpSpPr>
        <p:grpSpPr>
          <a:xfrm>
            <a:off x="1212654" y="2638927"/>
            <a:ext cx="10091222" cy="2598821"/>
            <a:chOff x="6336632" y="1844842"/>
            <a:chExt cx="4620126" cy="2598821"/>
          </a:xfrm>
        </p:grpSpPr>
        <p:sp>
          <p:nvSpPr>
            <p:cNvPr id="3" name="Rectangle: Rounded Corners 2">
              <a:extLst>
                <a:ext uri="{FF2B5EF4-FFF2-40B4-BE49-F238E27FC236}">
                  <a16:creationId xmlns:a16="http://schemas.microsoft.com/office/drawing/2014/main" id="{CC0352BB-D4D9-172D-7B5F-3E99A98BAE0B}"/>
                </a:ext>
              </a:extLst>
            </p:cNvPr>
            <p:cNvSpPr/>
            <p:nvPr/>
          </p:nvSpPr>
          <p:spPr>
            <a:xfrm>
              <a:off x="6336632" y="1844842"/>
              <a:ext cx="4620126" cy="2598821"/>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 name="Hộp Văn bản 2">
              <a:extLst>
                <a:ext uri="{FF2B5EF4-FFF2-40B4-BE49-F238E27FC236}">
                  <a16:creationId xmlns:a16="http://schemas.microsoft.com/office/drawing/2014/main" id="{FB131C9B-B7C1-A239-417B-5E9FED1B49EC}"/>
                </a:ext>
              </a:extLst>
            </p:cNvPr>
            <p:cNvSpPr txBox="1"/>
            <p:nvPr/>
          </p:nvSpPr>
          <p:spPr>
            <a:xfrm>
              <a:off x="6420047" y="1990090"/>
              <a:ext cx="4536711" cy="230832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a:ln>
                    <a:noFill/>
                  </a:ln>
                  <a:solidFill>
                    <a:srgbClr val="0070C0"/>
                  </a:solidFill>
                  <a:effectLst/>
                  <a:uLnTx/>
                  <a:uFillTx/>
                  <a:latin typeface="Calibri" panose="020F0502020204030204" pitchFamily="34" charset="0"/>
                  <a:ea typeface="+mn-ea"/>
                  <a:cs typeface="Calibri" panose="020F0502020204030204" pitchFamily="34" charset="0"/>
                </a:rPr>
                <a:t>Kể về cuộc trò chuyện giữa Tốt-tô-chan với thầy hiệu trưởng và ước mơ trở thành cô giáo của Tốt-tô-chan. </a:t>
              </a:r>
            </a:p>
          </p:txBody>
        </p:sp>
      </p:grpSp>
      <p:grpSp>
        <p:nvGrpSpPr>
          <p:cNvPr id="10" name="Group 9">
            <a:extLst>
              <a:ext uri="{FF2B5EF4-FFF2-40B4-BE49-F238E27FC236}">
                <a16:creationId xmlns:a16="http://schemas.microsoft.com/office/drawing/2014/main" id="{A076EA0D-CE77-4C32-69EC-B1A8A1B760BB}"/>
              </a:ext>
            </a:extLst>
          </p:cNvPr>
          <p:cNvGrpSpPr/>
          <p:nvPr/>
        </p:nvGrpSpPr>
        <p:grpSpPr>
          <a:xfrm>
            <a:off x="798979" y="487819"/>
            <a:ext cx="10472075" cy="1385656"/>
            <a:chOff x="533907" y="368613"/>
            <a:chExt cx="10472075" cy="1385656"/>
          </a:xfrm>
        </p:grpSpPr>
        <p:grpSp>
          <p:nvGrpSpPr>
            <p:cNvPr id="11" name="Group 10">
              <a:extLst>
                <a:ext uri="{FF2B5EF4-FFF2-40B4-BE49-F238E27FC236}">
                  <a16:creationId xmlns:a16="http://schemas.microsoft.com/office/drawing/2014/main" id="{21BDFCC9-EE03-1F69-BD7A-DD1597B506BC}"/>
                </a:ext>
              </a:extLst>
            </p:cNvPr>
            <p:cNvGrpSpPr/>
            <p:nvPr/>
          </p:nvGrpSpPr>
          <p:grpSpPr>
            <a:xfrm>
              <a:off x="758863" y="368613"/>
              <a:ext cx="10247119" cy="1249317"/>
              <a:chOff x="721540" y="128514"/>
              <a:chExt cx="10247119" cy="1249317"/>
            </a:xfrm>
          </p:grpSpPr>
          <p:sp>
            <p:nvSpPr>
              <p:cNvPr id="13" name="TextBox 12">
                <a:extLst>
                  <a:ext uri="{FF2B5EF4-FFF2-40B4-BE49-F238E27FC236}">
                    <a16:creationId xmlns:a16="http://schemas.microsoft.com/office/drawing/2014/main" id="{40E56682-96BF-2EA6-870D-2B9C1C3A1EDB}"/>
                  </a:ext>
                </a:extLst>
              </p:cNvPr>
              <p:cNvSpPr txBox="1"/>
              <p:nvPr/>
            </p:nvSpPr>
            <p:spPr>
              <a:xfrm>
                <a:off x="721540" y="526534"/>
                <a:ext cx="10247119" cy="851297"/>
              </a:xfrm>
              <a:prstGeom prst="roundRect">
                <a:avLst/>
              </a:prstGeom>
              <a:solidFill>
                <a:srgbClr val="E0FFC1"/>
              </a:solidFill>
              <a:ln w="38100">
                <a:solidFill>
                  <a:srgbClr val="00B050"/>
                </a:solidFill>
              </a:ln>
            </p:spPr>
            <p:txBody>
              <a:bodyPr wrap="square" rtlCol="0">
                <a:spAutoFit/>
              </a:bodyPr>
              <a:lstStyle/>
              <a:p>
                <a:pPr algn="just"/>
                <a:r>
                  <a:rPr lang="en-US" sz="2800" b="1">
                    <a:ea typeface="Roboto" panose="02000000000000000000" pitchFamily="2" charset="0"/>
                  </a:rPr>
                  <a:t>     </a:t>
                </a:r>
                <a:r>
                  <a:rPr lang="en-US" sz="4400" b="1">
                    <a:ea typeface="Roboto" panose="02000000000000000000" pitchFamily="2" charset="0"/>
                  </a:rPr>
                  <a:t>Nhắc lại nội dung, ý nghĩa của bài đọc</a:t>
                </a:r>
                <a:endParaRPr lang="en-US" sz="2800" b="1" dirty="0">
                  <a:ea typeface="Roboto" panose="02000000000000000000" pitchFamily="2" charset="0"/>
                </a:endParaRPr>
              </a:p>
            </p:txBody>
          </p:sp>
          <p:pic>
            <p:nvPicPr>
              <p:cNvPr id="17" name="Picture 2">
                <a:extLst>
                  <a:ext uri="{FF2B5EF4-FFF2-40B4-BE49-F238E27FC236}">
                    <a16:creationId xmlns:a16="http://schemas.microsoft.com/office/drawing/2014/main" id="{A65104D8-2BC9-54A5-B64F-5A3A74F1985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997878" y="128514"/>
                <a:ext cx="1859262" cy="604260"/>
              </a:xfrm>
              <a:prstGeom prst="rect">
                <a:avLst/>
              </a:prstGeom>
            </p:spPr>
          </p:pic>
        </p:grpSp>
        <p:pic>
          <p:nvPicPr>
            <p:cNvPr id="12" name="Picture 7">
              <a:extLst>
                <a:ext uri="{FF2B5EF4-FFF2-40B4-BE49-F238E27FC236}">
                  <a16:creationId xmlns:a16="http://schemas.microsoft.com/office/drawing/2014/main" id="{2051A9EA-3C65-8339-DE3E-B157F2A8CE37}"/>
                </a:ext>
              </a:extLst>
            </p:cNvPr>
            <p:cNvPicPr>
              <a:picLocks noChangeAspect="1"/>
            </p:cNvPicPr>
            <p:nvPr/>
          </p:nvPicPr>
          <p:blipFill>
            <a:blip r:embed="rId5"/>
            <a:srcRect/>
            <a:stretch>
              <a:fillRect/>
            </a:stretch>
          </p:blipFill>
          <p:spPr>
            <a:xfrm>
              <a:off x="533907" y="488638"/>
              <a:ext cx="800512" cy="1265631"/>
            </a:xfrm>
            <a:prstGeom prst="rect">
              <a:avLst/>
            </a:prstGeom>
          </p:spPr>
        </p:pic>
      </p:grpSp>
    </p:spTree>
    <p:extLst>
      <p:ext uri="{BB962C8B-B14F-4D97-AF65-F5344CB8AC3E}">
        <p14:creationId xmlns:p14="http://schemas.microsoft.com/office/powerpoint/2010/main" val="418955802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32" presetClass="emph" presetSubtype="0" fill="hold" nodeType="withEffect">
                                  <p:stCondLst>
                                    <p:cond delay="0"/>
                                  </p:stCondLst>
                                  <p:childTnLst>
                                    <p:animRot by="120000">
                                      <p:cBhvr>
                                        <p:cTn id="11" dur="100" fill="hold">
                                          <p:stCondLst>
                                            <p:cond delay="0"/>
                                          </p:stCondLst>
                                        </p:cTn>
                                        <p:tgtEl>
                                          <p:spTgt spid="10"/>
                                        </p:tgtEl>
                                        <p:attrNameLst>
                                          <p:attrName>r</p:attrName>
                                        </p:attrNameLst>
                                      </p:cBhvr>
                                    </p:animRot>
                                    <p:animRot by="-240000">
                                      <p:cBhvr>
                                        <p:cTn id="12" dur="200" fill="hold">
                                          <p:stCondLst>
                                            <p:cond delay="200"/>
                                          </p:stCondLst>
                                        </p:cTn>
                                        <p:tgtEl>
                                          <p:spTgt spid="10"/>
                                        </p:tgtEl>
                                        <p:attrNameLst>
                                          <p:attrName>r</p:attrName>
                                        </p:attrNameLst>
                                      </p:cBhvr>
                                    </p:animRot>
                                    <p:animRot by="240000">
                                      <p:cBhvr>
                                        <p:cTn id="13" dur="200" fill="hold">
                                          <p:stCondLst>
                                            <p:cond delay="400"/>
                                          </p:stCondLst>
                                        </p:cTn>
                                        <p:tgtEl>
                                          <p:spTgt spid="10"/>
                                        </p:tgtEl>
                                        <p:attrNameLst>
                                          <p:attrName>r</p:attrName>
                                        </p:attrNameLst>
                                      </p:cBhvr>
                                    </p:animRot>
                                    <p:animRot by="-240000">
                                      <p:cBhvr>
                                        <p:cTn id="14" dur="200" fill="hold">
                                          <p:stCondLst>
                                            <p:cond delay="600"/>
                                          </p:stCondLst>
                                        </p:cTn>
                                        <p:tgtEl>
                                          <p:spTgt spid="10"/>
                                        </p:tgtEl>
                                        <p:attrNameLst>
                                          <p:attrName>r</p:attrName>
                                        </p:attrNameLst>
                                      </p:cBhvr>
                                    </p:animRot>
                                    <p:animRot by="120000">
                                      <p:cBhvr>
                                        <p:cTn id="15" dur="200" fill="hold">
                                          <p:stCondLst>
                                            <p:cond delay="800"/>
                                          </p:stCondLst>
                                        </p:cTn>
                                        <p:tgtEl>
                                          <p:spTgt spid="10"/>
                                        </p:tgtEl>
                                        <p:attrNameLst>
                                          <p:attrName>r</p:attrName>
                                        </p:attrNameLst>
                                      </p:cBhvr>
                                    </p:animRot>
                                  </p:childTnLst>
                                  <p:subTnLst>
                                    <p:audio>
                                      <p:cMediaNode>
                                        <p:cTn display="0" masterRel="sameClick">
                                          <p:stCondLst>
                                            <p:cond evt="begin" delay="0">
                                              <p:tn val="10"/>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D580C60-F557-AB70-37D4-0CF85D9A317E}"/>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B5785430-2698-0477-AF1A-B05526D9BFDE}"/>
              </a:ext>
            </a:extLst>
          </p:cNvPr>
          <p:cNvPicPr>
            <a:picLocks noChangeAspect="1"/>
          </p:cNvPicPr>
          <p:nvPr/>
        </p:nvPicPr>
        <p:blipFill>
          <a:blip r:embed="rId3"/>
          <a:stretch>
            <a:fillRect/>
          </a:stretch>
        </p:blipFill>
        <p:spPr>
          <a:xfrm>
            <a:off x="404890" y="50025"/>
            <a:ext cx="11382218" cy="1420491"/>
          </a:xfrm>
          <a:prstGeom prst="rect">
            <a:avLst/>
          </a:prstGeom>
        </p:spPr>
      </p:pic>
      <p:grpSp>
        <p:nvGrpSpPr>
          <p:cNvPr id="7" name="Group 6">
            <a:extLst>
              <a:ext uri="{FF2B5EF4-FFF2-40B4-BE49-F238E27FC236}">
                <a16:creationId xmlns:a16="http://schemas.microsoft.com/office/drawing/2014/main" id="{34BB8AC8-3AE8-F663-B304-177ED4B428B7}"/>
              </a:ext>
            </a:extLst>
          </p:cNvPr>
          <p:cNvGrpSpPr/>
          <p:nvPr/>
        </p:nvGrpSpPr>
        <p:grpSpPr>
          <a:xfrm>
            <a:off x="517185" y="1654530"/>
            <a:ext cx="11253639" cy="3069870"/>
            <a:chOff x="469180" y="1595437"/>
            <a:chExt cx="11253639" cy="3069870"/>
          </a:xfrm>
        </p:grpSpPr>
        <p:sp>
          <p:nvSpPr>
            <p:cNvPr id="8" name="Rectangle: Rounded Corners 7">
              <a:extLst>
                <a:ext uri="{FF2B5EF4-FFF2-40B4-BE49-F238E27FC236}">
                  <a16:creationId xmlns:a16="http://schemas.microsoft.com/office/drawing/2014/main" id="{E449E7D4-6C66-67E9-0BD3-147F95880D33}"/>
                </a:ext>
              </a:extLst>
            </p:cNvPr>
            <p:cNvSpPr/>
            <p:nvPr/>
          </p:nvSpPr>
          <p:spPr>
            <a:xfrm>
              <a:off x="469180" y="1595437"/>
              <a:ext cx="11253639" cy="3069870"/>
            </a:xfrm>
            <a:prstGeom prst="roundRect">
              <a:avLst/>
            </a:prstGeom>
            <a:solidFill>
              <a:schemeClr val="bg1"/>
            </a:solidFill>
            <a:ln w="38100">
              <a:solidFill>
                <a:srgbClr val="0070C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9" name="Group 8">
              <a:extLst>
                <a:ext uri="{FF2B5EF4-FFF2-40B4-BE49-F238E27FC236}">
                  <a16:creationId xmlns:a16="http://schemas.microsoft.com/office/drawing/2014/main" id="{44E12918-9BCE-C4A1-7EE2-25398EE8F16F}"/>
                </a:ext>
              </a:extLst>
            </p:cNvPr>
            <p:cNvGrpSpPr/>
            <p:nvPr/>
          </p:nvGrpSpPr>
          <p:grpSpPr>
            <a:xfrm>
              <a:off x="743674" y="1811814"/>
              <a:ext cx="10658686" cy="2554545"/>
              <a:chOff x="-12457" y="1930052"/>
              <a:chExt cx="10658686" cy="2554545"/>
            </a:xfrm>
          </p:grpSpPr>
          <p:sp>
            <p:nvSpPr>
              <p:cNvPr id="13" name="TextBox 12">
                <a:extLst>
                  <a:ext uri="{FF2B5EF4-FFF2-40B4-BE49-F238E27FC236}">
                    <a16:creationId xmlns:a16="http://schemas.microsoft.com/office/drawing/2014/main" id="{DEB215FB-171E-2CDA-C70B-B4FFF56C8DCC}"/>
                  </a:ext>
                </a:extLst>
              </p:cNvPr>
              <p:cNvSpPr txBox="1"/>
              <p:nvPr/>
            </p:nvSpPr>
            <p:spPr>
              <a:xfrm>
                <a:off x="666818" y="1930052"/>
                <a:ext cx="9979411" cy="255454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G</a:t>
                </a:r>
                <a:r>
                  <a:rPr kumimoji="0" lang="vi-VN" sz="3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iọng người dẫn chuyện</a:t>
                </a:r>
                <a:r>
                  <a:rPr kumimoji="0" lang="vi-VN" sz="3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thong thả, nhấn giọng ở những từ ngữ chỉ hoạt động, trạng thái của các nhân vật, từ ngữ chỉ đặc điểm</a:t>
                </a:r>
                <a:r>
                  <a:rPr kumimoji="0" lang="en-US" sz="3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G</a:t>
                </a:r>
                <a:r>
                  <a:rPr kumimoji="0" lang="vi-VN" sz="3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iọng Tốt-tô-chan </a:t>
                </a:r>
                <a:r>
                  <a:rPr kumimoji="0" lang="vi-VN" sz="3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trong sáng, hồn nhiên; giọng thầy hiệu trưởng trìu mến,..</a:t>
                </a:r>
              </a:p>
            </p:txBody>
          </p:sp>
          <p:pic>
            <p:nvPicPr>
              <p:cNvPr id="14" name="Picture 13">
                <a:extLst>
                  <a:ext uri="{FF2B5EF4-FFF2-40B4-BE49-F238E27FC236}">
                    <a16:creationId xmlns:a16="http://schemas.microsoft.com/office/drawing/2014/main" id="{9D6D61F8-C2CD-CB7C-C7BB-17A34692968C}"/>
                  </a:ext>
                </a:extLst>
              </p:cNvPr>
              <p:cNvPicPr>
                <a:picLocks noChangeAspect="1"/>
              </p:cNvPicPr>
              <p:nvPr/>
            </p:nvPicPr>
            <p:blipFill>
              <a:blip r:embed="rId4"/>
              <a:stretch>
                <a:fillRect/>
              </a:stretch>
            </p:blipFill>
            <p:spPr>
              <a:xfrm>
                <a:off x="-12457" y="2064646"/>
                <a:ext cx="701083" cy="701083"/>
              </a:xfrm>
              <a:prstGeom prst="rect">
                <a:avLst/>
              </a:prstGeom>
            </p:spPr>
          </p:pic>
        </p:grpSp>
        <p:pic>
          <p:nvPicPr>
            <p:cNvPr id="12" name="Picture 11">
              <a:extLst>
                <a:ext uri="{FF2B5EF4-FFF2-40B4-BE49-F238E27FC236}">
                  <a16:creationId xmlns:a16="http://schemas.microsoft.com/office/drawing/2014/main" id="{56ABB2CA-9482-EEB6-DB40-4996AB091CAA}"/>
                </a:ext>
              </a:extLst>
            </p:cNvPr>
            <p:cNvPicPr>
              <a:picLocks noChangeAspect="1"/>
            </p:cNvPicPr>
            <p:nvPr/>
          </p:nvPicPr>
          <p:blipFill>
            <a:blip r:embed="rId5"/>
            <a:stretch>
              <a:fillRect/>
            </a:stretch>
          </p:blipFill>
          <p:spPr>
            <a:xfrm>
              <a:off x="766470" y="3315155"/>
              <a:ext cx="701083" cy="701083"/>
            </a:xfrm>
            <a:prstGeom prst="rect">
              <a:avLst/>
            </a:prstGeom>
          </p:spPr>
        </p:pic>
      </p:grpSp>
    </p:spTree>
    <p:extLst>
      <p:ext uri="{BB962C8B-B14F-4D97-AF65-F5344CB8AC3E}">
        <p14:creationId xmlns:p14="http://schemas.microsoft.com/office/powerpoint/2010/main" val="1520114374"/>
      </p:ext>
    </p:extLst>
  </p:cSld>
  <p:clrMapOvr>
    <a:masterClrMapping/>
  </p:clrMapOvr>
  <p:transition spd="slow">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11" fill="hold">
                                <p:stCondLst>
                                  <p:cond delay="1000"/>
                                </p:stCondLst>
                                <p:childTnLst>
                                  <p:par>
                                    <p:cTn id="12" presetID="17" presetClass="entr" presetSubtype="1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8" name="click.wav"/>
                                            </p:tgtEl>
                                          </p:cMediaNode>
                                        </p:audio>
                                      </p:subTnLst>
                                    </p:cTn>
                                  </p:par>
                                </p:childTnLst>
                              </p:cTn>
                            </p:par>
                            <p:par>
                              <p:cTn id="11" fill="hold">
                                <p:stCondLst>
                                  <p:cond delay="1000"/>
                                </p:stCondLst>
                                <p:childTnLst>
                                  <p:par>
                                    <p:cTn id="12" presetID="17" presetClass="entr" presetSubtype="1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strVal val="#ppt_h"/>
                                              </p:val>
                                            </p:tav>
                                            <p:tav tm="100000">
                                              <p:val>
                                                <p:strVal val="#ppt_h"/>
                                              </p:val>
                                            </p:tav>
                                          </p:tavLst>
                                        </p:anim>
                                      </p:childTnLst>
                                    </p:cTn>
                                  </p:par>
                                </p:childTnLst>
                              </p:cTn>
                            </p:par>
                            <p:par>
                              <p:cTn id="16" fill="hold">
                                <p:stCondLst>
                                  <p:cond delay="1500"/>
                                </p:stCondLst>
                                <p:childTnLst>
                                  <p:par>
                                    <p:cTn id="17" presetID="2" presetClass="entr" presetSubtype="4"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1000" fill="hold"/>
                                            <p:tgtEl>
                                              <p:spTgt spid="15"/>
                                            </p:tgtEl>
                                            <p:attrNameLst>
                                              <p:attrName>ppt_x</p:attrName>
                                            </p:attrNameLst>
                                          </p:cBhvr>
                                          <p:tavLst>
                                            <p:tav tm="0">
                                              <p:val>
                                                <p:strVal val="#ppt_x"/>
                                              </p:val>
                                            </p:tav>
                                            <p:tav tm="100000">
                                              <p:val>
                                                <p:strVal val="#ppt_x"/>
                                              </p:val>
                                            </p:tav>
                                          </p:tavLst>
                                        </p:anim>
                                        <p:anim calcmode="lin" valueType="num">
                                          <p:cBhvr additive="base">
                                            <p:cTn id="20" dur="10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1000" b="-11000"/>
          </a:stretch>
        </a:blipFill>
        <a:effectLst/>
      </p:bgPr>
    </p:bg>
    <p:spTree>
      <p:nvGrpSpPr>
        <p:cNvPr id="1" name=""/>
        <p:cNvGrpSpPr/>
        <p:nvPr/>
      </p:nvGrpSpPr>
      <p:grpSpPr>
        <a:xfrm>
          <a:off x="0" y="0"/>
          <a:ext cx="0" cy="0"/>
          <a:chOff x="0" y="0"/>
          <a:chExt cx="0" cy="0"/>
        </a:xfrm>
      </p:grpSpPr>
      <p:sp>
        <p:nvSpPr>
          <p:cNvPr id="7" name="Rectangle: Rounded Corners 21">
            <a:extLst>
              <a:ext uri="{FF2B5EF4-FFF2-40B4-BE49-F238E27FC236}">
                <a16:creationId xmlns:a16="http://schemas.microsoft.com/office/drawing/2014/main" id="{667381BA-0B86-4ED8-B5C4-5A085ABBF45D}"/>
              </a:ext>
            </a:extLst>
          </p:cNvPr>
          <p:cNvSpPr/>
          <p:nvPr/>
        </p:nvSpPr>
        <p:spPr>
          <a:xfrm>
            <a:off x="293891" y="662153"/>
            <a:ext cx="11570669" cy="6006822"/>
          </a:xfrm>
          <a:prstGeom prst="roundRect">
            <a:avLst>
              <a:gd name="adj" fmla="val 12818"/>
            </a:avLst>
          </a:prstGeom>
          <a:solidFill>
            <a:schemeClr val="bg1">
              <a:alpha val="93000"/>
            </a:schemeClr>
          </a:solidFill>
          <a:ln w="7620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Hộp Văn bản 2">
            <a:extLst>
              <a:ext uri="{FF2B5EF4-FFF2-40B4-BE49-F238E27FC236}">
                <a16:creationId xmlns:a16="http://schemas.microsoft.com/office/drawing/2014/main" id="{2EBBCA99-022C-8859-922F-A76180006FD4}"/>
              </a:ext>
            </a:extLst>
          </p:cNvPr>
          <p:cNvSpPr txBox="1"/>
          <p:nvPr/>
        </p:nvSpPr>
        <p:spPr>
          <a:xfrm>
            <a:off x="558047" y="1088031"/>
            <a:ext cx="11108435" cy="5155066"/>
          </a:xfrm>
          <a:prstGeom prst="rect">
            <a:avLst/>
          </a:prstGeom>
          <a:noFill/>
        </p:spPr>
        <p:txBody>
          <a:bodyPr wrap="square">
            <a:spAutoFit/>
          </a:bodyPr>
          <a:lstStyle/>
          <a:p>
            <a:pPr indent="90170">
              <a:lnSpc>
                <a:spcPct val="115000"/>
              </a:lnSpc>
            </a:pPr>
            <a:r>
              <a:rPr lang="en-US" sz="2400" b="1" i="1">
                <a:solidFill>
                  <a:srgbClr val="000000"/>
                </a:solidFill>
                <a:latin typeface="Times New Roman" panose="02020603050405020304" pitchFamily="18" charset="0"/>
                <a:ea typeface="Calibri" panose="020F0502020204030204" pitchFamily="34" charset="0"/>
              </a:rPr>
              <a:t>Tốt-tô-chan </a:t>
            </a:r>
            <a:r>
              <a:rPr lang="en-US" sz="2400" b="1" i="1" u="sng">
                <a:solidFill>
                  <a:srgbClr val="000000"/>
                </a:solidFill>
                <a:latin typeface="Times New Roman" panose="02020603050405020304" pitchFamily="18" charset="0"/>
                <a:ea typeface="Calibri" panose="020F0502020204030204" pitchFamily="34" charset="0"/>
              </a:rPr>
              <a:t>giơ ngón út</a:t>
            </a:r>
            <a:r>
              <a:rPr lang="en-US" sz="2400" b="1" i="1">
                <a:solidFill>
                  <a:srgbClr val="000000"/>
                </a:solidFill>
                <a:latin typeface="Times New Roman" panose="02020603050405020304" pitchFamily="18" charset="0"/>
                <a:ea typeface="Calibri" panose="020F0502020204030204" pitchFamily="34" charset="0"/>
              </a:rPr>
              <a:t> ra trước mặt thầy://</a:t>
            </a:r>
            <a:endParaRPr lang="en-US" sz="2000" b="1">
              <a:solidFill>
                <a:srgbClr val="000000"/>
              </a:solidFill>
              <a:latin typeface="Times New Roman" panose="02020603050405020304" pitchFamily="18" charset="0"/>
              <a:ea typeface="Calibri" panose="020F0502020204030204" pitchFamily="34" charset="0"/>
            </a:endParaRPr>
          </a:p>
          <a:p>
            <a:pPr indent="90170">
              <a:lnSpc>
                <a:spcPct val="115000"/>
              </a:lnSpc>
            </a:pPr>
            <a:r>
              <a:rPr lang="en-US" sz="2400" b="1" i="1">
                <a:solidFill>
                  <a:srgbClr val="000000"/>
                </a:solidFill>
                <a:latin typeface="Times New Roman" panose="02020603050405020304" pitchFamily="18" charset="0"/>
                <a:ea typeface="Calibri" panose="020F0502020204030204" pitchFamily="34" charset="0"/>
              </a:rPr>
              <a:t> – Em </a:t>
            </a:r>
            <a:r>
              <a:rPr lang="en-US" sz="2400" b="1" i="1" u="sng">
                <a:solidFill>
                  <a:srgbClr val="000000"/>
                </a:solidFill>
                <a:latin typeface="Times New Roman" panose="02020603050405020304" pitchFamily="18" charset="0"/>
                <a:ea typeface="Calibri" panose="020F0502020204030204" pitchFamily="34" charset="0"/>
              </a:rPr>
              <a:t>hứa</a:t>
            </a:r>
            <a:r>
              <a:rPr lang="en-US" sz="2400" b="1" i="1">
                <a:solidFill>
                  <a:srgbClr val="000000"/>
                </a:solidFill>
                <a:latin typeface="Times New Roman" panose="02020603050405020304" pitchFamily="18" charset="0"/>
                <a:ea typeface="Calibri" panose="020F0502020204030204" pitchFamily="34" charset="0"/>
              </a:rPr>
              <a:t>!//</a:t>
            </a:r>
            <a:endParaRPr lang="en-US" sz="2000" b="1">
              <a:solidFill>
                <a:srgbClr val="000000"/>
              </a:solidFill>
              <a:latin typeface="Times New Roman" panose="02020603050405020304" pitchFamily="18" charset="0"/>
              <a:ea typeface="Calibri" panose="020F0502020204030204" pitchFamily="34" charset="0"/>
            </a:endParaRPr>
          </a:p>
          <a:p>
            <a:pPr indent="90170">
              <a:lnSpc>
                <a:spcPct val="115000"/>
              </a:lnSpc>
            </a:pPr>
            <a:r>
              <a:rPr lang="en-US" sz="2400" b="1" i="1">
                <a:solidFill>
                  <a:srgbClr val="000000"/>
                </a:solidFill>
                <a:latin typeface="Times New Roman" panose="02020603050405020304" pitchFamily="18" charset="0"/>
                <a:ea typeface="Calibri" panose="020F0502020204030204" pitchFamily="34" charset="0"/>
              </a:rPr>
              <a:t>Thầy cũng </a:t>
            </a:r>
            <a:r>
              <a:rPr lang="en-US" sz="2400" b="1" i="1" u="sng">
                <a:solidFill>
                  <a:srgbClr val="000000"/>
                </a:solidFill>
                <a:latin typeface="Times New Roman" panose="02020603050405020304" pitchFamily="18" charset="0"/>
                <a:ea typeface="Calibri" panose="020F0502020204030204" pitchFamily="34" charset="0"/>
              </a:rPr>
              <a:t>giơ ngón út</a:t>
            </a:r>
            <a:r>
              <a:rPr lang="en-US" sz="2400" b="1" i="1">
                <a:solidFill>
                  <a:srgbClr val="000000"/>
                </a:solidFill>
                <a:latin typeface="Times New Roman" panose="02020603050405020304" pitchFamily="18" charset="0"/>
                <a:ea typeface="Calibri" panose="020F0502020204030204" pitchFamily="34" charset="0"/>
              </a:rPr>
              <a:t> ra.// Hai thầy trò </a:t>
            </a:r>
            <a:r>
              <a:rPr lang="en-US" sz="2400" b="1" i="1" u="sng">
                <a:solidFill>
                  <a:srgbClr val="000000"/>
                </a:solidFill>
                <a:latin typeface="Times New Roman" panose="02020603050405020304" pitchFamily="18" charset="0"/>
                <a:ea typeface="Calibri" panose="020F0502020204030204" pitchFamily="34" charset="0"/>
              </a:rPr>
              <a:t>ngoắc tay</a:t>
            </a:r>
            <a:r>
              <a:rPr lang="en-US" sz="2400" b="1" i="1">
                <a:solidFill>
                  <a:srgbClr val="000000"/>
                </a:solidFill>
                <a:latin typeface="Times New Roman" panose="02020603050405020304" pitchFamily="18" charset="0"/>
                <a:ea typeface="Calibri" panose="020F0502020204030204" pitchFamily="34" charset="0"/>
              </a:rPr>
              <a:t> giao hẹn.// Thầy hiệu trưởng </a:t>
            </a:r>
            <a:r>
              <a:rPr lang="en-US" sz="2400" b="1" i="1" u="sng">
                <a:solidFill>
                  <a:srgbClr val="000000"/>
                </a:solidFill>
                <a:latin typeface="Times New Roman" panose="02020603050405020304" pitchFamily="18" charset="0"/>
                <a:ea typeface="Calibri" panose="020F0502020204030204" pitchFamily="34" charset="0"/>
              </a:rPr>
              <a:t>cười</a:t>
            </a:r>
            <a:r>
              <a:rPr lang="en-US" sz="2400" b="1" i="1">
                <a:solidFill>
                  <a:srgbClr val="000000"/>
                </a:solidFill>
                <a:latin typeface="Times New Roman" panose="02020603050405020304" pitchFamily="18" charset="0"/>
                <a:ea typeface="Calibri" panose="020F0502020204030204" pitchFamily="34" charset="0"/>
              </a:rPr>
              <a:t>.// Nhìn thấy thầy </a:t>
            </a:r>
            <a:r>
              <a:rPr lang="en-US" sz="2400" b="1" i="1" u="sng">
                <a:solidFill>
                  <a:srgbClr val="000000"/>
                </a:solidFill>
                <a:latin typeface="Times New Roman" panose="02020603050405020304" pitchFamily="18" charset="0"/>
                <a:ea typeface="Calibri" panose="020F0502020204030204" pitchFamily="34" charset="0"/>
              </a:rPr>
              <a:t>vui</a:t>
            </a:r>
            <a:r>
              <a:rPr lang="en-US" sz="2400" b="1" i="1">
                <a:solidFill>
                  <a:srgbClr val="000000"/>
                </a:solidFill>
                <a:latin typeface="Times New Roman" panose="02020603050405020304" pitchFamily="18" charset="0"/>
                <a:ea typeface="Calibri" panose="020F0502020204030204" pitchFamily="34" charset="0"/>
              </a:rPr>
              <a:t>,/ </a:t>
            </a:r>
            <a:br>
              <a:rPr lang="en-US" sz="2400" b="1" i="1">
                <a:solidFill>
                  <a:srgbClr val="000000"/>
                </a:solidFill>
                <a:latin typeface="Times New Roman" panose="02020603050405020304" pitchFamily="18" charset="0"/>
                <a:ea typeface="Calibri" panose="020F0502020204030204" pitchFamily="34" charset="0"/>
              </a:rPr>
            </a:br>
            <a:r>
              <a:rPr lang="en-US" sz="2400" b="1" i="1">
                <a:solidFill>
                  <a:srgbClr val="000000"/>
                </a:solidFill>
                <a:latin typeface="Times New Roman" panose="02020603050405020304" pitchFamily="18" charset="0"/>
                <a:ea typeface="Calibri" panose="020F0502020204030204" pitchFamily="34" charset="0"/>
              </a:rPr>
              <a:t>Tốt-tô-chan cảm thấy </a:t>
            </a:r>
            <a:r>
              <a:rPr lang="en-US" sz="2400" b="1" i="1" u="sng">
                <a:solidFill>
                  <a:srgbClr val="000000"/>
                </a:solidFill>
                <a:latin typeface="Times New Roman" panose="02020603050405020304" pitchFamily="18" charset="0"/>
                <a:ea typeface="Calibri" panose="020F0502020204030204" pitchFamily="34" charset="0"/>
              </a:rPr>
              <a:t>yên tâm</a:t>
            </a:r>
            <a:r>
              <a:rPr lang="en-US" sz="2400" b="1" i="1">
                <a:solidFill>
                  <a:srgbClr val="000000"/>
                </a:solidFill>
                <a:latin typeface="Times New Roman" panose="02020603050405020304" pitchFamily="18" charset="0"/>
                <a:ea typeface="Calibri" panose="020F0502020204030204" pitchFamily="34" charset="0"/>
              </a:rPr>
              <a:t> và cười theo:// </a:t>
            </a:r>
            <a:endParaRPr lang="en-US" sz="2000" b="1">
              <a:solidFill>
                <a:srgbClr val="000000"/>
              </a:solidFill>
              <a:latin typeface="Times New Roman" panose="02020603050405020304" pitchFamily="18" charset="0"/>
              <a:ea typeface="Calibri" panose="020F0502020204030204" pitchFamily="34" charset="0"/>
            </a:endParaRPr>
          </a:p>
          <a:p>
            <a:pPr indent="90170">
              <a:lnSpc>
                <a:spcPct val="115000"/>
              </a:lnSpc>
            </a:pPr>
            <a:r>
              <a:rPr lang="en-US" sz="2400" b="1" i="1" u="sng">
                <a:solidFill>
                  <a:srgbClr val="000000"/>
                </a:solidFill>
                <a:latin typeface="Times New Roman" panose="02020603050405020304" pitchFamily="18" charset="0"/>
                <a:ea typeface="Calibri" panose="020F0502020204030204" pitchFamily="34" charset="0"/>
              </a:rPr>
              <a:t>Trở thành</a:t>
            </a:r>
            <a:r>
              <a:rPr lang="en-US" sz="2400" b="1" i="1">
                <a:solidFill>
                  <a:srgbClr val="000000"/>
                </a:solidFill>
                <a:latin typeface="Times New Roman" panose="02020603050405020304" pitchFamily="18" charset="0"/>
                <a:ea typeface="Calibri" panose="020F0502020204030204" pitchFamily="34" charset="0"/>
              </a:rPr>
              <a:t> cô giáo của Tô-mô-e!//</a:t>
            </a:r>
            <a:endParaRPr lang="en-US" sz="2000" b="1">
              <a:solidFill>
                <a:srgbClr val="000000"/>
              </a:solidFill>
              <a:latin typeface="Times New Roman" panose="02020603050405020304" pitchFamily="18" charset="0"/>
              <a:ea typeface="Calibri" panose="020F0502020204030204" pitchFamily="34" charset="0"/>
            </a:endParaRPr>
          </a:p>
          <a:p>
            <a:pPr indent="90170">
              <a:lnSpc>
                <a:spcPct val="115000"/>
              </a:lnSpc>
            </a:pPr>
            <a:r>
              <a:rPr lang="en-US" sz="2400" b="1" i="1">
                <a:solidFill>
                  <a:srgbClr val="000000"/>
                </a:solidFill>
                <a:latin typeface="Times New Roman" panose="02020603050405020304" pitchFamily="18" charset="0"/>
                <a:ea typeface="Calibri" panose="020F0502020204030204" pitchFamily="34" charset="0"/>
              </a:rPr>
              <a:t>Thật </a:t>
            </a:r>
            <a:r>
              <a:rPr lang="en-US" sz="2400" b="1" i="1" u="sng">
                <a:solidFill>
                  <a:srgbClr val="000000"/>
                </a:solidFill>
                <a:latin typeface="Times New Roman" panose="02020603050405020304" pitchFamily="18" charset="0"/>
                <a:ea typeface="Calibri" panose="020F0502020204030204" pitchFamily="34" charset="0"/>
              </a:rPr>
              <a:t>tuyệt vời</a:t>
            </a:r>
            <a:r>
              <a:rPr lang="en-US" sz="2400" b="1" i="1">
                <a:solidFill>
                  <a:srgbClr val="000000"/>
                </a:solidFill>
                <a:latin typeface="Times New Roman" panose="02020603050405020304" pitchFamily="18" charset="0"/>
                <a:ea typeface="Calibri" panose="020F0502020204030204" pitchFamily="34" charset="0"/>
              </a:rPr>
              <a:t> làm sao.//</a:t>
            </a:r>
            <a:endParaRPr lang="en-US" sz="2000" b="1">
              <a:solidFill>
                <a:srgbClr val="000000"/>
              </a:solidFill>
              <a:latin typeface="Times New Roman" panose="02020603050405020304" pitchFamily="18" charset="0"/>
              <a:ea typeface="Calibri" panose="020F0502020204030204" pitchFamily="34" charset="0"/>
            </a:endParaRPr>
          </a:p>
          <a:p>
            <a:pPr indent="90170">
              <a:lnSpc>
                <a:spcPct val="115000"/>
              </a:lnSpc>
            </a:pPr>
            <a:r>
              <a:rPr lang="en-US" sz="2400" b="1" i="1">
                <a:solidFill>
                  <a:srgbClr val="000000"/>
                </a:solidFill>
                <a:latin typeface="Times New Roman" panose="02020603050405020304" pitchFamily="18" charset="0"/>
                <a:ea typeface="Calibri" panose="020F0502020204030204" pitchFamily="34" charset="0"/>
              </a:rPr>
              <a:t>Nếu mình là </a:t>
            </a:r>
            <a:r>
              <a:rPr lang="en-US" sz="2400" b="1" i="1" u="sng">
                <a:solidFill>
                  <a:srgbClr val="000000"/>
                </a:solidFill>
                <a:latin typeface="Times New Roman" panose="02020603050405020304" pitchFamily="18" charset="0"/>
                <a:ea typeface="Calibri" panose="020F0502020204030204" pitchFamily="34" charset="0"/>
              </a:rPr>
              <a:t>cô giáo</a:t>
            </a:r>
            <a:r>
              <a:rPr lang="en-US" sz="2400" b="1" i="1">
                <a:solidFill>
                  <a:srgbClr val="000000"/>
                </a:solidFill>
                <a:latin typeface="Times New Roman" panose="02020603050405020304" pitchFamily="18" charset="0"/>
                <a:ea typeface="Calibri" panose="020F0502020204030204" pitchFamily="34" charset="0"/>
              </a:rPr>
              <a:t>...// </a:t>
            </a:r>
            <a:endParaRPr lang="en-US" sz="2000" b="1">
              <a:solidFill>
                <a:srgbClr val="000000"/>
              </a:solidFill>
              <a:latin typeface="Times New Roman" panose="02020603050405020304" pitchFamily="18" charset="0"/>
              <a:ea typeface="Calibri" panose="020F0502020204030204" pitchFamily="34" charset="0"/>
            </a:endParaRPr>
          </a:p>
          <a:p>
            <a:pPr indent="90170">
              <a:lnSpc>
                <a:spcPct val="115000"/>
              </a:lnSpc>
            </a:pPr>
            <a:r>
              <a:rPr lang="en-US" sz="2400" b="1" i="1">
                <a:solidFill>
                  <a:srgbClr val="000000"/>
                </a:solidFill>
                <a:latin typeface="Times New Roman" panose="02020603050405020304" pitchFamily="18" charset="0"/>
                <a:ea typeface="Calibri" panose="020F0502020204030204" pitchFamily="34" charset="0"/>
              </a:rPr>
              <a:t>Tốt-tô-chan </a:t>
            </a:r>
            <a:r>
              <a:rPr lang="en-US" sz="2400" b="1" i="1" u="sng">
                <a:solidFill>
                  <a:srgbClr val="000000"/>
                </a:solidFill>
                <a:latin typeface="Times New Roman" panose="02020603050405020304" pitchFamily="18" charset="0"/>
                <a:ea typeface="Calibri" panose="020F0502020204030204" pitchFamily="34" charset="0"/>
              </a:rPr>
              <a:t>tưởng tượng</a:t>
            </a:r>
            <a:r>
              <a:rPr lang="en-US" sz="2400" b="1" i="1">
                <a:solidFill>
                  <a:srgbClr val="000000"/>
                </a:solidFill>
                <a:latin typeface="Times New Roman" panose="02020603050405020304" pitchFamily="18" charset="0"/>
                <a:ea typeface="Calibri" panose="020F0502020204030204" pitchFamily="34" charset="0"/>
              </a:rPr>
              <a:t> ra rất nhiều thứ.//</a:t>
            </a:r>
            <a:endParaRPr lang="en-US" sz="2000" b="1">
              <a:solidFill>
                <a:srgbClr val="000000"/>
              </a:solidFill>
              <a:latin typeface="Times New Roman" panose="02020603050405020304" pitchFamily="18" charset="0"/>
              <a:ea typeface="Calibri" panose="020F0502020204030204" pitchFamily="34" charset="0"/>
            </a:endParaRPr>
          </a:p>
          <a:p>
            <a:pPr indent="90170">
              <a:lnSpc>
                <a:spcPct val="115000"/>
              </a:lnSpc>
            </a:pPr>
            <a:r>
              <a:rPr lang="en-US" sz="2400" b="1" i="1">
                <a:solidFill>
                  <a:srgbClr val="000000"/>
                </a:solidFill>
                <a:latin typeface="Times New Roman" panose="02020603050405020304" pitchFamily="18" charset="0"/>
                <a:ea typeface="Calibri" panose="020F0502020204030204" pitchFamily="34" charset="0"/>
              </a:rPr>
              <a:t>Thầy Kô-ba-y-a-si </a:t>
            </a:r>
            <a:r>
              <a:rPr lang="en-US" sz="2400" b="1" i="1" u="sng">
                <a:solidFill>
                  <a:srgbClr val="000000"/>
                </a:solidFill>
                <a:latin typeface="Times New Roman" panose="02020603050405020304" pitchFamily="18" charset="0"/>
                <a:ea typeface="Calibri" panose="020F0502020204030204" pitchFamily="34" charset="0"/>
              </a:rPr>
              <a:t>vui </a:t>
            </a:r>
            <a:r>
              <a:rPr lang="en-US" sz="2400" b="1" i="1">
                <a:solidFill>
                  <a:srgbClr val="000000"/>
                </a:solidFill>
                <a:latin typeface="Times New Roman" panose="02020603050405020304" pitchFamily="18" charset="0"/>
                <a:ea typeface="Calibri" panose="020F0502020204030204" pitchFamily="34" charset="0"/>
              </a:rPr>
              <a:t>lắm.// Tuy hơi </a:t>
            </a:r>
            <a:r>
              <a:rPr lang="en-US" sz="2400" b="1" i="1" u="sng">
                <a:solidFill>
                  <a:srgbClr val="000000"/>
                </a:solidFill>
                <a:latin typeface="Times New Roman" panose="02020603050405020304" pitchFamily="18" charset="0"/>
                <a:ea typeface="Calibri" panose="020F0502020204030204" pitchFamily="34" charset="0"/>
              </a:rPr>
              <a:t>khó</a:t>
            </a:r>
            <a:r>
              <a:rPr lang="en-US" sz="2400" b="1" i="1">
                <a:solidFill>
                  <a:srgbClr val="000000"/>
                </a:solidFill>
                <a:latin typeface="Times New Roman" panose="02020603050405020304" pitchFamily="18" charset="0"/>
                <a:ea typeface="Calibri" panose="020F0502020204030204" pitchFamily="34" charset="0"/>
              </a:rPr>
              <a:t> để </a:t>
            </a:r>
            <a:r>
              <a:rPr lang="en-US" sz="2400" b="1" i="1" u="sng">
                <a:solidFill>
                  <a:srgbClr val="000000"/>
                </a:solidFill>
                <a:latin typeface="Times New Roman" panose="02020603050405020304" pitchFamily="18" charset="0"/>
                <a:ea typeface="Calibri" panose="020F0502020204030204" pitchFamily="34" charset="0"/>
              </a:rPr>
              <a:t>tưởng tượng</a:t>
            </a:r>
            <a:r>
              <a:rPr lang="en-US" sz="2400" b="1" i="1">
                <a:solidFill>
                  <a:srgbClr val="000000"/>
                </a:solidFill>
                <a:latin typeface="Times New Roman" panose="02020603050405020304" pitchFamily="18" charset="0"/>
                <a:ea typeface="Calibri" panose="020F0502020204030204" pitchFamily="34" charset="0"/>
              </a:rPr>
              <a:t> ra Tốt-tô-chan lúc lớn/ nhưng thầy biết em có thể </a:t>
            </a:r>
            <a:r>
              <a:rPr lang="en-US" sz="2400" b="1" i="1" u="sng">
                <a:solidFill>
                  <a:srgbClr val="000000"/>
                </a:solidFill>
                <a:latin typeface="Times New Roman" panose="02020603050405020304" pitchFamily="18" charset="0"/>
                <a:ea typeface="Calibri" panose="020F0502020204030204" pitchFamily="34" charset="0"/>
              </a:rPr>
              <a:t>trở thành</a:t>
            </a:r>
            <a:r>
              <a:rPr lang="en-US" sz="2400" b="1" i="1">
                <a:solidFill>
                  <a:srgbClr val="000000"/>
                </a:solidFill>
                <a:latin typeface="Times New Roman" panose="02020603050405020304" pitchFamily="18" charset="0"/>
                <a:ea typeface="Calibri" panose="020F0502020204030204" pitchFamily="34" charset="0"/>
              </a:rPr>
              <a:t> cô giáo ở Tô-mô-e.// Bất cứ bạn nào </a:t>
            </a:r>
            <a:r>
              <a:rPr lang="en-US" sz="2400" b="1" i="1" u="sng">
                <a:solidFill>
                  <a:srgbClr val="000000"/>
                </a:solidFill>
                <a:latin typeface="Times New Roman" panose="02020603050405020304" pitchFamily="18" charset="0"/>
                <a:ea typeface="Calibri" panose="020F0502020204030204" pitchFamily="34" charset="0"/>
              </a:rPr>
              <a:t>học</a:t>
            </a:r>
            <a:r>
              <a:rPr lang="en-US" sz="2400" b="1" i="1">
                <a:solidFill>
                  <a:srgbClr val="000000"/>
                </a:solidFill>
                <a:latin typeface="Times New Roman" panose="02020603050405020304" pitchFamily="18" charset="0"/>
                <a:ea typeface="Calibri" panose="020F0502020204030204" pitchFamily="34" charset="0"/>
              </a:rPr>
              <a:t> ở Tô-mô-e/ sau này đều có thể </a:t>
            </a:r>
            <a:r>
              <a:rPr lang="en-US" sz="2400" b="1" i="1" u="sng">
                <a:solidFill>
                  <a:srgbClr val="000000"/>
                </a:solidFill>
                <a:latin typeface="Times New Roman" panose="02020603050405020304" pitchFamily="18" charset="0"/>
                <a:ea typeface="Calibri" panose="020F0502020204030204" pitchFamily="34" charset="0"/>
              </a:rPr>
              <a:t>trở thành</a:t>
            </a:r>
            <a:r>
              <a:rPr lang="en-US" sz="2400" b="1" i="1">
                <a:solidFill>
                  <a:srgbClr val="000000"/>
                </a:solidFill>
                <a:latin typeface="Times New Roman" panose="02020603050405020304" pitchFamily="18" charset="0"/>
                <a:ea typeface="Calibri" panose="020F0502020204030204" pitchFamily="34" charset="0"/>
              </a:rPr>
              <a:t> thầy cô giáo ở đây.//</a:t>
            </a:r>
            <a:endParaRPr lang="en-US" sz="2000" b="1">
              <a:solidFill>
                <a:srgbClr val="000000"/>
              </a:solidFill>
              <a:latin typeface="Times New Roman" panose="02020603050405020304" pitchFamily="18" charset="0"/>
              <a:ea typeface="Calibri" panose="020F0502020204030204" pitchFamily="34" charset="0"/>
            </a:endParaRPr>
          </a:p>
        </p:txBody>
      </p:sp>
      <p:pic>
        <p:nvPicPr>
          <p:cNvPr id="2" name="Picture 1">
            <a:extLst>
              <a:ext uri="{FF2B5EF4-FFF2-40B4-BE49-F238E27FC236}">
                <a16:creationId xmlns:a16="http://schemas.microsoft.com/office/drawing/2014/main" id="{8CA17902-F730-9248-319C-E1C6CE7AB514}"/>
              </a:ext>
            </a:extLst>
          </p:cNvPr>
          <p:cNvPicPr>
            <a:picLocks noChangeAspect="1"/>
          </p:cNvPicPr>
          <p:nvPr/>
        </p:nvPicPr>
        <p:blipFill>
          <a:blip r:embed="rId3"/>
          <a:stretch>
            <a:fillRect/>
          </a:stretch>
        </p:blipFill>
        <p:spPr>
          <a:xfrm>
            <a:off x="2591365" y="180007"/>
            <a:ext cx="6975719" cy="869791"/>
          </a:xfrm>
          <a:prstGeom prst="rect">
            <a:avLst/>
          </a:prstGeom>
        </p:spPr>
      </p:pic>
    </p:spTree>
    <p:extLst>
      <p:ext uri="{BB962C8B-B14F-4D97-AF65-F5344CB8AC3E}">
        <p14:creationId xmlns:p14="http://schemas.microsoft.com/office/powerpoint/2010/main" val="307383276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5FA5DEF-7C0A-98D5-7D82-00E25C747976}"/>
              </a:ext>
            </a:extLst>
          </p:cNvPr>
          <p:cNvGrpSpPr/>
          <p:nvPr/>
        </p:nvGrpSpPr>
        <p:grpSpPr>
          <a:xfrm>
            <a:off x="-256965" y="507272"/>
            <a:ext cx="12817335" cy="1220511"/>
            <a:chOff x="712557" y="1659320"/>
            <a:chExt cx="16873686" cy="1220511"/>
          </a:xfrm>
        </p:grpSpPr>
        <p:sp>
          <p:nvSpPr>
            <p:cNvPr id="5" name="TextBox 4">
              <a:extLst>
                <a:ext uri="{FF2B5EF4-FFF2-40B4-BE49-F238E27FC236}">
                  <a16:creationId xmlns:a16="http://schemas.microsoft.com/office/drawing/2014/main" id="{53DBB163-AB2D-2F3F-5BCF-8137BAB6A706}"/>
                </a:ext>
              </a:extLst>
            </p:cNvPr>
            <p:cNvSpPr txBox="1"/>
            <p:nvPr/>
          </p:nvSpPr>
          <p:spPr>
            <a:xfrm>
              <a:off x="730329" y="1669820"/>
              <a:ext cx="16855914" cy="1210011"/>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5400" b="1" i="0" u="none" strike="noStrike" kern="1200" cap="none" spc="0" normalizeH="0" baseline="0" noProof="0" dirty="0">
                  <a:ln w="200025">
                    <a:solidFill>
                      <a:prstClr val="white"/>
                    </a:solidFill>
                    <a:prstDash val="solid"/>
                  </a:ln>
                  <a:solidFill>
                    <a:prstClr val="white"/>
                  </a:solidFill>
                  <a:effectLst>
                    <a:outerShdw blurRad="50800" dist="38100" dir="5400000" algn="t" rotWithShape="0">
                      <a:prstClr val="black">
                        <a:alpha val="40000"/>
                      </a:prstClr>
                    </a:outerShdw>
                  </a:effectLst>
                  <a:uLnTx/>
                  <a:uFillTx/>
                  <a:latin typeface="SVN-ARCO Typography" panose="020B0603050302020204" pitchFamily="34" charset="2"/>
                  <a:ea typeface="LNTH-LuoLuoNotangYuanTi 1" pitchFamily="2" charset="-128"/>
                  <a:cs typeface="LNTH-LuoLuoNotangYuanTi 1" pitchFamily="2" charset="-128"/>
                </a:rPr>
                <a:t>LUYỆN </a:t>
              </a:r>
              <a:r>
                <a:rPr kumimoji="0" lang="en-US" sz="5400" b="1" i="0" u="none" strike="noStrike" kern="1200" cap="none" spc="0" normalizeH="0" baseline="0" noProof="0">
                  <a:ln w="200025">
                    <a:solidFill>
                      <a:prstClr val="white"/>
                    </a:solidFill>
                    <a:prstDash val="solid"/>
                  </a:ln>
                  <a:solidFill>
                    <a:prstClr val="white"/>
                  </a:solidFill>
                  <a:effectLst>
                    <a:outerShdw blurRad="50800" dist="38100" dir="5400000" algn="t" rotWithShape="0">
                      <a:prstClr val="black">
                        <a:alpha val="40000"/>
                      </a:prstClr>
                    </a:outerShdw>
                  </a:effectLst>
                  <a:uLnTx/>
                  <a:uFillTx/>
                  <a:latin typeface="SVN-ARCO Typography" panose="020B0603050302020204" pitchFamily="34" charset="2"/>
                  <a:ea typeface="LNTH-LuoLuoNotangYuanTi 1" pitchFamily="2" charset="-128"/>
                  <a:cs typeface="LNTH-LuoLuoNotangYuanTi 1" pitchFamily="2" charset="-128"/>
                </a:rPr>
                <a:t>ĐỌC NỐI TIẾP ĐOẠN THEO NHÓM</a:t>
              </a:r>
              <a:endParaRPr kumimoji="0" lang="en-US" sz="5400" b="1" i="0" u="none" strike="noStrike" kern="1200" cap="none" spc="0" normalizeH="0" baseline="0" noProof="0" dirty="0">
                <a:ln w="200025">
                  <a:solidFill>
                    <a:prstClr val="white"/>
                  </a:solidFill>
                  <a:prstDash val="solid"/>
                </a:ln>
                <a:solidFill>
                  <a:prstClr val="white"/>
                </a:solidFill>
                <a:effectLst>
                  <a:outerShdw blurRad="50800" dist="38100" dir="5400000" algn="t" rotWithShape="0">
                    <a:prstClr val="black">
                      <a:alpha val="40000"/>
                    </a:prstClr>
                  </a:outerShdw>
                </a:effectLst>
                <a:uLnTx/>
                <a:uFillTx/>
                <a:latin typeface="SVN-ARCO Typography" panose="020B0603050302020204" pitchFamily="34" charset="2"/>
                <a:ea typeface="LNTH-LuoLuoNotangYuanTi 1" pitchFamily="2" charset="-128"/>
                <a:cs typeface="LNTH-LuoLuoNotangYuanTi 1" pitchFamily="2" charset="-128"/>
              </a:endParaRPr>
            </a:p>
          </p:txBody>
        </p:sp>
        <p:sp>
          <p:nvSpPr>
            <p:cNvPr id="6" name="TextBox 12">
              <a:extLst>
                <a:ext uri="{FF2B5EF4-FFF2-40B4-BE49-F238E27FC236}">
                  <a16:creationId xmlns:a16="http://schemas.microsoft.com/office/drawing/2014/main" id="{2DA4CBC2-7092-14A2-B258-147D8F9C5C01}"/>
                </a:ext>
              </a:extLst>
            </p:cNvPr>
            <p:cNvSpPr txBox="1"/>
            <p:nvPr/>
          </p:nvSpPr>
          <p:spPr>
            <a:xfrm>
              <a:off x="712557" y="1659320"/>
              <a:ext cx="16855914" cy="1210011"/>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5400" b="1" i="0" u="none" strike="noStrike" kern="1200" cap="none" spc="0" normalizeH="0" baseline="0" noProof="0" dirty="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SVN-ARCO Typography" panose="020B0603050302020204" pitchFamily="34" charset="2"/>
                  <a:ea typeface="LNTH-LuoLuoNotangYuanTi 1" pitchFamily="2" charset="-128"/>
                  <a:cs typeface="LNTH-LuoLuoNotangYuanTi 1" pitchFamily="2" charset="-128"/>
                </a:rPr>
                <a:t>L</a:t>
              </a:r>
              <a:r>
                <a:rPr kumimoji="0" lang="en-US" sz="5400" b="1" i="0" u="none" strike="noStrike" kern="1200" cap="none" spc="0" normalizeH="0" baseline="0" noProof="0" dirty="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SVN-ARCO Typography" panose="020B0603050302020204" pitchFamily="34" charset="2"/>
                  <a:ea typeface="LNTH-LuoLuoNotangYuanTi 1" pitchFamily="2" charset="-128"/>
                  <a:cs typeface="LNTH-LuoLuoNotangYuanTi 1" pitchFamily="2" charset="-128"/>
                </a:rPr>
                <a:t>U</a:t>
              </a:r>
              <a:r>
                <a:rPr kumimoji="0" lang="en-US" sz="5400" b="1" i="0" u="none" strike="noStrike" kern="1200" cap="none" spc="0" normalizeH="0" baseline="0" noProof="0" dirty="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SVN-ARCO Typography" panose="020B0603050302020204" pitchFamily="34" charset="2"/>
                  <a:ea typeface="LNTH-LuoLuoNotangYuanTi 1" pitchFamily="2" charset="-128"/>
                  <a:cs typeface="LNTH-LuoLuoNotangYuanTi 1" pitchFamily="2" charset="-128"/>
                </a:rPr>
                <a:t>Y</a:t>
              </a:r>
              <a:r>
                <a:rPr kumimoji="0" lang="en-US" sz="5400" b="1" i="0" u="none" strike="noStrike" kern="1200" cap="none" spc="0" normalizeH="0" baseline="0" noProof="0" dirty="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SVN-ARCO Typography" panose="020B0603050302020204" pitchFamily="34" charset="2"/>
                  <a:ea typeface="LNTH-LuoLuoNotangYuanTi 1" pitchFamily="2" charset="-128"/>
                  <a:cs typeface="LNTH-LuoLuoNotangYuanTi 1" pitchFamily="2" charset="-128"/>
                </a:rPr>
                <a:t>Ệ</a:t>
              </a:r>
              <a:r>
                <a:rPr kumimoji="0" lang="en-US" sz="5400" b="1" i="0" u="none" strike="noStrike" kern="1200" cap="none" spc="0" normalizeH="0" baseline="0" noProof="0" dirty="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SVN-ARCO Typography" panose="020B0603050302020204" pitchFamily="34" charset="2"/>
                  <a:ea typeface="LNTH-LuoLuoNotangYuanTi 1" pitchFamily="2" charset="-128"/>
                  <a:cs typeface="LNTH-LuoLuoNotangYuanTi 1" pitchFamily="2" charset="-128"/>
                </a:rPr>
                <a:t>N</a:t>
              </a:r>
              <a:r>
                <a:rPr kumimoji="0" lang="en-US" sz="5400" b="1" i="0" u="none" strike="noStrike" kern="1200" cap="none" spc="0" normalizeH="0" baseline="0" noProof="0" dirty="0">
                  <a:ln w="19050">
                    <a:solidFill>
                      <a:srgbClr val="002060"/>
                    </a:solidFill>
                    <a:prstDash val="solid"/>
                  </a:ln>
                  <a:solidFill>
                    <a:srgbClr val="5B9BD5"/>
                  </a:solidFill>
                  <a:effectLst>
                    <a:outerShdw blurRad="12700" dist="38100" dir="2700000" algn="tl" rotWithShape="0">
                      <a:srgbClr val="5B9BD5">
                        <a:lumMod val="60000"/>
                        <a:lumOff val="40000"/>
                      </a:srgbClr>
                    </a:outerShdw>
                  </a:effectLst>
                  <a:uLnTx/>
                  <a:uFillTx/>
                  <a:latin typeface="SVN-ARCO Typography" panose="020B0603050302020204" pitchFamily="34" charset="2"/>
                  <a:ea typeface="LNTH-LuoLuoNotangYuanTi 1" pitchFamily="2" charset="-128"/>
                  <a:cs typeface="LNTH-LuoLuoNotangYuanTi 1" pitchFamily="2" charset="-128"/>
                </a:rPr>
                <a:t> </a:t>
              </a:r>
              <a:r>
                <a:rPr kumimoji="0" lang="en-US" sz="5400" b="1" i="0" u="none" strike="noStrike" kern="1200" cap="none" spc="0" normalizeH="0" baseline="0" noProof="0">
                  <a:ln w="19050">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SVN-ARCO Typography" panose="020B0603050302020204" pitchFamily="34" charset="2"/>
                  <a:ea typeface="LNTH-LuoLuoNotangYuanTi 1" pitchFamily="2" charset="-128"/>
                  <a:cs typeface="LNTH-LuoLuoNotangYuanTi 1" pitchFamily="2" charset="-128"/>
                </a:rPr>
                <a:t>Đ</a:t>
              </a:r>
              <a:r>
                <a:rPr kumimoji="0" lang="en-US" sz="54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SVN-ARCO Typography" panose="020B0603050302020204" pitchFamily="34" charset="2"/>
                  <a:ea typeface="LNTH-LuoLuoNotangYuanTi 1" pitchFamily="2" charset="-128"/>
                  <a:cs typeface="LNTH-LuoLuoNotangYuanTi 1" pitchFamily="2" charset="-128"/>
                </a:rPr>
                <a:t>Ọ</a:t>
              </a:r>
              <a:r>
                <a:rPr kumimoji="0" lang="en-US" sz="54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SVN-ARCO Typography" panose="020B0603050302020204" pitchFamily="34" charset="2"/>
                  <a:ea typeface="LNTH-LuoLuoNotangYuanTi 1" pitchFamily="2" charset="-128"/>
                  <a:cs typeface="LNTH-LuoLuoNotangYuanTi 1" pitchFamily="2" charset="-128"/>
                </a:rPr>
                <a:t>C</a:t>
              </a:r>
              <a:r>
                <a:rPr kumimoji="0" lang="en-US" sz="5400" b="1" i="0" u="none" strike="noStrike" kern="1200" cap="none" spc="0" normalizeH="0" baseline="0" noProof="0">
                  <a:ln w="19050">
                    <a:solidFill>
                      <a:srgbClr val="002060"/>
                    </a:solidFill>
                    <a:prstDash val="solid"/>
                  </a:ln>
                  <a:solidFill>
                    <a:srgbClr val="5B9BD5"/>
                  </a:solidFill>
                  <a:effectLst>
                    <a:outerShdw blurRad="12700" dist="38100" dir="2700000" algn="tl" rotWithShape="0">
                      <a:srgbClr val="5B9BD5">
                        <a:lumMod val="60000"/>
                        <a:lumOff val="40000"/>
                      </a:srgbClr>
                    </a:outerShdw>
                  </a:effectLst>
                  <a:uLnTx/>
                  <a:uFillTx/>
                  <a:latin typeface="SVN-ARCO Typography" panose="020B0603050302020204" pitchFamily="34" charset="2"/>
                  <a:ea typeface="LNTH-LuoLuoNotangYuanTi 1" pitchFamily="2" charset="-128"/>
                  <a:cs typeface="LNTH-LuoLuoNotangYuanTi 1" pitchFamily="2" charset="-128"/>
                </a:rPr>
                <a:t> </a:t>
              </a:r>
              <a:r>
                <a:rPr kumimoji="0" lang="en-US" sz="54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SVN-ARCO Typography" panose="020B0603050302020204" pitchFamily="34" charset="2"/>
                  <a:ea typeface="LNTH-LuoLuoNotangYuanTi 1" pitchFamily="2" charset="-128"/>
                  <a:cs typeface="LNTH-LuoLuoNotangYuanTi 1" pitchFamily="2" charset="-128"/>
                </a:rPr>
                <a:t>N</a:t>
              </a:r>
              <a:r>
                <a:rPr kumimoji="0" lang="en-US" sz="54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SVN-ARCO Typography" panose="020B0603050302020204" pitchFamily="34" charset="2"/>
                  <a:ea typeface="LNTH-LuoLuoNotangYuanTi 1" pitchFamily="2" charset="-128"/>
                  <a:cs typeface="LNTH-LuoLuoNotangYuanTi 1" pitchFamily="2" charset="-128"/>
                </a:rPr>
                <a:t>Ố</a:t>
              </a:r>
              <a:r>
                <a:rPr kumimoji="0" lang="en-US" sz="5400" b="1" i="0" u="none" strike="noStrike" kern="1200" cap="none" spc="0" normalizeH="0" baseline="0" noProof="0">
                  <a:ln w="19050">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SVN-ARCO Typography" panose="020B0603050302020204" pitchFamily="34" charset="2"/>
                  <a:ea typeface="LNTH-LuoLuoNotangYuanTi 1" pitchFamily="2" charset="-128"/>
                  <a:cs typeface="LNTH-LuoLuoNotangYuanTi 1" pitchFamily="2" charset="-128"/>
                </a:rPr>
                <a:t>I </a:t>
              </a:r>
              <a:r>
                <a:rPr kumimoji="0" lang="en-US" sz="5400" b="1" i="0" u="none" strike="noStrike" kern="1200" cap="none" spc="0" normalizeH="0" baseline="0" noProof="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SVN-ARCO Typography" panose="020B0603050302020204" pitchFamily="34" charset="2"/>
                  <a:ea typeface="LNTH-LuoLuoNotangYuanTi 1" pitchFamily="2" charset="-128"/>
                  <a:cs typeface="LNTH-LuoLuoNotangYuanTi 1" pitchFamily="2" charset="-128"/>
                </a:rPr>
                <a:t>T</a:t>
              </a:r>
              <a:r>
                <a:rPr kumimoji="0" lang="en-US" sz="54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SVN-ARCO Typography" panose="020B0603050302020204" pitchFamily="34" charset="2"/>
                  <a:ea typeface="LNTH-LuoLuoNotangYuanTi 1" pitchFamily="2" charset="-128"/>
                  <a:cs typeface="LNTH-LuoLuoNotangYuanTi 1" pitchFamily="2" charset="-128"/>
                </a:rPr>
                <a:t>I</a:t>
              </a:r>
              <a:r>
                <a:rPr kumimoji="0" lang="en-US" sz="54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SVN-ARCO Typography" panose="020B0603050302020204" pitchFamily="34" charset="2"/>
                  <a:ea typeface="LNTH-LuoLuoNotangYuanTi 1" pitchFamily="2" charset="-128"/>
                  <a:cs typeface="LNTH-LuoLuoNotangYuanTi 1" pitchFamily="2" charset="-128"/>
                </a:rPr>
                <a:t>Ế</a:t>
              </a:r>
              <a:r>
                <a:rPr kumimoji="0" lang="en-US" sz="54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SVN-ARCO Typography" panose="020B0603050302020204" pitchFamily="34" charset="2"/>
                  <a:ea typeface="LNTH-LuoLuoNotangYuanTi 1" pitchFamily="2" charset="-128"/>
                  <a:cs typeface="LNTH-LuoLuoNotangYuanTi 1" pitchFamily="2" charset="-128"/>
                </a:rPr>
                <a:t>P </a:t>
              </a:r>
              <a:r>
                <a:rPr kumimoji="0" lang="en-US" sz="54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SVN-ARCO Typography" panose="020B0603050302020204" pitchFamily="34" charset="2"/>
                  <a:ea typeface="LNTH-LuoLuoNotangYuanTi 1" pitchFamily="2" charset="-128"/>
                  <a:cs typeface="LNTH-LuoLuoNotangYuanTi 1" pitchFamily="2" charset="-128"/>
                </a:rPr>
                <a:t>Đ</a:t>
              </a:r>
              <a:r>
                <a:rPr kumimoji="0" lang="en-US" sz="54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SVN-ARCO Typography" panose="020B0603050302020204" pitchFamily="34" charset="2"/>
                  <a:ea typeface="LNTH-LuoLuoNotangYuanTi 1" pitchFamily="2" charset="-128"/>
                  <a:cs typeface="LNTH-LuoLuoNotangYuanTi 1" pitchFamily="2" charset="-128"/>
                </a:rPr>
                <a:t>O</a:t>
              </a:r>
              <a:r>
                <a:rPr kumimoji="0" lang="en-US" sz="54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SVN-ARCO Typography" panose="020B0603050302020204" pitchFamily="34" charset="2"/>
                  <a:ea typeface="LNTH-LuoLuoNotangYuanTi 1" pitchFamily="2" charset="-128"/>
                  <a:cs typeface="LNTH-LuoLuoNotangYuanTi 1" pitchFamily="2" charset="-128"/>
                </a:rPr>
                <a:t>Ạ</a:t>
              </a:r>
              <a:r>
                <a:rPr kumimoji="0" lang="en-US" sz="5400" b="1" i="0" u="none" strike="noStrike" kern="1200" cap="none" spc="0" normalizeH="0" baseline="0" noProof="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SVN-ARCO Typography" panose="020B0603050302020204" pitchFamily="34" charset="2"/>
                  <a:ea typeface="LNTH-LuoLuoNotangYuanTi 1" pitchFamily="2" charset="-128"/>
                  <a:cs typeface="LNTH-LuoLuoNotangYuanTi 1" pitchFamily="2" charset="-128"/>
                </a:rPr>
                <a:t>N </a:t>
              </a:r>
              <a:r>
                <a:rPr kumimoji="0" lang="en-US" sz="54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SVN-ARCO Typography" panose="020B0603050302020204" pitchFamily="34" charset="2"/>
                  <a:ea typeface="LNTH-LuoLuoNotangYuanTi 1" pitchFamily="2" charset="-128"/>
                  <a:cs typeface="LNTH-LuoLuoNotangYuanTi 1" pitchFamily="2" charset="-128"/>
                </a:rPr>
                <a:t>T</a:t>
              </a:r>
              <a:r>
                <a:rPr kumimoji="0" lang="en-US" sz="54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SVN-ARCO Typography" panose="020B0603050302020204" pitchFamily="34" charset="2"/>
                  <a:ea typeface="LNTH-LuoLuoNotangYuanTi 1" pitchFamily="2" charset="-128"/>
                  <a:cs typeface="LNTH-LuoLuoNotangYuanTi 1" pitchFamily="2" charset="-128"/>
                </a:rPr>
                <a:t>H</a:t>
              </a:r>
              <a:r>
                <a:rPr kumimoji="0" lang="en-US" sz="54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SVN-ARCO Typography" panose="020B0603050302020204" pitchFamily="34" charset="2"/>
                  <a:ea typeface="LNTH-LuoLuoNotangYuanTi 1" pitchFamily="2" charset="-128"/>
                  <a:cs typeface="LNTH-LuoLuoNotangYuanTi 1" pitchFamily="2" charset="-128"/>
                </a:rPr>
                <a:t>E</a:t>
              </a:r>
              <a:r>
                <a:rPr kumimoji="0" lang="en-US" sz="54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SVN-ARCO Typography" panose="020B0603050302020204" pitchFamily="34" charset="2"/>
                  <a:ea typeface="LNTH-LuoLuoNotangYuanTi 1" pitchFamily="2" charset="-128"/>
                  <a:cs typeface="LNTH-LuoLuoNotangYuanTi 1" pitchFamily="2" charset="-128"/>
                </a:rPr>
                <a:t>O</a:t>
              </a:r>
              <a:r>
                <a:rPr kumimoji="0" lang="en-US" sz="54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SVN-ARCO Typography" panose="020B0603050302020204" pitchFamily="34" charset="2"/>
                  <a:ea typeface="LNTH-LuoLuoNotangYuanTi 1" pitchFamily="2" charset="-128"/>
                  <a:cs typeface="LNTH-LuoLuoNotangYuanTi 1" pitchFamily="2" charset="-128"/>
                </a:rPr>
                <a:t> </a:t>
              </a:r>
              <a:r>
                <a:rPr kumimoji="0" lang="en-US" sz="5400" b="1" i="0" u="none" strike="noStrike" kern="1200" cap="none" spc="0" normalizeH="0" baseline="0" noProof="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SVN-ARCO Typography" panose="020B0603050302020204" pitchFamily="34" charset="2"/>
                  <a:ea typeface="LNTH-LuoLuoNotangYuanTi 1" pitchFamily="2" charset="-128"/>
                  <a:cs typeface="LNTH-LuoLuoNotangYuanTi 1" pitchFamily="2" charset="-128"/>
                </a:rPr>
                <a:t>N</a:t>
              </a:r>
              <a:r>
                <a:rPr kumimoji="0" lang="en-US" sz="54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SVN-ARCO Typography" panose="020B0603050302020204" pitchFamily="34" charset="2"/>
                  <a:ea typeface="LNTH-LuoLuoNotangYuanTi 1" pitchFamily="2" charset="-128"/>
                  <a:cs typeface="LNTH-LuoLuoNotangYuanTi 1" pitchFamily="2" charset="-128"/>
                </a:rPr>
                <a:t>H</a:t>
              </a:r>
              <a:r>
                <a:rPr kumimoji="0" lang="en-US" sz="54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SVN-ARCO Typography" panose="020B0603050302020204" pitchFamily="34" charset="2"/>
                  <a:ea typeface="LNTH-LuoLuoNotangYuanTi 1" pitchFamily="2" charset="-128"/>
                  <a:cs typeface="LNTH-LuoLuoNotangYuanTi 1" pitchFamily="2" charset="-128"/>
                </a:rPr>
                <a:t>Ó</a:t>
              </a:r>
              <a:r>
                <a:rPr kumimoji="0" lang="en-US" sz="54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SVN-ARCO Typography" panose="020B0603050302020204" pitchFamily="34" charset="2"/>
                  <a:ea typeface="LNTH-LuoLuoNotangYuanTi 1" pitchFamily="2" charset="-128"/>
                  <a:cs typeface="LNTH-LuoLuoNotangYuanTi 1" pitchFamily="2" charset="-128"/>
                </a:rPr>
                <a:t>M</a:t>
              </a:r>
              <a:endParaRPr kumimoji="0" lang="en-US" sz="5400" b="1" i="0" u="none" strike="noStrike" kern="1200" cap="none" spc="0" normalizeH="0" baseline="0" noProof="0" dirty="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SVN-ARCO Typography" panose="020B0603050302020204" pitchFamily="34" charset="2"/>
                <a:ea typeface="LNTH-LuoLuoNotangYuanTi 1" pitchFamily="2" charset="-128"/>
                <a:cs typeface="LNTH-LuoLuoNotangYuanTi 1" pitchFamily="2" charset="-128"/>
              </a:endParaRPr>
            </a:p>
          </p:txBody>
        </p:sp>
      </p:grpSp>
      <p:grpSp>
        <p:nvGrpSpPr>
          <p:cNvPr id="7" name="Group 6">
            <a:extLst>
              <a:ext uri="{FF2B5EF4-FFF2-40B4-BE49-F238E27FC236}">
                <a16:creationId xmlns:a16="http://schemas.microsoft.com/office/drawing/2014/main" id="{AA9A0E64-0E5C-4612-F59A-EE525F808073}"/>
              </a:ext>
            </a:extLst>
          </p:cNvPr>
          <p:cNvGrpSpPr/>
          <p:nvPr/>
        </p:nvGrpSpPr>
        <p:grpSpPr>
          <a:xfrm>
            <a:off x="5961991" y="2582679"/>
            <a:ext cx="6201180" cy="3769636"/>
            <a:chOff x="6051918" y="2593179"/>
            <a:chExt cx="6201180" cy="3769636"/>
          </a:xfrm>
        </p:grpSpPr>
        <p:pic>
          <p:nvPicPr>
            <p:cNvPr id="8" name="Picture 22">
              <a:extLst>
                <a:ext uri="{FF2B5EF4-FFF2-40B4-BE49-F238E27FC236}">
                  <a16:creationId xmlns:a16="http://schemas.microsoft.com/office/drawing/2014/main" id="{BE59D878-957D-5BF1-3EE0-EAD7A0902965}"/>
                </a:ext>
              </a:extLst>
            </p:cNvPr>
            <p:cNvPicPr>
              <a:picLocks noChangeAspect="1"/>
            </p:cNvPicPr>
            <p:nvPr/>
          </p:nvPicPr>
          <p:blipFill>
            <a:blip r:embed="rId5"/>
            <a:srcRect/>
            <a:stretch>
              <a:fillRect/>
            </a:stretch>
          </p:blipFill>
          <p:spPr>
            <a:xfrm>
              <a:off x="10390546" y="2593179"/>
              <a:ext cx="1862552" cy="1671641"/>
            </a:xfrm>
            <a:prstGeom prst="rect">
              <a:avLst/>
            </a:prstGeom>
          </p:spPr>
        </p:pic>
        <p:grpSp>
          <p:nvGrpSpPr>
            <p:cNvPr id="9" name="Group 8">
              <a:extLst>
                <a:ext uri="{FF2B5EF4-FFF2-40B4-BE49-F238E27FC236}">
                  <a16:creationId xmlns:a16="http://schemas.microsoft.com/office/drawing/2014/main" id="{94CDF9B6-8788-F2C6-7AC6-53B1E13D3EA6}"/>
                </a:ext>
              </a:extLst>
            </p:cNvPr>
            <p:cNvGrpSpPr/>
            <p:nvPr/>
          </p:nvGrpSpPr>
          <p:grpSpPr>
            <a:xfrm>
              <a:off x="6051918" y="3550288"/>
              <a:ext cx="5766947" cy="2812527"/>
              <a:chOff x="6095999" y="3141234"/>
              <a:chExt cx="5766947" cy="2812527"/>
            </a:xfrm>
          </p:grpSpPr>
          <p:sp>
            <p:nvSpPr>
              <p:cNvPr id="10" name="Rectangle: Rounded Corners 9">
                <a:extLst>
                  <a:ext uri="{FF2B5EF4-FFF2-40B4-BE49-F238E27FC236}">
                    <a16:creationId xmlns:a16="http://schemas.microsoft.com/office/drawing/2014/main" id="{D40D332F-64D1-94FE-F523-EC881963A854}"/>
                  </a:ext>
                </a:extLst>
              </p:cNvPr>
              <p:cNvSpPr/>
              <p:nvPr/>
            </p:nvSpPr>
            <p:spPr>
              <a:xfrm>
                <a:off x="6095999" y="3789681"/>
                <a:ext cx="5766947" cy="2164080"/>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600" b="0" i="0" u="none" strike="noStrike" kern="1200" cap="none" spc="0" normalizeH="0" baseline="0" noProof="0">
                    <a:ln>
                      <a:noFill/>
                    </a:ln>
                    <a:solidFill>
                      <a:srgbClr val="000000"/>
                    </a:solidFill>
                    <a:effectLst/>
                    <a:uLnTx/>
                    <a:uFillTx/>
                    <a:latin typeface="UTM Duepuntozero" panose="02040603050506020204" pitchFamily="18" charset="0"/>
                    <a:ea typeface="+mn-ea"/>
                    <a:cs typeface="+mn-cs"/>
                  </a:rPr>
                  <a:t> 1. Đọc đúng.</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600" b="0" i="0" u="none" strike="noStrike" kern="1200" cap="none" spc="0" normalizeH="0" baseline="0" noProof="0">
                    <a:ln>
                      <a:noFill/>
                    </a:ln>
                    <a:solidFill>
                      <a:srgbClr val="000000"/>
                    </a:solidFill>
                    <a:effectLst/>
                    <a:uLnTx/>
                    <a:uFillTx/>
                    <a:latin typeface="UTM Duepuntozero" panose="02040603050506020204" pitchFamily="18" charset="0"/>
                    <a:ea typeface="+mn-ea"/>
                    <a:cs typeface="+mn-cs"/>
                  </a:rPr>
                  <a:t>2. Đọc to, rõ.</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600" b="0" i="0" u="none" strike="noStrike" kern="1200" cap="none" spc="0" normalizeH="0" baseline="0" noProof="0">
                    <a:ln>
                      <a:noFill/>
                    </a:ln>
                    <a:solidFill>
                      <a:srgbClr val="000000"/>
                    </a:solidFill>
                    <a:effectLst/>
                    <a:uLnTx/>
                    <a:uFillTx/>
                    <a:latin typeface="UTM Duepuntozero" panose="02040603050506020204" pitchFamily="18" charset="0"/>
                    <a:ea typeface="+mn-ea"/>
                    <a:cs typeface="+mn-cs"/>
                  </a:rPr>
                  <a:t>3. Ngắt, nghỉ đúng chỗ.</a:t>
                </a:r>
                <a:endParaRPr kumimoji="0" lang="vi-VN" sz="36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nvGrpSpPr>
              <p:cNvPr id="11" name="Group 10">
                <a:extLst>
                  <a:ext uri="{FF2B5EF4-FFF2-40B4-BE49-F238E27FC236}">
                    <a16:creationId xmlns:a16="http://schemas.microsoft.com/office/drawing/2014/main" id="{F9267DF3-00A7-2B07-F5DC-3CC0861C8721}"/>
                  </a:ext>
                </a:extLst>
              </p:cNvPr>
              <p:cNvGrpSpPr/>
              <p:nvPr/>
            </p:nvGrpSpPr>
            <p:grpSpPr>
              <a:xfrm>
                <a:off x="8361444" y="4116552"/>
                <a:ext cx="1583311" cy="469963"/>
                <a:chOff x="3190408" y="4309039"/>
                <a:chExt cx="1583311" cy="469963"/>
              </a:xfrm>
            </p:grpSpPr>
            <p:pic>
              <p:nvPicPr>
                <p:cNvPr id="21" name="Picture 20">
                  <a:extLst>
                    <a:ext uri="{FF2B5EF4-FFF2-40B4-BE49-F238E27FC236}">
                      <a16:creationId xmlns:a16="http://schemas.microsoft.com/office/drawing/2014/main" id="{C144E8AE-106B-A829-4D03-05A35FA03839}"/>
                    </a:ext>
                  </a:extLst>
                </p:cNvPr>
                <p:cNvPicPr>
                  <a:picLocks noChangeAspect="1"/>
                </p:cNvPicPr>
                <p:nvPr/>
              </p:nvPicPr>
              <p:blipFill>
                <a:blip r:embed="rId6"/>
                <a:stretch>
                  <a:fillRect/>
                </a:stretch>
              </p:blipFill>
              <p:spPr>
                <a:xfrm>
                  <a:off x="3747082" y="4309039"/>
                  <a:ext cx="469963" cy="469963"/>
                </a:xfrm>
                <a:prstGeom prst="rect">
                  <a:avLst/>
                </a:prstGeom>
              </p:spPr>
            </p:pic>
            <p:pic>
              <p:nvPicPr>
                <p:cNvPr id="22" name="Picture 21">
                  <a:extLst>
                    <a:ext uri="{FF2B5EF4-FFF2-40B4-BE49-F238E27FC236}">
                      <a16:creationId xmlns:a16="http://schemas.microsoft.com/office/drawing/2014/main" id="{6604E20C-344A-D77D-BECC-1B9480C16F36}"/>
                    </a:ext>
                  </a:extLst>
                </p:cNvPr>
                <p:cNvPicPr>
                  <a:picLocks noChangeAspect="1"/>
                </p:cNvPicPr>
                <p:nvPr/>
              </p:nvPicPr>
              <p:blipFill>
                <a:blip r:embed="rId7"/>
                <a:stretch>
                  <a:fillRect/>
                </a:stretch>
              </p:blipFill>
              <p:spPr>
                <a:xfrm>
                  <a:off x="3190408" y="4309039"/>
                  <a:ext cx="469963" cy="469963"/>
                </a:xfrm>
                <a:prstGeom prst="rect">
                  <a:avLst/>
                </a:prstGeom>
              </p:spPr>
            </p:pic>
            <p:pic>
              <p:nvPicPr>
                <p:cNvPr id="23" name="Picture 22">
                  <a:extLst>
                    <a:ext uri="{FF2B5EF4-FFF2-40B4-BE49-F238E27FC236}">
                      <a16:creationId xmlns:a16="http://schemas.microsoft.com/office/drawing/2014/main" id="{C31463D9-AA69-FEAC-679A-0B795A2E4DB5}"/>
                    </a:ext>
                  </a:extLst>
                </p:cNvPr>
                <p:cNvPicPr>
                  <a:picLocks noChangeAspect="1"/>
                </p:cNvPicPr>
                <p:nvPr/>
              </p:nvPicPr>
              <p:blipFill>
                <a:blip r:embed="rId8"/>
                <a:stretch>
                  <a:fillRect/>
                </a:stretch>
              </p:blipFill>
              <p:spPr>
                <a:xfrm>
                  <a:off x="4303756" y="4309039"/>
                  <a:ext cx="469963" cy="469963"/>
                </a:xfrm>
                <a:prstGeom prst="rect">
                  <a:avLst/>
                </a:prstGeom>
              </p:spPr>
            </p:pic>
          </p:grpSp>
          <p:grpSp>
            <p:nvGrpSpPr>
              <p:cNvPr id="12" name="Group 11">
                <a:extLst>
                  <a:ext uri="{FF2B5EF4-FFF2-40B4-BE49-F238E27FC236}">
                    <a16:creationId xmlns:a16="http://schemas.microsoft.com/office/drawing/2014/main" id="{8434C45A-7150-41F8-1C77-FCD23BC83837}"/>
                  </a:ext>
                </a:extLst>
              </p:cNvPr>
              <p:cNvGrpSpPr/>
              <p:nvPr/>
            </p:nvGrpSpPr>
            <p:grpSpPr>
              <a:xfrm>
                <a:off x="8468135" y="4692277"/>
                <a:ext cx="1583311" cy="469963"/>
                <a:chOff x="3190408" y="4309039"/>
                <a:chExt cx="1583311" cy="469963"/>
              </a:xfrm>
            </p:grpSpPr>
            <p:pic>
              <p:nvPicPr>
                <p:cNvPr id="18" name="Picture 17">
                  <a:extLst>
                    <a:ext uri="{FF2B5EF4-FFF2-40B4-BE49-F238E27FC236}">
                      <a16:creationId xmlns:a16="http://schemas.microsoft.com/office/drawing/2014/main" id="{A1EFFAE3-DBC4-B976-FB64-406F812C9267}"/>
                    </a:ext>
                  </a:extLst>
                </p:cNvPr>
                <p:cNvPicPr>
                  <a:picLocks noChangeAspect="1"/>
                </p:cNvPicPr>
                <p:nvPr/>
              </p:nvPicPr>
              <p:blipFill>
                <a:blip r:embed="rId6"/>
                <a:stretch>
                  <a:fillRect/>
                </a:stretch>
              </p:blipFill>
              <p:spPr>
                <a:xfrm>
                  <a:off x="3747082" y="4309039"/>
                  <a:ext cx="469963" cy="469963"/>
                </a:xfrm>
                <a:prstGeom prst="rect">
                  <a:avLst/>
                </a:prstGeom>
              </p:spPr>
            </p:pic>
            <p:pic>
              <p:nvPicPr>
                <p:cNvPr id="19" name="Picture 18">
                  <a:extLst>
                    <a:ext uri="{FF2B5EF4-FFF2-40B4-BE49-F238E27FC236}">
                      <a16:creationId xmlns:a16="http://schemas.microsoft.com/office/drawing/2014/main" id="{5039EA55-F1AA-FF95-1B7D-A71B08438963}"/>
                    </a:ext>
                  </a:extLst>
                </p:cNvPr>
                <p:cNvPicPr>
                  <a:picLocks noChangeAspect="1"/>
                </p:cNvPicPr>
                <p:nvPr/>
              </p:nvPicPr>
              <p:blipFill>
                <a:blip r:embed="rId7"/>
                <a:stretch>
                  <a:fillRect/>
                </a:stretch>
              </p:blipFill>
              <p:spPr>
                <a:xfrm>
                  <a:off x="3190408" y="4309039"/>
                  <a:ext cx="469963" cy="469963"/>
                </a:xfrm>
                <a:prstGeom prst="rect">
                  <a:avLst/>
                </a:prstGeom>
              </p:spPr>
            </p:pic>
            <p:pic>
              <p:nvPicPr>
                <p:cNvPr id="20" name="Picture 19">
                  <a:extLst>
                    <a:ext uri="{FF2B5EF4-FFF2-40B4-BE49-F238E27FC236}">
                      <a16:creationId xmlns:a16="http://schemas.microsoft.com/office/drawing/2014/main" id="{E84FA3DE-9D56-9B6F-8C11-19A1FFA8FCF4}"/>
                    </a:ext>
                  </a:extLst>
                </p:cNvPr>
                <p:cNvPicPr>
                  <a:picLocks noChangeAspect="1"/>
                </p:cNvPicPr>
                <p:nvPr/>
              </p:nvPicPr>
              <p:blipFill>
                <a:blip r:embed="rId8"/>
                <a:stretch>
                  <a:fillRect/>
                </a:stretch>
              </p:blipFill>
              <p:spPr>
                <a:xfrm>
                  <a:off x="4303756" y="4309039"/>
                  <a:ext cx="469963" cy="469963"/>
                </a:xfrm>
                <a:prstGeom prst="rect">
                  <a:avLst/>
                </a:prstGeom>
              </p:spPr>
            </p:pic>
          </p:grpSp>
          <p:grpSp>
            <p:nvGrpSpPr>
              <p:cNvPr id="13" name="Group 12">
                <a:extLst>
                  <a:ext uri="{FF2B5EF4-FFF2-40B4-BE49-F238E27FC236}">
                    <a16:creationId xmlns:a16="http://schemas.microsoft.com/office/drawing/2014/main" id="{7416317C-CC40-51F1-7BA0-8BC875E09975}"/>
                  </a:ext>
                </a:extLst>
              </p:cNvPr>
              <p:cNvGrpSpPr/>
              <p:nvPr/>
            </p:nvGrpSpPr>
            <p:grpSpPr>
              <a:xfrm>
                <a:off x="10062791" y="5190177"/>
                <a:ext cx="1583311" cy="469963"/>
                <a:chOff x="3260680" y="4221054"/>
                <a:chExt cx="1583311" cy="469963"/>
              </a:xfrm>
            </p:grpSpPr>
            <p:pic>
              <p:nvPicPr>
                <p:cNvPr id="15" name="Picture 14">
                  <a:extLst>
                    <a:ext uri="{FF2B5EF4-FFF2-40B4-BE49-F238E27FC236}">
                      <a16:creationId xmlns:a16="http://schemas.microsoft.com/office/drawing/2014/main" id="{9F459024-A3C9-6AD6-C77C-4A9B159611BA}"/>
                    </a:ext>
                  </a:extLst>
                </p:cNvPr>
                <p:cNvPicPr>
                  <a:picLocks noChangeAspect="1"/>
                </p:cNvPicPr>
                <p:nvPr/>
              </p:nvPicPr>
              <p:blipFill>
                <a:blip r:embed="rId6"/>
                <a:stretch>
                  <a:fillRect/>
                </a:stretch>
              </p:blipFill>
              <p:spPr>
                <a:xfrm>
                  <a:off x="3817354" y="4221054"/>
                  <a:ext cx="469963" cy="469963"/>
                </a:xfrm>
                <a:prstGeom prst="rect">
                  <a:avLst/>
                </a:prstGeom>
              </p:spPr>
            </p:pic>
            <p:pic>
              <p:nvPicPr>
                <p:cNvPr id="16" name="Picture 15">
                  <a:extLst>
                    <a:ext uri="{FF2B5EF4-FFF2-40B4-BE49-F238E27FC236}">
                      <a16:creationId xmlns:a16="http://schemas.microsoft.com/office/drawing/2014/main" id="{01EBAB74-7CBE-9B42-841A-274C37C3C3EE}"/>
                    </a:ext>
                  </a:extLst>
                </p:cNvPr>
                <p:cNvPicPr>
                  <a:picLocks noChangeAspect="1"/>
                </p:cNvPicPr>
                <p:nvPr/>
              </p:nvPicPr>
              <p:blipFill>
                <a:blip r:embed="rId7"/>
                <a:stretch>
                  <a:fillRect/>
                </a:stretch>
              </p:blipFill>
              <p:spPr>
                <a:xfrm>
                  <a:off x="3260680" y="4221054"/>
                  <a:ext cx="469963" cy="469963"/>
                </a:xfrm>
                <a:prstGeom prst="rect">
                  <a:avLst/>
                </a:prstGeom>
              </p:spPr>
            </p:pic>
            <p:pic>
              <p:nvPicPr>
                <p:cNvPr id="17" name="Picture 16">
                  <a:extLst>
                    <a:ext uri="{FF2B5EF4-FFF2-40B4-BE49-F238E27FC236}">
                      <a16:creationId xmlns:a16="http://schemas.microsoft.com/office/drawing/2014/main" id="{28827EDB-0237-B56E-CD99-4666A19FAFAF}"/>
                    </a:ext>
                  </a:extLst>
                </p:cNvPr>
                <p:cNvPicPr>
                  <a:picLocks noChangeAspect="1"/>
                </p:cNvPicPr>
                <p:nvPr/>
              </p:nvPicPr>
              <p:blipFill>
                <a:blip r:embed="rId8"/>
                <a:stretch>
                  <a:fillRect/>
                </a:stretch>
              </p:blipFill>
              <p:spPr>
                <a:xfrm>
                  <a:off x="4374028" y="4221054"/>
                  <a:ext cx="469963" cy="469963"/>
                </a:xfrm>
                <a:prstGeom prst="rect">
                  <a:avLst/>
                </a:prstGeom>
              </p:spPr>
            </p:pic>
          </p:grpSp>
          <p:sp>
            <p:nvSpPr>
              <p:cNvPr id="14" name="Rectangle: Rounded Corners 13">
                <a:extLst>
                  <a:ext uri="{FF2B5EF4-FFF2-40B4-BE49-F238E27FC236}">
                    <a16:creationId xmlns:a16="http://schemas.microsoft.com/office/drawing/2014/main" id="{DA63F17C-9522-9503-3375-FC0154C01F47}"/>
                  </a:ext>
                </a:extLst>
              </p:cNvPr>
              <p:cNvSpPr/>
              <p:nvPr/>
            </p:nvSpPr>
            <p:spPr>
              <a:xfrm>
                <a:off x="6285711" y="3141234"/>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rPr>
                  <a:t>Tiêu</a:t>
                </a:r>
                <a:r>
                  <a:rPr kumimoji="0" lang="en-US" sz="4800" b="1" i="0" u="none" strike="noStrike" kern="1200" cap="none" spc="0" normalizeH="0" baseline="0" noProof="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rPr>
                  <a:t> chí đánh giá</a:t>
                </a:r>
                <a:endPar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endParaRPr>
              </a:p>
            </p:txBody>
          </p:sp>
        </p:grpSp>
      </p:grpSp>
      <p:grpSp>
        <p:nvGrpSpPr>
          <p:cNvPr id="24" name="Group 23">
            <a:extLst>
              <a:ext uri="{FF2B5EF4-FFF2-40B4-BE49-F238E27FC236}">
                <a16:creationId xmlns:a16="http://schemas.microsoft.com/office/drawing/2014/main" id="{B36E13EC-DC06-1441-F882-DE0F4B0372B6}"/>
              </a:ext>
            </a:extLst>
          </p:cNvPr>
          <p:cNvGrpSpPr/>
          <p:nvPr/>
        </p:nvGrpSpPr>
        <p:grpSpPr>
          <a:xfrm>
            <a:off x="194334" y="2816593"/>
            <a:ext cx="5605176" cy="3535722"/>
            <a:chOff x="147132" y="2825189"/>
            <a:chExt cx="5605176" cy="3535722"/>
          </a:xfrm>
        </p:grpSpPr>
        <p:pic>
          <p:nvPicPr>
            <p:cNvPr id="25" name="Picture 21">
              <a:extLst>
                <a:ext uri="{FF2B5EF4-FFF2-40B4-BE49-F238E27FC236}">
                  <a16:creationId xmlns:a16="http://schemas.microsoft.com/office/drawing/2014/main" id="{1CE778C9-2BDF-08F2-3685-1ED0971FABEC}"/>
                </a:ext>
              </a:extLst>
            </p:cNvPr>
            <p:cNvPicPr>
              <a:picLocks noChangeAspect="1"/>
            </p:cNvPicPr>
            <p:nvPr/>
          </p:nvPicPr>
          <p:blipFill>
            <a:blip r:embed="rId9"/>
            <a:srcRect/>
            <a:stretch>
              <a:fillRect/>
            </a:stretch>
          </p:blipFill>
          <p:spPr>
            <a:xfrm>
              <a:off x="147132" y="2825189"/>
              <a:ext cx="1674077" cy="1533873"/>
            </a:xfrm>
            <a:prstGeom prst="rect">
              <a:avLst/>
            </a:prstGeom>
          </p:spPr>
        </p:pic>
        <p:grpSp>
          <p:nvGrpSpPr>
            <p:cNvPr id="26" name="Group 25">
              <a:extLst>
                <a:ext uri="{FF2B5EF4-FFF2-40B4-BE49-F238E27FC236}">
                  <a16:creationId xmlns:a16="http://schemas.microsoft.com/office/drawing/2014/main" id="{E463376B-CAC3-4E29-900A-FE70AEA7ACC4}"/>
                </a:ext>
              </a:extLst>
            </p:cNvPr>
            <p:cNvGrpSpPr/>
            <p:nvPr/>
          </p:nvGrpSpPr>
          <p:grpSpPr>
            <a:xfrm>
              <a:off x="191198" y="3576378"/>
              <a:ext cx="5561110" cy="2784533"/>
              <a:chOff x="226098" y="3169228"/>
              <a:chExt cx="5561110" cy="2784533"/>
            </a:xfrm>
          </p:grpSpPr>
          <p:sp>
            <p:nvSpPr>
              <p:cNvPr id="27" name="Rectangle: Rounded Corners 26">
                <a:extLst>
                  <a:ext uri="{FF2B5EF4-FFF2-40B4-BE49-F238E27FC236}">
                    <a16:creationId xmlns:a16="http://schemas.microsoft.com/office/drawing/2014/main" id="{8D2CDCED-BB90-B4E9-F16A-8E6F3E9D6A1A}"/>
                  </a:ext>
                </a:extLst>
              </p:cNvPr>
              <p:cNvSpPr/>
              <p:nvPr/>
            </p:nvSpPr>
            <p:spPr>
              <a:xfrm>
                <a:off x="226098" y="3789681"/>
                <a:ext cx="5561110" cy="2164080"/>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00"/>
                    </a:solidFill>
                    <a:effectLst/>
                    <a:uLnTx/>
                    <a:uFillTx/>
                    <a:latin typeface="UTM Duepuntozero" panose="02040603050506020204" pitchFamily="18" charset="0"/>
                    <a:ea typeface="+mn-ea"/>
                    <a:cs typeface="+mn-cs"/>
                  </a:rPr>
                  <a:t>Phân</a:t>
                </a:r>
                <a:r>
                  <a:rPr kumimoji="0" lang="en-US" sz="3600" b="0" i="0" u="none" strike="noStrike" kern="1200" cap="none" spc="0" normalizeH="0" baseline="0" noProof="0" dirty="0">
                    <a:ln>
                      <a:noFill/>
                    </a:ln>
                    <a:solidFill>
                      <a:srgbClr val="000000"/>
                    </a:solidFill>
                    <a:effectLst/>
                    <a:uLnTx/>
                    <a:uFillTx/>
                    <a:latin typeface="UTM Duepuntozero" panose="0204060305050602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UTM Duepuntozero" panose="02040603050506020204" pitchFamily="18" charset="0"/>
                    <a:ea typeface="+mn-ea"/>
                    <a:cs typeface="+mn-cs"/>
                  </a:rPr>
                  <a:t>công</a:t>
                </a:r>
                <a:r>
                  <a:rPr kumimoji="0" lang="en-US" sz="3600" b="0" i="0" u="none" strike="noStrike" kern="1200" cap="none" spc="0" normalizeH="0" baseline="0" noProof="0" dirty="0">
                    <a:ln>
                      <a:noFill/>
                    </a:ln>
                    <a:solidFill>
                      <a:srgbClr val="000000"/>
                    </a:solidFill>
                    <a:effectLst/>
                    <a:uLnTx/>
                    <a:uFillTx/>
                    <a:latin typeface="UTM Duepuntozero" panose="0204060305050602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UTM Duepuntozero" panose="02040603050506020204" pitchFamily="18" charset="0"/>
                    <a:ea typeface="+mn-ea"/>
                    <a:cs typeface="+mn-cs"/>
                  </a:rPr>
                  <a:t>đọc</a:t>
                </a:r>
                <a:r>
                  <a:rPr kumimoji="0" lang="en-US" sz="3600" b="0" i="0" u="none" strike="noStrike" kern="1200" cap="none" spc="0" normalizeH="0" baseline="0" noProof="0" dirty="0">
                    <a:ln>
                      <a:noFill/>
                    </a:ln>
                    <a:solidFill>
                      <a:srgbClr val="000000"/>
                    </a:solidFill>
                    <a:effectLst/>
                    <a:uLnTx/>
                    <a:uFillTx/>
                    <a:latin typeface="UTM Duepuntozero" panose="0204060305050602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UTM Duepuntozero" panose="02040603050506020204" pitchFamily="18" charset="0"/>
                    <a:ea typeface="+mn-ea"/>
                    <a:cs typeface="+mn-cs"/>
                  </a:rPr>
                  <a:t>theo</a:t>
                </a:r>
                <a:r>
                  <a:rPr kumimoji="0" lang="en-US" sz="3600" b="0" i="0" u="none" strike="noStrike" kern="1200" cap="none" spc="0" normalizeH="0" baseline="0" noProof="0" dirty="0">
                    <a:ln>
                      <a:noFill/>
                    </a:ln>
                    <a:solidFill>
                      <a:srgbClr val="000000"/>
                    </a:solidFill>
                    <a:effectLst/>
                    <a:uLnTx/>
                    <a:uFillTx/>
                    <a:latin typeface="UTM Duepuntozero" panose="0204060305050602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UTM Duepuntozero" panose="02040603050506020204" pitchFamily="18" charset="0"/>
                    <a:ea typeface="+mn-ea"/>
                    <a:cs typeface="+mn-cs"/>
                  </a:rPr>
                  <a:t>đoạn</a:t>
                </a:r>
                <a:r>
                  <a:rPr kumimoji="0" lang="en-US" sz="3600" b="0" i="0" u="none" strike="noStrike" kern="1200" cap="none" spc="0" normalizeH="0" baseline="0" noProof="0" dirty="0">
                    <a:ln>
                      <a:noFill/>
                    </a:ln>
                    <a:solidFill>
                      <a:srgbClr val="000000"/>
                    </a:solidFill>
                    <a:effectLst/>
                    <a:uLnTx/>
                    <a:uFillTx/>
                    <a:latin typeface="UTM Duepuntozero" panose="02040603050506020204" pitchFamily="18" charset="0"/>
                    <a:ea typeface="+mn-ea"/>
                    <a:cs typeface="+mn-cs"/>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00"/>
                    </a:solidFill>
                    <a:effectLst/>
                    <a:uLnTx/>
                    <a:uFillTx/>
                    <a:latin typeface="UTM Duepuntozero" panose="02040603050506020204" pitchFamily="18" charset="0"/>
                    <a:ea typeface="+mn-ea"/>
                    <a:cs typeface="+mn-cs"/>
                  </a:rPr>
                  <a:t>Tất</a:t>
                </a:r>
                <a:r>
                  <a:rPr kumimoji="0" lang="en-US" sz="3600" b="0" i="0" u="none" strike="noStrike" kern="1200" cap="none" spc="0" normalizeH="0" baseline="0" noProof="0" dirty="0">
                    <a:ln>
                      <a:noFill/>
                    </a:ln>
                    <a:solidFill>
                      <a:srgbClr val="000000"/>
                    </a:solidFill>
                    <a:effectLst/>
                    <a:uLnTx/>
                    <a:uFillTx/>
                    <a:latin typeface="UTM Duepuntozero" panose="0204060305050602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UTM Duepuntozero" panose="02040603050506020204" pitchFamily="18" charset="0"/>
                    <a:ea typeface="+mn-ea"/>
                    <a:cs typeface="+mn-cs"/>
                  </a:rPr>
                  <a:t>cả</a:t>
                </a:r>
                <a:r>
                  <a:rPr kumimoji="0" lang="en-US" sz="3600" b="0" i="0" u="none" strike="noStrike" kern="1200" cap="none" spc="0" normalizeH="0" baseline="0" noProof="0" dirty="0">
                    <a:ln>
                      <a:noFill/>
                    </a:ln>
                    <a:solidFill>
                      <a:srgbClr val="000000"/>
                    </a:solidFill>
                    <a:effectLst/>
                    <a:uLnTx/>
                    <a:uFillTx/>
                    <a:latin typeface="UTM Duepuntozero" panose="0204060305050602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UTM Duepuntozero" panose="02040603050506020204" pitchFamily="18" charset="0"/>
                    <a:ea typeface="+mn-ea"/>
                    <a:cs typeface="+mn-cs"/>
                  </a:rPr>
                  <a:t>thành</a:t>
                </a:r>
                <a:r>
                  <a:rPr kumimoji="0" lang="en-US" sz="3600" b="0" i="0" u="none" strike="noStrike" kern="1200" cap="none" spc="0" normalizeH="0" baseline="0" noProof="0" dirty="0">
                    <a:ln>
                      <a:noFill/>
                    </a:ln>
                    <a:solidFill>
                      <a:srgbClr val="000000"/>
                    </a:solidFill>
                    <a:effectLst/>
                    <a:uLnTx/>
                    <a:uFillTx/>
                    <a:latin typeface="UTM Duepuntozero" panose="0204060305050602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UTM Duepuntozero" panose="02040603050506020204" pitchFamily="18" charset="0"/>
                    <a:ea typeface="+mn-ea"/>
                    <a:cs typeface="+mn-cs"/>
                  </a:rPr>
                  <a:t>viên</a:t>
                </a:r>
                <a:r>
                  <a:rPr kumimoji="0" lang="en-US" sz="3600" b="0" i="0" u="none" strike="noStrike" kern="1200" cap="none" spc="0" normalizeH="0" baseline="0" noProof="0" dirty="0">
                    <a:ln>
                      <a:noFill/>
                    </a:ln>
                    <a:solidFill>
                      <a:srgbClr val="000000"/>
                    </a:solidFill>
                    <a:effectLst/>
                    <a:uLnTx/>
                    <a:uFillTx/>
                    <a:latin typeface="UTM Duepuntozero" panose="0204060305050602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UTM Duepuntozero" panose="02040603050506020204" pitchFamily="18" charset="0"/>
                    <a:ea typeface="+mn-ea"/>
                    <a:cs typeface="+mn-cs"/>
                  </a:rPr>
                  <a:t>đều</a:t>
                </a:r>
                <a:r>
                  <a:rPr kumimoji="0" lang="en-US" sz="3600" b="0" i="0" u="none" strike="noStrike" kern="1200" cap="none" spc="0" normalizeH="0" baseline="0" noProof="0" dirty="0">
                    <a:ln>
                      <a:noFill/>
                    </a:ln>
                    <a:solidFill>
                      <a:srgbClr val="000000"/>
                    </a:solidFill>
                    <a:effectLst/>
                    <a:uLnTx/>
                    <a:uFillTx/>
                    <a:latin typeface="UTM Duepuntozero" panose="0204060305050602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UTM Duepuntozero" panose="02040603050506020204" pitchFamily="18" charset="0"/>
                    <a:ea typeface="+mn-ea"/>
                    <a:cs typeface="+mn-cs"/>
                  </a:rPr>
                  <a:t>đọc</a:t>
                </a:r>
                <a:r>
                  <a:rPr kumimoji="0" lang="en-US" sz="3600" b="0" i="0" u="none" strike="noStrike" kern="1200" cap="none" spc="0" normalizeH="0" baseline="0" noProof="0" dirty="0">
                    <a:ln>
                      <a:noFill/>
                    </a:ln>
                    <a:solidFill>
                      <a:srgbClr val="000000"/>
                    </a:solidFill>
                    <a:effectLst/>
                    <a:uLnTx/>
                    <a:uFillTx/>
                    <a:latin typeface="UTM Duepuntozero" panose="02040603050506020204" pitchFamily="18" charset="0"/>
                    <a:ea typeface="+mn-ea"/>
                    <a:cs typeface="+mn-cs"/>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00"/>
                    </a:solidFill>
                    <a:effectLst/>
                    <a:uLnTx/>
                    <a:uFillTx/>
                    <a:latin typeface="UTM Duepuntozero" panose="02040603050506020204" pitchFamily="18" charset="0"/>
                    <a:ea typeface="+mn-ea"/>
                    <a:cs typeface="+mn-cs"/>
                  </a:rPr>
                  <a:t>Giải</a:t>
                </a:r>
                <a:r>
                  <a:rPr kumimoji="0" lang="en-US" sz="3600" b="0" i="0" u="none" strike="noStrike" kern="1200" cap="none" spc="0" normalizeH="0" baseline="0" noProof="0" dirty="0">
                    <a:ln>
                      <a:noFill/>
                    </a:ln>
                    <a:solidFill>
                      <a:srgbClr val="000000"/>
                    </a:solidFill>
                    <a:effectLst/>
                    <a:uLnTx/>
                    <a:uFillTx/>
                    <a:latin typeface="UTM Duepuntozero" panose="0204060305050602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UTM Duepuntozero" panose="02040603050506020204" pitchFamily="18" charset="0"/>
                    <a:ea typeface="+mn-ea"/>
                    <a:cs typeface="+mn-cs"/>
                  </a:rPr>
                  <a:t>nghĩa</a:t>
                </a:r>
                <a:r>
                  <a:rPr kumimoji="0" lang="en-US" sz="3600" b="0" i="0" u="none" strike="noStrike" kern="1200" cap="none" spc="0" normalizeH="0" baseline="0" noProof="0" dirty="0">
                    <a:ln>
                      <a:noFill/>
                    </a:ln>
                    <a:solidFill>
                      <a:srgbClr val="000000"/>
                    </a:solidFill>
                    <a:effectLst/>
                    <a:uLnTx/>
                    <a:uFillTx/>
                    <a:latin typeface="UTM Duepuntozero" panose="0204060305050602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UTM Duepuntozero" panose="02040603050506020204" pitchFamily="18" charset="0"/>
                    <a:ea typeface="+mn-ea"/>
                    <a:cs typeface="+mn-cs"/>
                  </a:rPr>
                  <a:t>từ</a:t>
                </a:r>
                <a:r>
                  <a:rPr kumimoji="0" lang="en-US" sz="3600" b="0" i="0" u="none" strike="noStrike" kern="1200" cap="none" spc="0" normalizeH="0" baseline="0" noProof="0" dirty="0">
                    <a:ln>
                      <a:noFill/>
                    </a:ln>
                    <a:solidFill>
                      <a:srgbClr val="000000"/>
                    </a:solidFill>
                    <a:effectLst/>
                    <a:uLnTx/>
                    <a:uFillTx/>
                    <a:latin typeface="UTM Duepuntozero" panose="0204060305050602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UTM Duepuntozero" panose="02040603050506020204" pitchFamily="18" charset="0"/>
                    <a:ea typeface="+mn-ea"/>
                    <a:cs typeface="+mn-cs"/>
                  </a:rPr>
                  <a:t>cùng</a:t>
                </a:r>
                <a:r>
                  <a:rPr kumimoji="0" lang="en-US" sz="3600" b="0" i="0" u="none" strike="noStrike" kern="1200" cap="none" spc="0" normalizeH="0" baseline="0" noProof="0" dirty="0">
                    <a:ln>
                      <a:noFill/>
                    </a:ln>
                    <a:solidFill>
                      <a:srgbClr val="000000"/>
                    </a:solidFill>
                    <a:effectLst/>
                    <a:uLnTx/>
                    <a:uFillTx/>
                    <a:latin typeface="UTM Duepuntozero" panose="0204060305050602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UTM Duepuntozero" panose="02040603050506020204" pitchFamily="18" charset="0"/>
                    <a:ea typeface="+mn-ea"/>
                    <a:cs typeface="+mn-cs"/>
                  </a:rPr>
                  <a:t>nhau</a:t>
                </a:r>
                <a:r>
                  <a:rPr kumimoji="0" lang="en-US" sz="3600" b="0" i="0" u="none" strike="noStrike" kern="1200" cap="none" spc="0" normalizeH="0" baseline="0" noProof="0" dirty="0">
                    <a:ln>
                      <a:noFill/>
                    </a:ln>
                    <a:solidFill>
                      <a:srgbClr val="000000"/>
                    </a:solidFill>
                    <a:effectLst/>
                    <a:uLnTx/>
                    <a:uFillTx/>
                    <a:latin typeface="UTM Duepuntozero" panose="02040603050506020204" pitchFamily="18" charset="0"/>
                    <a:ea typeface="+mn-ea"/>
                    <a:cs typeface="+mn-cs"/>
                  </a:rPr>
                  <a:t>. </a:t>
                </a:r>
                <a:endParaRPr kumimoji="0" lang="vi-VN" sz="3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28" name="Rectangle: Rounded Corners 27">
                <a:extLst>
                  <a:ext uri="{FF2B5EF4-FFF2-40B4-BE49-F238E27FC236}">
                    <a16:creationId xmlns:a16="http://schemas.microsoft.com/office/drawing/2014/main" id="{BDD51B39-4019-388E-582B-DE15F9CFFDE1}"/>
                  </a:ext>
                </a:extLst>
              </p:cNvPr>
              <p:cNvSpPr/>
              <p:nvPr/>
            </p:nvSpPr>
            <p:spPr>
              <a:xfrm>
                <a:off x="1665655" y="3169228"/>
                <a:ext cx="2764691"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rPr>
                  <a:t>Yêu</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rPr>
                  <a:t>Cầu</a:t>
                </a:r>
                <a:endPar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endParaRPr>
              </a:p>
            </p:txBody>
          </p:sp>
          <p:pic>
            <p:nvPicPr>
              <p:cNvPr id="29" name="Picture 28">
                <a:extLst>
                  <a:ext uri="{FF2B5EF4-FFF2-40B4-BE49-F238E27FC236}">
                    <a16:creationId xmlns:a16="http://schemas.microsoft.com/office/drawing/2014/main" id="{DBDAF9EF-6330-93E1-9F82-87151E7DED99}"/>
                  </a:ext>
                </a:extLst>
              </p:cNvPr>
              <p:cNvPicPr>
                <a:picLocks noChangeAspect="1"/>
              </p:cNvPicPr>
              <p:nvPr/>
            </p:nvPicPr>
            <p:blipFill>
              <a:blip r:embed="rId10"/>
              <a:stretch>
                <a:fillRect/>
              </a:stretch>
            </p:blipFill>
            <p:spPr>
              <a:xfrm flipH="1">
                <a:off x="324528" y="3950336"/>
                <a:ext cx="609091" cy="609091"/>
              </a:xfrm>
              <a:prstGeom prst="rect">
                <a:avLst/>
              </a:prstGeom>
            </p:spPr>
          </p:pic>
          <p:pic>
            <p:nvPicPr>
              <p:cNvPr id="30" name="Picture 29">
                <a:extLst>
                  <a:ext uri="{FF2B5EF4-FFF2-40B4-BE49-F238E27FC236}">
                    <a16:creationId xmlns:a16="http://schemas.microsoft.com/office/drawing/2014/main" id="{069C457A-C16B-F6A8-6AEE-D8F763BE0767}"/>
                  </a:ext>
                </a:extLst>
              </p:cNvPr>
              <p:cNvPicPr>
                <a:picLocks noChangeAspect="1"/>
              </p:cNvPicPr>
              <p:nvPr/>
            </p:nvPicPr>
            <p:blipFill>
              <a:blip r:embed="rId10"/>
              <a:stretch>
                <a:fillRect/>
              </a:stretch>
            </p:blipFill>
            <p:spPr>
              <a:xfrm flipH="1">
                <a:off x="324528" y="4544021"/>
                <a:ext cx="609091" cy="609091"/>
              </a:xfrm>
              <a:prstGeom prst="rect">
                <a:avLst/>
              </a:prstGeom>
            </p:spPr>
          </p:pic>
          <p:pic>
            <p:nvPicPr>
              <p:cNvPr id="31" name="Picture 30">
                <a:extLst>
                  <a:ext uri="{FF2B5EF4-FFF2-40B4-BE49-F238E27FC236}">
                    <a16:creationId xmlns:a16="http://schemas.microsoft.com/office/drawing/2014/main" id="{071659D2-0DAA-C3C2-E3D4-527BE91344F8}"/>
                  </a:ext>
                </a:extLst>
              </p:cNvPr>
              <p:cNvPicPr>
                <a:picLocks noChangeAspect="1"/>
              </p:cNvPicPr>
              <p:nvPr/>
            </p:nvPicPr>
            <p:blipFill>
              <a:blip r:embed="rId10"/>
              <a:stretch>
                <a:fillRect/>
              </a:stretch>
            </p:blipFill>
            <p:spPr>
              <a:xfrm flipH="1">
                <a:off x="324528" y="5242918"/>
                <a:ext cx="609091" cy="609091"/>
              </a:xfrm>
              <a:prstGeom prst="rect">
                <a:avLst/>
              </a:prstGeom>
            </p:spPr>
          </p:pic>
        </p:grpSp>
      </p:grpSp>
    </p:spTree>
    <p:extLst>
      <p:ext uri="{BB962C8B-B14F-4D97-AF65-F5344CB8AC3E}">
        <p14:creationId xmlns:p14="http://schemas.microsoft.com/office/powerpoint/2010/main" val="32885790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77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77000">
                                          <p:cBhvr additive="base">
                                            <p:cTn id="7" dur="1000" fill="hold"/>
                                            <p:tgtEl>
                                              <p:spTgt spid="4"/>
                                            </p:tgtEl>
                                            <p:attrNameLst>
                                              <p:attrName>ppt_x</p:attrName>
                                            </p:attrNameLst>
                                          </p:cBhvr>
                                          <p:tavLst>
                                            <p:tav tm="0">
                                              <p:val>
                                                <p:strVal val="#ppt_x"/>
                                              </p:val>
                                            </p:tav>
                                            <p:tav tm="100000">
                                              <p:val>
                                                <p:strVal val="#ppt_x"/>
                                              </p:val>
                                            </p:tav>
                                          </p:tavLst>
                                        </p:anim>
                                        <p:anim calcmode="lin" valueType="num" p14:bounceEnd="77000">
                                          <p:cBhvr additive="base">
                                            <p:cTn id="8" dur="10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par>
                              <p:cTn id="9" fill="hold">
                                <p:stCondLst>
                                  <p:cond delay="1000"/>
                                </p:stCondLst>
                                <p:childTnLst>
                                  <p:par>
                                    <p:cTn id="10" presetID="18" presetClass="entr" presetSubtype="6" fill="hold" nodeType="after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strips(downRight)">
                                          <p:cBhvr>
                                            <p:cTn id="12" dur="500"/>
                                            <p:tgtEl>
                                              <p:spTgt spid="24"/>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par>
                                    <p:cTn id="13" presetID="18" presetClass="entr" presetSubtype="6"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strips(downRight)">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1" name="whoosh.wav"/>
                                            </p:tgtEl>
                                          </p:cMediaNode>
                                        </p:audio>
                                      </p:subTnLst>
                                    </p:cTn>
                                  </p:par>
                                </p:childTnLst>
                              </p:cTn>
                            </p:par>
                            <p:par>
                              <p:cTn id="9" fill="hold">
                                <p:stCondLst>
                                  <p:cond delay="1000"/>
                                </p:stCondLst>
                                <p:childTnLst>
                                  <p:par>
                                    <p:cTn id="10" presetID="18" presetClass="entr" presetSubtype="6" fill="hold" nodeType="after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strips(downRight)">
                                          <p:cBhvr>
                                            <p:cTn id="12" dur="500"/>
                                            <p:tgtEl>
                                              <p:spTgt spid="24"/>
                                            </p:tgtEl>
                                          </p:cBhvr>
                                        </p:animEffect>
                                      </p:childTnLst>
                                      <p:subTnLst>
                                        <p:audio>
                                          <p:cMediaNode>
                                            <p:cTn display="0" masterRel="sameClick">
                                              <p:stCondLst>
                                                <p:cond evt="begin" delay="0">
                                                  <p:tn val="10"/>
                                                </p:cond>
                                              </p:stCondLst>
                                              <p:endCondLst>
                                                <p:cond evt="onStopAudio" delay="0">
                                                  <p:tgtEl>
                                                    <p:sldTgt/>
                                                  </p:tgtEl>
                                                </p:cond>
                                              </p:endCondLst>
                                            </p:cTn>
                                            <p:tgtEl>
                                              <p:sndTgt r:embed="rId12" name="chimes.wav"/>
                                            </p:tgtEl>
                                          </p:cMediaNode>
                                        </p:audio>
                                      </p:subTnLst>
                                    </p:cTn>
                                  </p:par>
                                  <p:par>
                                    <p:cTn id="13" presetID="18" presetClass="entr" presetSubtype="6"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strips(downRight)">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94CDF9B6-8788-F2C6-7AC6-53B1E13D3EA6}"/>
              </a:ext>
            </a:extLst>
          </p:cNvPr>
          <p:cNvGrpSpPr/>
          <p:nvPr/>
        </p:nvGrpSpPr>
        <p:grpSpPr>
          <a:xfrm>
            <a:off x="3787310" y="2295113"/>
            <a:ext cx="5766947" cy="2797480"/>
            <a:chOff x="6095999" y="3156281"/>
            <a:chExt cx="5766947" cy="2797480"/>
          </a:xfrm>
        </p:grpSpPr>
        <p:sp>
          <p:nvSpPr>
            <p:cNvPr id="10" name="Rectangle: Rounded Corners 9">
              <a:extLst>
                <a:ext uri="{FF2B5EF4-FFF2-40B4-BE49-F238E27FC236}">
                  <a16:creationId xmlns:a16="http://schemas.microsoft.com/office/drawing/2014/main" id="{D40D332F-64D1-94FE-F523-EC881963A854}"/>
                </a:ext>
              </a:extLst>
            </p:cNvPr>
            <p:cNvSpPr/>
            <p:nvPr/>
          </p:nvSpPr>
          <p:spPr>
            <a:xfrm>
              <a:off x="6095999" y="3789681"/>
              <a:ext cx="5766947" cy="2164080"/>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600" b="0" i="0" u="none" strike="noStrike" kern="1200" cap="none" spc="0" normalizeH="0" baseline="0" noProof="0">
                  <a:ln>
                    <a:noFill/>
                  </a:ln>
                  <a:solidFill>
                    <a:srgbClr val="000000"/>
                  </a:solidFill>
                  <a:effectLst/>
                  <a:uLnTx/>
                  <a:uFillTx/>
                  <a:latin typeface="UTM Duepuntozero" panose="02040603050506020204" pitchFamily="18" charset="0"/>
                  <a:ea typeface="+mn-ea"/>
                  <a:cs typeface="+mn-cs"/>
                </a:rPr>
                <a:t> 1. Đọc đúng.</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600" b="0" i="0" u="none" strike="noStrike" kern="1200" cap="none" spc="0" normalizeH="0" baseline="0" noProof="0">
                  <a:ln>
                    <a:noFill/>
                  </a:ln>
                  <a:solidFill>
                    <a:srgbClr val="000000"/>
                  </a:solidFill>
                  <a:effectLst/>
                  <a:uLnTx/>
                  <a:uFillTx/>
                  <a:latin typeface="UTM Duepuntozero" panose="02040603050506020204" pitchFamily="18" charset="0"/>
                  <a:ea typeface="+mn-ea"/>
                  <a:cs typeface="+mn-cs"/>
                </a:rPr>
                <a:t>2. Đọc to, rõ.</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600" b="0" i="0" u="none" strike="noStrike" kern="1200" cap="none" spc="0" normalizeH="0" baseline="0" noProof="0">
                  <a:ln>
                    <a:noFill/>
                  </a:ln>
                  <a:solidFill>
                    <a:srgbClr val="000000"/>
                  </a:solidFill>
                  <a:effectLst/>
                  <a:uLnTx/>
                  <a:uFillTx/>
                  <a:latin typeface="UTM Duepuntozero" panose="02040603050506020204" pitchFamily="18" charset="0"/>
                  <a:ea typeface="+mn-ea"/>
                  <a:cs typeface="+mn-cs"/>
                </a:rPr>
                <a:t>3. Ngắt, nghỉ đúng chỗ.</a:t>
              </a:r>
              <a:endParaRPr kumimoji="0" lang="vi-VN" sz="36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nvGrpSpPr>
            <p:cNvPr id="11" name="Group 10">
              <a:extLst>
                <a:ext uri="{FF2B5EF4-FFF2-40B4-BE49-F238E27FC236}">
                  <a16:creationId xmlns:a16="http://schemas.microsoft.com/office/drawing/2014/main" id="{F9267DF3-00A7-2B07-F5DC-3CC0861C8721}"/>
                </a:ext>
              </a:extLst>
            </p:cNvPr>
            <p:cNvGrpSpPr/>
            <p:nvPr/>
          </p:nvGrpSpPr>
          <p:grpSpPr>
            <a:xfrm>
              <a:off x="8361444" y="4116552"/>
              <a:ext cx="1583311" cy="469963"/>
              <a:chOff x="3190408" y="4309039"/>
              <a:chExt cx="1583311" cy="469963"/>
            </a:xfrm>
          </p:grpSpPr>
          <p:pic>
            <p:nvPicPr>
              <p:cNvPr id="21" name="Picture 20">
                <a:extLst>
                  <a:ext uri="{FF2B5EF4-FFF2-40B4-BE49-F238E27FC236}">
                    <a16:creationId xmlns:a16="http://schemas.microsoft.com/office/drawing/2014/main" id="{C144E8AE-106B-A829-4D03-05A35FA03839}"/>
                  </a:ext>
                </a:extLst>
              </p:cNvPr>
              <p:cNvPicPr>
                <a:picLocks noChangeAspect="1"/>
              </p:cNvPicPr>
              <p:nvPr/>
            </p:nvPicPr>
            <p:blipFill>
              <a:blip r:embed="rId4"/>
              <a:stretch>
                <a:fillRect/>
              </a:stretch>
            </p:blipFill>
            <p:spPr>
              <a:xfrm>
                <a:off x="3747082" y="4309039"/>
                <a:ext cx="469963" cy="469963"/>
              </a:xfrm>
              <a:prstGeom prst="rect">
                <a:avLst/>
              </a:prstGeom>
            </p:spPr>
          </p:pic>
          <p:pic>
            <p:nvPicPr>
              <p:cNvPr id="22" name="Picture 21">
                <a:extLst>
                  <a:ext uri="{FF2B5EF4-FFF2-40B4-BE49-F238E27FC236}">
                    <a16:creationId xmlns:a16="http://schemas.microsoft.com/office/drawing/2014/main" id="{6604E20C-344A-D77D-BECC-1B9480C16F36}"/>
                  </a:ext>
                </a:extLst>
              </p:cNvPr>
              <p:cNvPicPr>
                <a:picLocks noChangeAspect="1"/>
              </p:cNvPicPr>
              <p:nvPr/>
            </p:nvPicPr>
            <p:blipFill>
              <a:blip r:embed="rId5"/>
              <a:stretch>
                <a:fillRect/>
              </a:stretch>
            </p:blipFill>
            <p:spPr>
              <a:xfrm>
                <a:off x="3190408" y="4309039"/>
                <a:ext cx="469963" cy="469963"/>
              </a:xfrm>
              <a:prstGeom prst="rect">
                <a:avLst/>
              </a:prstGeom>
            </p:spPr>
          </p:pic>
          <p:pic>
            <p:nvPicPr>
              <p:cNvPr id="23" name="Picture 22">
                <a:extLst>
                  <a:ext uri="{FF2B5EF4-FFF2-40B4-BE49-F238E27FC236}">
                    <a16:creationId xmlns:a16="http://schemas.microsoft.com/office/drawing/2014/main" id="{C31463D9-AA69-FEAC-679A-0B795A2E4DB5}"/>
                  </a:ext>
                </a:extLst>
              </p:cNvPr>
              <p:cNvPicPr>
                <a:picLocks noChangeAspect="1"/>
              </p:cNvPicPr>
              <p:nvPr/>
            </p:nvPicPr>
            <p:blipFill>
              <a:blip r:embed="rId6"/>
              <a:stretch>
                <a:fillRect/>
              </a:stretch>
            </p:blipFill>
            <p:spPr>
              <a:xfrm>
                <a:off x="4303756" y="4309039"/>
                <a:ext cx="469963" cy="469963"/>
              </a:xfrm>
              <a:prstGeom prst="rect">
                <a:avLst/>
              </a:prstGeom>
            </p:spPr>
          </p:pic>
        </p:grpSp>
        <p:grpSp>
          <p:nvGrpSpPr>
            <p:cNvPr id="12" name="Group 11">
              <a:extLst>
                <a:ext uri="{FF2B5EF4-FFF2-40B4-BE49-F238E27FC236}">
                  <a16:creationId xmlns:a16="http://schemas.microsoft.com/office/drawing/2014/main" id="{8434C45A-7150-41F8-1C77-FCD23BC83837}"/>
                </a:ext>
              </a:extLst>
            </p:cNvPr>
            <p:cNvGrpSpPr/>
            <p:nvPr/>
          </p:nvGrpSpPr>
          <p:grpSpPr>
            <a:xfrm>
              <a:off x="8468135" y="4692277"/>
              <a:ext cx="1583311" cy="469963"/>
              <a:chOff x="3190408" y="4309039"/>
              <a:chExt cx="1583311" cy="469963"/>
            </a:xfrm>
          </p:grpSpPr>
          <p:pic>
            <p:nvPicPr>
              <p:cNvPr id="18" name="Picture 17">
                <a:extLst>
                  <a:ext uri="{FF2B5EF4-FFF2-40B4-BE49-F238E27FC236}">
                    <a16:creationId xmlns:a16="http://schemas.microsoft.com/office/drawing/2014/main" id="{A1EFFAE3-DBC4-B976-FB64-406F812C9267}"/>
                  </a:ext>
                </a:extLst>
              </p:cNvPr>
              <p:cNvPicPr>
                <a:picLocks noChangeAspect="1"/>
              </p:cNvPicPr>
              <p:nvPr/>
            </p:nvPicPr>
            <p:blipFill>
              <a:blip r:embed="rId4"/>
              <a:stretch>
                <a:fillRect/>
              </a:stretch>
            </p:blipFill>
            <p:spPr>
              <a:xfrm>
                <a:off x="3747082" y="4309039"/>
                <a:ext cx="469963" cy="469963"/>
              </a:xfrm>
              <a:prstGeom prst="rect">
                <a:avLst/>
              </a:prstGeom>
            </p:spPr>
          </p:pic>
          <p:pic>
            <p:nvPicPr>
              <p:cNvPr id="19" name="Picture 18">
                <a:extLst>
                  <a:ext uri="{FF2B5EF4-FFF2-40B4-BE49-F238E27FC236}">
                    <a16:creationId xmlns:a16="http://schemas.microsoft.com/office/drawing/2014/main" id="{5039EA55-F1AA-FF95-1B7D-A71B08438963}"/>
                  </a:ext>
                </a:extLst>
              </p:cNvPr>
              <p:cNvPicPr>
                <a:picLocks noChangeAspect="1"/>
              </p:cNvPicPr>
              <p:nvPr/>
            </p:nvPicPr>
            <p:blipFill>
              <a:blip r:embed="rId5"/>
              <a:stretch>
                <a:fillRect/>
              </a:stretch>
            </p:blipFill>
            <p:spPr>
              <a:xfrm>
                <a:off x="3190408" y="4309039"/>
                <a:ext cx="469963" cy="469963"/>
              </a:xfrm>
              <a:prstGeom prst="rect">
                <a:avLst/>
              </a:prstGeom>
            </p:spPr>
          </p:pic>
          <p:pic>
            <p:nvPicPr>
              <p:cNvPr id="20" name="Picture 19">
                <a:extLst>
                  <a:ext uri="{FF2B5EF4-FFF2-40B4-BE49-F238E27FC236}">
                    <a16:creationId xmlns:a16="http://schemas.microsoft.com/office/drawing/2014/main" id="{E84FA3DE-9D56-9B6F-8C11-19A1FFA8FCF4}"/>
                  </a:ext>
                </a:extLst>
              </p:cNvPr>
              <p:cNvPicPr>
                <a:picLocks noChangeAspect="1"/>
              </p:cNvPicPr>
              <p:nvPr/>
            </p:nvPicPr>
            <p:blipFill>
              <a:blip r:embed="rId6"/>
              <a:stretch>
                <a:fillRect/>
              </a:stretch>
            </p:blipFill>
            <p:spPr>
              <a:xfrm>
                <a:off x="4303756" y="4309039"/>
                <a:ext cx="469963" cy="469963"/>
              </a:xfrm>
              <a:prstGeom prst="rect">
                <a:avLst/>
              </a:prstGeom>
            </p:spPr>
          </p:pic>
        </p:grpSp>
        <p:grpSp>
          <p:nvGrpSpPr>
            <p:cNvPr id="13" name="Group 12">
              <a:extLst>
                <a:ext uri="{FF2B5EF4-FFF2-40B4-BE49-F238E27FC236}">
                  <a16:creationId xmlns:a16="http://schemas.microsoft.com/office/drawing/2014/main" id="{7416317C-CC40-51F1-7BA0-8BC875E09975}"/>
                </a:ext>
              </a:extLst>
            </p:cNvPr>
            <p:cNvGrpSpPr/>
            <p:nvPr/>
          </p:nvGrpSpPr>
          <p:grpSpPr>
            <a:xfrm>
              <a:off x="10062791" y="5190177"/>
              <a:ext cx="1583311" cy="469963"/>
              <a:chOff x="3260680" y="4221054"/>
              <a:chExt cx="1583311" cy="469963"/>
            </a:xfrm>
          </p:grpSpPr>
          <p:pic>
            <p:nvPicPr>
              <p:cNvPr id="15" name="Picture 14">
                <a:extLst>
                  <a:ext uri="{FF2B5EF4-FFF2-40B4-BE49-F238E27FC236}">
                    <a16:creationId xmlns:a16="http://schemas.microsoft.com/office/drawing/2014/main" id="{9F459024-A3C9-6AD6-C77C-4A9B159611BA}"/>
                  </a:ext>
                </a:extLst>
              </p:cNvPr>
              <p:cNvPicPr>
                <a:picLocks noChangeAspect="1"/>
              </p:cNvPicPr>
              <p:nvPr/>
            </p:nvPicPr>
            <p:blipFill>
              <a:blip r:embed="rId4"/>
              <a:stretch>
                <a:fillRect/>
              </a:stretch>
            </p:blipFill>
            <p:spPr>
              <a:xfrm>
                <a:off x="3817354" y="4221054"/>
                <a:ext cx="469963" cy="469963"/>
              </a:xfrm>
              <a:prstGeom prst="rect">
                <a:avLst/>
              </a:prstGeom>
            </p:spPr>
          </p:pic>
          <p:pic>
            <p:nvPicPr>
              <p:cNvPr id="16" name="Picture 15">
                <a:extLst>
                  <a:ext uri="{FF2B5EF4-FFF2-40B4-BE49-F238E27FC236}">
                    <a16:creationId xmlns:a16="http://schemas.microsoft.com/office/drawing/2014/main" id="{01EBAB74-7CBE-9B42-841A-274C37C3C3EE}"/>
                  </a:ext>
                </a:extLst>
              </p:cNvPr>
              <p:cNvPicPr>
                <a:picLocks noChangeAspect="1"/>
              </p:cNvPicPr>
              <p:nvPr/>
            </p:nvPicPr>
            <p:blipFill>
              <a:blip r:embed="rId5"/>
              <a:stretch>
                <a:fillRect/>
              </a:stretch>
            </p:blipFill>
            <p:spPr>
              <a:xfrm>
                <a:off x="3260680" y="4221054"/>
                <a:ext cx="469963" cy="469963"/>
              </a:xfrm>
              <a:prstGeom prst="rect">
                <a:avLst/>
              </a:prstGeom>
            </p:spPr>
          </p:pic>
          <p:pic>
            <p:nvPicPr>
              <p:cNvPr id="17" name="Picture 16">
                <a:extLst>
                  <a:ext uri="{FF2B5EF4-FFF2-40B4-BE49-F238E27FC236}">
                    <a16:creationId xmlns:a16="http://schemas.microsoft.com/office/drawing/2014/main" id="{28827EDB-0237-B56E-CD99-4666A19FAFAF}"/>
                  </a:ext>
                </a:extLst>
              </p:cNvPr>
              <p:cNvPicPr>
                <a:picLocks noChangeAspect="1"/>
              </p:cNvPicPr>
              <p:nvPr/>
            </p:nvPicPr>
            <p:blipFill>
              <a:blip r:embed="rId6"/>
              <a:stretch>
                <a:fillRect/>
              </a:stretch>
            </p:blipFill>
            <p:spPr>
              <a:xfrm>
                <a:off x="4374028" y="4221054"/>
                <a:ext cx="469963" cy="469963"/>
              </a:xfrm>
              <a:prstGeom prst="rect">
                <a:avLst/>
              </a:prstGeom>
            </p:spPr>
          </p:pic>
        </p:grpSp>
        <p:sp>
          <p:nvSpPr>
            <p:cNvPr id="14" name="Rectangle: Rounded Corners 13">
              <a:extLst>
                <a:ext uri="{FF2B5EF4-FFF2-40B4-BE49-F238E27FC236}">
                  <a16:creationId xmlns:a16="http://schemas.microsoft.com/office/drawing/2014/main" id="{DA63F17C-9522-9503-3375-FC0154C01F47}"/>
                </a:ext>
              </a:extLst>
            </p:cNvPr>
            <p:cNvSpPr/>
            <p:nvPr/>
          </p:nvSpPr>
          <p:spPr>
            <a:xfrm>
              <a:off x="6668758" y="3156281"/>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rPr>
                <a:t>Tiêu</a:t>
              </a:r>
              <a:r>
                <a:rPr kumimoji="0" lang="en-US" sz="4800" b="1" i="0" u="none" strike="noStrike" kern="1200" cap="none" spc="0" normalizeH="0" baseline="0" noProof="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rPr>
                <a:t> chí đánh giá</a:t>
              </a:r>
              <a:endPar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endParaRPr>
            </a:p>
          </p:txBody>
        </p:sp>
      </p:grpSp>
      <p:grpSp>
        <p:nvGrpSpPr>
          <p:cNvPr id="2" name="Group 1">
            <a:extLst>
              <a:ext uri="{FF2B5EF4-FFF2-40B4-BE49-F238E27FC236}">
                <a16:creationId xmlns:a16="http://schemas.microsoft.com/office/drawing/2014/main" id="{AA5662E7-95EF-59DA-696F-D0CE23884CB2}"/>
              </a:ext>
            </a:extLst>
          </p:cNvPr>
          <p:cNvGrpSpPr/>
          <p:nvPr/>
        </p:nvGrpSpPr>
        <p:grpSpPr>
          <a:xfrm>
            <a:off x="147132" y="748094"/>
            <a:ext cx="12044868" cy="1187511"/>
            <a:chOff x="730330" y="1659747"/>
            <a:chExt cx="16855913" cy="1187511"/>
          </a:xfrm>
        </p:grpSpPr>
        <p:sp>
          <p:nvSpPr>
            <p:cNvPr id="3" name="TextBox 2">
              <a:extLst>
                <a:ext uri="{FF2B5EF4-FFF2-40B4-BE49-F238E27FC236}">
                  <a16:creationId xmlns:a16="http://schemas.microsoft.com/office/drawing/2014/main" id="{DADE8649-7563-B94B-A751-29F005850DBD}"/>
                </a:ext>
              </a:extLst>
            </p:cNvPr>
            <p:cNvSpPr txBox="1"/>
            <p:nvPr/>
          </p:nvSpPr>
          <p:spPr>
            <a:xfrm>
              <a:off x="730330" y="1669820"/>
              <a:ext cx="16855913" cy="1177438"/>
            </a:xfrm>
            <a:prstGeom prst="rect">
              <a:avLst/>
            </a:prstGeom>
            <a:noFill/>
          </p:spPr>
          <p:txBody>
            <a:bodyPr wrap="square">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8800" b="1" i="0" u="none" strike="noStrike" kern="1200" cap="none" spc="0" normalizeH="0" baseline="0" noProof="0">
                  <a:ln w="200025">
                    <a:solidFill>
                      <a:prstClr val="white"/>
                    </a:solidFill>
                    <a:prstDash val="solid"/>
                  </a:ln>
                  <a:solidFill>
                    <a:prstClr val="white"/>
                  </a:solidFill>
                  <a:effectLst>
                    <a:outerShdw blurRad="50800" dist="38100" dir="5400000" algn="t" rotWithShape="0">
                      <a:prstClr val="black">
                        <a:alpha val="40000"/>
                      </a:prstClr>
                    </a:outerShdw>
                  </a:effectLst>
                  <a:uLnTx/>
                  <a:uFillTx/>
                  <a:latin typeface="LNTH-LuoLuoNotangYuanTi 1" pitchFamily="2" charset="-128"/>
                  <a:ea typeface="LNTH-LuoLuoNotangYuanTi 1" pitchFamily="2" charset="-128"/>
                  <a:cs typeface="LNTH-LuoLuoNotangYuanTi 1" pitchFamily="2" charset="-128"/>
                </a:rPr>
                <a:t>THI ĐUA ĐỌC TRƯỚC LỚP</a:t>
              </a:r>
              <a:endParaRPr kumimoji="0" lang="en-US" sz="8800" b="1" i="0" u="none" strike="noStrike" kern="1200" cap="none" spc="0" normalizeH="0" baseline="0" noProof="0" dirty="0">
                <a:ln w="200025">
                  <a:solidFill>
                    <a:prstClr val="white"/>
                  </a:solidFill>
                  <a:prstDash val="solid"/>
                </a:ln>
                <a:solidFill>
                  <a:prstClr val="white"/>
                </a:solidFill>
                <a:effectLst>
                  <a:outerShdw blurRad="50800" dist="38100" dir="5400000" algn="t" rotWithShape="0">
                    <a:prstClr val="black">
                      <a:alpha val="40000"/>
                    </a:prstClr>
                  </a:outerShdw>
                </a:effectLst>
                <a:uLnTx/>
                <a:uFillTx/>
                <a:latin typeface="LNTH-LuoLuoNotangYuanTi 1" pitchFamily="2" charset="-128"/>
                <a:ea typeface="LNTH-LuoLuoNotangYuanTi 1" pitchFamily="2" charset="-128"/>
                <a:cs typeface="LNTH-LuoLuoNotangYuanTi 1" pitchFamily="2" charset="-128"/>
              </a:endParaRPr>
            </a:p>
          </p:txBody>
        </p:sp>
        <p:sp>
          <p:nvSpPr>
            <p:cNvPr id="32" name="TextBox 31">
              <a:extLst>
                <a:ext uri="{FF2B5EF4-FFF2-40B4-BE49-F238E27FC236}">
                  <a16:creationId xmlns:a16="http://schemas.microsoft.com/office/drawing/2014/main" id="{9BC7140C-457F-FE69-3512-0F781F8ACF26}"/>
                </a:ext>
              </a:extLst>
            </p:cNvPr>
            <p:cNvSpPr txBox="1"/>
            <p:nvPr/>
          </p:nvSpPr>
          <p:spPr>
            <a:xfrm>
              <a:off x="730330" y="1659747"/>
              <a:ext cx="16855913" cy="1177438"/>
            </a:xfrm>
            <a:prstGeom prst="rect">
              <a:avLst/>
            </a:prstGeom>
            <a:noFill/>
          </p:spPr>
          <p:txBody>
            <a:bodyPr wrap="square">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88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T</a:t>
              </a:r>
              <a:r>
                <a:rPr kumimoji="0" lang="en-US" sz="88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H</a:t>
              </a:r>
              <a:r>
                <a:rPr kumimoji="0" lang="en-US" sz="8800" b="1" i="0" u="none" strike="noStrike" kern="1200" cap="none" spc="0" normalizeH="0" baseline="0" noProof="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I </a:t>
              </a:r>
              <a:r>
                <a:rPr kumimoji="0" lang="en-US" sz="88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Đ</a:t>
              </a:r>
              <a:r>
                <a:rPr kumimoji="0" lang="en-US" sz="88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U</a:t>
              </a:r>
              <a:r>
                <a:rPr kumimoji="0" lang="en-US" sz="88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A</a:t>
              </a:r>
              <a:r>
                <a:rPr kumimoji="0" lang="en-US" sz="8800" b="1" i="0" u="none" strike="noStrike" kern="1200" cap="none" spc="0" normalizeH="0" baseline="0" noProof="0">
                  <a:ln w="19050">
                    <a:solidFill>
                      <a:srgbClr val="002060"/>
                    </a:solidFill>
                    <a:prstDash val="solid"/>
                  </a:ln>
                  <a:solidFill>
                    <a:srgbClr val="5B9BD5"/>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 </a:t>
              </a:r>
              <a:r>
                <a:rPr kumimoji="0" lang="en-US" sz="8800" b="1" i="0" u="none" strike="noStrike" kern="1200" cap="none" spc="0" normalizeH="0" baseline="0" noProof="0">
                  <a:ln w="19050">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Đ</a:t>
              </a:r>
              <a:r>
                <a:rPr kumimoji="0" lang="en-US" sz="88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Ọ</a:t>
              </a:r>
              <a:r>
                <a:rPr kumimoji="0" lang="en-US" sz="88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C</a:t>
              </a:r>
              <a:r>
                <a:rPr kumimoji="0" lang="en-US" sz="8800" b="1" i="0" u="none" strike="noStrike" kern="1200" cap="none" spc="0" normalizeH="0" baseline="0" noProof="0">
                  <a:ln w="19050">
                    <a:solidFill>
                      <a:srgbClr val="002060"/>
                    </a:solidFill>
                    <a:prstDash val="solid"/>
                  </a:ln>
                  <a:solidFill>
                    <a:srgbClr val="5B9BD5"/>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 </a:t>
              </a:r>
              <a:r>
                <a:rPr kumimoji="0" lang="en-US" sz="88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T</a:t>
              </a:r>
              <a:r>
                <a:rPr kumimoji="0" lang="en-US" sz="88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R</a:t>
              </a:r>
              <a:r>
                <a:rPr kumimoji="0" lang="en-US" sz="88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Ư</a:t>
              </a:r>
              <a:r>
                <a:rPr kumimoji="0" lang="en-US" sz="88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Ớ</a:t>
              </a:r>
              <a:r>
                <a:rPr kumimoji="0" lang="en-US" sz="8800" b="1" i="0" u="none" strike="noStrike" kern="1200" cap="none" spc="0" normalizeH="0" baseline="0" noProof="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C</a:t>
              </a:r>
              <a:r>
                <a:rPr kumimoji="0" lang="en-US" sz="88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 </a:t>
              </a:r>
              <a:r>
                <a:rPr kumimoji="0" lang="en-US" sz="88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L</a:t>
              </a:r>
              <a:r>
                <a:rPr kumimoji="0" lang="en-US" sz="88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Ớ</a:t>
              </a:r>
              <a:r>
                <a:rPr kumimoji="0" lang="en-US" sz="88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P</a:t>
              </a:r>
              <a:endParaRPr kumimoji="0" lang="en-US" sz="8800" b="1" i="0" u="none" strike="noStrike" kern="1200" cap="none" spc="0" normalizeH="0" baseline="0" noProof="0" dirty="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endParaRPr>
            </a:p>
          </p:txBody>
        </p:sp>
      </p:grpSp>
      <p:pic>
        <p:nvPicPr>
          <p:cNvPr id="36" name="Picture 19">
            <a:extLst>
              <a:ext uri="{FF2B5EF4-FFF2-40B4-BE49-F238E27FC236}">
                <a16:creationId xmlns:a16="http://schemas.microsoft.com/office/drawing/2014/main" id="{9864C828-E325-AEBB-E5B1-6E3ECE1B4383}"/>
              </a:ext>
            </a:extLst>
          </p:cNvPr>
          <p:cNvPicPr>
            <a:picLocks noChangeAspect="1"/>
          </p:cNvPicPr>
          <p:nvPr/>
        </p:nvPicPr>
        <p:blipFill>
          <a:blip r:embed="rId7"/>
          <a:srcRect/>
          <a:stretch>
            <a:fillRect/>
          </a:stretch>
        </p:blipFill>
        <p:spPr>
          <a:xfrm>
            <a:off x="1946798" y="2850165"/>
            <a:ext cx="1815577" cy="3842491"/>
          </a:xfrm>
          <a:prstGeom prst="rect">
            <a:avLst/>
          </a:prstGeom>
        </p:spPr>
      </p:pic>
      <p:pic>
        <p:nvPicPr>
          <p:cNvPr id="37" name="Picture 20">
            <a:extLst>
              <a:ext uri="{FF2B5EF4-FFF2-40B4-BE49-F238E27FC236}">
                <a16:creationId xmlns:a16="http://schemas.microsoft.com/office/drawing/2014/main" id="{AE3F4A76-4C3B-87AB-2846-F55641C66D2C}"/>
              </a:ext>
            </a:extLst>
          </p:cNvPr>
          <p:cNvPicPr>
            <a:picLocks noChangeAspect="1"/>
          </p:cNvPicPr>
          <p:nvPr/>
        </p:nvPicPr>
        <p:blipFill>
          <a:blip r:embed="rId8"/>
          <a:srcRect/>
          <a:stretch>
            <a:fillRect/>
          </a:stretch>
        </p:blipFill>
        <p:spPr>
          <a:xfrm>
            <a:off x="262143" y="2877703"/>
            <a:ext cx="1497369" cy="3814953"/>
          </a:xfrm>
          <a:prstGeom prst="rect">
            <a:avLst/>
          </a:prstGeom>
        </p:spPr>
      </p:pic>
    </p:spTree>
    <p:extLst>
      <p:ext uri="{BB962C8B-B14F-4D97-AF65-F5344CB8AC3E}">
        <p14:creationId xmlns:p14="http://schemas.microsoft.com/office/powerpoint/2010/main" val="2335264817"/>
      </p:ext>
    </p:extLst>
  </p:cSld>
  <p:clrMapOvr>
    <a:masterClrMapping/>
  </p:clrMapOvr>
  <p:transition spd="slow">
    <p:randomBar dir="vert"/>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77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77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77000">
                                          <p:cBhvr additive="base">
                                            <p:cTn id="8" dur="100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0"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pic>
        <p:nvPicPr>
          <p:cNvPr id="4" name="Hình ảnh 14" descr="Ảnh có chứa Phim hoạt hình, hình mẫu, phim hoạt hình&#10;&#10;Mô tả được tạo tự động">
            <a:extLst>
              <a:ext uri="{FF2B5EF4-FFF2-40B4-BE49-F238E27FC236}">
                <a16:creationId xmlns:a16="http://schemas.microsoft.com/office/drawing/2014/main" id="{72CBCC93-2ABB-7751-9986-BD64AF558175}"/>
              </a:ext>
            </a:extLst>
          </p:cNvPr>
          <p:cNvPicPr>
            <a:picLocks noChangeAspect="1"/>
          </p:cNvPicPr>
          <p:nvPr/>
        </p:nvPicPr>
        <p:blipFill>
          <a:blip r:embed="rId5"/>
          <a:stretch>
            <a:fillRect/>
          </a:stretch>
        </p:blipFill>
        <p:spPr>
          <a:xfrm>
            <a:off x="3445662" y="2019869"/>
            <a:ext cx="5300673" cy="5290072"/>
          </a:xfrm>
          <a:prstGeom prst="rect">
            <a:avLst/>
          </a:prstGeom>
        </p:spPr>
      </p:pic>
      <p:grpSp>
        <p:nvGrpSpPr>
          <p:cNvPr id="6" name="Group 5">
            <a:extLst>
              <a:ext uri="{FF2B5EF4-FFF2-40B4-BE49-F238E27FC236}">
                <a16:creationId xmlns:a16="http://schemas.microsoft.com/office/drawing/2014/main" id="{682B1D86-F334-2EE2-DFDA-3F6ED1527A09}"/>
              </a:ext>
            </a:extLst>
          </p:cNvPr>
          <p:cNvGrpSpPr/>
          <p:nvPr/>
        </p:nvGrpSpPr>
        <p:grpSpPr>
          <a:xfrm>
            <a:off x="73565" y="330669"/>
            <a:ext cx="12044868" cy="980967"/>
            <a:chOff x="730330" y="1668993"/>
            <a:chExt cx="16855913" cy="980967"/>
          </a:xfrm>
        </p:grpSpPr>
        <p:sp>
          <p:nvSpPr>
            <p:cNvPr id="7" name="TextBox 6">
              <a:extLst>
                <a:ext uri="{FF2B5EF4-FFF2-40B4-BE49-F238E27FC236}">
                  <a16:creationId xmlns:a16="http://schemas.microsoft.com/office/drawing/2014/main" id="{639D39C7-C38C-95AB-A088-598240FE3C9B}"/>
                </a:ext>
              </a:extLst>
            </p:cNvPr>
            <p:cNvSpPr txBox="1"/>
            <p:nvPr/>
          </p:nvSpPr>
          <p:spPr>
            <a:xfrm>
              <a:off x="730330" y="1669820"/>
              <a:ext cx="16855913" cy="980140"/>
            </a:xfrm>
            <a:prstGeom prst="rect">
              <a:avLst/>
            </a:prstGeom>
            <a:noFill/>
          </p:spPr>
          <p:txBody>
            <a:bodyPr wrap="square">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7200" b="1" i="0" u="none" strike="noStrike" kern="1200" cap="none" spc="0" normalizeH="0" baseline="0" noProof="0">
                  <a:ln w="200025">
                    <a:solidFill>
                      <a:prstClr val="white"/>
                    </a:solidFill>
                    <a:prstDash val="solid"/>
                  </a:ln>
                  <a:solidFill>
                    <a:prstClr val="white"/>
                  </a:solidFill>
                  <a:effectLst>
                    <a:outerShdw blurRad="50800" dist="38100" dir="5400000" algn="t" rotWithShape="0">
                      <a:prstClr val="black">
                        <a:alpha val="40000"/>
                      </a:prstClr>
                    </a:outerShdw>
                  </a:effectLst>
                  <a:uLnTx/>
                  <a:uFillTx/>
                  <a:latin typeface="LNTH-LuoLuoNotangYuanTi 1" pitchFamily="2" charset="-128"/>
                  <a:ea typeface="LNTH-LuoLuoNotangYuanTi 1" pitchFamily="2" charset="-128"/>
                  <a:cs typeface="LNTH-LuoLuoNotangYuanTi 1" pitchFamily="2" charset="-128"/>
                </a:rPr>
                <a:t>BÌNH CHỌN NHÓM ĐỌC TỐT NHẤT</a:t>
              </a:r>
              <a:endParaRPr kumimoji="0" lang="en-US" sz="7200" b="1" i="0" u="none" strike="noStrike" kern="1200" cap="none" spc="0" normalizeH="0" baseline="0" noProof="0" dirty="0">
                <a:ln w="200025">
                  <a:solidFill>
                    <a:prstClr val="white"/>
                  </a:solidFill>
                  <a:prstDash val="solid"/>
                </a:ln>
                <a:solidFill>
                  <a:prstClr val="white"/>
                </a:solidFill>
                <a:effectLst>
                  <a:outerShdw blurRad="50800" dist="38100" dir="5400000" algn="t" rotWithShape="0">
                    <a:prstClr val="black">
                      <a:alpha val="40000"/>
                    </a:prstClr>
                  </a:outerShdw>
                </a:effectLst>
                <a:uLnTx/>
                <a:uFillTx/>
                <a:latin typeface="LNTH-LuoLuoNotangYuanTi 1" pitchFamily="2" charset="-128"/>
                <a:ea typeface="LNTH-LuoLuoNotangYuanTi 1" pitchFamily="2" charset="-128"/>
                <a:cs typeface="LNTH-LuoLuoNotangYuanTi 1" pitchFamily="2" charset="-128"/>
              </a:endParaRPr>
            </a:p>
          </p:txBody>
        </p:sp>
        <p:sp>
          <p:nvSpPr>
            <p:cNvPr id="8" name="TextBox 7">
              <a:extLst>
                <a:ext uri="{FF2B5EF4-FFF2-40B4-BE49-F238E27FC236}">
                  <a16:creationId xmlns:a16="http://schemas.microsoft.com/office/drawing/2014/main" id="{C201A9B5-F6AD-DC1C-7BB9-FB8E589C4B6E}"/>
                </a:ext>
              </a:extLst>
            </p:cNvPr>
            <p:cNvSpPr txBox="1"/>
            <p:nvPr/>
          </p:nvSpPr>
          <p:spPr>
            <a:xfrm>
              <a:off x="730330" y="1668993"/>
              <a:ext cx="16855913" cy="980140"/>
            </a:xfrm>
            <a:prstGeom prst="rect">
              <a:avLst/>
            </a:prstGeom>
            <a:noFill/>
          </p:spPr>
          <p:txBody>
            <a:bodyPr wrap="square">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72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B</a:t>
              </a:r>
              <a:r>
                <a:rPr kumimoji="0" lang="en-US" sz="72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Ì</a:t>
              </a:r>
              <a:r>
                <a:rPr kumimoji="0" lang="en-US" sz="7200" b="1" i="0" u="none" strike="noStrike" kern="1200" cap="none" spc="0" normalizeH="0" baseline="0" noProof="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N</a:t>
              </a:r>
              <a:r>
                <a:rPr kumimoji="0" lang="en-US" sz="72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H </a:t>
              </a:r>
              <a:r>
                <a:rPr kumimoji="0" lang="en-US" sz="72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C</a:t>
              </a:r>
              <a:r>
                <a:rPr kumimoji="0" lang="en-US" sz="7200" b="1" i="0" u="none" strike="noStrike" kern="1200" cap="none" spc="0" normalizeH="0" baseline="0" noProof="0">
                  <a:ln w="19050">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H</a:t>
              </a:r>
              <a:r>
                <a:rPr kumimoji="0" lang="en-US" sz="72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Ọ</a:t>
              </a:r>
              <a:r>
                <a:rPr kumimoji="0" lang="en-US" sz="72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N</a:t>
              </a:r>
              <a:r>
                <a:rPr kumimoji="0" lang="en-US" sz="7200" b="1" i="0" u="none" strike="noStrike" kern="1200" cap="none" spc="0" normalizeH="0" baseline="0" noProof="0">
                  <a:ln w="19050">
                    <a:solidFill>
                      <a:srgbClr val="002060"/>
                    </a:solidFill>
                    <a:prstDash val="solid"/>
                  </a:ln>
                  <a:solidFill>
                    <a:srgbClr val="5B9BD5"/>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 </a:t>
              </a:r>
              <a:r>
                <a:rPr kumimoji="0" lang="en-US" sz="72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N</a:t>
              </a:r>
              <a:r>
                <a:rPr kumimoji="0" lang="en-US" sz="72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H</a:t>
              </a:r>
              <a:r>
                <a:rPr kumimoji="0" lang="en-US" sz="72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Ó</a:t>
              </a:r>
              <a:r>
                <a:rPr kumimoji="0" lang="en-US" sz="72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M </a:t>
              </a:r>
              <a:r>
                <a:rPr kumimoji="0" lang="en-US" sz="7200" b="1" i="0" u="none" strike="noStrike" kern="1200" cap="none" spc="0" normalizeH="0" baseline="0" noProof="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Đ</a:t>
              </a:r>
              <a:r>
                <a:rPr kumimoji="0" lang="en-US" sz="72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Ọ</a:t>
              </a:r>
              <a:r>
                <a:rPr kumimoji="0" lang="en-US" sz="72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C </a:t>
              </a:r>
              <a:r>
                <a:rPr kumimoji="0" lang="en-US" sz="72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T</a:t>
              </a:r>
              <a:r>
                <a:rPr kumimoji="0" lang="en-US" sz="7200" b="1" i="0" u="none" strike="noStrike" kern="1200" cap="none" spc="0" normalizeH="0" baseline="0" noProof="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Ố</a:t>
              </a:r>
              <a:r>
                <a:rPr kumimoji="0" lang="en-US" sz="72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T </a:t>
              </a:r>
              <a:r>
                <a:rPr kumimoji="0" lang="en-US" sz="72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N</a:t>
              </a:r>
              <a:r>
                <a:rPr kumimoji="0" lang="en-US" sz="7200" b="1" i="0" u="none" strike="noStrike" kern="1200" cap="none" spc="0" normalizeH="0" baseline="0" noProof="0">
                  <a:ln w="19050">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H</a:t>
              </a:r>
              <a:r>
                <a:rPr kumimoji="0" lang="en-US" sz="72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Ấ</a:t>
              </a:r>
              <a:r>
                <a:rPr kumimoji="0" lang="en-US" sz="7200" b="1" i="0" u="none" strike="noStrike" kern="1200" cap="none" spc="0" normalizeH="0" baseline="0" noProof="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T</a:t>
              </a:r>
              <a:endParaRPr kumimoji="0" lang="en-US" sz="7200" b="1" i="0" u="none" strike="noStrike" kern="1200" cap="none" spc="0" normalizeH="0" baseline="0" noProof="0" dirty="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endParaRPr>
            </a:p>
          </p:txBody>
        </p:sp>
      </p:grpSp>
    </p:spTree>
    <p:controls>
      <mc:AlternateContent xmlns:mc="http://schemas.openxmlformats.org/markup-compatibility/2006">
        <mc:Choice xmlns:v="urn:schemas-microsoft-com:vml" Requires="v">
          <p:control name="TextBox1" r:id="rId1" imgW="4851360" imgH="1244520"/>
        </mc:Choice>
        <mc:Fallback>
          <p:control name="TextBox1" r:id="rId1" imgW="4851360" imgH="1244520">
            <p:pic>
              <p:nvPicPr>
                <p:cNvPr id="5" name="TextBox1">
                  <a:extLst>
                    <a:ext uri="{FF2B5EF4-FFF2-40B4-BE49-F238E27FC236}">
                      <a16:creationId xmlns:a16="http://schemas.microsoft.com/office/drawing/2014/main" id="{575D6236-D4E5-F671-9506-8AF76C68BA9C}"/>
                    </a:ext>
                  </a:extLst>
                </p:cNvPr>
                <p:cNvPicPr>
                  <a:picLocks/>
                </p:cNvPicPr>
                <p:nvPr/>
              </p:nvPicPr>
              <p:blipFill>
                <a:blip r:embed="rId6"/>
                <a:stretch>
                  <a:fillRect/>
                </a:stretch>
              </p:blipFill>
              <p:spPr>
                <a:xfrm>
                  <a:off x="3445662" y="1567157"/>
                  <a:ext cx="4850611" cy="1242446"/>
                </a:xfrm>
                <a:prstGeom prst="rect">
                  <a:avLst/>
                </a:prstGeom>
              </p:spPr>
            </p:pic>
          </p:control>
        </mc:Fallback>
      </mc:AlternateContent>
    </p:controls>
    <p:extLst>
      <p:ext uri="{BB962C8B-B14F-4D97-AF65-F5344CB8AC3E}">
        <p14:creationId xmlns:p14="http://schemas.microsoft.com/office/powerpoint/2010/main" val="367886158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4" name="Hình ảnh 25" descr="Ảnh có chứa đồ chơi, LEGO&#10;&#10;Mô tả được tạo tự động">
            <a:extLst>
              <a:ext uri="{FF2B5EF4-FFF2-40B4-BE49-F238E27FC236}">
                <a16:creationId xmlns:a16="http://schemas.microsoft.com/office/drawing/2014/main" id="{8571578B-26C0-20E7-5FC0-68021B60C1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41664" y="2466514"/>
            <a:ext cx="6342857" cy="4247619"/>
          </a:xfrm>
          <a:prstGeom prst="rect">
            <a:avLst/>
          </a:prstGeom>
        </p:spPr>
      </p:pic>
      <p:grpSp>
        <p:nvGrpSpPr>
          <p:cNvPr id="5" name="Group 3">
            <a:extLst>
              <a:ext uri="{FF2B5EF4-FFF2-40B4-BE49-F238E27FC236}">
                <a16:creationId xmlns:a16="http://schemas.microsoft.com/office/drawing/2014/main" id="{88A0675E-E4A8-F33D-F210-3909CD291946}"/>
              </a:ext>
            </a:extLst>
          </p:cNvPr>
          <p:cNvGrpSpPr/>
          <p:nvPr/>
        </p:nvGrpSpPr>
        <p:grpSpPr>
          <a:xfrm>
            <a:off x="1071824" y="154019"/>
            <a:ext cx="10048352" cy="2773289"/>
            <a:chOff x="1071824" y="307643"/>
            <a:chExt cx="10048352" cy="2773289"/>
          </a:xfrm>
        </p:grpSpPr>
        <p:pic>
          <p:nvPicPr>
            <p:cNvPr id="6" name="Picture 12">
              <a:extLst>
                <a:ext uri="{FF2B5EF4-FFF2-40B4-BE49-F238E27FC236}">
                  <a16:creationId xmlns:a16="http://schemas.microsoft.com/office/drawing/2014/main" id="{50CC1266-29BE-3C9A-2470-929DC748FEF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632968" y="2159344"/>
              <a:ext cx="4696391" cy="921588"/>
            </a:xfrm>
            <a:prstGeom prst="rect">
              <a:avLst/>
            </a:prstGeom>
          </p:spPr>
        </p:pic>
        <p:grpSp>
          <p:nvGrpSpPr>
            <p:cNvPr id="7" name="Group 5">
              <a:extLst>
                <a:ext uri="{FF2B5EF4-FFF2-40B4-BE49-F238E27FC236}">
                  <a16:creationId xmlns:a16="http://schemas.microsoft.com/office/drawing/2014/main" id="{AEAD6D17-D1FC-45C2-A643-65335D856DF3}"/>
                </a:ext>
              </a:extLst>
            </p:cNvPr>
            <p:cNvGrpSpPr/>
            <p:nvPr/>
          </p:nvGrpSpPr>
          <p:grpSpPr>
            <a:xfrm>
              <a:off x="1071824" y="307643"/>
              <a:ext cx="10048352" cy="2260234"/>
              <a:chOff x="5250002" y="6585061"/>
              <a:chExt cx="13208091" cy="3264109"/>
            </a:xfrm>
          </p:grpSpPr>
          <p:sp>
            <p:nvSpPr>
              <p:cNvPr id="8" name="TextBox 6">
                <a:extLst>
                  <a:ext uri="{FF2B5EF4-FFF2-40B4-BE49-F238E27FC236}">
                    <a16:creationId xmlns:a16="http://schemas.microsoft.com/office/drawing/2014/main" id="{8B6C0378-CD26-7F13-212B-342C7C5871BA}"/>
                  </a:ext>
                </a:extLst>
              </p:cNvPr>
              <p:cNvSpPr txBox="1"/>
              <p:nvPr/>
            </p:nvSpPr>
            <p:spPr>
              <a:xfrm>
                <a:off x="5250005" y="6585061"/>
                <a:ext cx="13208088" cy="3264109"/>
              </a:xfrm>
              <a:prstGeom prst="rect">
                <a:avLst/>
              </a:prstGeom>
              <a:noFill/>
            </p:spPr>
            <p:txBody>
              <a:bodyPr wrap="square" rtlCol="0">
                <a:spAutoFit/>
              </a:bodyPr>
              <a:lstStyle/>
              <a:p>
                <a:pPr algn="ctr">
                  <a:lnSpc>
                    <a:spcPct val="130000"/>
                  </a:lnSpc>
                </a:pPr>
                <a:r>
                  <a:rPr lang="en-US" sz="11500" b="1">
                    <a:ln w="2762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iCiel Pony" panose="02000000000000000000" pitchFamily="2" charset="0"/>
                  </a:rPr>
                  <a:t>KHỞI ĐỘNG</a:t>
                </a:r>
                <a:endParaRPr lang="en-US" sz="11500" b="1" dirty="0">
                  <a:ln w="2762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iCiel Pony" panose="02000000000000000000" pitchFamily="2" charset="0"/>
                </a:endParaRPr>
              </a:p>
            </p:txBody>
          </p:sp>
          <p:sp>
            <p:nvSpPr>
              <p:cNvPr id="9" name="TextBox 7">
                <a:extLst>
                  <a:ext uri="{FF2B5EF4-FFF2-40B4-BE49-F238E27FC236}">
                    <a16:creationId xmlns:a16="http://schemas.microsoft.com/office/drawing/2014/main" id="{AB27C422-7E82-48ED-5D73-3C851356C783}"/>
                  </a:ext>
                </a:extLst>
              </p:cNvPr>
              <p:cNvSpPr txBox="1"/>
              <p:nvPr/>
            </p:nvSpPr>
            <p:spPr>
              <a:xfrm>
                <a:off x="5250002" y="6585061"/>
                <a:ext cx="13208091" cy="3264109"/>
              </a:xfrm>
              <a:prstGeom prst="rect">
                <a:avLst/>
              </a:prstGeom>
              <a:noFill/>
            </p:spPr>
            <p:txBody>
              <a:bodyPr wrap="square" rtlCol="0">
                <a:spAutoFit/>
              </a:bodyPr>
              <a:lstStyle/>
              <a:p>
                <a:pPr algn="ctr">
                  <a:lnSpc>
                    <a:spcPct val="130000"/>
                  </a:lnSpc>
                </a:pPr>
                <a:r>
                  <a:rPr lang="en-US" sz="115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iCiel Pony" panose="02000000000000000000" pitchFamily="2" charset="0"/>
                  </a:rPr>
                  <a:t>K</a:t>
                </a:r>
                <a:r>
                  <a:rPr lang="en-US" sz="115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iCiel Pony" panose="02000000000000000000" pitchFamily="2" charset="0"/>
                  </a:rPr>
                  <a:t>H</a:t>
                </a:r>
                <a:r>
                  <a:rPr lang="en-US" sz="115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rPr>
                  <a:t>Ở</a:t>
                </a:r>
                <a:r>
                  <a:rPr lang="en-US" sz="115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iCiel Pony" panose="02000000000000000000" pitchFamily="2" charset="0"/>
                  </a:rPr>
                  <a:t>I</a:t>
                </a:r>
                <a:r>
                  <a:rPr lang="en-US" sz="115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iCiel Pony" panose="02000000000000000000" pitchFamily="2" charset="0"/>
                  </a:rPr>
                  <a:t> </a:t>
                </a:r>
                <a:r>
                  <a:rPr lang="en-US" sz="11500" b="1">
                    <a:ln w="19050">
                      <a:solidFill>
                        <a:srgbClr val="002060"/>
                      </a:solidFill>
                      <a:prstDash val="solid"/>
                    </a:ln>
                    <a:solidFill>
                      <a:srgbClr val="FF7C80"/>
                    </a:solidFill>
                    <a:effectLst>
                      <a:outerShdw blurRad="12700" dist="38100" dir="2700000" algn="tl" rotWithShape="0">
                        <a:schemeClr val="accent5">
                          <a:lumMod val="60000"/>
                          <a:lumOff val="40000"/>
                        </a:schemeClr>
                      </a:outerShdw>
                    </a:effectLst>
                    <a:latin typeface="iCiel Pony" panose="02000000000000000000" pitchFamily="2" charset="0"/>
                  </a:rPr>
                  <a:t>Đ</a:t>
                </a:r>
                <a:r>
                  <a:rPr lang="en-US" sz="115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iCiel Pony" panose="02000000000000000000" pitchFamily="2" charset="0"/>
                  </a:rPr>
                  <a:t>Ộ</a:t>
                </a:r>
                <a:r>
                  <a:rPr lang="en-US" sz="115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iCiel Pony" panose="02000000000000000000" pitchFamily="2" charset="0"/>
                  </a:rPr>
                  <a:t>N</a:t>
                </a:r>
                <a:r>
                  <a:rPr lang="en-US" sz="115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iCiel Pony" panose="02000000000000000000" pitchFamily="2" charset="0"/>
                  </a:rPr>
                  <a:t>G</a:t>
                </a:r>
                <a:endParaRPr lang="en-US" sz="11500" b="1" dirty="0">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iCiel Pony" panose="02000000000000000000" pitchFamily="2" charset="0"/>
                </a:endParaRPr>
              </a:p>
            </p:txBody>
          </p:sp>
        </p:grpSp>
      </p:grpSp>
    </p:spTree>
    <p:extLst>
      <p:ext uri="{BB962C8B-B14F-4D97-AF65-F5344CB8AC3E}">
        <p14:creationId xmlns:p14="http://schemas.microsoft.com/office/powerpoint/2010/main" val="40456338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a:extLst>
            <a:ext uri="{FF2B5EF4-FFF2-40B4-BE49-F238E27FC236}">
              <a16:creationId xmlns:a16="http://schemas.microsoft.com/office/drawing/2014/main" id="{BE08EEB0-E8E1-E69C-099A-6A95FD2FF54E}"/>
            </a:ext>
          </a:extLst>
        </p:cNvPr>
        <p:cNvGrpSpPr/>
        <p:nvPr/>
      </p:nvGrpSpPr>
      <p:grpSpPr>
        <a:xfrm>
          <a:off x="0" y="0"/>
          <a:ext cx="0" cy="0"/>
          <a:chOff x="0" y="0"/>
          <a:chExt cx="0" cy="0"/>
        </a:xfrm>
      </p:grpSpPr>
      <p:pic>
        <p:nvPicPr>
          <p:cNvPr id="4" name="Hình ảnh 25" descr="Ảnh có chứa đồ chơi, LEGO&#10;&#10;Mô tả được tạo tự động">
            <a:extLst>
              <a:ext uri="{FF2B5EF4-FFF2-40B4-BE49-F238E27FC236}">
                <a16:creationId xmlns:a16="http://schemas.microsoft.com/office/drawing/2014/main" id="{8B6B6A55-B992-36A3-6C4B-9BB5C07CD3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41664" y="2466514"/>
            <a:ext cx="6342857" cy="4247619"/>
          </a:xfrm>
          <a:prstGeom prst="rect">
            <a:avLst/>
          </a:prstGeom>
        </p:spPr>
      </p:pic>
      <p:pic>
        <p:nvPicPr>
          <p:cNvPr id="6" name="Picture 12">
            <a:extLst>
              <a:ext uri="{FF2B5EF4-FFF2-40B4-BE49-F238E27FC236}">
                <a16:creationId xmlns:a16="http://schemas.microsoft.com/office/drawing/2014/main" id="{0C8325F6-821C-F096-0FF6-3CFF01578AC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406609" y="432786"/>
            <a:ext cx="4696391" cy="921588"/>
          </a:xfrm>
          <a:prstGeom prst="rect">
            <a:avLst/>
          </a:prstGeom>
        </p:spPr>
      </p:pic>
      <p:grpSp>
        <p:nvGrpSpPr>
          <p:cNvPr id="11" name="Group 11">
            <a:extLst>
              <a:ext uri="{FF2B5EF4-FFF2-40B4-BE49-F238E27FC236}">
                <a16:creationId xmlns:a16="http://schemas.microsoft.com/office/drawing/2014/main" id="{C17835A1-4791-EA0F-6F3A-08C31A02CA12}"/>
              </a:ext>
            </a:extLst>
          </p:cNvPr>
          <p:cNvGrpSpPr/>
          <p:nvPr/>
        </p:nvGrpSpPr>
        <p:grpSpPr>
          <a:xfrm>
            <a:off x="3289667" y="137160"/>
            <a:ext cx="4930277" cy="769441"/>
            <a:chOff x="-555806" y="0"/>
            <a:chExt cx="4930277" cy="769441"/>
          </a:xfrm>
        </p:grpSpPr>
        <p:sp>
          <p:nvSpPr>
            <p:cNvPr id="12" name="文本框 18">
              <a:extLst>
                <a:ext uri="{FF2B5EF4-FFF2-40B4-BE49-F238E27FC236}">
                  <a16:creationId xmlns:a16="http://schemas.microsoft.com/office/drawing/2014/main" id="{448B5A59-CD06-B098-CB00-C885D51361A7}"/>
                </a:ext>
              </a:extLst>
            </p:cNvPr>
            <p:cNvSpPr txBox="1"/>
            <p:nvPr/>
          </p:nvSpPr>
          <p:spPr>
            <a:xfrm>
              <a:off x="-555806" y="0"/>
              <a:ext cx="4930277" cy="769441"/>
            </a:xfrm>
            <a:prstGeom prst="rect">
              <a:avLst/>
            </a:prstGeom>
            <a:noFill/>
          </p:spPr>
          <p:txBody>
            <a:bodyPr wrap="square" rtlCol="0">
              <a:spAutoFit/>
            </a:bodyPr>
            <a:lstStyle>
              <a:defPPr>
                <a:defRPr lang="zh-CN"/>
              </a:defPPr>
              <a:lvl1pPr algn="ctr">
                <a:defRPr sz="16600" b="1">
                  <a:solidFill>
                    <a:srgbClr val="FC7F50"/>
                  </a:solidFill>
                  <a:latin typeface="字魂65号-时光手札体" panose="00000500000000000000" pitchFamily="2" charset="-122"/>
                  <a:ea typeface="字魂65号-时光手札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a:ln w="26035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UTM Mother" panose="02040603050506020204" pitchFamily="18" charset="0"/>
                  <a:ea typeface="等线" panose="02010600030101010101" pitchFamily="2" charset="-122"/>
                  <a:cs typeface="+mn-cs"/>
                </a:rPr>
                <a:t>Hoạt động:</a:t>
              </a:r>
              <a:endParaRPr kumimoji="0" lang="zh-CN" altLang="en-US" sz="4400" b="1" i="0" u="none" strike="noStrike" kern="1200" cap="none" spc="0" normalizeH="0" baseline="0" noProof="0" dirty="0">
                <a:ln w="26035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UTM Mother" panose="02040603050506020204" pitchFamily="18" charset="0"/>
                <a:ea typeface="等线" panose="02010600030101010101" pitchFamily="2" charset="-122"/>
                <a:cs typeface="+mn-cs"/>
              </a:endParaRPr>
            </a:p>
          </p:txBody>
        </p:sp>
        <p:sp>
          <p:nvSpPr>
            <p:cNvPr id="13" name="文本框 18">
              <a:extLst>
                <a:ext uri="{FF2B5EF4-FFF2-40B4-BE49-F238E27FC236}">
                  <a16:creationId xmlns:a16="http://schemas.microsoft.com/office/drawing/2014/main" id="{AA7AB99A-4DA4-4FE7-6B68-F9A0DEFF08DD}"/>
                </a:ext>
              </a:extLst>
            </p:cNvPr>
            <p:cNvSpPr txBox="1"/>
            <p:nvPr/>
          </p:nvSpPr>
          <p:spPr>
            <a:xfrm>
              <a:off x="-333125" y="0"/>
              <a:ext cx="4484914" cy="769441"/>
            </a:xfrm>
            <a:prstGeom prst="rect">
              <a:avLst/>
            </a:prstGeom>
            <a:noFill/>
          </p:spPr>
          <p:txBody>
            <a:bodyPr wrap="square" rtlCol="0">
              <a:spAutoFit/>
            </a:bodyPr>
            <a:lstStyle>
              <a:defPPr>
                <a:defRPr lang="zh-CN"/>
              </a:defPPr>
              <a:lvl1pPr algn="ctr">
                <a:defRPr sz="16600" b="1">
                  <a:solidFill>
                    <a:srgbClr val="FC7F50"/>
                  </a:solidFill>
                  <a:latin typeface="字魂65号-时光手札体" panose="00000500000000000000" pitchFamily="2" charset="-122"/>
                  <a:ea typeface="字魂65号-时光手札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a:ln>
                    <a:noFill/>
                  </a:ln>
                  <a:solidFill>
                    <a:srgbClr val="FFAD24"/>
                  </a:solidFill>
                  <a:effectLst/>
                  <a:uLnTx/>
                  <a:uFillTx/>
                  <a:latin typeface="UTM Mother" panose="02040603050506020204" pitchFamily="18" charset="0"/>
                  <a:ea typeface="字魂65号-时光手札体" panose="00000500000000000000" pitchFamily="2" charset="-122"/>
                  <a:cs typeface="+mn-cs"/>
                </a:rPr>
                <a:t>Hoạt động:</a:t>
              </a:r>
              <a:endParaRPr kumimoji="0" lang="zh-CN" altLang="en-US" sz="4400" b="1" i="0" u="none" strike="noStrike" kern="1200" cap="none" spc="0" normalizeH="0" baseline="0" noProof="0" dirty="0">
                <a:ln>
                  <a:noFill/>
                </a:ln>
                <a:solidFill>
                  <a:srgbClr val="FFAD24"/>
                </a:solidFill>
                <a:effectLst/>
                <a:uLnTx/>
                <a:uFillTx/>
                <a:latin typeface="UTM Mother" panose="02040603050506020204" pitchFamily="18" charset="0"/>
                <a:ea typeface="字魂65号-时光手札体" panose="00000500000000000000" pitchFamily="2" charset="-122"/>
                <a:cs typeface="+mn-cs"/>
              </a:endParaRPr>
            </a:p>
          </p:txBody>
        </p:sp>
      </p:grpSp>
      <p:grpSp>
        <p:nvGrpSpPr>
          <p:cNvPr id="5" name="Group 4">
            <a:extLst>
              <a:ext uri="{FF2B5EF4-FFF2-40B4-BE49-F238E27FC236}">
                <a16:creationId xmlns:a16="http://schemas.microsoft.com/office/drawing/2014/main" id="{17C2D1A5-B51E-5B52-0B5A-42D101BFFB3E}"/>
              </a:ext>
            </a:extLst>
          </p:cNvPr>
          <p:cNvGrpSpPr/>
          <p:nvPr/>
        </p:nvGrpSpPr>
        <p:grpSpPr>
          <a:xfrm>
            <a:off x="422261" y="1047387"/>
            <a:ext cx="10969107" cy="1726114"/>
            <a:chOff x="3305045" y="1666562"/>
            <a:chExt cx="8369085" cy="1726114"/>
          </a:xfrm>
        </p:grpSpPr>
        <p:sp>
          <p:nvSpPr>
            <p:cNvPr id="7" name="TextBox 6">
              <a:extLst>
                <a:ext uri="{FF2B5EF4-FFF2-40B4-BE49-F238E27FC236}">
                  <a16:creationId xmlns:a16="http://schemas.microsoft.com/office/drawing/2014/main" id="{C6290765-6216-00BB-08B7-8EA1575CD850}"/>
                </a:ext>
              </a:extLst>
            </p:cNvPr>
            <p:cNvSpPr txBox="1"/>
            <p:nvPr/>
          </p:nvSpPr>
          <p:spPr>
            <a:xfrm>
              <a:off x="3305045" y="1666562"/>
              <a:ext cx="8369085" cy="1719253"/>
            </a:xfrm>
            <a:prstGeom prst="rect">
              <a:avLst/>
            </a:prstGeom>
            <a:noFill/>
            <a:ln>
              <a:noFill/>
            </a:ln>
            <a:effectLst>
              <a:outerShdw blurRad="107950" dist="12700" dir="5400000" algn="ctr">
                <a:srgbClr val="000000"/>
              </a:outerShdw>
            </a:effectLst>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9600" b="1" i="0" u="none" strike="noStrike" kern="1200" cap="none" spc="0" normalizeH="0" baseline="0" noProof="0">
                  <a:ln w="381000">
                    <a:solidFill>
                      <a:prstClr val="white"/>
                    </a:solidFill>
                  </a:ln>
                  <a:solidFill>
                    <a:srgbClr val="FF0000"/>
                  </a:solidFill>
                  <a:effectLst/>
                  <a:uLnTx/>
                  <a:uFillTx/>
                  <a:latin typeface="LNTH-LuoLuoNotangYuanTi 1" pitchFamily="2" charset="-128"/>
                  <a:ea typeface="LNTH-LuoLuoNotangYuanTi 1" pitchFamily="2" charset="-128"/>
                  <a:cs typeface="LNTH-LuoLuoNotangYuanTi 1" pitchFamily="2" charset="-128"/>
                </a:rPr>
                <a:t>MỞ RỘNG</a:t>
              </a:r>
            </a:p>
          </p:txBody>
        </p:sp>
        <p:sp>
          <p:nvSpPr>
            <p:cNvPr id="8" name="TextBox 7">
              <a:extLst>
                <a:ext uri="{FF2B5EF4-FFF2-40B4-BE49-F238E27FC236}">
                  <a16:creationId xmlns:a16="http://schemas.microsoft.com/office/drawing/2014/main" id="{8514CD5E-2BB9-62D3-584C-DE758E567718}"/>
                </a:ext>
              </a:extLst>
            </p:cNvPr>
            <p:cNvSpPr txBox="1"/>
            <p:nvPr/>
          </p:nvSpPr>
          <p:spPr>
            <a:xfrm>
              <a:off x="4346580" y="1673423"/>
              <a:ext cx="6286014" cy="1719253"/>
            </a:xfrm>
            <a:prstGeom prst="rect">
              <a:avLst/>
            </a:prstGeom>
            <a:noFill/>
            <a:ln>
              <a:noFill/>
            </a:ln>
            <a:effectLst/>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9600" b="1" i="0" u="none" strike="noStrike" kern="1200" cap="none" spc="0" normalizeH="0" baseline="0" noProof="0">
                  <a:ln>
                    <a:solidFill>
                      <a:sysClr val="windowText" lastClr="000000"/>
                    </a:solidFill>
                  </a:ln>
                  <a:solidFill>
                    <a:srgbClr val="FF0000"/>
                  </a:solidFill>
                  <a:effectLst/>
                  <a:uLnTx/>
                  <a:uFillTx/>
                  <a:latin typeface="LNTH-LuoLuoNotangYuanTi 1" pitchFamily="2" charset="-128"/>
                  <a:ea typeface="LNTH-LuoLuoNotangYuanTi 1" pitchFamily="2" charset="-128"/>
                  <a:cs typeface="LNTH-LuoLuoNotangYuanTi 1" pitchFamily="2" charset="-128"/>
                </a:rPr>
                <a:t>M</a:t>
              </a:r>
              <a:r>
                <a:rPr kumimoji="0" lang="en-US" sz="9600" b="1" i="0" u="none" strike="noStrike" kern="1200" cap="none" spc="0" normalizeH="0" baseline="0" noProof="0">
                  <a:ln>
                    <a:solidFill>
                      <a:sysClr val="windowText" lastClr="000000"/>
                    </a:solidFill>
                  </a:ln>
                  <a:solidFill>
                    <a:srgbClr val="FFFF00"/>
                  </a:solidFill>
                  <a:effectLst/>
                  <a:uLnTx/>
                  <a:uFillTx/>
                  <a:latin typeface="LNTH-LuoLuoNotangYuanTi 1" pitchFamily="2" charset="-128"/>
                  <a:ea typeface="LNTH-LuoLuoNotangYuanTi 1" pitchFamily="2" charset="-128"/>
                  <a:cs typeface="LNTH-LuoLuoNotangYuanTi 1" pitchFamily="2" charset="-128"/>
                </a:rPr>
                <a:t>Ở </a:t>
              </a:r>
              <a:r>
                <a:rPr kumimoji="0" lang="en-US" sz="9600" b="1" i="0" u="none" strike="noStrike" kern="1200" cap="none" spc="0" normalizeH="0" baseline="0" noProof="0">
                  <a:ln>
                    <a:solidFill>
                      <a:sysClr val="windowText" lastClr="000000"/>
                    </a:solidFill>
                  </a:ln>
                  <a:solidFill>
                    <a:srgbClr val="00B050"/>
                  </a:solidFill>
                  <a:effectLst/>
                  <a:uLnTx/>
                  <a:uFillTx/>
                  <a:latin typeface="LNTH-LuoLuoNotangYuanTi 1" pitchFamily="2" charset="-128"/>
                  <a:ea typeface="LNTH-LuoLuoNotangYuanTi 1" pitchFamily="2" charset="-128"/>
                  <a:cs typeface="LNTH-LuoLuoNotangYuanTi 1" pitchFamily="2" charset="-128"/>
                </a:rPr>
                <a:t>R</a:t>
              </a:r>
              <a:r>
                <a:rPr kumimoji="0" lang="en-US" sz="9600" b="1" i="0" u="none" strike="noStrike" kern="1200" cap="none" spc="0" normalizeH="0" baseline="0" noProof="0">
                  <a:ln>
                    <a:solidFill>
                      <a:sysClr val="windowText" lastClr="000000"/>
                    </a:solidFill>
                  </a:ln>
                  <a:solidFill>
                    <a:srgbClr val="FF6161"/>
                  </a:solidFill>
                  <a:effectLst/>
                  <a:uLnTx/>
                  <a:uFillTx/>
                  <a:latin typeface="LNTH-LuoLuoNotangYuanTi 1" pitchFamily="2" charset="-128"/>
                  <a:ea typeface="LNTH-LuoLuoNotangYuanTi 1" pitchFamily="2" charset="-128"/>
                  <a:cs typeface="LNTH-LuoLuoNotangYuanTi 1" pitchFamily="2" charset="-128"/>
                </a:rPr>
                <a:t>Ộ</a:t>
              </a:r>
              <a:r>
                <a:rPr kumimoji="0" lang="en-US" sz="9600" b="1" i="0" u="none" strike="noStrike" kern="1200" cap="none" spc="0" normalizeH="0" baseline="0" noProof="0">
                  <a:ln>
                    <a:solidFill>
                      <a:sysClr val="windowText" lastClr="000000"/>
                    </a:solidFill>
                  </a:ln>
                  <a:solidFill>
                    <a:srgbClr val="FFC000"/>
                  </a:solidFill>
                  <a:effectLst/>
                  <a:uLnTx/>
                  <a:uFillTx/>
                  <a:latin typeface="LNTH-LuoLuoNotangYuanTi 1" pitchFamily="2" charset="-128"/>
                  <a:ea typeface="LNTH-LuoLuoNotangYuanTi 1" pitchFamily="2" charset="-128"/>
                  <a:cs typeface="LNTH-LuoLuoNotangYuanTi 1" pitchFamily="2" charset="-128"/>
                </a:rPr>
                <a:t>N</a:t>
              </a:r>
              <a:r>
                <a:rPr kumimoji="0" lang="en-US" sz="9600" b="1" i="0" u="none" strike="noStrike" kern="1200" cap="none" spc="0" normalizeH="0" baseline="0" noProof="0">
                  <a:ln>
                    <a:solidFill>
                      <a:sysClr val="windowText" lastClr="000000"/>
                    </a:solidFill>
                  </a:ln>
                  <a:solidFill>
                    <a:srgbClr val="FF3300"/>
                  </a:solidFill>
                  <a:effectLst/>
                  <a:uLnTx/>
                  <a:uFillTx/>
                  <a:latin typeface="LNTH-LuoLuoNotangYuanTi 1" pitchFamily="2" charset="-128"/>
                  <a:ea typeface="LNTH-LuoLuoNotangYuanTi 1" pitchFamily="2" charset="-128"/>
                  <a:cs typeface="LNTH-LuoLuoNotangYuanTi 1" pitchFamily="2" charset="-128"/>
                </a:rPr>
                <a:t>G</a:t>
              </a:r>
              <a:endParaRPr kumimoji="0" lang="en-US" sz="9600" b="1" i="0" u="none" strike="noStrike" kern="1200" cap="none" spc="0" normalizeH="0" baseline="0" noProof="0">
                <a:ln>
                  <a:solidFill>
                    <a:sysClr val="windowText" lastClr="000000"/>
                  </a:solidFill>
                </a:ln>
                <a:solidFill>
                  <a:srgbClr val="ED7D31">
                    <a:lumMod val="75000"/>
                  </a:srgbClr>
                </a:solidFill>
                <a:effectLst/>
                <a:uLnTx/>
                <a:uFillTx/>
                <a:latin typeface="LNTH-LuoLuoNotangYuanTi 1" pitchFamily="2" charset="-128"/>
                <a:ea typeface="LNTH-LuoLuoNotangYuanTi 1" pitchFamily="2" charset="-128"/>
                <a:cs typeface="LNTH-LuoLuoNotangYuanTi 1" pitchFamily="2" charset="-128"/>
              </a:endParaRPr>
            </a:p>
          </p:txBody>
        </p:sp>
      </p:grpSp>
    </p:spTree>
    <p:extLst>
      <p:ext uri="{BB962C8B-B14F-4D97-AF65-F5344CB8AC3E}">
        <p14:creationId xmlns:p14="http://schemas.microsoft.com/office/powerpoint/2010/main" val="67419283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12" presetClass="entr" presetSubtype="8"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 calcmode="lin" valueType="num">
                                      <p:cBhvr additive="base">
                                        <p:cTn id="10" dur="500"/>
                                        <p:tgtEl>
                                          <p:spTgt spid="11"/>
                                        </p:tgtEl>
                                        <p:attrNameLst>
                                          <p:attrName>ppt_x</p:attrName>
                                        </p:attrNameLst>
                                      </p:cBhvr>
                                      <p:tavLst>
                                        <p:tav tm="0">
                                          <p:val>
                                            <p:strVal val="#ppt_x-#ppt_w*1.125000"/>
                                          </p:val>
                                        </p:tav>
                                        <p:tav tm="100000">
                                          <p:val>
                                            <p:strVal val="#ppt_x"/>
                                          </p:val>
                                        </p:tav>
                                      </p:tavLst>
                                    </p:anim>
                                    <p:animEffect transition="in" filter="wipe(right)">
                                      <p:cBhvr>
                                        <p:cTn id="11" dur="500"/>
                                        <p:tgtEl>
                                          <p:spTgt spid="11"/>
                                        </p:tgtEl>
                                      </p:cBhvr>
                                    </p:animEffect>
                                  </p:childTnLst>
                                </p:cTn>
                              </p:par>
                              <p:par>
                                <p:cTn id="12" presetID="22" presetClass="entr" presetSubtype="1" fill="hold" nodeType="withEffect">
                                  <p:stCondLst>
                                    <p:cond delay="1000"/>
                                  </p:stCondLst>
                                  <p:childTnLst>
                                    <p:set>
                                      <p:cBhvr>
                                        <p:cTn id="13" dur="1" fill="hold">
                                          <p:stCondLst>
                                            <p:cond delay="0"/>
                                          </p:stCondLst>
                                        </p:cTn>
                                        <p:tgtEl>
                                          <p:spTgt spid="5"/>
                                        </p:tgtEl>
                                        <p:attrNameLst>
                                          <p:attrName>style.visibility</p:attrName>
                                        </p:attrNameLst>
                                      </p:cBhvr>
                                      <p:to>
                                        <p:strVal val="visible"/>
                                      </p:to>
                                    </p:set>
                                    <p:animEffect transition="in" filter="wipe(up)">
                                      <p:cBhvr>
                                        <p:cTn id="14" dur="500"/>
                                        <p:tgtEl>
                                          <p:spTgt spid="5"/>
                                        </p:tgtEl>
                                      </p:cBhvr>
                                    </p:animEffec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1000" b="-11000"/>
          </a:stretch>
        </a:blipFill>
        <a:effectLst/>
      </p:bgPr>
    </p:bg>
    <p:spTree>
      <p:nvGrpSpPr>
        <p:cNvPr id="1" name="">
          <a:extLst>
            <a:ext uri="{FF2B5EF4-FFF2-40B4-BE49-F238E27FC236}">
              <a16:creationId xmlns:a16="http://schemas.microsoft.com/office/drawing/2014/main" id="{23373790-5C26-9DF9-8C13-7DF669D76F89}"/>
            </a:ext>
          </a:extLst>
        </p:cNvPr>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3CA3EB0A-4110-B359-C3FA-55639D21B95B}"/>
              </a:ext>
            </a:extLst>
          </p:cNvPr>
          <p:cNvSpPr/>
          <p:nvPr/>
        </p:nvSpPr>
        <p:spPr>
          <a:xfrm>
            <a:off x="378871" y="196478"/>
            <a:ext cx="11434258" cy="6465044"/>
          </a:xfrm>
          <a:prstGeom prst="roundRect">
            <a:avLst>
              <a:gd name="adj" fmla="val 8975"/>
            </a:avLst>
          </a:prstGeom>
          <a:solidFill>
            <a:srgbClr val="F8FCFD">
              <a:alpha val="8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Hộp Văn bản 2">
            <a:extLst>
              <a:ext uri="{FF2B5EF4-FFF2-40B4-BE49-F238E27FC236}">
                <a16:creationId xmlns:a16="http://schemas.microsoft.com/office/drawing/2014/main" id="{8143B278-E29E-59B0-9FE8-E9115395EFDB}"/>
              </a:ext>
            </a:extLst>
          </p:cNvPr>
          <p:cNvSpPr txBox="1"/>
          <p:nvPr/>
        </p:nvSpPr>
        <p:spPr>
          <a:xfrm>
            <a:off x="545604" y="548742"/>
            <a:ext cx="11267525" cy="584775"/>
          </a:xfrm>
          <a:prstGeom prst="rect">
            <a:avLst/>
          </a:prstGeom>
          <a:noFill/>
        </p:spPr>
        <p:txBody>
          <a:bodyPr wrap="square">
            <a:spAutoFit/>
          </a:bodyPr>
          <a:lstStyle/>
          <a:p>
            <a:pPr lvl="0" algn="just"/>
            <a:r>
              <a:rPr lang="vi-VN" sz="3200" b="1">
                <a:solidFill>
                  <a:prstClr val="black"/>
                </a:solidFill>
                <a:latin typeface="Calibri" panose="020F0502020204030204" pitchFamily="34" charset="0"/>
                <a:cs typeface="Calibri" panose="020F0502020204030204" pitchFamily="34" charset="0"/>
              </a:rPr>
              <a:t>Kể về một thầy giáo hoặc cô giáo có sức ảnh hưởng đối với em. </a:t>
            </a:r>
            <a:endParaRPr kumimoji="0" lang="vi-VN" sz="3200" b="1"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pic>
        <p:nvPicPr>
          <p:cNvPr id="3074" name="Picture 2" descr="Gợi ý những món quà 20/11 ý nghĩa, độc đáo dành tặng thầy, cô giáo">
            <a:extLst>
              <a:ext uri="{FF2B5EF4-FFF2-40B4-BE49-F238E27FC236}">
                <a16:creationId xmlns:a16="http://schemas.microsoft.com/office/drawing/2014/main" id="{181F31FE-FA84-16FB-DD50-EA7EDB113C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4562" y="1133517"/>
            <a:ext cx="7762875" cy="5362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13029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1000" b="-11000"/>
          </a:stretch>
        </a:blipFill>
        <a:effectLst/>
      </p:bgPr>
    </p:bg>
    <p:spTree>
      <p:nvGrpSpPr>
        <p:cNvPr id="1" name="">
          <a:extLst>
            <a:ext uri="{FF2B5EF4-FFF2-40B4-BE49-F238E27FC236}">
              <a16:creationId xmlns:a16="http://schemas.microsoft.com/office/drawing/2014/main" id="{347C5E16-F2CD-5AC9-BC28-DE1F8D215DDF}"/>
            </a:ext>
          </a:extLst>
        </p:cNvPr>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F222BEA9-F1D6-BFB1-315C-3D2F2CF28FD5}"/>
              </a:ext>
            </a:extLst>
          </p:cNvPr>
          <p:cNvSpPr/>
          <p:nvPr/>
        </p:nvSpPr>
        <p:spPr>
          <a:xfrm>
            <a:off x="378871" y="196478"/>
            <a:ext cx="11434258" cy="6465044"/>
          </a:xfrm>
          <a:prstGeom prst="roundRect">
            <a:avLst>
              <a:gd name="adj" fmla="val 8975"/>
            </a:avLst>
          </a:prstGeom>
          <a:solidFill>
            <a:srgbClr val="F8FCFD">
              <a:alpha val="8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Hộp Văn bản 2">
            <a:extLst>
              <a:ext uri="{FF2B5EF4-FFF2-40B4-BE49-F238E27FC236}">
                <a16:creationId xmlns:a16="http://schemas.microsoft.com/office/drawing/2014/main" id="{96DD146E-3C2D-7D81-ACC2-CC4E40D58588}"/>
              </a:ext>
            </a:extLst>
          </p:cNvPr>
          <p:cNvSpPr txBox="1"/>
          <p:nvPr/>
        </p:nvSpPr>
        <p:spPr>
          <a:xfrm>
            <a:off x="545604" y="428178"/>
            <a:ext cx="11267525" cy="600164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rPr>
              <a:t>MẪU:</a:t>
            </a:r>
            <a:r>
              <a:rPr kumimoji="0" lang="en-US" sz="24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Cô giáo</a:t>
            </a:r>
            <a:r>
              <a:rPr kumimoji="0" lang="vi-VN" sz="24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mà em luôn nhớ đến với lòng biết ơn và sự kính trọng là </a:t>
            </a:r>
            <a:r>
              <a:rPr kumimoji="0" lang="en-US" sz="24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cô Hương</a:t>
            </a:r>
            <a:r>
              <a:rPr kumimoji="0" lang="vi-VN" sz="24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người đã có sức ảnh hưởng lớn đối với cuộc đời của em. </a:t>
            </a:r>
            <a:r>
              <a:rPr kumimoji="0" lang="en-US" sz="24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Cô Hương</a:t>
            </a:r>
            <a:r>
              <a:rPr kumimoji="0" lang="vi-VN" sz="24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không chỉ là một giáo viên mà còn là một người bạn đồng hành và người động viên tinh thần.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Cô Hương</a:t>
            </a:r>
            <a:r>
              <a:rPr kumimoji="0" lang="vi-VN" sz="24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không chỉ giỏi trong việc truyền đạt kiến thức mà còn là một người hướng dẫn tận tình và nhân từ. </a:t>
            </a:r>
            <a:r>
              <a:rPr kumimoji="0" lang="en-US" sz="24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Cô</a:t>
            </a:r>
            <a:r>
              <a:rPr kumimoji="0" lang="vi-VN" sz="24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luôn tạo điều kiện cho học sinh thể hiện mình, khuyến khích em thể hiện ý kiến và suy nghĩ của mình một cách tự tin. Bên cạnh đó, </a:t>
            </a:r>
            <a:r>
              <a:rPr kumimoji="0" lang="en-US" sz="24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cô Hương</a:t>
            </a:r>
            <a:r>
              <a:rPr kumimoji="0" lang="vi-VN" sz="24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còn luôn sẵn sàng lắng nghe và chia sẻ những khó khăn, nỗi lo lắng và niềm vui cùng học sinh.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4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Sức ảnh hưởng của </a:t>
            </a:r>
            <a:r>
              <a:rPr kumimoji="0" lang="en-US" sz="24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cô Hương</a:t>
            </a:r>
            <a:r>
              <a:rPr kumimoji="0" lang="vi-VN" sz="24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không chỉ dừng lại ở lớp học mà còn lan tỏa vào cuộc sống hàng ngày của em. </a:t>
            </a:r>
            <a:r>
              <a:rPr kumimoji="0" lang="en-US" sz="24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Cô</a:t>
            </a:r>
            <a:r>
              <a:rPr kumimoji="0" lang="vi-VN" sz="24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đã truyền cảm hứng cho em không ngừng phấn đấu và vươn lên, đồng thời giúp em hiểu được giá trị của sự kiên nhẫn, tinh thần đồng đội và lòng nhân 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4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Nhớ về </a:t>
            </a:r>
            <a:r>
              <a:rPr kumimoji="0" lang="en-US" sz="24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cô Hương</a:t>
            </a:r>
            <a:r>
              <a:rPr kumimoji="0" lang="vi-VN" sz="24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em luôn cảm thấy biết ơn với những bài học quý báu mà </a:t>
            </a:r>
            <a:r>
              <a:rPr kumimoji="0" lang="en-US" sz="24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cô</a:t>
            </a:r>
            <a:r>
              <a:rPr kumimoji="0" lang="vi-VN" sz="24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đã truyền đạt không chỉ qua từng bài giảng mà còn qua tấm gương của mình. </a:t>
            </a:r>
            <a:r>
              <a:rPr kumimoji="0" lang="en-US" sz="24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Cô Hương</a:t>
            </a:r>
            <a:r>
              <a:rPr kumimoji="0" lang="vi-VN" sz="24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đã cho em thấy rằng, một người giáo viên không chỉ là người truyền đạt kiến thức mà còn là người động viên, hỗ trợ và truyền cảm hứng cho tương lai của học sinh.</a:t>
            </a:r>
          </a:p>
        </p:txBody>
      </p:sp>
    </p:spTree>
    <p:extLst>
      <p:ext uri="{BB962C8B-B14F-4D97-AF65-F5344CB8AC3E}">
        <p14:creationId xmlns:p14="http://schemas.microsoft.com/office/powerpoint/2010/main" val="279288955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1000" b="-11000"/>
          </a:stretch>
        </a:blipFill>
        <a:effectLst/>
      </p:bgPr>
    </p:bg>
    <p:spTree>
      <p:nvGrpSpPr>
        <p:cNvPr id="1" name=""/>
        <p:cNvGrpSpPr/>
        <p:nvPr/>
      </p:nvGrpSpPr>
      <p:grpSpPr>
        <a:xfrm>
          <a:off x="0" y="0"/>
          <a:ext cx="0" cy="0"/>
          <a:chOff x="0" y="0"/>
          <a:chExt cx="0" cy="0"/>
        </a:xfrm>
      </p:grpSpPr>
      <p:sp>
        <p:nvSpPr>
          <p:cNvPr id="4" name="Rectangle: Rounded Corners 1">
            <a:extLst>
              <a:ext uri="{FF2B5EF4-FFF2-40B4-BE49-F238E27FC236}">
                <a16:creationId xmlns:a16="http://schemas.microsoft.com/office/drawing/2014/main" id="{5E982303-ABD7-8E73-BA03-0BDDE6ED7A3F}"/>
              </a:ext>
            </a:extLst>
          </p:cNvPr>
          <p:cNvSpPr/>
          <p:nvPr/>
        </p:nvSpPr>
        <p:spPr>
          <a:xfrm>
            <a:off x="410548" y="1904609"/>
            <a:ext cx="11541968" cy="4421553"/>
          </a:xfrm>
          <a:custGeom>
            <a:avLst/>
            <a:gdLst>
              <a:gd name="connsiteX0" fmla="*/ 0 w 11541968"/>
              <a:gd name="connsiteY0" fmla="*/ 599253 h 4421553"/>
              <a:gd name="connsiteX1" fmla="*/ 599253 w 11541968"/>
              <a:gd name="connsiteY1" fmla="*/ 0 h 4421553"/>
              <a:gd name="connsiteX2" fmla="*/ 10942715 w 11541968"/>
              <a:gd name="connsiteY2" fmla="*/ 0 h 4421553"/>
              <a:gd name="connsiteX3" fmla="*/ 11541968 w 11541968"/>
              <a:gd name="connsiteY3" fmla="*/ 599253 h 4421553"/>
              <a:gd name="connsiteX4" fmla="*/ 11541968 w 11541968"/>
              <a:gd name="connsiteY4" fmla="*/ 3822300 h 4421553"/>
              <a:gd name="connsiteX5" fmla="*/ 10942715 w 11541968"/>
              <a:gd name="connsiteY5" fmla="*/ 4421553 h 4421553"/>
              <a:gd name="connsiteX6" fmla="*/ 599253 w 11541968"/>
              <a:gd name="connsiteY6" fmla="*/ 4421553 h 4421553"/>
              <a:gd name="connsiteX7" fmla="*/ 0 w 11541968"/>
              <a:gd name="connsiteY7" fmla="*/ 3822300 h 4421553"/>
              <a:gd name="connsiteX8" fmla="*/ 0 w 11541968"/>
              <a:gd name="connsiteY8" fmla="*/ 599253 h 442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4421553" fill="none" extrusionOk="0">
                <a:moveTo>
                  <a:pt x="0" y="599253"/>
                </a:moveTo>
                <a:cubicBezTo>
                  <a:pt x="1740" y="315385"/>
                  <a:pt x="294714" y="44339"/>
                  <a:pt x="599253" y="0"/>
                </a:cubicBezTo>
                <a:cubicBezTo>
                  <a:pt x="2592794" y="72427"/>
                  <a:pt x="7426792" y="61419"/>
                  <a:pt x="10942715" y="0"/>
                </a:cubicBezTo>
                <a:cubicBezTo>
                  <a:pt x="11266634" y="-48455"/>
                  <a:pt x="11487292" y="251757"/>
                  <a:pt x="11541968" y="599253"/>
                </a:cubicBezTo>
                <a:cubicBezTo>
                  <a:pt x="11642844" y="1011066"/>
                  <a:pt x="11434655" y="2412419"/>
                  <a:pt x="11541968" y="3822300"/>
                </a:cubicBezTo>
                <a:cubicBezTo>
                  <a:pt x="11543932" y="4143292"/>
                  <a:pt x="11255697" y="4401402"/>
                  <a:pt x="10942715" y="4421553"/>
                </a:cubicBezTo>
                <a:cubicBezTo>
                  <a:pt x="6122165" y="4451380"/>
                  <a:pt x="2004814" y="4342247"/>
                  <a:pt x="599253" y="4421553"/>
                </a:cubicBezTo>
                <a:cubicBezTo>
                  <a:pt x="330013" y="4414576"/>
                  <a:pt x="-32520" y="4159688"/>
                  <a:pt x="0" y="3822300"/>
                </a:cubicBezTo>
                <a:cubicBezTo>
                  <a:pt x="50037" y="2320250"/>
                  <a:pt x="770" y="1818915"/>
                  <a:pt x="0" y="599253"/>
                </a:cubicBezTo>
                <a:close/>
              </a:path>
              <a:path w="11541968" h="4421553" stroke="0" extrusionOk="0">
                <a:moveTo>
                  <a:pt x="0" y="599253"/>
                </a:moveTo>
                <a:cubicBezTo>
                  <a:pt x="32638" y="277191"/>
                  <a:pt x="282480" y="29555"/>
                  <a:pt x="599253" y="0"/>
                </a:cubicBezTo>
                <a:cubicBezTo>
                  <a:pt x="4266228" y="123000"/>
                  <a:pt x="6480235" y="-96860"/>
                  <a:pt x="10942715" y="0"/>
                </a:cubicBezTo>
                <a:cubicBezTo>
                  <a:pt x="11244616" y="-22145"/>
                  <a:pt x="11545721" y="260729"/>
                  <a:pt x="11541968" y="599253"/>
                </a:cubicBezTo>
                <a:cubicBezTo>
                  <a:pt x="11545141" y="2163788"/>
                  <a:pt x="11636235" y="2902557"/>
                  <a:pt x="11541968" y="3822300"/>
                </a:cubicBezTo>
                <a:cubicBezTo>
                  <a:pt x="11490393" y="4171943"/>
                  <a:pt x="11265288" y="4420181"/>
                  <a:pt x="10942715" y="4421553"/>
                </a:cubicBezTo>
                <a:cubicBezTo>
                  <a:pt x="7244165" y="4260846"/>
                  <a:pt x="2652638" y="4461220"/>
                  <a:pt x="599253" y="4421553"/>
                </a:cubicBezTo>
                <a:cubicBezTo>
                  <a:pt x="244033" y="4416653"/>
                  <a:pt x="-59273" y="4126406"/>
                  <a:pt x="0" y="3822300"/>
                </a:cubicBezTo>
                <a:cubicBezTo>
                  <a:pt x="32216" y="2225742"/>
                  <a:pt x="57206" y="1432606"/>
                  <a:pt x="0" y="599253"/>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algn="just">
              <a:spcBef>
                <a:spcPts val="1200"/>
              </a:spcBef>
            </a:pPr>
            <a:endParaRPr lang="en-US" sz="2800" dirty="0">
              <a:solidFill>
                <a:schemeClr val="tx1"/>
              </a:solidFill>
            </a:endParaRPr>
          </a:p>
        </p:txBody>
      </p:sp>
      <p:sp>
        <p:nvSpPr>
          <p:cNvPr id="5" name="TextBox 4">
            <a:extLst>
              <a:ext uri="{FF2B5EF4-FFF2-40B4-BE49-F238E27FC236}">
                <a16:creationId xmlns:a16="http://schemas.microsoft.com/office/drawing/2014/main" id="{7A53C149-CF32-D988-8F3F-474C3410543A}"/>
              </a:ext>
            </a:extLst>
          </p:cNvPr>
          <p:cNvSpPr txBox="1"/>
          <p:nvPr/>
        </p:nvSpPr>
        <p:spPr>
          <a:xfrm>
            <a:off x="1947339" y="2220600"/>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6" name="Picture 5">
            <a:extLst>
              <a:ext uri="{FF2B5EF4-FFF2-40B4-BE49-F238E27FC236}">
                <a16:creationId xmlns:a16="http://schemas.microsoft.com/office/drawing/2014/main" id="{7C40E5CF-A4F0-3919-5152-51EEEAD9E6AA}"/>
              </a:ext>
            </a:extLst>
          </p:cNvPr>
          <p:cNvPicPr>
            <a:picLocks noChangeAspect="1"/>
          </p:cNvPicPr>
          <p:nvPr/>
        </p:nvPicPr>
        <p:blipFill>
          <a:blip r:embed="rId4"/>
          <a:stretch>
            <a:fillRect/>
          </a:stretch>
        </p:blipFill>
        <p:spPr>
          <a:xfrm rot="737208" flipH="1">
            <a:off x="755225" y="2137949"/>
            <a:ext cx="919996" cy="919996"/>
          </a:xfrm>
          <a:prstGeom prst="rect">
            <a:avLst/>
          </a:prstGeom>
        </p:spPr>
      </p:pic>
      <p:sp>
        <p:nvSpPr>
          <p:cNvPr id="7" name="TextBox 6">
            <a:extLst>
              <a:ext uri="{FF2B5EF4-FFF2-40B4-BE49-F238E27FC236}">
                <a16:creationId xmlns:a16="http://schemas.microsoft.com/office/drawing/2014/main" id="{6F690207-F327-34C6-FFD7-035E2831C863}"/>
              </a:ext>
            </a:extLst>
          </p:cNvPr>
          <p:cNvSpPr txBox="1"/>
          <p:nvPr/>
        </p:nvSpPr>
        <p:spPr>
          <a:xfrm>
            <a:off x="1947339" y="3201612"/>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8" name="Picture 7">
            <a:extLst>
              <a:ext uri="{FF2B5EF4-FFF2-40B4-BE49-F238E27FC236}">
                <a16:creationId xmlns:a16="http://schemas.microsoft.com/office/drawing/2014/main" id="{B10F0690-E260-7CAF-324F-960A6B444A4E}"/>
              </a:ext>
            </a:extLst>
          </p:cNvPr>
          <p:cNvPicPr>
            <a:picLocks noChangeAspect="1"/>
          </p:cNvPicPr>
          <p:nvPr/>
        </p:nvPicPr>
        <p:blipFill>
          <a:blip r:embed="rId4"/>
          <a:stretch>
            <a:fillRect/>
          </a:stretch>
        </p:blipFill>
        <p:spPr>
          <a:xfrm rot="737208" flipH="1">
            <a:off x="755225" y="3118961"/>
            <a:ext cx="919996" cy="919996"/>
          </a:xfrm>
          <a:prstGeom prst="rect">
            <a:avLst/>
          </a:prstGeom>
        </p:spPr>
      </p:pic>
      <p:sp>
        <p:nvSpPr>
          <p:cNvPr id="9" name="TextBox 8">
            <a:extLst>
              <a:ext uri="{FF2B5EF4-FFF2-40B4-BE49-F238E27FC236}">
                <a16:creationId xmlns:a16="http://schemas.microsoft.com/office/drawing/2014/main" id="{73210127-38E7-B788-5A32-8DB923C9194D}"/>
              </a:ext>
            </a:extLst>
          </p:cNvPr>
          <p:cNvSpPr txBox="1"/>
          <p:nvPr/>
        </p:nvSpPr>
        <p:spPr>
          <a:xfrm>
            <a:off x="1947339" y="4182624"/>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10" name="Picture 9">
            <a:extLst>
              <a:ext uri="{FF2B5EF4-FFF2-40B4-BE49-F238E27FC236}">
                <a16:creationId xmlns:a16="http://schemas.microsoft.com/office/drawing/2014/main" id="{D89717BB-C571-FF9B-6944-094E8929E6BE}"/>
              </a:ext>
            </a:extLst>
          </p:cNvPr>
          <p:cNvPicPr>
            <a:picLocks noChangeAspect="1"/>
          </p:cNvPicPr>
          <p:nvPr/>
        </p:nvPicPr>
        <p:blipFill>
          <a:blip r:embed="rId4"/>
          <a:stretch>
            <a:fillRect/>
          </a:stretch>
        </p:blipFill>
        <p:spPr>
          <a:xfrm rot="737208" flipH="1">
            <a:off x="755225" y="4099973"/>
            <a:ext cx="919996" cy="919996"/>
          </a:xfrm>
          <a:prstGeom prst="rect">
            <a:avLst/>
          </a:prstGeom>
        </p:spPr>
      </p:pic>
      <p:sp>
        <p:nvSpPr>
          <p:cNvPr id="11" name="TextBox 10">
            <a:extLst>
              <a:ext uri="{FF2B5EF4-FFF2-40B4-BE49-F238E27FC236}">
                <a16:creationId xmlns:a16="http://schemas.microsoft.com/office/drawing/2014/main" id="{16AD1225-5B94-FCE4-860A-D6712686F13B}"/>
              </a:ext>
            </a:extLst>
          </p:cNvPr>
          <p:cNvSpPr txBox="1"/>
          <p:nvPr/>
        </p:nvSpPr>
        <p:spPr>
          <a:xfrm>
            <a:off x="1947339" y="5163636"/>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12" name="Picture 11">
            <a:extLst>
              <a:ext uri="{FF2B5EF4-FFF2-40B4-BE49-F238E27FC236}">
                <a16:creationId xmlns:a16="http://schemas.microsoft.com/office/drawing/2014/main" id="{391066D8-5B02-C064-6987-519D376583B2}"/>
              </a:ext>
            </a:extLst>
          </p:cNvPr>
          <p:cNvPicPr>
            <a:picLocks noChangeAspect="1"/>
          </p:cNvPicPr>
          <p:nvPr/>
        </p:nvPicPr>
        <p:blipFill>
          <a:blip r:embed="rId4"/>
          <a:stretch>
            <a:fillRect/>
          </a:stretch>
        </p:blipFill>
        <p:spPr>
          <a:xfrm rot="737208" flipH="1">
            <a:off x="755225" y="5080985"/>
            <a:ext cx="919996" cy="919996"/>
          </a:xfrm>
          <a:prstGeom prst="rect">
            <a:avLst/>
          </a:prstGeom>
        </p:spPr>
      </p:pic>
      <p:pic>
        <p:nvPicPr>
          <p:cNvPr id="13" name="Picture 12">
            <a:extLst>
              <a:ext uri="{FF2B5EF4-FFF2-40B4-BE49-F238E27FC236}">
                <a16:creationId xmlns:a16="http://schemas.microsoft.com/office/drawing/2014/main" id="{71C8744C-B10A-98FE-5243-04755CC25E44}"/>
              </a:ext>
            </a:extLst>
          </p:cNvPr>
          <p:cNvPicPr>
            <a:picLocks noChangeAspect="1"/>
          </p:cNvPicPr>
          <p:nvPr/>
        </p:nvPicPr>
        <p:blipFill>
          <a:blip r:embed="rId5"/>
          <a:stretch>
            <a:fillRect/>
          </a:stretch>
        </p:blipFill>
        <p:spPr>
          <a:xfrm>
            <a:off x="2895503" y="161516"/>
            <a:ext cx="6572058" cy="1585097"/>
          </a:xfrm>
          <a:prstGeom prst="rect">
            <a:avLst/>
          </a:prstGeom>
        </p:spPr>
      </p:pic>
    </p:spTree>
    <p:extLst>
      <p:ext uri="{BB962C8B-B14F-4D97-AF65-F5344CB8AC3E}">
        <p14:creationId xmlns:p14="http://schemas.microsoft.com/office/powerpoint/2010/main" val="10955615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3"/>
                                        </p:tgtEl>
                                        <p:attrNameLst>
                                          <p:attrName>r</p:attrName>
                                        </p:attrNameLst>
                                      </p:cBhvr>
                                    </p:animRot>
                                    <p:animRot by="-240000">
                                      <p:cBhvr>
                                        <p:cTn id="7" dur="200" fill="hold">
                                          <p:stCondLst>
                                            <p:cond delay="200"/>
                                          </p:stCondLst>
                                        </p:cTn>
                                        <p:tgtEl>
                                          <p:spTgt spid="13"/>
                                        </p:tgtEl>
                                        <p:attrNameLst>
                                          <p:attrName>r</p:attrName>
                                        </p:attrNameLst>
                                      </p:cBhvr>
                                    </p:animRot>
                                    <p:animRot by="240000">
                                      <p:cBhvr>
                                        <p:cTn id="8" dur="200" fill="hold">
                                          <p:stCondLst>
                                            <p:cond delay="400"/>
                                          </p:stCondLst>
                                        </p:cTn>
                                        <p:tgtEl>
                                          <p:spTgt spid="13"/>
                                        </p:tgtEl>
                                        <p:attrNameLst>
                                          <p:attrName>r</p:attrName>
                                        </p:attrNameLst>
                                      </p:cBhvr>
                                    </p:animRot>
                                    <p:animRot by="-240000">
                                      <p:cBhvr>
                                        <p:cTn id="9" dur="200" fill="hold">
                                          <p:stCondLst>
                                            <p:cond delay="600"/>
                                          </p:stCondLst>
                                        </p:cTn>
                                        <p:tgtEl>
                                          <p:spTgt spid="13"/>
                                        </p:tgtEl>
                                        <p:attrNameLst>
                                          <p:attrName>r</p:attrName>
                                        </p:attrNameLst>
                                      </p:cBhvr>
                                    </p:animRot>
                                    <p:animRot by="120000">
                                      <p:cBhvr>
                                        <p:cTn id="10" dur="200" fill="hold">
                                          <p:stCondLst>
                                            <p:cond delay="800"/>
                                          </p:stCondLst>
                                        </p:cTn>
                                        <p:tgtEl>
                                          <p:spTgt spid="13"/>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par>
                          <p:cTn id="11" fill="hold">
                            <p:stCondLst>
                              <p:cond delay="1000"/>
                            </p:stCondLst>
                            <p:childTnLst>
                              <p:par>
                                <p:cTn id="12" presetID="53" presetClass="entr" presetSubtype="16" fill="hold" nodeType="afterEffect" nodePh="1">
                                  <p:stCondLst>
                                    <p:cond delay="0"/>
                                  </p:stCondLst>
                                  <p:endCondLst>
                                    <p:cond evt="begin" delay="0">
                                      <p:tn val="12"/>
                                    </p:cond>
                                  </p:endCondLst>
                                  <p:childTnLst>
                                    <p:set>
                                      <p:cBhvr>
                                        <p:cTn id="13" dur="1" fill="hold">
                                          <p:stCondLst>
                                            <p:cond delay="0"/>
                                          </p:stCondLst>
                                        </p:cTn>
                                        <p:tgtEl>
                                          <p:spTgt spid="4">
                                            <p:txEl>
                                              <p:pRg st="0" end="0"/>
                                            </p:txEl>
                                          </p:spTgt>
                                        </p:tgtEl>
                                        <p:attrNameLst>
                                          <p:attrName>style.visibility</p:attrName>
                                        </p:attrNameLst>
                                      </p:cBhvr>
                                      <p:to>
                                        <p:strVal val="visible"/>
                                      </p:to>
                                    </p:set>
                                    <p:anim calcmode="lin" valueType="num">
                                      <p:cBhvr>
                                        <p:cTn id="14"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4">
                                            <p:txEl>
                                              <p:pRg st="0" end="0"/>
                                            </p:txEl>
                                          </p:spTgt>
                                        </p:tgtEl>
                                      </p:cBhvr>
                                    </p:animEffect>
                                  </p:childTnLst>
                                </p:cTn>
                              </p:par>
                            </p:childTnLst>
                          </p:cTn>
                        </p:par>
                        <p:par>
                          <p:cTn id="17" fill="hold">
                            <p:stCondLst>
                              <p:cond delay="1500"/>
                            </p:stCondLst>
                            <p:childTnLst>
                              <p:par>
                                <p:cTn id="18" presetID="22" presetClass="entr" presetSubtype="8" fill="hold"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left)">
                                      <p:cBhvr>
                                        <p:cTn id="20" dur="500"/>
                                        <p:tgtEl>
                                          <p:spTgt spid="6"/>
                                        </p:tgtEl>
                                      </p:cBhvr>
                                    </p:animEffect>
                                  </p:childTnLst>
                                </p:cTn>
                              </p:par>
                            </p:childTnLst>
                          </p:cTn>
                        </p:par>
                        <p:par>
                          <p:cTn id="21" fill="hold">
                            <p:stCondLst>
                              <p:cond delay="2000"/>
                            </p:stCondLst>
                            <p:childTnLst>
                              <p:par>
                                <p:cTn id="22" presetID="22" presetClass="entr" presetSubtype="8" fill="hold" grpId="0" nodeType="afterEffect">
                                  <p:stCondLst>
                                    <p:cond delay="0"/>
                                  </p:stCondLst>
                                  <p:childTnLst>
                                    <p:set>
                                      <p:cBhvr>
                                        <p:cTn id="23" dur="1" fill="hold">
                                          <p:stCondLst>
                                            <p:cond delay="0"/>
                                          </p:stCondLst>
                                        </p:cTn>
                                        <p:tgtEl>
                                          <p:spTgt spid="5">
                                            <p:txEl>
                                              <p:pRg st="0" end="0"/>
                                            </p:txEl>
                                          </p:spTgt>
                                        </p:tgtEl>
                                        <p:attrNameLst>
                                          <p:attrName>style.visibility</p:attrName>
                                        </p:attrNameLst>
                                      </p:cBhvr>
                                      <p:to>
                                        <p:strVal val="visible"/>
                                      </p:to>
                                    </p:set>
                                    <p:animEffect transition="in" filter="wipe(left)">
                                      <p:cBhvr>
                                        <p:cTn id="24" dur="500"/>
                                        <p:tgtEl>
                                          <p:spTgt spid="5">
                                            <p:txEl>
                                              <p:pRg st="0" end="0"/>
                                            </p:txEl>
                                          </p:spTgt>
                                        </p:tgtEl>
                                      </p:cBhvr>
                                    </p:animEffect>
                                  </p:childTnLst>
                                </p:cTn>
                              </p:par>
                            </p:childTnLst>
                          </p:cTn>
                        </p:par>
                        <p:par>
                          <p:cTn id="25" fill="hold">
                            <p:stCondLst>
                              <p:cond delay="2500"/>
                            </p:stCondLst>
                            <p:childTnLst>
                              <p:par>
                                <p:cTn id="26" presetID="22" presetClass="entr" presetSubtype="8" fill="hold"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left)">
                                      <p:cBhvr>
                                        <p:cTn id="28" dur="500"/>
                                        <p:tgtEl>
                                          <p:spTgt spid="8"/>
                                        </p:tgtEl>
                                      </p:cBhvr>
                                    </p:animEffect>
                                  </p:childTnLst>
                                </p:cTn>
                              </p:par>
                            </p:childTnLst>
                          </p:cTn>
                        </p:par>
                        <p:par>
                          <p:cTn id="29" fill="hold">
                            <p:stCondLst>
                              <p:cond delay="3000"/>
                            </p:stCondLst>
                            <p:childTnLst>
                              <p:par>
                                <p:cTn id="30" presetID="22" presetClass="entr" presetSubtype="8" fill="hold" grpId="0" nodeType="afterEffect">
                                  <p:stCondLst>
                                    <p:cond delay="0"/>
                                  </p:stCondLst>
                                  <p:childTnLst>
                                    <p:set>
                                      <p:cBhvr>
                                        <p:cTn id="31" dur="1" fill="hold">
                                          <p:stCondLst>
                                            <p:cond delay="0"/>
                                          </p:stCondLst>
                                        </p:cTn>
                                        <p:tgtEl>
                                          <p:spTgt spid="7">
                                            <p:txEl>
                                              <p:pRg st="0" end="0"/>
                                            </p:txEl>
                                          </p:spTgt>
                                        </p:tgtEl>
                                        <p:attrNameLst>
                                          <p:attrName>style.visibility</p:attrName>
                                        </p:attrNameLst>
                                      </p:cBhvr>
                                      <p:to>
                                        <p:strVal val="visible"/>
                                      </p:to>
                                    </p:set>
                                    <p:animEffect transition="in" filter="wipe(left)">
                                      <p:cBhvr>
                                        <p:cTn id="32" dur="500"/>
                                        <p:tgtEl>
                                          <p:spTgt spid="7">
                                            <p:txEl>
                                              <p:pRg st="0" end="0"/>
                                            </p:txEl>
                                          </p:spTgt>
                                        </p:tgtEl>
                                      </p:cBhvr>
                                    </p:animEffect>
                                  </p:childTnLst>
                                </p:cTn>
                              </p:par>
                            </p:childTnLst>
                          </p:cTn>
                        </p:par>
                        <p:par>
                          <p:cTn id="33" fill="hold">
                            <p:stCondLst>
                              <p:cond delay="3500"/>
                            </p:stCondLst>
                            <p:childTnLst>
                              <p:par>
                                <p:cTn id="34" presetID="22" presetClass="entr" presetSubtype="8" fill="hold" nodeType="after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wipe(left)">
                                      <p:cBhvr>
                                        <p:cTn id="36" dur="500"/>
                                        <p:tgtEl>
                                          <p:spTgt spid="10"/>
                                        </p:tgtEl>
                                      </p:cBhvr>
                                    </p:animEffect>
                                  </p:childTnLst>
                                </p:cTn>
                              </p:par>
                            </p:childTnLst>
                          </p:cTn>
                        </p:par>
                        <p:par>
                          <p:cTn id="37" fill="hold">
                            <p:stCondLst>
                              <p:cond delay="4000"/>
                            </p:stCondLst>
                            <p:childTnLst>
                              <p:par>
                                <p:cTn id="38" presetID="22" presetClass="entr" presetSubtype="8" fill="hold" grpId="0" nodeType="afterEffect">
                                  <p:stCondLst>
                                    <p:cond delay="0"/>
                                  </p:stCondLst>
                                  <p:childTnLst>
                                    <p:set>
                                      <p:cBhvr>
                                        <p:cTn id="39" dur="1" fill="hold">
                                          <p:stCondLst>
                                            <p:cond delay="0"/>
                                          </p:stCondLst>
                                        </p:cTn>
                                        <p:tgtEl>
                                          <p:spTgt spid="9">
                                            <p:txEl>
                                              <p:pRg st="0" end="0"/>
                                            </p:txEl>
                                          </p:spTgt>
                                        </p:tgtEl>
                                        <p:attrNameLst>
                                          <p:attrName>style.visibility</p:attrName>
                                        </p:attrNameLst>
                                      </p:cBhvr>
                                      <p:to>
                                        <p:strVal val="visible"/>
                                      </p:to>
                                    </p:set>
                                    <p:animEffect transition="in" filter="wipe(left)">
                                      <p:cBhvr>
                                        <p:cTn id="40" dur="500"/>
                                        <p:tgtEl>
                                          <p:spTgt spid="9">
                                            <p:txEl>
                                              <p:pRg st="0" end="0"/>
                                            </p:txEl>
                                          </p:spTgt>
                                        </p:tgtEl>
                                      </p:cBhvr>
                                    </p:animEffect>
                                  </p:childTnLst>
                                </p:cTn>
                              </p:par>
                            </p:childTnLst>
                          </p:cTn>
                        </p:par>
                        <p:par>
                          <p:cTn id="41" fill="hold">
                            <p:stCondLst>
                              <p:cond delay="4500"/>
                            </p:stCondLst>
                            <p:childTnLst>
                              <p:par>
                                <p:cTn id="42" presetID="22" presetClass="entr" presetSubtype="8" fill="hold" nodeType="after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wipe(left)">
                                      <p:cBhvr>
                                        <p:cTn id="44" dur="500"/>
                                        <p:tgtEl>
                                          <p:spTgt spid="12"/>
                                        </p:tgtEl>
                                      </p:cBhvr>
                                    </p:animEffect>
                                  </p:childTnLst>
                                </p:cTn>
                              </p:par>
                            </p:childTnLst>
                          </p:cTn>
                        </p:par>
                        <p:par>
                          <p:cTn id="45" fill="hold">
                            <p:stCondLst>
                              <p:cond delay="5000"/>
                            </p:stCondLst>
                            <p:childTnLst>
                              <p:par>
                                <p:cTn id="46" presetID="22" presetClass="entr" presetSubtype="8" fill="hold" grpId="0" nodeType="afterEffect">
                                  <p:stCondLst>
                                    <p:cond delay="0"/>
                                  </p:stCondLst>
                                  <p:childTnLst>
                                    <p:set>
                                      <p:cBhvr>
                                        <p:cTn id="47" dur="1" fill="hold">
                                          <p:stCondLst>
                                            <p:cond delay="0"/>
                                          </p:stCondLst>
                                        </p:cTn>
                                        <p:tgtEl>
                                          <p:spTgt spid="11">
                                            <p:txEl>
                                              <p:pRg st="0" end="0"/>
                                            </p:txEl>
                                          </p:spTgt>
                                        </p:tgtEl>
                                        <p:attrNameLst>
                                          <p:attrName>style.visibility</p:attrName>
                                        </p:attrNameLst>
                                      </p:cBhvr>
                                      <p:to>
                                        <p:strVal val="visible"/>
                                      </p:to>
                                    </p:set>
                                    <p:animEffect transition="in" filter="wipe(left)">
                                      <p:cBhvr>
                                        <p:cTn id="48"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7" grpId="0" uiExpand="1" build="p"/>
      <p:bldP spid="9" grpId="0" uiExpand="1" build="p"/>
      <p:bldP spid="11" grpId="0" uiExpand="1" build="p"/>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1000" b="-11000"/>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D0DC932-3063-6C3C-0D43-10E10E5724DF}"/>
              </a:ext>
            </a:extLst>
          </p:cNvPr>
          <p:cNvPicPr>
            <a:picLocks noChangeAspect="1"/>
          </p:cNvPicPr>
          <p:nvPr/>
        </p:nvPicPr>
        <p:blipFill>
          <a:blip r:embed="rId3"/>
          <a:stretch>
            <a:fillRect/>
          </a:stretch>
        </p:blipFill>
        <p:spPr>
          <a:xfrm>
            <a:off x="1331563" y="1792082"/>
            <a:ext cx="9528874" cy="3273836"/>
          </a:xfrm>
          <a:prstGeom prst="rect">
            <a:avLst/>
          </a:prstGeom>
        </p:spPr>
      </p:pic>
    </p:spTree>
    <p:extLst>
      <p:ext uri="{BB962C8B-B14F-4D97-AF65-F5344CB8AC3E}">
        <p14:creationId xmlns:p14="http://schemas.microsoft.com/office/powerpoint/2010/main" val="4045783194"/>
      </p:ext>
    </p:extLst>
  </p:cSld>
  <p:clrMapOvr>
    <a:masterClrMapping/>
  </p:clrMapOvr>
  <p:transition spd="slow">
    <p:randomBar dir="vert"/>
  </p:transition>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9000" b="-39000"/>
          </a:stretch>
        </a:blipFill>
        <a:effectLst/>
      </p:bgPr>
    </p:bg>
    <p:spTree>
      <p:nvGrpSpPr>
        <p:cNvPr id="1" name=""/>
        <p:cNvGrpSpPr/>
        <p:nvPr/>
      </p:nvGrpSpPr>
      <p:grpSpPr>
        <a:xfrm>
          <a:off x="0" y="0"/>
          <a:ext cx="0" cy="0"/>
          <a:chOff x="0" y="0"/>
          <a:chExt cx="0" cy="0"/>
        </a:xfrm>
      </p:grpSpPr>
      <p:sp>
        <p:nvSpPr>
          <p:cNvPr id="4" name="Speech Bubble: Rectangle with Corners Rounded 3">
            <a:extLst>
              <a:ext uri="{FF2B5EF4-FFF2-40B4-BE49-F238E27FC236}">
                <a16:creationId xmlns:a16="http://schemas.microsoft.com/office/drawing/2014/main" id="{271B635C-64E0-E275-EBD4-121FDF0B618A}"/>
              </a:ext>
            </a:extLst>
          </p:cNvPr>
          <p:cNvSpPr/>
          <p:nvPr/>
        </p:nvSpPr>
        <p:spPr>
          <a:xfrm>
            <a:off x="417645" y="1700445"/>
            <a:ext cx="11356709" cy="1956303"/>
          </a:xfrm>
          <a:prstGeom prst="wedgeRoundRectCallout">
            <a:avLst>
              <a:gd name="adj1" fmla="val -15354"/>
              <a:gd name="adj2" fmla="val 69642"/>
              <a:gd name="adj3" fmla="val 16667"/>
            </a:avLst>
          </a:prstGeom>
          <a:solidFill>
            <a:srgbClr val="FFFFCC"/>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600">
                <a:solidFill>
                  <a:schemeClr val="tx1"/>
                </a:solidFill>
                <a:latin typeface="Calibri" panose="020F0502020204030204" pitchFamily="34" charset="0"/>
                <a:cs typeface="Calibri" panose="020F0502020204030204" pitchFamily="34" charset="0"/>
              </a:rPr>
              <a:t>Không ngừng tìm tòi, khám phá, sáng tạo để chinh phục thế giới. Từ đó, đưa ta đến những chân trời mới với bao ước mơ, hi vọng,...</a:t>
            </a:r>
            <a:endParaRPr lang="vi-VN" sz="3600" dirty="0">
              <a:solidFill>
                <a:schemeClr val="tx1"/>
              </a:solidFill>
              <a:latin typeface="Calibri" panose="020F0502020204030204" pitchFamily="34" charset="0"/>
              <a:cs typeface="Calibri" panose="020F0502020204030204" pitchFamily="34" charset="0"/>
            </a:endParaRPr>
          </a:p>
        </p:txBody>
      </p:sp>
      <p:grpSp>
        <p:nvGrpSpPr>
          <p:cNvPr id="6" name="Group 11">
            <a:extLst>
              <a:ext uri="{FF2B5EF4-FFF2-40B4-BE49-F238E27FC236}">
                <a16:creationId xmlns:a16="http://schemas.microsoft.com/office/drawing/2014/main" id="{78FB7C24-35F5-FC24-B256-5290EA51641F}"/>
              </a:ext>
            </a:extLst>
          </p:cNvPr>
          <p:cNvGrpSpPr/>
          <p:nvPr/>
        </p:nvGrpSpPr>
        <p:grpSpPr>
          <a:xfrm>
            <a:off x="713874" y="215734"/>
            <a:ext cx="10882785" cy="1404075"/>
            <a:chOff x="5590807" y="6572240"/>
            <a:chExt cx="13353533" cy="2027691"/>
          </a:xfrm>
        </p:grpSpPr>
        <p:sp>
          <p:nvSpPr>
            <p:cNvPr id="7" name="TextBox 12">
              <a:extLst>
                <a:ext uri="{FF2B5EF4-FFF2-40B4-BE49-F238E27FC236}">
                  <a16:creationId xmlns:a16="http://schemas.microsoft.com/office/drawing/2014/main" id="{820B432F-28B5-A085-0CB9-F06DA31BFDE5}"/>
                </a:ext>
              </a:extLst>
            </p:cNvPr>
            <p:cNvSpPr txBox="1"/>
            <p:nvPr/>
          </p:nvSpPr>
          <p:spPr>
            <a:xfrm>
              <a:off x="5590807" y="6572240"/>
              <a:ext cx="13208089" cy="19112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8000" b="1" i="0" u="none" strike="noStrike" kern="1200" cap="none" spc="0" normalizeH="0" baseline="0" noProof="0">
                  <a:ln w="33020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UVN Banh Mi" pitchFamily="2" charset="0"/>
                </a:rPr>
                <a:t>CHÂN TRỜI RỘNG MỞ</a:t>
              </a:r>
            </a:p>
          </p:txBody>
        </p:sp>
        <p:sp>
          <p:nvSpPr>
            <p:cNvPr id="8" name="TextBox 13">
              <a:extLst>
                <a:ext uri="{FF2B5EF4-FFF2-40B4-BE49-F238E27FC236}">
                  <a16:creationId xmlns:a16="http://schemas.microsoft.com/office/drawing/2014/main" id="{634D8838-5B63-B2AB-5468-677AEBB09001}"/>
                </a:ext>
              </a:extLst>
            </p:cNvPr>
            <p:cNvSpPr txBox="1"/>
            <p:nvPr/>
          </p:nvSpPr>
          <p:spPr>
            <a:xfrm>
              <a:off x="5736251" y="6688690"/>
              <a:ext cx="13208089" cy="19112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w="28575">
                    <a:solidFill>
                      <a:srgbClr val="002060"/>
                    </a:solidFill>
                    <a:prstDash val="solid"/>
                  </a:ln>
                  <a:solidFill>
                    <a:srgbClr val="99FF99"/>
                  </a:solidFill>
                  <a:uLnTx/>
                  <a:uFillTx/>
                  <a:latin typeface="UVN Banh Mi" pitchFamily="2" charset="0"/>
                </a:rPr>
                <a:t>C</a:t>
              </a:r>
              <a:r>
                <a:rPr lang="en-US" sz="8000" b="1">
                  <a:ln w="28575">
                    <a:solidFill>
                      <a:srgbClr val="002060"/>
                    </a:solidFill>
                    <a:prstDash val="solid"/>
                  </a:ln>
                  <a:solidFill>
                    <a:srgbClr val="FFFF99"/>
                  </a:solidFill>
                  <a:latin typeface="UVN Banh Mi" pitchFamily="2" charset="0"/>
                </a:rPr>
                <a:t>H</a:t>
              </a:r>
              <a:r>
                <a:rPr lang="en-US" sz="8000" b="1">
                  <a:ln w="28575">
                    <a:solidFill>
                      <a:srgbClr val="002060"/>
                    </a:solidFill>
                    <a:prstDash val="solid"/>
                  </a:ln>
                  <a:solidFill>
                    <a:srgbClr val="FF5050"/>
                  </a:solidFill>
                  <a:latin typeface="UVN Banh Mi" pitchFamily="2" charset="0"/>
                </a:rPr>
                <a:t>Â</a:t>
              </a:r>
              <a:r>
                <a:rPr lang="en-US" sz="8000" b="1">
                  <a:ln w="28575">
                    <a:solidFill>
                      <a:srgbClr val="002060"/>
                    </a:solidFill>
                    <a:prstDash val="solid"/>
                  </a:ln>
                  <a:solidFill>
                    <a:srgbClr val="CC99FF"/>
                  </a:solidFill>
                  <a:latin typeface="UVN Banh Mi" pitchFamily="2" charset="0"/>
                </a:rPr>
                <a:t>N</a:t>
              </a:r>
              <a:r>
                <a:rPr kumimoji="0" lang="en-US" sz="8000" b="1" i="0" u="none" strike="noStrike" kern="1200" cap="none" spc="0" normalizeH="0" baseline="0" noProof="0">
                  <a:ln w="28575">
                    <a:solidFill>
                      <a:srgbClr val="002060"/>
                    </a:solidFill>
                    <a:prstDash val="solid"/>
                  </a:ln>
                  <a:solidFill>
                    <a:srgbClr val="CC99FF"/>
                  </a:solidFill>
                  <a:uLnTx/>
                  <a:uFillTx/>
                  <a:latin typeface="UVN Banh Mi" pitchFamily="2" charset="0"/>
                </a:rPr>
                <a:t> </a:t>
              </a:r>
              <a:r>
                <a:rPr lang="en-US" sz="8000" b="1">
                  <a:ln w="28575">
                    <a:solidFill>
                      <a:srgbClr val="002060"/>
                    </a:solidFill>
                    <a:prstDash val="solid"/>
                  </a:ln>
                  <a:solidFill>
                    <a:srgbClr val="66FFFF"/>
                  </a:solidFill>
                  <a:latin typeface="UVN Banh Mi" pitchFamily="2" charset="0"/>
                </a:rPr>
                <a:t>T</a:t>
              </a:r>
              <a:r>
                <a:rPr kumimoji="0" lang="en-US" sz="8000" b="1" i="0" u="none" strike="noStrike" kern="1200" cap="none" spc="0" normalizeH="0" baseline="0" noProof="0">
                  <a:ln w="28575">
                    <a:solidFill>
                      <a:srgbClr val="002060"/>
                    </a:solidFill>
                    <a:prstDash val="solid"/>
                  </a:ln>
                  <a:solidFill>
                    <a:srgbClr val="FF5050"/>
                  </a:solidFill>
                  <a:uLnTx/>
                  <a:uFillTx/>
                  <a:latin typeface="UVN Banh Mi" pitchFamily="2" charset="0"/>
                </a:rPr>
                <a:t>R</a:t>
              </a:r>
              <a:r>
                <a:rPr lang="en-US" sz="8000" b="1">
                  <a:ln w="28575">
                    <a:solidFill>
                      <a:srgbClr val="002060"/>
                    </a:solidFill>
                    <a:prstDash val="solid"/>
                  </a:ln>
                  <a:solidFill>
                    <a:srgbClr val="CC99FF"/>
                  </a:solidFill>
                  <a:latin typeface="UVN Banh Mi" pitchFamily="2" charset="0"/>
                </a:rPr>
                <a:t>Ờ</a:t>
              </a:r>
              <a:r>
                <a:rPr lang="en-US" sz="8000" b="1">
                  <a:ln w="28575">
                    <a:solidFill>
                      <a:srgbClr val="002060"/>
                    </a:solidFill>
                    <a:prstDash val="solid"/>
                  </a:ln>
                  <a:solidFill>
                    <a:srgbClr val="FFFF99"/>
                  </a:solidFill>
                  <a:latin typeface="UVN Banh Mi" pitchFamily="2" charset="0"/>
                </a:rPr>
                <a:t>I </a:t>
              </a:r>
              <a:r>
                <a:rPr lang="en-US" sz="8000" b="1">
                  <a:ln w="28575">
                    <a:solidFill>
                      <a:srgbClr val="002060"/>
                    </a:solidFill>
                    <a:prstDash val="solid"/>
                  </a:ln>
                  <a:solidFill>
                    <a:srgbClr val="99FF99"/>
                  </a:solidFill>
                  <a:latin typeface="UVN Banh Mi" pitchFamily="2" charset="0"/>
                </a:rPr>
                <a:t>R</a:t>
              </a:r>
              <a:r>
                <a:rPr lang="en-US" sz="8000" b="1">
                  <a:ln w="28575">
                    <a:solidFill>
                      <a:srgbClr val="002060"/>
                    </a:solidFill>
                    <a:prstDash val="solid"/>
                  </a:ln>
                  <a:solidFill>
                    <a:srgbClr val="FF5050"/>
                  </a:solidFill>
                  <a:latin typeface="UVN Banh Mi" pitchFamily="2" charset="0"/>
                </a:rPr>
                <a:t>Ộ</a:t>
              </a:r>
              <a:r>
                <a:rPr lang="en-US" sz="8000" b="1">
                  <a:ln w="28575">
                    <a:solidFill>
                      <a:srgbClr val="002060"/>
                    </a:solidFill>
                    <a:prstDash val="solid"/>
                  </a:ln>
                  <a:solidFill>
                    <a:srgbClr val="CC99FF"/>
                  </a:solidFill>
                  <a:latin typeface="UVN Banh Mi" pitchFamily="2" charset="0"/>
                </a:rPr>
                <a:t>N</a:t>
              </a:r>
              <a:r>
                <a:rPr lang="en-US" sz="8000" b="1">
                  <a:ln w="28575">
                    <a:solidFill>
                      <a:srgbClr val="002060"/>
                    </a:solidFill>
                    <a:prstDash val="solid"/>
                  </a:ln>
                  <a:solidFill>
                    <a:srgbClr val="66FFFF"/>
                  </a:solidFill>
                  <a:latin typeface="UVN Banh Mi" pitchFamily="2" charset="0"/>
                </a:rPr>
                <a:t>G </a:t>
              </a:r>
              <a:r>
                <a:rPr lang="en-US" sz="8000" b="1">
                  <a:ln w="28575">
                    <a:solidFill>
                      <a:srgbClr val="002060"/>
                    </a:solidFill>
                    <a:prstDash val="solid"/>
                  </a:ln>
                  <a:solidFill>
                    <a:srgbClr val="FF5050"/>
                  </a:solidFill>
                  <a:latin typeface="UVN Banh Mi" pitchFamily="2" charset="0"/>
                </a:rPr>
                <a:t>M</a:t>
              </a:r>
              <a:r>
                <a:rPr lang="en-US" sz="8000" b="1">
                  <a:ln w="28575">
                    <a:solidFill>
                      <a:srgbClr val="002060"/>
                    </a:solidFill>
                    <a:prstDash val="solid"/>
                  </a:ln>
                  <a:solidFill>
                    <a:srgbClr val="FFFF00"/>
                  </a:solidFill>
                  <a:latin typeface="UVN Banh Mi" pitchFamily="2" charset="0"/>
                </a:rPr>
                <a:t>Ở</a:t>
              </a:r>
              <a:endParaRPr kumimoji="0" lang="en-US" sz="8000" b="1" i="0" u="none" strike="noStrike" kern="1200" cap="none" spc="0" normalizeH="0" baseline="0" noProof="0" dirty="0">
                <a:ln w="28575">
                  <a:solidFill>
                    <a:srgbClr val="002060"/>
                  </a:solidFill>
                  <a:prstDash val="solid"/>
                </a:ln>
                <a:solidFill>
                  <a:srgbClr val="FFFF00"/>
                </a:solidFill>
                <a:uLnTx/>
                <a:uFillTx/>
                <a:latin typeface="UVN Banh Mi" pitchFamily="2" charset="0"/>
              </a:endParaRPr>
            </a:p>
          </p:txBody>
        </p:sp>
      </p:grpSp>
      <p:pic>
        <p:nvPicPr>
          <p:cNvPr id="2050" name="Picture 2" descr="Hình ảnh Nền Chân Trời Rộng Mở, Chân Trời Rộng Mở Vector Nền Và Tập Tin Tải  về Miễn Phí | Pngtree">
            <a:extLst>
              <a:ext uri="{FF2B5EF4-FFF2-40B4-BE49-F238E27FC236}">
                <a16:creationId xmlns:a16="http://schemas.microsoft.com/office/drawing/2014/main" id="{02DBD06F-874C-E697-C95A-841339A877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32989" y="3737384"/>
            <a:ext cx="4953000" cy="2476500"/>
          </a:xfrm>
          <a:prstGeom prst="ellipse">
            <a:avLst/>
          </a:prstGeom>
          <a:ln w="635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833513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18228302-17B7-58A5-061E-C970FA298E6A}"/>
              </a:ext>
            </a:extLst>
          </p:cNvPr>
          <p:cNvSpPr/>
          <p:nvPr/>
        </p:nvSpPr>
        <p:spPr>
          <a:xfrm>
            <a:off x="209880" y="1109888"/>
            <a:ext cx="11534274" cy="1941094"/>
          </a:xfrm>
          <a:prstGeom prst="roundRect">
            <a:avLst>
              <a:gd name="adj" fmla="val 50000"/>
            </a:avLst>
          </a:prstGeom>
          <a:solidFill>
            <a:schemeClr val="bg1">
              <a:alpha val="7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peech Bubble: Rectangle with Corners Rounded 5">
            <a:extLst>
              <a:ext uri="{FF2B5EF4-FFF2-40B4-BE49-F238E27FC236}">
                <a16:creationId xmlns:a16="http://schemas.microsoft.com/office/drawing/2014/main" id="{3DD0DB02-7474-5C4F-8B6B-C0FB8DD0D33E}"/>
              </a:ext>
            </a:extLst>
          </p:cNvPr>
          <p:cNvSpPr/>
          <p:nvPr/>
        </p:nvSpPr>
        <p:spPr>
          <a:xfrm>
            <a:off x="169284" y="1364574"/>
            <a:ext cx="11631507" cy="1548904"/>
          </a:xfrm>
          <a:prstGeom prst="wedgeRoundRectCallout">
            <a:avLst>
              <a:gd name="adj1" fmla="val -15910"/>
              <a:gd name="adj2" fmla="val 46716"/>
              <a:gd name="adj3" fmla="val 16667"/>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b="1">
                <a:solidFill>
                  <a:srgbClr val="0070C0"/>
                </a:solidFill>
                <a:latin typeface="Calibri" panose="020F0502020204030204" pitchFamily="34" charset="0"/>
                <a:cs typeface="Calibri" panose="020F0502020204030204" pitchFamily="34" charset="0"/>
              </a:rPr>
              <a:t>Chia sẻ về một lời hứa của em với bạn bè hoặc người thân và việc</a:t>
            </a:r>
            <a:r>
              <a:rPr lang="en-US" sz="4400" b="1">
                <a:solidFill>
                  <a:srgbClr val="0070C0"/>
                </a:solidFill>
                <a:latin typeface="Calibri" panose="020F0502020204030204" pitchFamily="34" charset="0"/>
                <a:cs typeface="Calibri" panose="020F0502020204030204" pitchFamily="34" charset="0"/>
              </a:rPr>
              <a:t> </a:t>
            </a:r>
            <a:r>
              <a:rPr lang="vi-VN" sz="4400" b="1">
                <a:solidFill>
                  <a:srgbClr val="0070C0"/>
                </a:solidFill>
                <a:latin typeface="Calibri" panose="020F0502020204030204" pitchFamily="34" charset="0"/>
                <a:cs typeface="Calibri" panose="020F0502020204030204" pitchFamily="34" charset="0"/>
              </a:rPr>
              <a:t>em thực hiện lời hứa đó.</a:t>
            </a:r>
            <a:endParaRPr lang="vi-VN" sz="4400" b="1" dirty="0">
              <a:solidFill>
                <a:srgbClr val="0070C0"/>
              </a:solidFill>
              <a:latin typeface="Calibri" panose="020F0502020204030204" pitchFamily="34" charset="0"/>
              <a:cs typeface="Calibri" panose="020F0502020204030204" pitchFamily="34" charset="0"/>
            </a:endParaRPr>
          </a:p>
        </p:txBody>
      </p:sp>
      <p:grpSp>
        <p:nvGrpSpPr>
          <p:cNvPr id="42" name="Group 41">
            <a:extLst>
              <a:ext uri="{FF2B5EF4-FFF2-40B4-BE49-F238E27FC236}">
                <a16:creationId xmlns:a16="http://schemas.microsoft.com/office/drawing/2014/main" id="{D4F3B7B4-FCD9-FCDE-223E-94863B7222B2}"/>
              </a:ext>
            </a:extLst>
          </p:cNvPr>
          <p:cNvGrpSpPr/>
          <p:nvPr/>
        </p:nvGrpSpPr>
        <p:grpSpPr>
          <a:xfrm>
            <a:off x="1292155" y="3807018"/>
            <a:ext cx="9607687" cy="1738514"/>
            <a:chOff x="983241" y="4857565"/>
            <a:chExt cx="9607687" cy="1738514"/>
          </a:xfrm>
        </p:grpSpPr>
        <p:sp>
          <p:nvSpPr>
            <p:cNvPr id="41" name="Rectangle: Rounded Corners 40">
              <a:extLst>
                <a:ext uri="{FF2B5EF4-FFF2-40B4-BE49-F238E27FC236}">
                  <a16:creationId xmlns:a16="http://schemas.microsoft.com/office/drawing/2014/main" id="{246B1FD6-E7C7-8D59-56E9-B7FC415A73D5}"/>
                </a:ext>
              </a:extLst>
            </p:cNvPr>
            <p:cNvSpPr/>
            <p:nvPr/>
          </p:nvSpPr>
          <p:spPr>
            <a:xfrm>
              <a:off x="2285602" y="5112339"/>
              <a:ext cx="6765003" cy="1022936"/>
            </a:xfrm>
            <a:prstGeom prst="roundRect">
              <a:avLst>
                <a:gd name="adj" fmla="val 50000"/>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Hộp Văn bản 40">
              <a:extLst>
                <a:ext uri="{FF2B5EF4-FFF2-40B4-BE49-F238E27FC236}">
                  <a16:creationId xmlns:a16="http://schemas.microsoft.com/office/drawing/2014/main" id="{C682BD27-5365-CC8F-2E19-9FE413870831}"/>
                </a:ext>
              </a:extLst>
            </p:cNvPr>
            <p:cNvSpPr txBox="1"/>
            <p:nvPr/>
          </p:nvSpPr>
          <p:spPr>
            <a:xfrm>
              <a:off x="1359252" y="5229875"/>
              <a:ext cx="8180447" cy="1046440"/>
            </a:xfrm>
            <a:prstGeom prst="rect">
              <a:avLst/>
            </a:prstGeom>
            <a:noFill/>
          </p:spPr>
          <p:txBody>
            <a:bodyPr wrap="square">
              <a:spAutoFit/>
            </a:bodyPr>
            <a:lstStyle/>
            <a:p>
              <a:pPr algn="ctr">
                <a:lnSpc>
                  <a:spcPct val="70000"/>
                </a:lnSpc>
              </a:pPr>
              <a:r>
                <a:rPr lang="en-US" sz="8000">
                  <a:solidFill>
                    <a:srgbClr val="FF0000"/>
                  </a:solidFill>
                  <a:latin typeface="UTM Edwardian" panose="02040603050506020204" pitchFamily="18" charset="0"/>
                </a:rPr>
                <a:t>Thực hiện nhóm đôi</a:t>
              </a:r>
            </a:p>
          </p:txBody>
        </p:sp>
        <p:pic>
          <p:nvPicPr>
            <p:cNvPr id="38" name="Hình ảnh 41" descr="Ảnh có chứa văn bản&#10;&#10;Mô tả được tạo tự động">
              <a:extLst>
                <a:ext uri="{FF2B5EF4-FFF2-40B4-BE49-F238E27FC236}">
                  <a16:creationId xmlns:a16="http://schemas.microsoft.com/office/drawing/2014/main" id="{F00DA57E-3E8B-8CA7-C266-850ED8EBB5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87369" y="4857565"/>
              <a:ext cx="1703559" cy="1703559"/>
            </a:xfrm>
            <a:prstGeom prst="rect">
              <a:avLst/>
            </a:prstGeom>
          </p:spPr>
        </p:pic>
        <p:pic>
          <p:nvPicPr>
            <p:cNvPr id="39" name="Hình ảnh 42" descr="Ảnh có chứa đồ họa véc-tơ&#10;&#10;Mô tả được tạo tự động">
              <a:extLst>
                <a:ext uri="{FF2B5EF4-FFF2-40B4-BE49-F238E27FC236}">
                  <a16:creationId xmlns:a16="http://schemas.microsoft.com/office/drawing/2014/main" id="{10379123-7C8C-7A4E-63C2-442537725D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3241" y="4892519"/>
              <a:ext cx="1703560" cy="1703560"/>
            </a:xfrm>
            <a:prstGeom prst="rect">
              <a:avLst/>
            </a:prstGeom>
          </p:spPr>
        </p:pic>
      </p:grpSp>
    </p:spTree>
    <p:extLst>
      <p:ext uri="{BB962C8B-B14F-4D97-AF65-F5344CB8AC3E}">
        <p14:creationId xmlns:p14="http://schemas.microsoft.com/office/powerpoint/2010/main" val="359264735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5738F04-794F-1768-1572-6F1B7236E1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Tree>
    <p:extLst>
      <p:ext uri="{BB962C8B-B14F-4D97-AF65-F5344CB8AC3E}">
        <p14:creationId xmlns:p14="http://schemas.microsoft.com/office/powerpoint/2010/main" val="2678906366"/>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4" name="Hình ảnh 25" descr="Ảnh có chứa đồ chơi, LEGO&#10;&#10;Mô tả được tạo tự động">
            <a:extLst>
              <a:ext uri="{FF2B5EF4-FFF2-40B4-BE49-F238E27FC236}">
                <a16:creationId xmlns:a16="http://schemas.microsoft.com/office/drawing/2014/main" id="{8571578B-26C0-20E7-5FC0-68021B60C1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41664" y="2466514"/>
            <a:ext cx="6342857" cy="4247619"/>
          </a:xfrm>
          <a:prstGeom prst="rect">
            <a:avLst/>
          </a:prstGeom>
        </p:spPr>
      </p:pic>
      <p:pic>
        <p:nvPicPr>
          <p:cNvPr id="6" name="Picture 12">
            <a:extLst>
              <a:ext uri="{FF2B5EF4-FFF2-40B4-BE49-F238E27FC236}">
                <a16:creationId xmlns:a16="http://schemas.microsoft.com/office/drawing/2014/main" id="{50CC1266-29BE-3C9A-2470-929DC748FEF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632968" y="2005720"/>
            <a:ext cx="4696391" cy="921588"/>
          </a:xfrm>
          <a:prstGeom prst="rect">
            <a:avLst/>
          </a:prstGeom>
        </p:spPr>
      </p:pic>
      <p:pic>
        <p:nvPicPr>
          <p:cNvPr id="5" name="Picture 4">
            <a:extLst>
              <a:ext uri="{FF2B5EF4-FFF2-40B4-BE49-F238E27FC236}">
                <a16:creationId xmlns:a16="http://schemas.microsoft.com/office/drawing/2014/main" id="{DF960274-FA7F-FCE9-2A9E-D7F7AA90D9EC}"/>
              </a:ext>
            </a:extLst>
          </p:cNvPr>
          <p:cNvPicPr>
            <a:picLocks noChangeAspect="1"/>
          </p:cNvPicPr>
          <p:nvPr/>
        </p:nvPicPr>
        <p:blipFill>
          <a:blip r:embed="rId6"/>
          <a:stretch>
            <a:fillRect/>
          </a:stretch>
        </p:blipFill>
        <p:spPr>
          <a:xfrm>
            <a:off x="0" y="143867"/>
            <a:ext cx="12192000" cy="2584704"/>
          </a:xfrm>
          <a:prstGeom prst="rect">
            <a:avLst/>
          </a:prstGeom>
        </p:spPr>
      </p:pic>
    </p:spTree>
    <p:extLst>
      <p:ext uri="{BB962C8B-B14F-4D97-AF65-F5344CB8AC3E}">
        <p14:creationId xmlns:p14="http://schemas.microsoft.com/office/powerpoint/2010/main" val="211748798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12" presetClass="entr" presetSubtype="8"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 calcmode="lin" valueType="num">
                                          <p:cBhvr additive="base">
                                            <p:cTn id="10" dur="500"/>
                                            <p:tgtEl>
                                              <p:spTgt spid="11"/>
                                            </p:tgtEl>
                                            <p:attrNameLst>
                                              <p:attrName>ppt_x</p:attrName>
                                            </p:attrNameLst>
                                          </p:cBhvr>
                                          <p:tavLst>
                                            <p:tav tm="0">
                                              <p:val>
                                                <p:strVal val="#ppt_x-#ppt_w*1.125000"/>
                                              </p:val>
                                            </p:tav>
                                            <p:tav tm="100000">
                                              <p:val>
                                                <p:strVal val="#ppt_x"/>
                                              </p:val>
                                            </p:tav>
                                          </p:tavLst>
                                        </p:anim>
                                        <p:animEffect transition="in" filter="wipe(right)">
                                          <p:cBhvr>
                                            <p:cTn id="11" dur="500"/>
                                            <p:tgtEl>
                                              <p:spTgt spid="11"/>
                                            </p:tgtEl>
                                          </p:cBhvr>
                                        </p:animEffect>
                                      </p:childTnLst>
                                    </p:cTn>
                                  </p:par>
                                </p:childTnLst>
                              </p:cTn>
                            </p:par>
                            <p:par>
                              <p:cTn id="12" fill="hold">
                                <p:stCondLst>
                                  <p:cond delay="500"/>
                                </p:stCondLst>
                                <p:childTnLst>
                                  <p:par>
                                    <p:cTn id="13" presetID="53" presetClass="entr" presetSubtype="16"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250" fill="hold"/>
                                            <p:tgtEl>
                                              <p:spTgt spid="2"/>
                                            </p:tgtEl>
                                            <p:attrNameLst>
                                              <p:attrName>ppt_w</p:attrName>
                                            </p:attrNameLst>
                                          </p:cBhvr>
                                          <p:tavLst>
                                            <p:tav tm="0">
                                              <p:val>
                                                <p:fltVal val="0"/>
                                              </p:val>
                                            </p:tav>
                                            <p:tav tm="100000">
                                              <p:val>
                                                <p:strVal val="#ppt_w"/>
                                              </p:val>
                                            </p:tav>
                                          </p:tavLst>
                                        </p:anim>
                                        <p:anim calcmode="lin" valueType="num">
                                          <p:cBhvr>
                                            <p:cTn id="16" dur="250" fill="hold"/>
                                            <p:tgtEl>
                                              <p:spTgt spid="2"/>
                                            </p:tgtEl>
                                            <p:attrNameLst>
                                              <p:attrName>ppt_h</p:attrName>
                                            </p:attrNameLst>
                                          </p:cBhvr>
                                          <p:tavLst>
                                            <p:tav tm="0">
                                              <p:val>
                                                <p:fltVal val="0"/>
                                              </p:val>
                                            </p:tav>
                                            <p:tav tm="100000">
                                              <p:val>
                                                <p:strVal val="#ppt_h"/>
                                              </p:val>
                                            </p:tav>
                                          </p:tavLst>
                                        </p:anim>
                                        <p:animEffect transition="in" filter="fade">
                                          <p:cBhvr>
                                            <p:cTn id="17" dur="250"/>
                                            <p:tgtEl>
                                              <p:spTgt spid="2"/>
                                            </p:tgtEl>
                                          </p:cBhvr>
                                        </p:animEffect>
                                      </p:childTnLst>
                                      <p:subTnLst>
                                        <p:audio>
                                          <p:cMediaNode>
                                            <p:cTn display="0" masterRel="sameClick">
                                              <p:stCondLst>
                                                <p:cond evt="begin" delay="0">
                                                  <p:tn val="13"/>
                                                </p:cond>
                                              </p:stCondLst>
                                              <p:endCondLst>
                                                <p:cond evt="onStopAudio" delay="0">
                                                  <p:tgtEl>
                                                    <p:sldTgt/>
                                                  </p:tgtEl>
                                                </p:cond>
                                              </p:endCondLst>
                                            </p:cTn>
                                            <p:tgtEl>
                                              <p:sndTgt r:embed="rId7" name="whoosh.wav"/>
                                            </p:tgtEl>
                                          </p:cMediaNode>
                                        </p:audio>
                                      </p:subTnLst>
                                    </p:cTn>
                                  </p:par>
                                </p:childTnLst>
                              </p:cTn>
                            </p:par>
                            <p:par>
                              <p:cTn id="18" fill="hold">
                                <p:stCondLst>
                                  <p:cond delay="750"/>
                                </p:stCondLst>
                                <p:childTnLst>
                                  <p:par>
                                    <p:cTn id="19" presetID="6" presetClass="emph" presetSubtype="0" fill="hold" nodeType="afterEffect">
                                      <p:stCondLst>
                                        <p:cond delay="0"/>
                                      </p:stCondLst>
                                      <p:childTnLst>
                                        <p:animScale>
                                          <p:cBhvr>
                                            <p:cTn id="20" dur="2000" fill="hold"/>
                                            <p:tgtEl>
                                              <p:spTgt spid="2"/>
                                            </p:tgtEl>
                                          </p:cBhvr>
                                          <p:by x="101000" y="10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1000" b="-11000"/>
          </a:stretch>
        </a:blipFill>
        <a:effectLst/>
      </p:bgPr>
    </p:bg>
    <p:spTree>
      <p:nvGrpSpPr>
        <p:cNvPr id="1" name=""/>
        <p:cNvGrpSpPr/>
        <p:nvPr/>
      </p:nvGrpSpPr>
      <p:grpSpPr>
        <a:xfrm>
          <a:off x="0" y="0"/>
          <a:ext cx="0" cy="0"/>
          <a:chOff x="0" y="0"/>
          <a:chExt cx="0" cy="0"/>
        </a:xfrm>
      </p:grpSpPr>
      <p:sp>
        <p:nvSpPr>
          <p:cNvPr id="4" name="Rectangle: Rounded Corners 21">
            <a:extLst>
              <a:ext uri="{FF2B5EF4-FFF2-40B4-BE49-F238E27FC236}">
                <a16:creationId xmlns:a16="http://schemas.microsoft.com/office/drawing/2014/main" id="{2D8E9D88-8B49-629B-735A-F2D0C34507DB}"/>
              </a:ext>
            </a:extLst>
          </p:cNvPr>
          <p:cNvSpPr/>
          <p:nvPr/>
        </p:nvSpPr>
        <p:spPr>
          <a:xfrm>
            <a:off x="295422" y="337625"/>
            <a:ext cx="11591778" cy="6284424"/>
          </a:xfrm>
          <a:prstGeom prst="roundRect">
            <a:avLst>
              <a:gd name="adj" fmla="val 11589"/>
            </a:avLst>
          </a:prstGeom>
          <a:solidFill>
            <a:schemeClr val="bg1">
              <a:alpha val="79000"/>
            </a:schemeClr>
          </a:solidFill>
          <a:ln w="7620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5" name="Group 4">
            <a:extLst>
              <a:ext uri="{FF2B5EF4-FFF2-40B4-BE49-F238E27FC236}">
                <a16:creationId xmlns:a16="http://schemas.microsoft.com/office/drawing/2014/main" id="{31EEC195-5689-506C-5133-1BD6676743C4}"/>
              </a:ext>
            </a:extLst>
          </p:cNvPr>
          <p:cNvGrpSpPr/>
          <p:nvPr/>
        </p:nvGrpSpPr>
        <p:grpSpPr>
          <a:xfrm>
            <a:off x="4044539" y="982107"/>
            <a:ext cx="4262481" cy="1571721"/>
            <a:chOff x="2114282" y="108649"/>
            <a:chExt cx="7288035" cy="1571721"/>
          </a:xfrm>
        </p:grpSpPr>
        <p:sp>
          <p:nvSpPr>
            <p:cNvPr id="6" name="TextBox 5">
              <a:extLst>
                <a:ext uri="{FF2B5EF4-FFF2-40B4-BE49-F238E27FC236}">
                  <a16:creationId xmlns:a16="http://schemas.microsoft.com/office/drawing/2014/main" id="{9F1C378C-E443-3E88-FBE7-55579C5BE464}"/>
                </a:ext>
              </a:extLst>
            </p:cNvPr>
            <p:cNvSpPr txBox="1"/>
            <p:nvPr/>
          </p:nvSpPr>
          <p:spPr>
            <a:xfrm>
              <a:off x="2114282" y="108649"/>
              <a:ext cx="7265377" cy="1569660"/>
            </a:xfrm>
            <a:prstGeom prst="rect">
              <a:avLst/>
            </a:prstGeom>
            <a:noFill/>
          </p:spPr>
          <p:txBody>
            <a:bodyPr wrap="square">
              <a:prstTxWarp prst="textArchUp">
                <a:avLst/>
              </a:prstTxWarp>
              <a:spAutoFit/>
            </a:bodyPr>
            <a:lstStyle/>
            <a:p>
              <a:pPr algn="ctr"/>
              <a:r>
                <a:rPr lang="en-US" sz="9600" b="1" err="1">
                  <a:ln w="292100">
                    <a:solidFill>
                      <a:schemeClr val="bg1"/>
                    </a:solidFill>
                    <a:prstDash val="solid"/>
                  </a:ln>
                  <a:solidFill>
                    <a:srgbClr val="0070C0"/>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Đọc</a:t>
              </a:r>
              <a:r>
                <a:rPr lang="en-US" sz="9600" b="1">
                  <a:ln w="292100">
                    <a:solidFill>
                      <a:schemeClr val="bg1"/>
                    </a:solidFill>
                    <a:prstDash val="solid"/>
                  </a:ln>
                  <a:solidFill>
                    <a:srgbClr val="0070C0"/>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 mẫu</a:t>
              </a:r>
              <a:endParaRPr lang="en-US" sz="9600" b="1" dirty="0">
                <a:ln w="292100">
                  <a:solidFill>
                    <a:schemeClr val="bg1"/>
                  </a:solidFill>
                  <a:prstDash val="solid"/>
                </a:ln>
                <a:solidFill>
                  <a:srgbClr val="0070C0"/>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endParaRPr>
            </a:p>
          </p:txBody>
        </p:sp>
        <p:sp>
          <p:nvSpPr>
            <p:cNvPr id="7" name="TextBox 6">
              <a:extLst>
                <a:ext uri="{FF2B5EF4-FFF2-40B4-BE49-F238E27FC236}">
                  <a16:creationId xmlns:a16="http://schemas.microsoft.com/office/drawing/2014/main" id="{B7C6FA6D-4936-E43A-1E78-84189BC43BBB}"/>
                </a:ext>
              </a:extLst>
            </p:cNvPr>
            <p:cNvSpPr txBox="1"/>
            <p:nvPr/>
          </p:nvSpPr>
          <p:spPr>
            <a:xfrm>
              <a:off x="2136939" y="110710"/>
              <a:ext cx="7265378" cy="1569660"/>
            </a:xfrm>
            <a:prstGeom prst="rect">
              <a:avLst/>
            </a:prstGeom>
            <a:noFill/>
          </p:spPr>
          <p:txBody>
            <a:bodyPr wrap="square">
              <a:prstTxWarp prst="textArchUp">
                <a:avLst/>
              </a:prstTxWarp>
              <a:spAutoFit/>
            </a:bodyPr>
            <a:lstStyle/>
            <a:p>
              <a:pPr algn="ctr"/>
              <a:r>
                <a:rPr lang="en-US" sz="9600" b="1" err="1">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Đọc</a:t>
              </a:r>
              <a:r>
                <a:rPr lang="en-US" sz="9600" b="1">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 mẫu</a:t>
              </a:r>
              <a:endParaRPr lang="en-US" sz="9600" b="1" dirty="0">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endParaRPr>
            </a:p>
          </p:txBody>
        </p:sp>
      </p:grpSp>
      <p:grpSp>
        <p:nvGrpSpPr>
          <p:cNvPr id="8" name="Group 5">
            <a:extLst>
              <a:ext uri="{FF2B5EF4-FFF2-40B4-BE49-F238E27FC236}">
                <a16:creationId xmlns:a16="http://schemas.microsoft.com/office/drawing/2014/main" id="{8FDA6938-7B94-28BE-B131-533B64898866}"/>
              </a:ext>
            </a:extLst>
          </p:cNvPr>
          <p:cNvGrpSpPr/>
          <p:nvPr/>
        </p:nvGrpSpPr>
        <p:grpSpPr>
          <a:xfrm>
            <a:off x="916446" y="1666585"/>
            <a:ext cx="3172408" cy="1636095"/>
            <a:chOff x="139959" y="1387023"/>
            <a:chExt cx="3172408" cy="1636095"/>
          </a:xfrm>
        </p:grpSpPr>
        <p:sp>
          <p:nvSpPr>
            <p:cNvPr id="9" name="Rectangle: Rounded Corners 14">
              <a:extLst>
                <a:ext uri="{FF2B5EF4-FFF2-40B4-BE49-F238E27FC236}">
                  <a16:creationId xmlns:a16="http://schemas.microsoft.com/office/drawing/2014/main" id="{3FCD480A-97D7-C532-0517-2C60E9049830}"/>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002060"/>
                  </a:solidFill>
                  <a:latin typeface="UTM Duepuntozero" panose="02040603050506020204" pitchFamily="18" charset="0"/>
                </a:rPr>
                <a:t>Mắt</a:t>
              </a:r>
              <a:r>
                <a:rPr lang="en-US" sz="4800" b="1" dirty="0">
                  <a:solidFill>
                    <a:srgbClr val="002060"/>
                  </a:solidFill>
                  <a:latin typeface="UTM Duepuntozero" panose="02040603050506020204" pitchFamily="18" charset="0"/>
                </a:rPr>
                <a:t> </a:t>
              </a:r>
              <a:r>
                <a:rPr lang="en-US" sz="4800" b="1" dirty="0" err="1">
                  <a:solidFill>
                    <a:srgbClr val="002060"/>
                  </a:solidFill>
                  <a:latin typeface="UTM Duepuntozero" panose="02040603050506020204" pitchFamily="18" charset="0"/>
                </a:rPr>
                <a:t>dõi</a:t>
              </a:r>
              <a:endParaRPr lang="en-US" sz="4800" b="1" dirty="0">
                <a:solidFill>
                  <a:srgbClr val="002060"/>
                </a:solidFill>
                <a:latin typeface="UTM Duepuntozero" panose="02040603050506020204" pitchFamily="18" charset="0"/>
              </a:endParaRPr>
            </a:p>
          </p:txBody>
        </p:sp>
        <p:pic>
          <p:nvPicPr>
            <p:cNvPr id="10" name="Picture 10">
              <a:extLst>
                <a:ext uri="{FF2B5EF4-FFF2-40B4-BE49-F238E27FC236}">
                  <a16:creationId xmlns:a16="http://schemas.microsoft.com/office/drawing/2014/main" id="{F939C06D-05D2-7EF7-682D-1DC9798D40D0}"/>
                </a:ext>
              </a:extLst>
            </p:cNvPr>
            <p:cNvPicPr>
              <a:picLocks noChangeAspect="1"/>
            </p:cNvPicPr>
            <p:nvPr/>
          </p:nvPicPr>
          <p:blipFill>
            <a:blip r:embed="rId4"/>
            <a:stretch>
              <a:fillRect/>
            </a:stretch>
          </p:blipFill>
          <p:spPr>
            <a:xfrm>
              <a:off x="139959" y="1387023"/>
              <a:ext cx="947057" cy="947057"/>
            </a:xfrm>
            <a:prstGeom prst="rect">
              <a:avLst/>
            </a:prstGeom>
          </p:spPr>
        </p:pic>
      </p:grpSp>
      <p:grpSp>
        <p:nvGrpSpPr>
          <p:cNvPr id="11" name="Group 11">
            <a:extLst>
              <a:ext uri="{FF2B5EF4-FFF2-40B4-BE49-F238E27FC236}">
                <a16:creationId xmlns:a16="http://schemas.microsoft.com/office/drawing/2014/main" id="{A1AD6D41-E428-7E81-6D8C-408D0B1BACCA}"/>
              </a:ext>
            </a:extLst>
          </p:cNvPr>
          <p:cNvGrpSpPr/>
          <p:nvPr/>
        </p:nvGrpSpPr>
        <p:grpSpPr>
          <a:xfrm>
            <a:off x="4231483" y="1743222"/>
            <a:ext cx="3397434" cy="1559458"/>
            <a:chOff x="4424729" y="3902060"/>
            <a:chExt cx="3397434" cy="1559458"/>
          </a:xfrm>
        </p:grpSpPr>
        <p:sp>
          <p:nvSpPr>
            <p:cNvPr id="12" name="Rectangle: Rounded Corners 20">
              <a:extLst>
                <a:ext uri="{FF2B5EF4-FFF2-40B4-BE49-F238E27FC236}">
                  <a16:creationId xmlns:a16="http://schemas.microsoft.com/office/drawing/2014/main" id="{58BF8F5B-B3ED-5E68-CBD7-09C8AED0CE13}"/>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95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latin typeface="UTM Duepuntozero" panose="02040603050506020204" pitchFamily="18" charset="0"/>
                </a:rPr>
                <a:t>Tai </a:t>
              </a:r>
              <a:r>
                <a:rPr lang="en-US" sz="4800" b="1" dirty="0" err="1">
                  <a:solidFill>
                    <a:srgbClr val="002060"/>
                  </a:solidFill>
                  <a:latin typeface="UTM Duepuntozero" panose="02040603050506020204" pitchFamily="18" charset="0"/>
                </a:rPr>
                <a:t>nghe</a:t>
              </a:r>
              <a:endParaRPr lang="en-US" sz="4800" b="1" dirty="0">
                <a:solidFill>
                  <a:srgbClr val="002060"/>
                </a:solidFill>
                <a:latin typeface="UTM Duepuntozero" panose="02040603050506020204" pitchFamily="18" charset="0"/>
              </a:endParaRPr>
            </a:p>
          </p:txBody>
        </p:sp>
        <p:pic>
          <p:nvPicPr>
            <p:cNvPr id="13" name="Picture 13">
              <a:extLst>
                <a:ext uri="{FF2B5EF4-FFF2-40B4-BE49-F238E27FC236}">
                  <a16:creationId xmlns:a16="http://schemas.microsoft.com/office/drawing/2014/main" id="{868C5C4F-A277-2EBB-209A-7CE8C31DFAEF}"/>
                </a:ext>
              </a:extLst>
            </p:cNvPr>
            <p:cNvPicPr>
              <a:picLocks noChangeAspect="1"/>
            </p:cNvPicPr>
            <p:nvPr/>
          </p:nvPicPr>
          <p:blipFill>
            <a:blip r:embed="rId5"/>
            <a:stretch>
              <a:fillRect/>
            </a:stretch>
          </p:blipFill>
          <p:spPr>
            <a:xfrm>
              <a:off x="4424729" y="3902060"/>
              <a:ext cx="1083597" cy="1083597"/>
            </a:xfrm>
            <a:prstGeom prst="rect">
              <a:avLst/>
            </a:prstGeom>
          </p:spPr>
        </p:pic>
      </p:grpSp>
      <p:grpSp>
        <p:nvGrpSpPr>
          <p:cNvPr id="14" name="Group 14">
            <a:extLst>
              <a:ext uri="{FF2B5EF4-FFF2-40B4-BE49-F238E27FC236}">
                <a16:creationId xmlns:a16="http://schemas.microsoft.com/office/drawing/2014/main" id="{095FEBB6-657E-7469-21AC-0177E166E04D}"/>
              </a:ext>
            </a:extLst>
          </p:cNvPr>
          <p:cNvGrpSpPr/>
          <p:nvPr/>
        </p:nvGrpSpPr>
        <p:grpSpPr>
          <a:xfrm>
            <a:off x="7831878" y="1927802"/>
            <a:ext cx="3329164" cy="1371679"/>
            <a:chOff x="8110962" y="1828720"/>
            <a:chExt cx="3329164" cy="1371679"/>
          </a:xfrm>
        </p:grpSpPr>
        <p:sp>
          <p:nvSpPr>
            <p:cNvPr id="15" name="Rectangle: Rounded Corners 26">
              <a:extLst>
                <a:ext uri="{FF2B5EF4-FFF2-40B4-BE49-F238E27FC236}">
                  <a16:creationId xmlns:a16="http://schemas.microsoft.com/office/drawing/2014/main" id="{3906E69F-CC65-798E-1015-10CDD885B4E3}"/>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latin typeface="UTM Duepuntozero" panose="02040603050506020204" pitchFamily="18" charset="0"/>
                </a:rPr>
                <a:t>Tay </a:t>
              </a:r>
              <a:r>
                <a:rPr lang="en-US" sz="4800" b="1" dirty="0" err="1">
                  <a:solidFill>
                    <a:srgbClr val="002060"/>
                  </a:solidFill>
                  <a:latin typeface="UTM Duepuntozero" panose="02040603050506020204" pitchFamily="18" charset="0"/>
                </a:rPr>
                <a:t>dò</a:t>
              </a:r>
              <a:endParaRPr lang="en-US" sz="4800" b="1" dirty="0">
                <a:solidFill>
                  <a:srgbClr val="002060"/>
                </a:solidFill>
                <a:latin typeface="UTM Duepuntozero" panose="02040603050506020204" pitchFamily="18" charset="0"/>
              </a:endParaRPr>
            </a:p>
          </p:txBody>
        </p:sp>
        <p:pic>
          <p:nvPicPr>
            <p:cNvPr id="16" name="Picture 16">
              <a:extLst>
                <a:ext uri="{FF2B5EF4-FFF2-40B4-BE49-F238E27FC236}">
                  <a16:creationId xmlns:a16="http://schemas.microsoft.com/office/drawing/2014/main" id="{5F51A626-D45F-FA6D-71E2-4A58552F1610}"/>
                </a:ext>
              </a:extLst>
            </p:cNvPr>
            <p:cNvPicPr>
              <a:picLocks noChangeAspect="1"/>
            </p:cNvPicPr>
            <p:nvPr/>
          </p:nvPicPr>
          <p:blipFill>
            <a:blip r:embed="rId6"/>
            <a:stretch>
              <a:fillRect/>
            </a:stretch>
          </p:blipFill>
          <p:spPr>
            <a:xfrm>
              <a:off x="8110962" y="1828720"/>
              <a:ext cx="1023707" cy="1023707"/>
            </a:xfrm>
            <a:prstGeom prst="rect">
              <a:avLst/>
            </a:prstGeom>
          </p:spPr>
        </p:pic>
      </p:grpSp>
      <p:grpSp>
        <p:nvGrpSpPr>
          <p:cNvPr id="17" name="Group 35">
            <a:extLst>
              <a:ext uri="{FF2B5EF4-FFF2-40B4-BE49-F238E27FC236}">
                <a16:creationId xmlns:a16="http://schemas.microsoft.com/office/drawing/2014/main" id="{F4465EDB-E7D7-35BD-E35B-6A150F13E27E}"/>
              </a:ext>
            </a:extLst>
          </p:cNvPr>
          <p:cNvGrpSpPr/>
          <p:nvPr/>
        </p:nvGrpSpPr>
        <p:grpSpPr>
          <a:xfrm>
            <a:off x="3937123" y="3372315"/>
            <a:ext cx="4600214" cy="3462362"/>
            <a:chOff x="3853543" y="4366486"/>
            <a:chExt cx="3728365" cy="2664818"/>
          </a:xfrm>
        </p:grpSpPr>
        <p:pic>
          <p:nvPicPr>
            <p:cNvPr id="18" name="Picture 23">
              <a:extLst>
                <a:ext uri="{FF2B5EF4-FFF2-40B4-BE49-F238E27FC236}">
                  <a16:creationId xmlns:a16="http://schemas.microsoft.com/office/drawing/2014/main" id="{A3F3D5BD-B31F-EAB5-3893-6BD9BF61BF31}"/>
                </a:ext>
              </a:extLst>
            </p:cNvPr>
            <p:cNvPicPr>
              <a:picLocks noChangeAspect="1"/>
            </p:cNvPicPr>
            <p:nvPr/>
          </p:nvPicPr>
          <p:blipFill>
            <a:blip r:embed="rId7"/>
            <a:srcRect/>
            <a:stretch>
              <a:fillRect/>
            </a:stretch>
          </p:blipFill>
          <p:spPr>
            <a:xfrm>
              <a:off x="5564497" y="4453584"/>
              <a:ext cx="2017411" cy="2557225"/>
            </a:xfrm>
            <a:prstGeom prst="rect">
              <a:avLst/>
            </a:prstGeom>
          </p:spPr>
        </p:pic>
        <p:pic>
          <p:nvPicPr>
            <p:cNvPr id="19" name="Picture 2">
              <a:extLst>
                <a:ext uri="{FF2B5EF4-FFF2-40B4-BE49-F238E27FC236}">
                  <a16:creationId xmlns:a16="http://schemas.microsoft.com/office/drawing/2014/main" id="{E222EA1E-76CF-8148-F24A-D54FC5D0B5EC}"/>
                </a:ext>
              </a:extLst>
            </p:cNvPr>
            <p:cNvPicPr>
              <a:picLocks noChangeAspect="1"/>
            </p:cNvPicPr>
            <p:nvPr/>
          </p:nvPicPr>
          <p:blipFill>
            <a:blip r:embed="rId8"/>
            <a:srcRect/>
            <a:stretch>
              <a:fillRect/>
            </a:stretch>
          </p:blipFill>
          <p:spPr>
            <a:xfrm>
              <a:off x="3853543" y="4366486"/>
              <a:ext cx="1604865" cy="2664818"/>
            </a:xfrm>
            <a:prstGeom prst="rect">
              <a:avLst/>
            </a:prstGeom>
          </p:spPr>
        </p:pic>
      </p:grpSp>
    </p:spTree>
    <p:extLst>
      <p:ext uri="{BB962C8B-B14F-4D97-AF65-F5344CB8AC3E}">
        <p14:creationId xmlns:p14="http://schemas.microsoft.com/office/powerpoint/2010/main" val="1368917260"/>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14:bounceEnd="66000">
                                          <p:cBhvr additive="base">
                                            <p:cTn id="11" dur="1000" fill="hold"/>
                                            <p:tgtEl>
                                              <p:spTgt spid="8"/>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click.wav"/>
                                            </p:tgtEl>
                                          </p:cMediaNode>
                                        </p:audio>
                                      </p:subTnLst>
                                    </p:cTn>
                                  </p:par>
                                </p:childTnLst>
                              </p:cTn>
                            </p:par>
                            <p:par>
                              <p:cTn id="13" fill="hold">
                                <p:stCondLst>
                                  <p:cond delay="1500"/>
                                </p:stCondLst>
                                <p:childTnLst>
                                  <p:par>
                                    <p:cTn id="14" presetID="2" presetClass="entr" presetSubtype="4" fill="hold" nodeType="afterEffect" p14:presetBounceEnd="66000">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14:bounceEnd="66000">
                                          <p:cBhvr additive="base">
                                            <p:cTn id="16"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17" dur="100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2" name="click.wav"/>
                                            </p:tgtEl>
                                          </p:cMediaNode>
                                        </p:audio>
                                      </p:subTnLst>
                                    </p:cTn>
                                  </p:par>
                                </p:childTnLst>
                              </p:cTn>
                            </p:par>
                            <p:par>
                              <p:cTn id="18" fill="hold">
                                <p:stCondLst>
                                  <p:cond delay="2500"/>
                                </p:stCondLst>
                                <p:childTnLst>
                                  <p:par>
                                    <p:cTn id="19" presetID="2" presetClass="entr" presetSubtype="4" fill="hold" nodeType="afterEffect" p14:presetBounceEnd="66000">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14:bounceEnd="66000">
                                          <p:cBhvr additive="base">
                                            <p:cTn id="21" dur="1000" fill="hold"/>
                                            <p:tgtEl>
                                              <p:spTgt spid="14"/>
                                            </p:tgtEl>
                                            <p:attrNameLst>
                                              <p:attrName>ppt_x</p:attrName>
                                            </p:attrNameLst>
                                          </p:cBhvr>
                                          <p:tavLst>
                                            <p:tav tm="0">
                                              <p:val>
                                                <p:strVal val="#ppt_x"/>
                                              </p:val>
                                            </p:tav>
                                            <p:tav tm="100000">
                                              <p:val>
                                                <p:strVal val="#ppt_x"/>
                                              </p:val>
                                            </p:tav>
                                          </p:tavLst>
                                        </p:anim>
                                        <p:anim calcmode="lin" valueType="num" p14:bounceEnd="66000">
                                          <p:cBhvr additive="base">
                                            <p:cTn id="22" dur="1000" fill="hold"/>
                                            <p:tgtEl>
                                              <p:spTgt spid="1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2" name="click.wav"/>
                                            </p:tgtEl>
                                          </p:cMediaNode>
                                        </p:audio>
                                      </p:subTnLst>
                                    </p:cTn>
                                  </p:par>
                                </p:childTnLst>
                              </p:cTn>
                            </p:par>
                            <p:par>
                              <p:cTn id="23" fill="hold">
                                <p:stCondLst>
                                  <p:cond delay="3500"/>
                                </p:stCondLst>
                                <p:childTnLst>
                                  <p:par>
                                    <p:cTn id="24" presetID="2" presetClass="entr" presetSubtype="4" fill="hold" nodeType="afterEffect" p14:presetBounceEnd="72000">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14:bounceEnd="72000">
                                          <p:cBhvr additive="base">
                                            <p:cTn id="26" dur="1000" fill="hold"/>
                                            <p:tgtEl>
                                              <p:spTgt spid="17"/>
                                            </p:tgtEl>
                                            <p:attrNameLst>
                                              <p:attrName>ppt_x</p:attrName>
                                            </p:attrNameLst>
                                          </p:cBhvr>
                                          <p:tavLst>
                                            <p:tav tm="0">
                                              <p:val>
                                                <p:strVal val="#ppt_x"/>
                                              </p:val>
                                            </p:tav>
                                            <p:tav tm="100000">
                                              <p:val>
                                                <p:strVal val="#ppt_x"/>
                                              </p:val>
                                            </p:tav>
                                          </p:tavLst>
                                        </p:anim>
                                        <p:anim calcmode="lin" valueType="num" p14:bounceEnd="72000">
                                          <p:cBhvr additive="base">
                                            <p:cTn id="27" dur="10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1000" fill="hold"/>
                                            <p:tgtEl>
                                              <p:spTgt spid="8"/>
                                            </p:tgtEl>
                                            <p:attrNameLst>
                                              <p:attrName>ppt_x</p:attrName>
                                            </p:attrNameLst>
                                          </p:cBhvr>
                                          <p:tavLst>
                                            <p:tav tm="0">
                                              <p:val>
                                                <p:strVal val="#ppt_x"/>
                                              </p:val>
                                            </p:tav>
                                            <p:tav tm="100000">
                                              <p:val>
                                                <p:strVal val="#ppt_x"/>
                                              </p:val>
                                            </p:tav>
                                          </p:tavLst>
                                        </p:anim>
                                        <p:anim calcmode="lin" valueType="num">
                                          <p:cBhvr additive="base">
                                            <p:cTn id="12" dur="100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9" name="click.wav"/>
                                            </p:tgtEl>
                                          </p:cMediaNode>
                                        </p:audio>
                                      </p:subTnLst>
                                    </p:cTn>
                                  </p:par>
                                </p:childTnLst>
                              </p:cTn>
                            </p:par>
                            <p:par>
                              <p:cTn id="13" fill="hold">
                                <p:stCondLst>
                                  <p:cond delay="1500"/>
                                </p:stCondLst>
                                <p:childTnLst>
                                  <p:par>
                                    <p:cTn id="14" presetID="2" presetClass="entr" presetSubtype="4"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1000" fill="hold"/>
                                            <p:tgtEl>
                                              <p:spTgt spid="11"/>
                                            </p:tgtEl>
                                            <p:attrNameLst>
                                              <p:attrName>ppt_x</p:attrName>
                                            </p:attrNameLst>
                                          </p:cBhvr>
                                          <p:tavLst>
                                            <p:tav tm="0">
                                              <p:val>
                                                <p:strVal val="#ppt_x"/>
                                              </p:val>
                                            </p:tav>
                                            <p:tav tm="100000">
                                              <p:val>
                                                <p:strVal val="#ppt_x"/>
                                              </p:val>
                                            </p:tav>
                                          </p:tavLst>
                                        </p:anim>
                                        <p:anim calcmode="lin" valueType="num">
                                          <p:cBhvr additive="base">
                                            <p:cTn id="17" dur="100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9" name="click.wav"/>
                                            </p:tgtEl>
                                          </p:cMediaNode>
                                        </p:audio>
                                      </p:subTnLst>
                                    </p:cTn>
                                  </p:par>
                                </p:childTnLst>
                              </p:cTn>
                            </p:par>
                            <p:par>
                              <p:cTn id="18" fill="hold">
                                <p:stCondLst>
                                  <p:cond delay="2500"/>
                                </p:stCondLst>
                                <p:childTnLst>
                                  <p:par>
                                    <p:cTn id="19" presetID="2" presetClass="entr" presetSubtype="4" fill="hold" nodeType="after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1000" fill="hold"/>
                                            <p:tgtEl>
                                              <p:spTgt spid="14"/>
                                            </p:tgtEl>
                                            <p:attrNameLst>
                                              <p:attrName>ppt_x</p:attrName>
                                            </p:attrNameLst>
                                          </p:cBhvr>
                                          <p:tavLst>
                                            <p:tav tm="0">
                                              <p:val>
                                                <p:strVal val="#ppt_x"/>
                                              </p:val>
                                            </p:tav>
                                            <p:tav tm="100000">
                                              <p:val>
                                                <p:strVal val="#ppt_x"/>
                                              </p:val>
                                            </p:tav>
                                          </p:tavLst>
                                        </p:anim>
                                        <p:anim calcmode="lin" valueType="num">
                                          <p:cBhvr additive="base">
                                            <p:cTn id="22" dur="1000" fill="hold"/>
                                            <p:tgtEl>
                                              <p:spTgt spid="1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9" name="click.wav"/>
                                            </p:tgtEl>
                                          </p:cMediaNode>
                                        </p:audio>
                                      </p:subTnLst>
                                    </p:cTn>
                                  </p:par>
                                </p:childTnLst>
                              </p:cTn>
                            </p:par>
                            <p:par>
                              <p:cTn id="23" fill="hold">
                                <p:stCondLst>
                                  <p:cond delay="3500"/>
                                </p:stCondLst>
                                <p:childTnLst>
                                  <p:par>
                                    <p:cTn id="24" presetID="2" presetClass="entr" presetSubtype="4" fill="hold" nodeType="after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additive="base">
                                            <p:cTn id="26" dur="1000" fill="hold"/>
                                            <p:tgtEl>
                                              <p:spTgt spid="17"/>
                                            </p:tgtEl>
                                            <p:attrNameLst>
                                              <p:attrName>ppt_x</p:attrName>
                                            </p:attrNameLst>
                                          </p:cBhvr>
                                          <p:tavLst>
                                            <p:tav tm="0">
                                              <p:val>
                                                <p:strVal val="#ppt_x"/>
                                              </p:val>
                                            </p:tav>
                                            <p:tav tm="100000">
                                              <p:val>
                                                <p:strVal val="#ppt_x"/>
                                              </p:val>
                                            </p:tav>
                                          </p:tavLst>
                                        </p:anim>
                                        <p:anim calcmode="lin" valueType="num">
                                          <p:cBhvr additive="base">
                                            <p:cTn id="27" dur="10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9Slide.vn</Template>
  <TotalTime>303</TotalTime>
  <Words>2544</Words>
  <Application>Microsoft Office PowerPoint</Application>
  <PresentationFormat>Widescreen</PresentationFormat>
  <Paragraphs>175</Paragraphs>
  <Slides>44</Slides>
  <Notes>0</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44</vt:i4>
      </vt:variant>
    </vt:vector>
  </HeadingPairs>
  <TitlesOfParts>
    <vt:vector size="58" baseType="lpstr">
      <vt:lpstr>Aptos</vt:lpstr>
      <vt:lpstr>Aptos Display</vt:lpstr>
      <vt:lpstr>Arial</vt:lpstr>
      <vt:lpstr>Calibri</vt:lpstr>
      <vt:lpstr>iCiel Pony</vt:lpstr>
      <vt:lpstr>LNTH-LuoLuoNotangYuanTi 1</vt:lpstr>
      <vt:lpstr>Roboto</vt:lpstr>
      <vt:lpstr>SVN-ARCO Typography</vt:lpstr>
      <vt:lpstr>Times New Roman</vt:lpstr>
      <vt:lpstr>UTM Duepuntozero</vt:lpstr>
      <vt:lpstr>UTM Edwardian</vt:lpstr>
      <vt:lpstr>UTM Mother</vt:lpstr>
      <vt:lpstr>UVN Banh Mi</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THAO2011</cp:lastModifiedBy>
  <cp:revision>50</cp:revision>
  <dcterms:created xsi:type="dcterms:W3CDTF">2023-10-12T06:34:51Z</dcterms:created>
  <dcterms:modified xsi:type="dcterms:W3CDTF">2025-04-20T13:39:15Z</dcterms:modified>
  <cp:category>9Slide.vn</cp:category>
</cp:coreProperties>
</file>