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708" r:id="rId2"/>
  </p:sldMasterIdLst>
  <p:notesMasterIdLst>
    <p:notesMasterId r:id="rId28"/>
  </p:notesMasterIdLst>
  <p:sldIdLst>
    <p:sldId id="257" r:id="rId3"/>
    <p:sldId id="309" r:id="rId4"/>
    <p:sldId id="515" r:id="rId5"/>
    <p:sldId id="516" r:id="rId6"/>
    <p:sldId id="517" r:id="rId7"/>
    <p:sldId id="349" r:id="rId8"/>
    <p:sldId id="507" r:id="rId9"/>
    <p:sldId id="508" r:id="rId10"/>
    <p:sldId id="501" r:id="rId11"/>
    <p:sldId id="502" r:id="rId12"/>
    <p:sldId id="509" r:id="rId13"/>
    <p:sldId id="510" r:id="rId14"/>
    <p:sldId id="511" r:id="rId15"/>
    <p:sldId id="512" r:id="rId16"/>
    <p:sldId id="513" r:id="rId17"/>
    <p:sldId id="505" r:id="rId18"/>
    <p:sldId id="514" r:id="rId19"/>
    <p:sldId id="518" r:id="rId20"/>
    <p:sldId id="259" r:id="rId21"/>
    <p:sldId id="258" r:id="rId22"/>
    <p:sldId id="268" r:id="rId23"/>
    <p:sldId id="269" r:id="rId24"/>
    <p:sldId id="270" r:id="rId25"/>
    <p:sldId id="304" r:id="rId26"/>
    <p:sldId id="389"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E0"/>
    <a:srgbClr val="FFFFFF"/>
    <a:srgbClr val="FF0066"/>
    <a:srgbClr val="CC99FF"/>
    <a:srgbClr val="66FFFF"/>
    <a:srgbClr val="CCECFF"/>
    <a:srgbClr val="99FF66"/>
    <a:srgbClr val="FF0000"/>
    <a:srgbClr val="00FF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1" d="100"/>
          <a:sy n="81" d="100"/>
        </p:scale>
        <p:origin x="40" y="4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99486f31f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99486f31f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2">
  <p:cSld name="TITLE_AND_BODY_1">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720000" y="540000"/>
            <a:ext cx="7704000" cy="5727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720000" y="1675400"/>
            <a:ext cx="7704000" cy="292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a:off x="-24050" y="3697801"/>
            <a:ext cx="9192094" cy="1511189"/>
          </a:xfrm>
          <a:custGeom>
            <a:avLst/>
            <a:gdLst/>
            <a:ahLst/>
            <a:cxnLst/>
            <a:rect l="l" t="t" r="r" b="b"/>
            <a:pathLst>
              <a:path w="62952" h="9953" extrusionOk="0">
                <a:moveTo>
                  <a:pt x="1" y="1"/>
                </a:moveTo>
                <a:lnTo>
                  <a:pt x="1" y="9952"/>
                </a:lnTo>
                <a:lnTo>
                  <a:pt x="62951" y="9952"/>
                </a:lnTo>
                <a:lnTo>
                  <a:pt x="629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423675" y="-1301375"/>
            <a:ext cx="11673010" cy="6230786"/>
          </a:xfrm>
          <a:custGeom>
            <a:avLst/>
            <a:gdLst/>
            <a:ahLst/>
            <a:cxnLst/>
            <a:rect l="l" t="t" r="r" b="b"/>
            <a:pathLst>
              <a:path w="420649" h="236912" extrusionOk="0">
                <a:moveTo>
                  <a:pt x="278042" y="226338"/>
                </a:moveTo>
                <a:cubicBezTo>
                  <a:pt x="299823" y="218363"/>
                  <a:pt x="292584" y="198779"/>
                  <a:pt x="304712" y="189000"/>
                </a:cubicBezTo>
                <a:cubicBezTo>
                  <a:pt x="316841" y="179221"/>
                  <a:pt x="341288" y="177507"/>
                  <a:pt x="350813" y="167664"/>
                </a:cubicBezTo>
                <a:cubicBezTo>
                  <a:pt x="360338" y="157822"/>
                  <a:pt x="352337" y="142010"/>
                  <a:pt x="361862" y="129945"/>
                </a:cubicBezTo>
                <a:cubicBezTo>
                  <a:pt x="371387" y="117880"/>
                  <a:pt x="399391" y="107174"/>
                  <a:pt x="407963" y="95274"/>
                </a:cubicBezTo>
                <a:cubicBezTo>
                  <a:pt x="416536" y="83374"/>
                  <a:pt x="417361" y="74141"/>
                  <a:pt x="413297" y="58545"/>
                </a:cubicBezTo>
                <a:cubicBezTo>
                  <a:pt x="409233" y="42949"/>
                  <a:pt x="446635" y="7872"/>
                  <a:pt x="383579" y="1700"/>
                </a:cubicBezTo>
                <a:cubicBezTo>
                  <a:pt x="320524" y="-4472"/>
                  <a:pt x="96178" y="7085"/>
                  <a:pt x="34964" y="21512"/>
                </a:cubicBezTo>
                <a:cubicBezTo>
                  <a:pt x="-26250" y="35939"/>
                  <a:pt x="10263" y="72058"/>
                  <a:pt x="16295" y="88263"/>
                </a:cubicBezTo>
                <a:cubicBezTo>
                  <a:pt x="22328" y="104468"/>
                  <a:pt x="59729" y="105027"/>
                  <a:pt x="71159" y="118743"/>
                </a:cubicBezTo>
                <a:cubicBezTo>
                  <a:pt x="82589" y="132459"/>
                  <a:pt x="74588" y="157834"/>
                  <a:pt x="84875" y="170559"/>
                </a:cubicBezTo>
                <a:cubicBezTo>
                  <a:pt x="95162" y="183285"/>
                  <a:pt x="122721" y="186333"/>
                  <a:pt x="132881" y="195096"/>
                </a:cubicBezTo>
                <a:cubicBezTo>
                  <a:pt x="143041" y="203859"/>
                  <a:pt x="138977" y="216178"/>
                  <a:pt x="145835" y="223137"/>
                </a:cubicBezTo>
                <a:cubicBezTo>
                  <a:pt x="152693" y="230097"/>
                  <a:pt x="151995" y="236320"/>
                  <a:pt x="174029" y="236853"/>
                </a:cubicBezTo>
                <a:cubicBezTo>
                  <a:pt x="196064" y="237387"/>
                  <a:pt x="256262" y="234314"/>
                  <a:pt x="278042" y="226338"/>
                </a:cubicBezTo>
                <a:close/>
              </a:path>
            </a:pathLst>
          </a:custGeom>
          <a:solidFill>
            <a:schemeClr val="accent2"/>
          </a:solidFill>
          <a:ln>
            <a:noFill/>
          </a:ln>
        </p:spPr>
      </p:sp>
      <p:sp>
        <p:nvSpPr>
          <p:cNvPr id="11" name="Google Shape;11;p2"/>
          <p:cNvSpPr/>
          <p:nvPr/>
        </p:nvSpPr>
        <p:spPr>
          <a:xfrm>
            <a:off x="-246633" y="-1415965"/>
            <a:ext cx="9975550" cy="5979100"/>
          </a:xfrm>
          <a:custGeom>
            <a:avLst/>
            <a:gdLst/>
            <a:ahLst/>
            <a:cxnLst/>
            <a:rect l="l" t="t" r="r" b="b"/>
            <a:pathLst>
              <a:path w="399022" h="239164" extrusionOk="0">
                <a:moveTo>
                  <a:pt x="248752" y="234490"/>
                </a:moveTo>
                <a:cubicBezTo>
                  <a:pt x="268882" y="226527"/>
                  <a:pt x="260873" y="199886"/>
                  <a:pt x="270850" y="188389"/>
                </a:cubicBezTo>
                <a:cubicBezTo>
                  <a:pt x="280828" y="176892"/>
                  <a:pt x="298902" y="177448"/>
                  <a:pt x="308617" y="165510"/>
                </a:cubicBezTo>
                <a:cubicBezTo>
                  <a:pt x="318333" y="153572"/>
                  <a:pt x="315880" y="130969"/>
                  <a:pt x="329143" y="116761"/>
                </a:cubicBezTo>
                <a:cubicBezTo>
                  <a:pt x="342407" y="102553"/>
                  <a:pt x="376959" y="90612"/>
                  <a:pt x="388198" y="80261"/>
                </a:cubicBezTo>
                <a:cubicBezTo>
                  <a:pt x="399438" y="69911"/>
                  <a:pt x="401343" y="67866"/>
                  <a:pt x="396580" y="54658"/>
                </a:cubicBezTo>
                <a:cubicBezTo>
                  <a:pt x="391818" y="41450"/>
                  <a:pt x="416900" y="6106"/>
                  <a:pt x="359623" y="1013"/>
                </a:cubicBezTo>
                <a:cubicBezTo>
                  <a:pt x="302346" y="-4080"/>
                  <a:pt x="112608" y="11034"/>
                  <a:pt x="52918" y="24102"/>
                </a:cubicBezTo>
                <a:cubicBezTo>
                  <a:pt x="-6772" y="37170"/>
                  <a:pt x="-1184" y="63853"/>
                  <a:pt x="1483" y="79423"/>
                </a:cubicBezTo>
                <a:cubicBezTo>
                  <a:pt x="4150" y="94993"/>
                  <a:pt x="56022" y="102818"/>
                  <a:pt x="68920" y="117523"/>
                </a:cubicBezTo>
                <a:cubicBezTo>
                  <a:pt x="81819" y="132228"/>
                  <a:pt x="70492" y="155550"/>
                  <a:pt x="78874" y="167653"/>
                </a:cubicBezTo>
                <a:cubicBezTo>
                  <a:pt x="87256" y="179756"/>
                  <a:pt x="110140" y="181123"/>
                  <a:pt x="119212" y="190141"/>
                </a:cubicBezTo>
                <a:cubicBezTo>
                  <a:pt x="128285" y="199160"/>
                  <a:pt x="128166" y="214093"/>
                  <a:pt x="133309" y="221764"/>
                </a:cubicBezTo>
                <a:cubicBezTo>
                  <a:pt x="138453" y="229435"/>
                  <a:pt x="130833" y="234045"/>
                  <a:pt x="150073" y="236166"/>
                </a:cubicBezTo>
                <a:cubicBezTo>
                  <a:pt x="169314" y="238287"/>
                  <a:pt x="228623" y="242453"/>
                  <a:pt x="248752" y="234490"/>
                </a:cubicBezTo>
                <a:close/>
              </a:path>
            </a:pathLst>
          </a:custGeom>
          <a:solidFill>
            <a:schemeClr val="lt2"/>
          </a:solidFill>
          <a:ln>
            <a:noFill/>
          </a:ln>
        </p:spPr>
      </p:sp>
      <p:sp>
        <p:nvSpPr>
          <p:cNvPr id="12" name="Google Shape;12;p2"/>
          <p:cNvSpPr txBox="1">
            <a:spLocks noGrp="1"/>
          </p:cNvSpPr>
          <p:nvPr>
            <p:ph type="ctrTitle"/>
          </p:nvPr>
        </p:nvSpPr>
        <p:spPr>
          <a:xfrm>
            <a:off x="1781550" y="282500"/>
            <a:ext cx="5580900" cy="2322900"/>
          </a:xfrm>
          <a:prstGeom prst="rect">
            <a:avLst/>
          </a:prstGeom>
        </p:spPr>
        <p:txBody>
          <a:bodyPr spcFirstLastPara="1" wrap="square" lIns="91425" tIns="91425" rIns="91425" bIns="91425" anchor="b" anchorCtr="0">
            <a:noAutofit/>
          </a:bodyPr>
          <a:lstStyle>
            <a:lvl1pPr lvl="0" algn="ctr">
              <a:lnSpc>
                <a:spcPct val="70000"/>
              </a:lnSpc>
              <a:spcBef>
                <a:spcPts val="0"/>
              </a:spcBef>
              <a:spcAft>
                <a:spcPts val="0"/>
              </a:spcAft>
              <a:buClr>
                <a:srgbClr val="191919"/>
              </a:buClr>
              <a:buSzPts val="5200"/>
              <a:buNone/>
              <a:defRPr sz="60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07600" y="2528100"/>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48438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rot="10596697">
            <a:off x="1079761" y="3637169"/>
            <a:ext cx="8654174" cy="2146809"/>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3"/>
          <p:cNvSpPr/>
          <p:nvPr/>
        </p:nvSpPr>
        <p:spPr>
          <a:xfrm flipH="1">
            <a:off x="4420567" y="-76625"/>
            <a:ext cx="5251158"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title"/>
          </p:nvPr>
        </p:nvSpPr>
        <p:spPr>
          <a:xfrm>
            <a:off x="713100" y="2515175"/>
            <a:ext cx="3429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1805100" y="1426900"/>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11596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 name="Google Shape;20;p3"/>
          <p:cNvSpPr/>
          <p:nvPr/>
        </p:nvSpPr>
        <p:spPr>
          <a:xfrm rot="10522629">
            <a:off x="4715608" y="4221891"/>
            <a:ext cx="4209249" cy="997054"/>
          </a:xfrm>
          <a:custGeom>
            <a:avLst/>
            <a:gdLst/>
            <a:ahLst/>
            <a:cxnLst/>
            <a:rect l="l" t="t" r="r" b="b"/>
            <a:pathLst>
              <a:path w="225416" h="39884" extrusionOk="0">
                <a:moveTo>
                  <a:pt x="0" y="39884"/>
                </a:moveTo>
                <a:cubicBezTo>
                  <a:pt x="6986" y="34038"/>
                  <a:pt x="28516" y="8517"/>
                  <a:pt x="41918" y="4810"/>
                </a:cubicBezTo>
                <a:cubicBezTo>
                  <a:pt x="55320" y="1103"/>
                  <a:pt x="66940" y="15147"/>
                  <a:pt x="80414" y="17642"/>
                </a:cubicBezTo>
                <a:cubicBezTo>
                  <a:pt x="93888" y="20137"/>
                  <a:pt x="107219" y="22632"/>
                  <a:pt x="122760" y="19780"/>
                </a:cubicBezTo>
                <a:cubicBezTo>
                  <a:pt x="138301" y="16928"/>
                  <a:pt x="156551" y="2885"/>
                  <a:pt x="173660" y="532"/>
                </a:cubicBezTo>
                <a:cubicBezTo>
                  <a:pt x="190769" y="-1820"/>
                  <a:pt x="216790" y="4810"/>
                  <a:pt x="225416" y="566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1462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flipH="1">
            <a:off x="4660086" y="-258425"/>
            <a:ext cx="5492840" cy="1232079"/>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4"/>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7497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p:nvPr/>
        </p:nvSpPr>
        <p:spPr>
          <a:xfrm flipH="1">
            <a:off x="5024643" y="3617752"/>
            <a:ext cx="4463933" cy="171155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5"/>
          <p:cNvSpPr/>
          <p:nvPr/>
        </p:nvSpPr>
        <p:spPr>
          <a:xfrm rot="5400000">
            <a:off x="-1150765" y="984929"/>
            <a:ext cx="3778143" cy="159218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1568000" y="2510925"/>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200" b="0">
                <a:solidFill>
                  <a:schemeClr val="dk2"/>
                </a:solidFill>
                <a:latin typeface="Nunito Black"/>
                <a:ea typeface="Nunito Black"/>
                <a:cs typeface="Nunito Black"/>
                <a:sym typeface="Nunito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title" idx="3"/>
          </p:nvPr>
        </p:nvSpPr>
        <p:spPr>
          <a:xfrm>
            <a:off x="4833399" y="2510925"/>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200" b="0">
                <a:solidFill>
                  <a:schemeClr val="dk2"/>
                </a:solidFill>
                <a:latin typeface="Nunito Black"/>
                <a:ea typeface="Nunito Black"/>
                <a:cs typeface="Nunito Black"/>
                <a:sym typeface="Nunito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4833400" y="2998550"/>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4"/>
          </p:nvPr>
        </p:nvSpPr>
        <p:spPr>
          <a:xfrm>
            <a:off x="1568000" y="2998550"/>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70657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6"/>
          <p:cNvSpPr/>
          <p:nvPr/>
        </p:nvSpPr>
        <p:spPr>
          <a:xfrm flipH="1">
            <a:off x="5196610" y="-332749"/>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6"/>
          <p:cNvSpPr/>
          <p:nvPr/>
        </p:nvSpPr>
        <p:spPr>
          <a:xfrm rot="10800000" flipH="1">
            <a:off x="-1777065" y="4143477"/>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6"/>
          <p:cNvSpPr/>
          <p:nvPr/>
        </p:nvSpPr>
        <p:spPr>
          <a:xfrm rot="-5400000" flipH="1">
            <a:off x="-1244417" y="919641"/>
            <a:ext cx="3266437" cy="969101"/>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9728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p:nvPr/>
        </p:nvSpPr>
        <p:spPr>
          <a:xfrm rot="10800000">
            <a:off x="4060738" y="3710641"/>
            <a:ext cx="6544235" cy="1543407"/>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7"/>
          <p:cNvSpPr/>
          <p:nvPr/>
        </p:nvSpPr>
        <p:spPr>
          <a:xfrm flipH="1">
            <a:off x="3704366" y="-50901"/>
            <a:ext cx="6544235" cy="117783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7"/>
          <p:cNvSpPr txBox="1">
            <a:spLocks noGrp="1"/>
          </p:cNvSpPr>
          <p:nvPr>
            <p:ph type="body" idx="1"/>
          </p:nvPr>
        </p:nvSpPr>
        <p:spPr>
          <a:xfrm>
            <a:off x="713100" y="1843125"/>
            <a:ext cx="3674100" cy="2616600"/>
          </a:xfrm>
          <a:prstGeom prst="rect">
            <a:avLst/>
          </a:prstGeom>
        </p:spPr>
        <p:txBody>
          <a:bodyPr spcFirstLastPara="1" wrap="square" lIns="91425" tIns="91425" rIns="91425" bIns="91425" anchor="ctr" anchorCtr="0">
            <a:noAutofit/>
          </a:bodyPr>
          <a:lstStyle>
            <a:lvl1pPr marL="457189" lvl="0" indent="-292093" rtl="0">
              <a:lnSpc>
                <a:spcPct val="100000"/>
              </a:lnSpc>
              <a:spcBef>
                <a:spcPts val="0"/>
              </a:spcBef>
              <a:spcAft>
                <a:spcPts val="0"/>
              </a:spcAft>
              <a:buSzPts val="1000"/>
              <a:buChar char="●"/>
              <a:defRPr sz="1400">
                <a:solidFill>
                  <a:srgbClr val="434343"/>
                </a:solidFill>
              </a:defRPr>
            </a:lvl1pPr>
            <a:lvl2pPr marL="914378" lvl="1" indent="-330192" rtl="0">
              <a:lnSpc>
                <a:spcPct val="115000"/>
              </a:lnSpc>
              <a:spcBef>
                <a:spcPts val="0"/>
              </a:spcBef>
              <a:spcAft>
                <a:spcPts val="0"/>
              </a:spcAft>
              <a:buSzPts val="1600"/>
              <a:buChar char="○"/>
              <a:defRPr>
                <a:solidFill>
                  <a:srgbClr val="434343"/>
                </a:solidFill>
              </a:defRPr>
            </a:lvl2pPr>
            <a:lvl3pPr marL="1371566" lvl="2" indent="-330192" rtl="0">
              <a:lnSpc>
                <a:spcPct val="115000"/>
              </a:lnSpc>
              <a:spcBef>
                <a:spcPts val="1600"/>
              </a:spcBef>
              <a:spcAft>
                <a:spcPts val="0"/>
              </a:spcAft>
              <a:buSzPts val="1600"/>
              <a:buChar char="■"/>
              <a:defRPr>
                <a:solidFill>
                  <a:srgbClr val="434343"/>
                </a:solidFill>
              </a:defRPr>
            </a:lvl3pPr>
            <a:lvl4pPr marL="1828754" lvl="3" indent="-330192" rtl="0">
              <a:lnSpc>
                <a:spcPct val="115000"/>
              </a:lnSpc>
              <a:spcBef>
                <a:spcPts val="1600"/>
              </a:spcBef>
              <a:spcAft>
                <a:spcPts val="0"/>
              </a:spcAft>
              <a:buSzPts val="1600"/>
              <a:buChar char="●"/>
              <a:defRPr>
                <a:solidFill>
                  <a:srgbClr val="434343"/>
                </a:solidFill>
              </a:defRPr>
            </a:lvl4pPr>
            <a:lvl5pPr marL="2285943" lvl="4" indent="-330192" rtl="0">
              <a:lnSpc>
                <a:spcPct val="115000"/>
              </a:lnSpc>
              <a:spcBef>
                <a:spcPts val="1600"/>
              </a:spcBef>
              <a:spcAft>
                <a:spcPts val="0"/>
              </a:spcAft>
              <a:buSzPts val="1600"/>
              <a:buChar char="○"/>
              <a:defRPr>
                <a:solidFill>
                  <a:srgbClr val="434343"/>
                </a:solidFill>
              </a:defRPr>
            </a:lvl5pPr>
            <a:lvl6pPr marL="2743132" lvl="5" indent="-330192" rtl="0">
              <a:lnSpc>
                <a:spcPct val="115000"/>
              </a:lnSpc>
              <a:spcBef>
                <a:spcPts val="1600"/>
              </a:spcBef>
              <a:spcAft>
                <a:spcPts val="0"/>
              </a:spcAft>
              <a:buSzPts val="1600"/>
              <a:buChar char="■"/>
              <a:defRPr>
                <a:solidFill>
                  <a:srgbClr val="434343"/>
                </a:solidFill>
              </a:defRPr>
            </a:lvl6pPr>
            <a:lvl7pPr marL="3200320" lvl="6" indent="-330192" rtl="0">
              <a:lnSpc>
                <a:spcPct val="115000"/>
              </a:lnSpc>
              <a:spcBef>
                <a:spcPts val="1600"/>
              </a:spcBef>
              <a:spcAft>
                <a:spcPts val="0"/>
              </a:spcAft>
              <a:buSzPts val="1600"/>
              <a:buChar char="●"/>
              <a:defRPr>
                <a:solidFill>
                  <a:srgbClr val="434343"/>
                </a:solidFill>
              </a:defRPr>
            </a:lvl7pPr>
            <a:lvl8pPr marL="3657509" lvl="7" indent="-330192" rtl="0">
              <a:lnSpc>
                <a:spcPct val="115000"/>
              </a:lnSpc>
              <a:spcBef>
                <a:spcPts val="1600"/>
              </a:spcBef>
              <a:spcAft>
                <a:spcPts val="0"/>
              </a:spcAft>
              <a:buSzPts val="1600"/>
              <a:buChar char="○"/>
              <a:defRPr>
                <a:solidFill>
                  <a:srgbClr val="434343"/>
                </a:solidFill>
              </a:defRPr>
            </a:lvl8pPr>
            <a:lvl9pPr marL="4114697" lvl="8" indent="-330192" rtl="0">
              <a:lnSpc>
                <a:spcPct val="115000"/>
              </a:lnSpc>
              <a:spcBef>
                <a:spcPts val="1600"/>
              </a:spcBef>
              <a:spcAft>
                <a:spcPts val="1600"/>
              </a:spcAft>
              <a:buSzPts val="1600"/>
              <a:buChar char="■"/>
              <a:defRPr>
                <a:solidFill>
                  <a:srgbClr val="434343"/>
                </a:solidFill>
              </a:defRPr>
            </a:lvl9pPr>
          </a:lstStyle>
          <a:p>
            <a:endParaRPr/>
          </a:p>
        </p:txBody>
      </p:sp>
      <p:sp>
        <p:nvSpPr>
          <p:cNvPr id="42" name="Google Shape;42;p7"/>
          <p:cNvSpPr txBox="1">
            <a:spLocks noGrp="1"/>
          </p:cNvSpPr>
          <p:nvPr>
            <p:ph type="title"/>
          </p:nvPr>
        </p:nvSpPr>
        <p:spPr>
          <a:xfrm>
            <a:off x="713100" y="683750"/>
            <a:ext cx="3674100" cy="1319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7"/>
          <p:cNvSpPr/>
          <p:nvPr/>
        </p:nvSpPr>
        <p:spPr>
          <a:xfrm rot="5107444">
            <a:off x="6710553" y="3473305"/>
            <a:ext cx="1035295" cy="2662676"/>
          </a:xfrm>
          <a:custGeom>
            <a:avLst/>
            <a:gdLst/>
            <a:ahLst/>
            <a:cxnLst/>
            <a:rect l="l" t="t" r="r" b="b"/>
            <a:pathLst>
              <a:path w="41411" h="106505" extrusionOk="0">
                <a:moveTo>
                  <a:pt x="17151" y="0"/>
                </a:moveTo>
                <a:cubicBezTo>
                  <a:pt x="14371" y="3351"/>
                  <a:pt x="-2668" y="15469"/>
                  <a:pt x="469" y="20103"/>
                </a:cubicBezTo>
                <a:cubicBezTo>
                  <a:pt x="3606" y="24737"/>
                  <a:pt x="29769" y="23026"/>
                  <a:pt x="35971" y="27802"/>
                </a:cubicBezTo>
                <a:cubicBezTo>
                  <a:pt x="42173" y="32578"/>
                  <a:pt x="43243" y="42416"/>
                  <a:pt x="37682" y="48761"/>
                </a:cubicBezTo>
                <a:cubicBezTo>
                  <a:pt x="32122" y="55106"/>
                  <a:pt x="7741" y="57530"/>
                  <a:pt x="2608" y="65871"/>
                </a:cubicBezTo>
                <a:cubicBezTo>
                  <a:pt x="-2525" y="74212"/>
                  <a:pt x="6743" y="92034"/>
                  <a:pt x="6885" y="98806"/>
                </a:cubicBezTo>
                <a:cubicBezTo>
                  <a:pt x="7028" y="105578"/>
                  <a:pt x="4033" y="105222"/>
                  <a:pt x="3463" y="10650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0829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8"/>
          <p:cNvSpPr/>
          <p:nvPr/>
        </p:nvSpPr>
        <p:spPr>
          <a:xfrm>
            <a:off x="-907886" y="-1793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8"/>
          <p:cNvSpPr/>
          <p:nvPr/>
        </p:nvSpPr>
        <p:spPr>
          <a:xfrm rot="10800000" flipH="1">
            <a:off x="-666349" y="3742367"/>
            <a:ext cx="6512993" cy="143875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8"/>
          <p:cNvSpPr/>
          <p:nvPr/>
        </p:nvSpPr>
        <p:spPr>
          <a:xfrm rot="5400000" flipH="1">
            <a:off x="5774224" y="18140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37556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p:nvPr/>
        </p:nvSpPr>
        <p:spPr>
          <a:xfrm rot="10800000">
            <a:off x="2594242" y="3744731"/>
            <a:ext cx="6712209" cy="1431744"/>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9"/>
          <p:cNvSpPr/>
          <p:nvPr/>
        </p:nvSpPr>
        <p:spPr>
          <a:xfrm>
            <a:off x="-988550" y="-60625"/>
            <a:ext cx="6630386" cy="162991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9"/>
          <p:cNvSpPr txBox="1">
            <a:spLocks noGrp="1"/>
          </p:cNvSpPr>
          <p:nvPr>
            <p:ph type="title"/>
          </p:nvPr>
        </p:nvSpPr>
        <p:spPr>
          <a:xfrm>
            <a:off x="2503500" y="1778975"/>
            <a:ext cx="413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 name="Google Shape;53;p9"/>
          <p:cNvSpPr txBox="1">
            <a:spLocks noGrp="1"/>
          </p:cNvSpPr>
          <p:nvPr>
            <p:ph type="subTitle" idx="1"/>
          </p:nvPr>
        </p:nvSpPr>
        <p:spPr>
          <a:xfrm>
            <a:off x="2503625" y="2620775"/>
            <a:ext cx="4137000" cy="12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987523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720000" y="539400"/>
            <a:ext cx="3852000" cy="85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None/>
              <a:defRPr sz="3000">
                <a:solidFill>
                  <a:schemeClr val="dk1"/>
                </a:solidFill>
              </a:defRPr>
            </a:lvl1pPr>
            <a:lvl2pPr lvl="1" algn="ctr" rtl="0">
              <a:spcBef>
                <a:spcPts val="0"/>
              </a:spcBef>
              <a:spcAft>
                <a:spcPts val="0"/>
              </a:spcAft>
              <a:buClr>
                <a:schemeClr val="dk1"/>
              </a:buClr>
              <a:buSzPts val="3500"/>
              <a:buNone/>
              <a:defRPr>
                <a:solidFill>
                  <a:schemeClr val="dk1"/>
                </a:solidFill>
              </a:defRPr>
            </a:lvl2pPr>
            <a:lvl3pPr lvl="2" algn="ctr" rtl="0">
              <a:spcBef>
                <a:spcPts val="0"/>
              </a:spcBef>
              <a:spcAft>
                <a:spcPts val="0"/>
              </a:spcAft>
              <a:buClr>
                <a:schemeClr val="dk1"/>
              </a:buClr>
              <a:buSzPts val="3500"/>
              <a:buNone/>
              <a:defRPr>
                <a:solidFill>
                  <a:schemeClr val="dk1"/>
                </a:solidFill>
              </a:defRPr>
            </a:lvl3pPr>
            <a:lvl4pPr lvl="3" algn="ctr" rtl="0">
              <a:spcBef>
                <a:spcPts val="0"/>
              </a:spcBef>
              <a:spcAft>
                <a:spcPts val="0"/>
              </a:spcAft>
              <a:buClr>
                <a:schemeClr val="dk1"/>
              </a:buClr>
              <a:buSzPts val="3500"/>
              <a:buNone/>
              <a:defRPr>
                <a:solidFill>
                  <a:schemeClr val="dk1"/>
                </a:solidFill>
              </a:defRPr>
            </a:lvl4pPr>
            <a:lvl5pPr lvl="4" algn="ctr" rtl="0">
              <a:spcBef>
                <a:spcPts val="0"/>
              </a:spcBef>
              <a:spcAft>
                <a:spcPts val="0"/>
              </a:spcAft>
              <a:buClr>
                <a:schemeClr val="dk1"/>
              </a:buClr>
              <a:buSzPts val="3500"/>
              <a:buNone/>
              <a:defRPr>
                <a:solidFill>
                  <a:schemeClr val="dk1"/>
                </a:solidFill>
              </a:defRPr>
            </a:lvl5pPr>
            <a:lvl6pPr lvl="5" algn="ctr" rtl="0">
              <a:spcBef>
                <a:spcPts val="0"/>
              </a:spcBef>
              <a:spcAft>
                <a:spcPts val="0"/>
              </a:spcAft>
              <a:buClr>
                <a:schemeClr val="dk1"/>
              </a:buClr>
              <a:buSzPts val="3500"/>
              <a:buNone/>
              <a:defRPr>
                <a:solidFill>
                  <a:schemeClr val="dk1"/>
                </a:solidFill>
              </a:defRPr>
            </a:lvl6pPr>
            <a:lvl7pPr lvl="6" algn="ctr" rtl="0">
              <a:spcBef>
                <a:spcPts val="0"/>
              </a:spcBef>
              <a:spcAft>
                <a:spcPts val="0"/>
              </a:spcAft>
              <a:buClr>
                <a:schemeClr val="dk1"/>
              </a:buClr>
              <a:buSzPts val="3500"/>
              <a:buNone/>
              <a:defRPr>
                <a:solidFill>
                  <a:schemeClr val="dk1"/>
                </a:solidFill>
              </a:defRPr>
            </a:lvl7pPr>
            <a:lvl8pPr lvl="7" algn="ctr" rtl="0">
              <a:spcBef>
                <a:spcPts val="0"/>
              </a:spcBef>
              <a:spcAft>
                <a:spcPts val="0"/>
              </a:spcAft>
              <a:buClr>
                <a:schemeClr val="dk1"/>
              </a:buClr>
              <a:buSzPts val="3500"/>
              <a:buNone/>
              <a:defRPr>
                <a:solidFill>
                  <a:schemeClr val="dk1"/>
                </a:solidFill>
              </a:defRPr>
            </a:lvl8pPr>
            <a:lvl9pPr lvl="8" algn="ctr" rtl="0">
              <a:spcBef>
                <a:spcPts val="0"/>
              </a:spcBef>
              <a:spcAft>
                <a:spcPts val="0"/>
              </a:spcAft>
              <a:buClr>
                <a:schemeClr val="dk1"/>
              </a:buClr>
              <a:buSzPts val="3500"/>
              <a:buNone/>
              <a:defRPr>
                <a:solidFill>
                  <a:schemeClr val="dk1"/>
                </a:solidFill>
              </a:defRPr>
            </a:lvl9pPr>
          </a:lstStyle>
          <a:p>
            <a:endParaRPr/>
          </a:p>
        </p:txBody>
      </p:sp>
    </p:spTree>
    <p:extLst>
      <p:ext uri="{BB962C8B-B14F-4D97-AF65-F5344CB8AC3E}">
        <p14:creationId xmlns:p14="http://schemas.microsoft.com/office/powerpoint/2010/main" val="181887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p:nvPr/>
        </p:nvSpPr>
        <p:spPr>
          <a:xfrm>
            <a:off x="-560505" y="3630376"/>
            <a:ext cx="10038425" cy="1917350"/>
          </a:xfrm>
          <a:custGeom>
            <a:avLst/>
            <a:gdLst/>
            <a:ahLst/>
            <a:cxnLst/>
            <a:rect l="l" t="t" r="r" b="b"/>
            <a:pathLst>
              <a:path w="401537" h="76694" extrusionOk="0">
                <a:moveTo>
                  <a:pt x="399322" y="48682"/>
                </a:moveTo>
                <a:cubicBezTo>
                  <a:pt x="401038" y="40560"/>
                  <a:pt x="404364" y="31725"/>
                  <a:pt x="396728" y="23613"/>
                </a:cubicBezTo>
                <a:cubicBezTo>
                  <a:pt x="389092" y="15502"/>
                  <a:pt x="387796" y="-520"/>
                  <a:pt x="353506" y="13"/>
                </a:cubicBezTo>
                <a:cubicBezTo>
                  <a:pt x="319216" y="546"/>
                  <a:pt x="236876" y="26235"/>
                  <a:pt x="190988" y="26811"/>
                </a:cubicBezTo>
                <a:cubicBezTo>
                  <a:pt x="145100" y="27387"/>
                  <a:pt x="109081" y="4768"/>
                  <a:pt x="78177" y="3471"/>
                </a:cubicBezTo>
                <a:cubicBezTo>
                  <a:pt x="47273" y="2174"/>
                  <a:pt x="17593" y="10963"/>
                  <a:pt x="5563" y="19031"/>
                </a:cubicBezTo>
                <a:cubicBezTo>
                  <a:pt x="-6467" y="27099"/>
                  <a:pt x="4541" y="42851"/>
                  <a:pt x="5995" y="51880"/>
                </a:cubicBezTo>
                <a:cubicBezTo>
                  <a:pt x="7449" y="60909"/>
                  <a:pt x="3467" y="69076"/>
                  <a:pt x="14285" y="73207"/>
                </a:cubicBezTo>
                <a:cubicBezTo>
                  <a:pt x="25104" y="77338"/>
                  <a:pt x="40722" y="76636"/>
                  <a:pt x="70906" y="76665"/>
                </a:cubicBezTo>
                <a:cubicBezTo>
                  <a:pt x="101090" y="76694"/>
                  <a:pt x="161530" y="73452"/>
                  <a:pt x="195388" y="73380"/>
                </a:cubicBezTo>
                <a:cubicBezTo>
                  <a:pt x="229246" y="73308"/>
                  <a:pt x="242212" y="76406"/>
                  <a:pt x="274053" y="76233"/>
                </a:cubicBezTo>
                <a:cubicBezTo>
                  <a:pt x="305894" y="76060"/>
                  <a:pt x="365554" y="76935"/>
                  <a:pt x="386432" y="72343"/>
                </a:cubicBezTo>
                <a:cubicBezTo>
                  <a:pt x="407310" y="67751"/>
                  <a:pt x="397606" y="56804"/>
                  <a:pt x="399322" y="48682"/>
                </a:cubicBezTo>
                <a:close/>
              </a:path>
            </a:pathLst>
          </a:custGeom>
          <a:solidFill>
            <a:schemeClr val="accent1"/>
          </a:solidFill>
          <a:ln>
            <a:noFill/>
          </a:ln>
        </p:spPr>
      </p:sp>
      <p:sp>
        <p:nvSpPr>
          <p:cNvPr id="58" name="Google Shape;58;p11"/>
          <p:cNvSpPr/>
          <p:nvPr/>
        </p:nvSpPr>
        <p:spPr>
          <a:xfrm>
            <a:off x="-533307" y="-419264"/>
            <a:ext cx="9997050" cy="2172250"/>
          </a:xfrm>
          <a:custGeom>
            <a:avLst/>
            <a:gdLst/>
            <a:ahLst/>
            <a:cxnLst/>
            <a:rect l="l" t="t" r="r" b="b"/>
            <a:pathLst>
              <a:path w="399882" h="86890" extrusionOk="0">
                <a:moveTo>
                  <a:pt x="1127" y="28012"/>
                </a:moveTo>
                <a:cubicBezTo>
                  <a:pt x="-589" y="36134"/>
                  <a:pt x="-789" y="43271"/>
                  <a:pt x="3721" y="53081"/>
                </a:cubicBezTo>
                <a:cubicBezTo>
                  <a:pt x="8232" y="62892"/>
                  <a:pt x="-4844" y="87593"/>
                  <a:pt x="28190" y="86875"/>
                </a:cubicBezTo>
                <a:cubicBezTo>
                  <a:pt x="61224" y="86157"/>
                  <a:pt x="151634" y="50934"/>
                  <a:pt x="201926" y="48775"/>
                </a:cubicBezTo>
                <a:cubicBezTo>
                  <a:pt x="252218" y="46616"/>
                  <a:pt x="297782" y="72440"/>
                  <a:pt x="329942" y="73921"/>
                </a:cubicBezTo>
                <a:cubicBezTo>
                  <a:pt x="362102" y="75402"/>
                  <a:pt x="384134" y="65848"/>
                  <a:pt x="394886" y="57663"/>
                </a:cubicBezTo>
                <a:cubicBezTo>
                  <a:pt x="405638" y="49479"/>
                  <a:pt x="395908" y="33843"/>
                  <a:pt x="394454" y="24814"/>
                </a:cubicBezTo>
                <a:cubicBezTo>
                  <a:pt x="393000" y="15785"/>
                  <a:pt x="396983" y="7618"/>
                  <a:pt x="386164" y="3487"/>
                </a:cubicBezTo>
                <a:cubicBezTo>
                  <a:pt x="375346" y="-644"/>
                  <a:pt x="359727" y="58"/>
                  <a:pt x="329543" y="29"/>
                </a:cubicBezTo>
                <a:cubicBezTo>
                  <a:pt x="299359" y="0"/>
                  <a:pt x="238919" y="3242"/>
                  <a:pt x="205061" y="3314"/>
                </a:cubicBezTo>
                <a:cubicBezTo>
                  <a:pt x="171203" y="3386"/>
                  <a:pt x="158237" y="288"/>
                  <a:pt x="126396" y="461"/>
                </a:cubicBezTo>
                <a:cubicBezTo>
                  <a:pt x="94555" y="634"/>
                  <a:pt x="34895" y="-241"/>
                  <a:pt x="14017" y="4351"/>
                </a:cubicBezTo>
                <a:cubicBezTo>
                  <a:pt x="-6861" y="8943"/>
                  <a:pt x="2843" y="19890"/>
                  <a:pt x="1127" y="28012"/>
                </a:cubicBezTo>
                <a:close/>
              </a:path>
            </a:pathLst>
          </a:custGeom>
          <a:solidFill>
            <a:schemeClr val="accent1"/>
          </a:solidFill>
          <a:ln>
            <a:noFill/>
          </a:ln>
        </p:spPr>
      </p:sp>
      <p:sp>
        <p:nvSpPr>
          <p:cNvPr id="59" name="Google Shape;59;p11"/>
          <p:cNvSpPr txBox="1">
            <a:spLocks noGrp="1"/>
          </p:cNvSpPr>
          <p:nvPr>
            <p:ph type="title" hasCustomPrompt="1"/>
          </p:nvPr>
        </p:nvSpPr>
        <p:spPr>
          <a:xfrm>
            <a:off x="1947450" y="1504650"/>
            <a:ext cx="5249100" cy="1664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0" name="Google Shape;60;p11"/>
          <p:cNvSpPr txBox="1">
            <a:spLocks noGrp="1"/>
          </p:cNvSpPr>
          <p:nvPr>
            <p:ph type="subTitle" idx="1"/>
          </p:nvPr>
        </p:nvSpPr>
        <p:spPr>
          <a:xfrm>
            <a:off x="1947450" y="3141750"/>
            <a:ext cx="5249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167012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106486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3" name="Google Shape;63;p13"/>
          <p:cNvSpPr/>
          <p:nvPr/>
        </p:nvSpPr>
        <p:spPr>
          <a:xfrm rot="10800000" flipH="1">
            <a:off x="-76191" y="4327835"/>
            <a:ext cx="7317836"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p:nvPr/>
        </p:nvSpPr>
        <p:spPr>
          <a:xfrm flipH="1">
            <a:off x="4255086" y="-229024"/>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13"/>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3"/>
          <p:cNvSpPr txBox="1">
            <a:spLocks noGrp="1"/>
          </p:cNvSpPr>
          <p:nvPr>
            <p:ph type="title" idx="2"/>
          </p:nvPr>
        </p:nvSpPr>
        <p:spPr>
          <a:xfrm>
            <a:off x="1994200" y="1777275"/>
            <a:ext cx="224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 name="Google Shape;67;p13"/>
          <p:cNvSpPr txBox="1">
            <a:spLocks noGrp="1"/>
          </p:cNvSpPr>
          <p:nvPr>
            <p:ph type="subTitle" idx="1"/>
          </p:nvPr>
        </p:nvSpPr>
        <p:spPr>
          <a:xfrm>
            <a:off x="1994200" y="2211400"/>
            <a:ext cx="2247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8" name="Google Shape;68;p13"/>
          <p:cNvSpPr txBox="1">
            <a:spLocks noGrp="1"/>
          </p:cNvSpPr>
          <p:nvPr>
            <p:ph type="title" idx="3"/>
          </p:nvPr>
        </p:nvSpPr>
        <p:spPr>
          <a:xfrm>
            <a:off x="4919150" y="1777275"/>
            <a:ext cx="224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 name="Google Shape;69;p13"/>
          <p:cNvSpPr txBox="1">
            <a:spLocks noGrp="1"/>
          </p:cNvSpPr>
          <p:nvPr>
            <p:ph type="subTitle" idx="4"/>
          </p:nvPr>
        </p:nvSpPr>
        <p:spPr>
          <a:xfrm>
            <a:off x="4919150" y="2211400"/>
            <a:ext cx="22470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0" name="Google Shape;70;p13"/>
          <p:cNvSpPr txBox="1">
            <a:spLocks noGrp="1"/>
          </p:cNvSpPr>
          <p:nvPr>
            <p:ph type="title" idx="5"/>
          </p:nvPr>
        </p:nvSpPr>
        <p:spPr>
          <a:xfrm>
            <a:off x="1986025" y="3052559"/>
            <a:ext cx="224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 name="Google Shape;71;p13"/>
          <p:cNvSpPr txBox="1">
            <a:spLocks noGrp="1"/>
          </p:cNvSpPr>
          <p:nvPr>
            <p:ph type="subTitle" idx="6"/>
          </p:nvPr>
        </p:nvSpPr>
        <p:spPr>
          <a:xfrm>
            <a:off x="1986025" y="3486687"/>
            <a:ext cx="2247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2" name="Google Shape;72;p13"/>
          <p:cNvSpPr txBox="1">
            <a:spLocks noGrp="1"/>
          </p:cNvSpPr>
          <p:nvPr>
            <p:ph type="title" idx="7"/>
          </p:nvPr>
        </p:nvSpPr>
        <p:spPr>
          <a:xfrm>
            <a:off x="4910975" y="3046775"/>
            <a:ext cx="224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3"/>
          <p:cNvSpPr txBox="1">
            <a:spLocks noGrp="1"/>
          </p:cNvSpPr>
          <p:nvPr>
            <p:ph type="subTitle" idx="8"/>
          </p:nvPr>
        </p:nvSpPr>
        <p:spPr>
          <a:xfrm>
            <a:off x="4910975" y="3480912"/>
            <a:ext cx="22470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4" name="Google Shape;74;p13"/>
          <p:cNvSpPr txBox="1">
            <a:spLocks noGrp="1"/>
          </p:cNvSpPr>
          <p:nvPr>
            <p:ph type="title" idx="9" hasCustomPrompt="1"/>
          </p:nvPr>
        </p:nvSpPr>
        <p:spPr>
          <a:xfrm>
            <a:off x="1241350" y="2070550"/>
            <a:ext cx="485400" cy="48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5" name="Google Shape;75;p13"/>
          <p:cNvSpPr txBox="1">
            <a:spLocks noGrp="1"/>
          </p:cNvSpPr>
          <p:nvPr>
            <p:ph type="title" idx="13" hasCustomPrompt="1"/>
          </p:nvPr>
        </p:nvSpPr>
        <p:spPr>
          <a:xfrm>
            <a:off x="1241800" y="3358504"/>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6" name="Google Shape;76;p13"/>
          <p:cNvSpPr txBox="1">
            <a:spLocks noGrp="1"/>
          </p:cNvSpPr>
          <p:nvPr>
            <p:ph type="title" idx="14" hasCustomPrompt="1"/>
          </p:nvPr>
        </p:nvSpPr>
        <p:spPr>
          <a:xfrm>
            <a:off x="7417700" y="2070700"/>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7" name="Google Shape;77;p13"/>
          <p:cNvSpPr txBox="1">
            <a:spLocks noGrp="1"/>
          </p:cNvSpPr>
          <p:nvPr>
            <p:ph type="title" idx="15" hasCustomPrompt="1"/>
          </p:nvPr>
        </p:nvSpPr>
        <p:spPr>
          <a:xfrm>
            <a:off x="7417700" y="3358500"/>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374597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8"/>
        <p:cNvGrpSpPr/>
        <p:nvPr/>
      </p:nvGrpSpPr>
      <p:grpSpPr>
        <a:xfrm>
          <a:off x="0" y="0"/>
          <a:ext cx="0" cy="0"/>
          <a:chOff x="0" y="0"/>
          <a:chExt cx="0" cy="0"/>
        </a:xfrm>
      </p:grpSpPr>
      <p:sp>
        <p:nvSpPr>
          <p:cNvPr id="79" name="Google Shape;79;p14"/>
          <p:cNvSpPr/>
          <p:nvPr/>
        </p:nvSpPr>
        <p:spPr>
          <a:xfrm flipH="1">
            <a:off x="3929839" y="-317425"/>
            <a:ext cx="6183537"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14"/>
          <p:cNvSpPr/>
          <p:nvPr/>
        </p:nvSpPr>
        <p:spPr>
          <a:xfrm rot="10800000" flipH="1">
            <a:off x="-1011389" y="4073387"/>
            <a:ext cx="6183537"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4"/>
          <p:cNvSpPr txBox="1">
            <a:spLocks noGrp="1"/>
          </p:cNvSpPr>
          <p:nvPr>
            <p:ph type="title"/>
          </p:nvPr>
        </p:nvSpPr>
        <p:spPr>
          <a:xfrm>
            <a:off x="2316750" y="1356275"/>
            <a:ext cx="4510500" cy="16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2" name="Google Shape;82;p14"/>
          <p:cNvSpPr txBox="1">
            <a:spLocks noGrp="1"/>
          </p:cNvSpPr>
          <p:nvPr>
            <p:ph type="subTitle" idx="1"/>
          </p:nvPr>
        </p:nvSpPr>
        <p:spPr>
          <a:xfrm>
            <a:off x="2316750" y="2986225"/>
            <a:ext cx="4510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530220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5"/>
          <p:cNvSpPr/>
          <p:nvPr/>
        </p:nvSpPr>
        <p:spPr>
          <a:xfrm>
            <a:off x="-254850" y="-131149"/>
            <a:ext cx="6665279" cy="171080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15"/>
          <p:cNvSpPr/>
          <p:nvPr/>
        </p:nvSpPr>
        <p:spPr>
          <a:xfrm rot="10800000" flipH="1">
            <a:off x="-332824" y="4399917"/>
            <a:ext cx="6512993" cy="92570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5"/>
          <p:cNvSpPr txBox="1">
            <a:spLocks noGrp="1"/>
          </p:cNvSpPr>
          <p:nvPr>
            <p:ph type="title"/>
          </p:nvPr>
        </p:nvSpPr>
        <p:spPr>
          <a:xfrm>
            <a:off x="3685277" y="3213800"/>
            <a:ext cx="4068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7" name="Google Shape;87;p15"/>
          <p:cNvSpPr txBox="1">
            <a:spLocks noGrp="1"/>
          </p:cNvSpPr>
          <p:nvPr>
            <p:ph type="subTitle" idx="1"/>
          </p:nvPr>
        </p:nvSpPr>
        <p:spPr>
          <a:xfrm>
            <a:off x="3685277" y="1735400"/>
            <a:ext cx="40680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18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538704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
        <p:cNvGrpSpPr/>
        <p:nvPr/>
      </p:nvGrpSpPr>
      <p:grpSpPr>
        <a:xfrm>
          <a:off x="0" y="0"/>
          <a:ext cx="0" cy="0"/>
          <a:chOff x="0" y="0"/>
          <a:chExt cx="0" cy="0"/>
        </a:xfrm>
      </p:grpSpPr>
      <p:sp>
        <p:nvSpPr>
          <p:cNvPr id="89" name="Google Shape;89;p16"/>
          <p:cNvSpPr/>
          <p:nvPr/>
        </p:nvSpPr>
        <p:spPr>
          <a:xfrm rot="-5400000" flipH="1">
            <a:off x="-2273902" y="-839715"/>
            <a:ext cx="6536661" cy="216059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16"/>
          <p:cNvSpPr/>
          <p:nvPr/>
        </p:nvSpPr>
        <p:spPr>
          <a:xfrm rot="10800000" flipH="1">
            <a:off x="-377626" y="3787222"/>
            <a:ext cx="7963226" cy="151133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6"/>
          <p:cNvSpPr/>
          <p:nvPr/>
        </p:nvSpPr>
        <p:spPr>
          <a:xfrm flipH="1">
            <a:off x="3478083" y="-89621"/>
            <a:ext cx="7534093" cy="190495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6"/>
          <p:cNvSpPr txBox="1">
            <a:spLocks noGrp="1"/>
          </p:cNvSpPr>
          <p:nvPr>
            <p:ph type="title"/>
          </p:nvPr>
        </p:nvSpPr>
        <p:spPr>
          <a:xfrm>
            <a:off x="5001900" y="2515175"/>
            <a:ext cx="342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3" name="Google Shape;93;p16"/>
          <p:cNvSpPr txBox="1">
            <a:spLocks noGrp="1"/>
          </p:cNvSpPr>
          <p:nvPr>
            <p:ph type="title" idx="2" hasCustomPrompt="1"/>
          </p:nvPr>
        </p:nvSpPr>
        <p:spPr>
          <a:xfrm>
            <a:off x="6093900" y="1412375"/>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16"/>
          <p:cNvSpPr txBox="1">
            <a:spLocks noGrp="1"/>
          </p:cNvSpPr>
          <p:nvPr>
            <p:ph type="subTitle" idx="1"/>
          </p:nvPr>
        </p:nvSpPr>
        <p:spPr>
          <a:xfrm>
            <a:off x="54484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678566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5"/>
        <p:cNvGrpSpPr/>
        <p:nvPr/>
      </p:nvGrpSpPr>
      <p:grpSpPr>
        <a:xfrm>
          <a:off x="0" y="0"/>
          <a:ext cx="0" cy="0"/>
          <a:chOff x="0" y="0"/>
          <a:chExt cx="0" cy="0"/>
        </a:xfrm>
      </p:grpSpPr>
      <p:sp>
        <p:nvSpPr>
          <p:cNvPr id="96" name="Google Shape;96;p17"/>
          <p:cNvSpPr/>
          <p:nvPr/>
        </p:nvSpPr>
        <p:spPr>
          <a:xfrm>
            <a:off x="-666362" y="-40312"/>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7"/>
          <p:cNvSpPr/>
          <p:nvPr/>
        </p:nvSpPr>
        <p:spPr>
          <a:xfrm rot="10800000" flipH="1">
            <a:off x="-666349" y="3742367"/>
            <a:ext cx="6512993" cy="143875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7"/>
          <p:cNvSpPr/>
          <p:nvPr/>
        </p:nvSpPr>
        <p:spPr>
          <a:xfrm rot="5400000" flipH="1">
            <a:off x="5818849" y="18140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7"/>
          <p:cNvSpPr txBox="1">
            <a:spLocks noGrp="1"/>
          </p:cNvSpPr>
          <p:nvPr>
            <p:ph type="title"/>
          </p:nvPr>
        </p:nvSpPr>
        <p:spPr>
          <a:xfrm>
            <a:off x="2857500" y="2515175"/>
            <a:ext cx="342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7"/>
          <p:cNvSpPr txBox="1">
            <a:spLocks noGrp="1"/>
          </p:cNvSpPr>
          <p:nvPr>
            <p:ph type="title" idx="2" hasCustomPrompt="1"/>
          </p:nvPr>
        </p:nvSpPr>
        <p:spPr>
          <a:xfrm>
            <a:off x="3949500" y="1426900"/>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1" name="Google Shape;101;p17"/>
          <p:cNvSpPr txBox="1">
            <a:spLocks noGrp="1"/>
          </p:cNvSpPr>
          <p:nvPr>
            <p:ph type="subTitle" idx="1"/>
          </p:nvPr>
        </p:nvSpPr>
        <p:spPr>
          <a:xfrm>
            <a:off x="33040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02" name="Google Shape;102;p17"/>
          <p:cNvSpPr/>
          <p:nvPr/>
        </p:nvSpPr>
        <p:spPr>
          <a:xfrm>
            <a:off x="-210199" y="4109866"/>
            <a:ext cx="2562125" cy="821725"/>
          </a:xfrm>
          <a:custGeom>
            <a:avLst/>
            <a:gdLst/>
            <a:ahLst/>
            <a:cxnLst/>
            <a:rect l="l" t="t" r="r" b="b"/>
            <a:pathLst>
              <a:path w="102485" h="32869" extrusionOk="0">
                <a:moveTo>
                  <a:pt x="0" y="18228"/>
                </a:moveTo>
                <a:cubicBezTo>
                  <a:pt x="4624" y="15210"/>
                  <a:pt x="18237" y="1083"/>
                  <a:pt x="27741" y="120"/>
                </a:cubicBezTo>
                <a:cubicBezTo>
                  <a:pt x="37245" y="-843"/>
                  <a:pt x="45977" y="9688"/>
                  <a:pt x="57022" y="12449"/>
                </a:cubicBezTo>
                <a:cubicBezTo>
                  <a:pt x="68067" y="15210"/>
                  <a:pt x="86432" y="13284"/>
                  <a:pt x="94009" y="16687"/>
                </a:cubicBezTo>
                <a:cubicBezTo>
                  <a:pt x="101586" y="20090"/>
                  <a:pt x="101072" y="30172"/>
                  <a:pt x="102485" y="3286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49386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
        <p:cNvGrpSpPr/>
        <p:nvPr/>
      </p:nvGrpSpPr>
      <p:grpSpPr>
        <a:xfrm>
          <a:off x="0" y="0"/>
          <a:ext cx="0" cy="0"/>
          <a:chOff x="0" y="0"/>
          <a:chExt cx="0" cy="0"/>
        </a:xfrm>
      </p:grpSpPr>
      <p:sp>
        <p:nvSpPr>
          <p:cNvPr id="104" name="Google Shape;104;p18"/>
          <p:cNvSpPr/>
          <p:nvPr/>
        </p:nvSpPr>
        <p:spPr>
          <a:xfrm flipH="1">
            <a:off x="5334431" y="-43225"/>
            <a:ext cx="5850969" cy="145727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8"/>
          <p:cNvSpPr/>
          <p:nvPr/>
        </p:nvSpPr>
        <p:spPr>
          <a:xfrm flipH="1">
            <a:off x="6326553" y="3389448"/>
            <a:ext cx="4314412" cy="1838201"/>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8"/>
          <p:cNvSpPr txBox="1">
            <a:spLocks noGrp="1"/>
          </p:cNvSpPr>
          <p:nvPr>
            <p:ph type="title"/>
          </p:nvPr>
        </p:nvSpPr>
        <p:spPr>
          <a:xfrm>
            <a:off x="713100" y="862238"/>
            <a:ext cx="2874300" cy="2262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18"/>
          <p:cNvSpPr txBox="1">
            <a:spLocks noGrp="1"/>
          </p:cNvSpPr>
          <p:nvPr>
            <p:ph type="subTitle" idx="1"/>
          </p:nvPr>
        </p:nvSpPr>
        <p:spPr>
          <a:xfrm>
            <a:off x="713100" y="3276563"/>
            <a:ext cx="28743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739880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8"/>
        <p:cNvGrpSpPr/>
        <p:nvPr/>
      </p:nvGrpSpPr>
      <p:grpSpPr>
        <a:xfrm>
          <a:off x="0" y="0"/>
          <a:ext cx="0" cy="0"/>
          <a:chOff x="0" y="0"/>
          <a:chExt cx="0" cy="0"/>
        </a:xfrm>
      </p:grpSpPr>
      <p:sp>
        <p:nvSpPr>
          <p:cNvPr id="109" name="Google Shape;109;p19"/>
          <p:cNvSpPr/>
          <p:nvPr/>
        </p:nvSpPr>
        <p:spPr>
          <a:xfrm>
            <a:off x="-2295899" y="-124812"/>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9"/>
          <p:cNvSpPr/>
          <p:nvPr/>
        </p:nvSpPr>
        <p:spPr>
          <a:xfrm rot="5400000" flipH="1">
            <a:off x="5318778" y="2499054"/>
            <a:ext cx="6572501" cy="190659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9"/>
          <p:cNvSpPr/>
          <p:nvPr/>
        </p:nvSpPr>
        <p:spPr>
          <a:xfrm rot="10800000" flipH="1">
            <a:off x="-1617449" y="3989975"/>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19"/>
          <p:cNvSpPr txBox="1">
            <a:spLocks noGrp="1"/>
          </p:cNvSpPr>
          <p:nvPr>
            <p:ph type="title"/>
          </p:nvPr>
        </p:nvSpPr>
        <p:spPr>
          <a:xfrm>
            <a:off x="5195100" y="1874550"/>
            <a:ext cx="3235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9"/>
          <p:cNvSpPr txBox="1">
            <a:spLocks noGrp="1"/>
          </p:cNvSpPr>
          <p:nvPr>
            <p:ph type="subTitle" idx="1"/>
          </p:nvPr>
        </p:nvSpPr>
        <p:spPr>
          <a:xfrm>
            <a:off x="5195100" y="2447250"/>
            <a:ext cx="32358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14" name="Google Shape;114;p19"/>
          <p:cNvSpPr/>
          <p:nvPr/>
        </p:nvSpPr>
        <p:spPr>
          <a:xfrm>
            <a:off x="8257350" y="3496425"/>
            <a:ext cx="1126950" cy="1810800"/>
          </a:xfrm>
          <a:custGeom>
            <a:avLst/>
            <a:gdLst/>
            <a:ahLst/>
            <a:cxnLst/>
            <a:rect l="l" t="t" r="r" b="b"/>
            <a:pathLst>
              <a:path w="45078" h="72432" extrusionOk="0">
                <a:moveTo>
                  <a:pt x="45078" y="0"/>
                </a:moveTo>
                <a:cubicBezTo>
                  <a:pt x="39491" y="2825"/>
                  <a:pt x="16952" y="9375"/>
                  <a:pt x="11558" y="16952"/>
                </a:cubicBezTo>
                <a:cubicBezTo>
                  <a:pt x="6164" y="24529"/>
                  <a:pt x="14640" y="36216"/>
                  <a:pt x="12714" y="45463"/>
                </a:cubicBezTo>
                <a:cubicBezTo>
                  <a:pt x="10788" y="54710"/>
                  <a:pt x="2119" y="67937"/>
                  <a:pt x="0" y="72432"/>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621818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1336200" y="1874550"/>
            <a:ext cx="3235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0"/>
          <p:cNvSpPr txBox="1">
            <a:spLocks noGrp="1"/>
          </p:cNvSpPr>
          <p:nvPr>
            <p:ph type="subTitle" idx="1"/>
          </p:nvPr>
        </p:nvSpPr>
        <p:spPr>
          <a:xfrm>
            <a:off x="1336200" y="2447250"/>
            <a:ext cx="3235800" cy="821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18" name="Google Shape;118;p20"/>
          <p:cNvSpPr/>
          <p:nvPr/>
        </p:nvSpPr>
        <p:spPr>
          <a:xfrm rot="10800000" flipH="1">
            <a:off x="-1212850" y="3739741"/>
            <a:ext cx="6017997" cy="147986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0"/>
          <p:cNvSpPr/>
          <p:nvPr/>
        </p:nvSpPr>
        <p:spPr>
          <a:xfrm rot="5400000">
            <a:off x="5674678" y="75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0"/>
          <p:cNvSpPr/>
          <p:nvPr/>
        </p:nvSpPr>
        <p:spPr>
          <a:xfrm>
            <a:off x="-2638799" y="-1305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2215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1"/>
        <p:cNvGrpSpPr/>
        <p:nvPr/>
      </p:nvGrpSpPr>
      <p:grpSpPr>
        <a:xfrm>
          <a:off x="0" y="0"/>
          <a:ext cx="0" cy="0"/>
          <a:chOff x="0" y="0"/>
          <a:chExt cx="0" cy="0"/>
        </a:xfrm>
      </p:grpSpPr>
      <p:sp>
        <p:nvSpPr>
          <p:cNvPr id="122" name="Google Shape;122;p21"/>
          <p:cNvSpPr/>
          <p:nvPr/>
        </p:nvSpPr>
        <p:spPr>
          <a:xfrm>
            <a:off x="-1598636" y="-3284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1"/>
          <p:cNvSpPr/>
          <p:nvPr/>
        </p:nvSpPr>
        <p:spPr>
          <a:xfrm rot="5400000" flipH="1">
            <a:off x="5818849" y="23937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1"/>
          <p:cNvSpPr txBox="1">
            <a:spLocks noGrp="1"/>
          </p:cNvSpPr>
          <p:nvPr>
            <p:ph type="title"/>
          </p:nvPr>
        </p:nvSpPr>
        <p:spPr>
          <a:xfrm>
            <a:off x="4336975" y="1874550"/>
            <a:ext cx="3235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1"/>
          <p:cNvSpPr txBox="1">
            <a:spLocks noGrp="1"/>
          </p:cNvSpPr>
          <p:nvPr>
            <p:ph type="subTitle" idx="1"/>
          </p:nvPr>
        </p:nvSpPr>
        <p:spPr>
          <a:xfrm>
            <a:off x="4336975" y="2447250"/>
            <a:ext cx="32358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26" name="Google Shape;126;p21"/>
          <p:cNvSpPr/>
          <p:nvPr/>
        </p:nvSpPr>
        <p:spPr>
          <a:xfrm rot="5400000" flipH="1">
            <a:off x="6414801" y="2920067"/>
            <a:ext cx="4187102" cy="648414"/>
          </a:xfrm>
          <a:custGeom>
            <a:avLst/>
            <a:gdLst/>
            <a:ahLst/>
            <a:cxnLst/>
            <a:rect l="l" t="t" r="r" b="b"/>
            <a:pathLst>
              <a:path w="225416" h="39884" extrusionOk="0">
                <a:moveTo>
                  <a:pt x="0" y="39884"/>
                </a:moveTo>
                <a:cubicBezTo>
                  <a:pt x="6986" y="34038"/>
                  <a:pt x="28516" y="8517"/>
                  <a:pt x="41918" y="4810"/>
                </a:cubicBezTo>
                <a:cubicBezTo>
                  <a:pt x="55320" y="1103"/>
                  <a:pt x="66940" y="15147"/>
                  <a:pt x="80414" y="17642"/>
                </a:cubicBezTo>
                <a:cubicBezTo>
                  <a:pt x="93888" y="20137"/>
                  <a:pt x="107219" y="22632"/>
                  <a:pt x="122760" y="19780"/>
                </a:cubicBezTo>
                <a:cubicBezTo>
                  <a:pt x="138301" y="16928"/>
                  <a:pt x="156551" y="2885"/>
                  <a:pt x="173660" y="532"/>
                </a:cubicBezTo>
                <a:cubicBezTo>
                  <a:pt x="190769" y="-1820"/>
                  <a:pt x="216790" y="4810"/>
                  <a:pt x="225416" y="566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01716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7"/>
        <p:cNvGrpSpPr/>
        <p:nvPr/>
      </p:nvGrpSpPr>
      <p:grpSpPr>
        <a:xfrm>
          <a:off x="0" y="0"/>
          <a:ext cx="0" cy="0"/>
          <a:chOff x="0" y="0"/>
          <a:chExt cx="0" cy="0"/>
        </a:xfrm>
      </p:grpSpPr>
      <p:sp>
        <p:nvSpPr>
          <p:cNvPr id="128" name="Google Shape;128;p22"/>
          <p:cNvSpPr/>
          <p:nvPr/>
        </p:nvSpPr>
        <p:spPr>
          <a:xfrm>
            <a:off x="-1598636" y="-3284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2"/>
          <p:cNvSpPr/>
          <p:nvPr/>
        </p:nvSpPr>
        <p:spPr>
          <a:xfrm rot="5400000" flipH="1">
            <a:off x="5818849" y="23937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2"/>
          <p:cNvSpPr txBox="1">
            <a:spLocks noGrp="1"/>
          </p:cNvSpPr>
          <p:nvPr>
            <p:ph type="subTitle" idx="1"/>
          </p:nvPr>
        </p:nvSpPr>
        <p:spPr>
          <a:xfrm>
            <a:off x="2078250" y="1456550"/>
            <a:ext cx="4987500" cy="297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31" name="Google Shape;131;p22"/>
          <p:cNvSpPr txBox="1">
            <a:spLocks noGrp="1"/>
          </p:cNvSpPr>
          <p:nvPr>
            <p:ph type="title"/>
          </p:nvPr>
        </p:nvSpPr>
        <p:spPr>
          <a:xfrm>
            <a:off x="722863"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97402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2"/>
        <p:cNvGrpSpPr/>
        <p:nvPr/>
      </p:nvGrpSpPr>
      <p:grpSpPr>
        <a:xfrm>
          <a:off x="0" y="0"/>
          <a:ext cx="0" cy="0"/>
          <a:chOff x="0" y="0"/>
          <a:chExt cx="0" cy="0"/>
        </a:xfrm>
      </p:grpSpPr>
      <p:sp>
        <p:nvSpPr>
          <p:cNvPr id="133" name="Google Shape;133;p23"/>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3"/>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3"/>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 name="Google Shape;136;p23"/>
          <p:cNvSpPr txBox="1">
            <a:spLocks noGrp="1"/>
          </p:cNvSpPr>
          <p:nvPr>
            <p:ph type="title" idx="2"/>
          </p:nvPr>
        </p:nvSpPr>
        <p:spPr>
          <a:xfrm>
            <a:off x="937700"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 name="Google Shape;137;p23"/>
          <p:cNvSpPr txBox="1">
            <a:spLocks noGrp="1"/>
          </p:cNvSpPr>
          <p:nvPr>
            <p:ph type="subTitle" idx="1"/>
          </p:nvPr>
        </p:nvSpPr>
        <p:spPr>
          <a:xfrm>
            <a:off x="937700"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38" name="Google Shape;138;p23"/>
          <p:cNvSpPr txBox="1">
            <a:spLocks noGrp="1"/>
          </p:cNvSpPr>
          <p:nvPr>
            <p:ph type="title" idx="3"/>
          </p:nvPr>
        </p:nvSpPr>
        <p:spPr>
          <a:xfrm>
            <a:off x="3484419"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23"/>
          <p:cNvSpPr txBox="1">
            <a:spLocks noGrp="1"/>
          </p:cNvSpPr>
          <p:nvPr>
            <p:ph type="subTitle" idx="4"/>
          </p:nvPr>
        </p:nvSpPr>
        <p:spPr>
          <a:xfrm>
            <a:off x="3484421"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40" name="Google Shape;140;p23"/>
          <p:cNvSpPr txBox="1">
            <a:spLocks noGrp="1"/>
          </p:cNvSpPr>
          <p:nvPr>
            <p:ph type="title" idx="5"/>
          </p:nvPr>
        </p:nvSpPr>
        <p:spPr>
          <a:xfrm>
            <a:off x="6031146"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23"/>
          <p:cNvSpPr txBox="1">
            <a:spLocks noGrp="1"/>
          </p:cNvSpPr>
          <p:nvPr>
            <p:ph type="subTitle" idx="6"/>
          </p:nvPr>
        </p:nvSpPr>
        <p:spPr>
          <a:xfrm>
            <a:off x="6031149"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432708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2"/>
        <p:cNvGrpSpPr/>
        <p:nvPr/>
      </p:nvGrpSpPr>
      <p:grpSpPr>
        <a:xfrm>
          <a:off x="0" y="0"/>
          <a:ext cx="0" cy="0"/>
          <a:chOff x="0" y="0"/>
          <a:chExt cx="0" cy="0"/>
        </a:xfrm>
      </p:grpSpPr>
      <p:sp>
        <p:nvSpPr>
          <p:cNvPr id="143" name="Google Shape;143;p24"/>
          <p:cNvSpPr/>
          <p:nvPr/>
        </p:nvSpPr>
        <p:spPr>
          <a:xfrm rot="10800000">
            <a:off x="5513978" y="389997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4"/>
          <p:cNvSpPr/>
          <p:nvPr/>
        </p:nvSpPr>
        <p:spPr>
          <a:xfrm>
            <a:off x="-3496047" y="-79021"/>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4"/>
          <p:cNvSpPr/>
          <p:nvPr/>
        </p:nvSpPr>
        <p:spPr>
          <a:xfrm rot="-5400000">
            <a:off x="-2043123" y="428430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4"/>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24"/>
          <p:cNvSpPr txBox="1">
            <a:spLocks noGrp="1"/>
          </p:cNvSpPr>
          <p:nvPr>
            <p:ph type="title" idx="2"/>
          </p:nvPr>
        </p:nvSpPr>
        <p:spPr>
          <a:xfrm>
            <a:off x="937700"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24"/>
          <p:cNvSpPr txBox="1">
            <a:spLocks noGrp="1"/>
          </p:cNvSpPr>
          <p:nvPr>
            <p:ph type="subTitle" idx="1"/>
          </p:nvPr>
        </p:nvSpPr>
        <p:spPr>
          <a:xfrm>
            <a:off x="937700"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49" name="Google Shape;149;p24"/>
          <p:cNvSpPr txBox="1">
            <a:spLocks noGrp="1"/>
          </p:cNvSpPr>
          <p:nvPr>
            <p:ph type="title" idx="3"/>
          </p:nvPr>
        </p:nvSpPr>
        <p:spPr>
          <a:xfrm>
            <a:off x="3484419"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accent5"/>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 name="Google Shape;150;p24"/>
          <p:cNvSpPr txBox="1">
            <a:spLocks noGrp="1"/>
          </p:cNvSpPr>
          <p:nvPr>
            <p:ph type="subTitle" idx="4"/>
          </p:nvPr>
        </p:nvSpPr>
        <p:spPr>
          <a:xfrm>
            <a:off x="3484422"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51" name="Google Shape;151;p24"/>
          <p:cNvSpPr txBox="1">
            <a:spLocks noGrp="1"/>
          </p:cNvSpPr>
          <p:nvPr>
            <p:ph type="title" idx="5"/>
          </p:nvPr>
        </p:nvSpPr>
        <p:spPr>
          <a:xfrm>
            <a:off x="6031146"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accent6"/>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24"/>
          <p:cNvSpPr txBox="1">
            <a:spLocks noGrp="1"/>
          </p:cNvSpPr>
          <p:nvPr>
            <p:ph type="subTitle" idx="6"/>
          </p:nvPr>
        </p:nvSpPr>
        <p:spPr>
          <a:xfrm>
            <a:off x="6031150"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53" name="Google Shape;153;p24"/>
          <p:cNvSpPr txBox="1">
            <a:spLocks noGrp="1"/>
          </p:cNvSpPr>
          <p:nvPr>
            <p:ph type="title" idx="7" hasCustomPrompt="1"/>
          </p:nvPr>
        </p:nvSpPr>
        <p:spPr>
          <a:xfrm>
            <a:off x="1502000"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dk2"/>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4" name="Google Shape;154;p24"/>
          <p:cNvSpPr txBox="1">
            <a:spLocks noGrp="1"/>
          </p:cNvSpPr>
          <p:nvPr>
            <p:ph type="title" idx="8" hasCustomPrompt="1"/>
          </p:nvPr>
        </p:nvSpPr>
        <p:spPr>
          <a:xfrm>
            <a:off x="4046975"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accent5"/>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5" name="Google Shape;155;p24"/>
          <p:cNvSpPr txBox="1">
            <a:spLocks noGrp="1"/>
          </p:cNvSpPr>
          <p:nvPr>
            <p:ph type="title" idx="9" hasCustomPrompt="1"/>
          </p:nvPr>
        </p:nvSpPr>
        <p:spPr>
          <a:xfrm>
            <a:off x="6591950"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accent6"/>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6" name="Google Shape;156;p24"/>
          <p:cNvSpPr/>
          <p:nvPr/>
        </p:nvSpPr>
        <p:spPr>
          <a:xfrm rot="-1096204">
            <a:off x="6496021" y="4322167"/>
            <a:ext cx="2609204" cy="666907"/>
          </a:xfrm>
          <a:custGeom>
            <a:avLst/>
            <a:gdLst/>
            <a:ahLst/>
            <a:cxnLst/>
            <a:rect l="l" t="t" r="r" b="b"/>
            <a:pathLst>
              <a:path w="104367" h="26676" extrusionOk="0">
                <a:moveTo>
                  <a:pt x="0" y="21484"/>
                </a:moveTo>
                <a:cubicBezTo>
                  <a:pt x="6131" y="17920"/>
                  <a:pt x="23810" y="-686"/>
                  <a:pt x="36785" y="98"/>
                </a:cubicBezTo>
                <a:cubicBezTo>
                  <a:pt x="49760" y="882"/>
                  <a:pt x="66584" y="23410"/>
                  <a:pt x="77848" y="26190"/>
                </a:cubicBezTo>
                <a:cubicBezTo>
                  <a:pt x="89112" y="28970"/>
                  <a:pt x="99947" y="18348"/>
                  <a:pt x="104367" y="1677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737203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5"/>
          <p:cNvSpPr/>
          <p:nvPr/>
        </p:nvSpPr>
        <p:spPr>
          <a:xfrm rot="5400000">
            <a:off x="-1280440" y="704254"/>
            <a:ext cx="3778143" cy="159218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5"/>
          <p:cNvSpPr/>
          <p:nvPr/>
        </p:nvSpPr>
        <p:spPr>
          <a:xfrm rot="-5400000" flipH="1">
            <a:off x="6618035" y="762077"/>
            <a:ext cx="3778143" cy="1562988"/>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 name="Google Shape;161;p25"/>
          <p:cNvSpPr txBox="1">
            <a:spLocks noGrp="1"/>
          </p:cNvSpPr>
          <p:nvPr>
            <p:ph type="title" idx="2"/>
          </p:nvPr>
        </p:nvSpPr>
        <p:spPr>
          <a:xfrm>
            <a:off x="1708450" y="18468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25"/>
          <p:cNvSpPr txBox="1">
            <a:spLocks noGrp="1"/>
          </p:cNvSpPr>
          <p:nvPr>
            <p:ph type="subTitle" idx="1"/>
          </p:nvPr>
        </p:nvSpPr>
        <p:spPr>
          <a:xfrm>
            <a:off x="1839700" y="22582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3" name="Google Shape;163;p25"/>
          <p:cNvSpPr txBox="1">
            <a:spLocks noGrp="1"/>
          </p:cNvSpPr>
          <p:nvPr>
            <p:ph type="title" idx="3"/>
          </p:nvPr>
        </p:nvSpPr>
        <p:spPr>
          <a:xfrm>
            <a:off x="5195150" y="18468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25"/>
          <p:cNvSpPr txBox="1">
            <a:spLocks noGrp="1"/>
          </p:cNvSpPr>
          <p:nvPr>
            <p:ph type="subTitle" idx="4"/>
          </p:nvPr>
        </p:nvSpPr>
        <p:spPr>
          <a:xfrm>
            <a:off x="5326400" y="22582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5" name="Google Shape;165;p25"/>
          <p:cNvSpPr txBox="1">
            <a:spLocks noGrp="1"/>
          </p:cNvSpPr>
          <p:nvPr>
            <p:ph type="title" idx="5"/>
          </p:nvPr>
        </p:nvSpPr>
        <p:spPr>
          <a:xfrm>
            <a:off x="1708450" y="35850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25"/>
          <p:cNvSpPr txBox="1">
            <a:spLocks noGrp="1"/>
          </p:cNvSpPr>
          <p:nvPr>
            <p:ph type="subTitle" idx="6"/>
          </p:nvPr>
        </p:nvSpPr>
        <p:spPr>
          <a:xfrm>
            <a:off x="1839700" y="39964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7" name="Google Shape;167;p25"/>
          <p:cNvSpPr txBox="1">
            <a:spLocks noGrp="1"/>
          </p:cNvSpPr>
          <p:nvPr>
            <p:ph type="title" idx="7"/>
          </p:nvPr>
        </p:nvSpPr>
        <p:spPr>
          <a:xfrm>
            <a:off x="5195150" y="35850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25"/>
          <p:cNvSpPr txBox="1">
            <a:spLocks noGrp="1"/>
          </p:cNvSpPr>
          <p:nvPr>
            <p:ph type="subTitle" idx="8"/>
          </p:nvPr>
        </p:nvSpPr>
        <p:spPr>
          <a:xfrm>
            <a:off x="5326400" y="39964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9" name="Google Shape;169;p25"/>
          <p:cNvSpPr/>
          <p:nvPr/>
        </p:nvSpPr>
        <p:spPr>
          <a:xfrm>
            <a:off x="-219825" y="750450"/>
            <a:ext cx="1126950" cy="1810800"/>
          </a:xfrm>
          <a:custGeom>
            <a:avLst/>
            <a:gdLst/>
            <a:ahLst/>
            <a:cxnLst/>
            <a:rect l="l" t="t" r="r" b="b"/>
            <a:pathLst>
              <a:path w="45078" h="72432" extrusionOk="0">
                <a:moveTo>
                  <a:pt x="45078" y="0"/>
                </a:moveTo>
                <a:cubicBezTo>
                  <a:pt x="39491" y="2825"/>
                  <a:pt x="16952" y="9375"/>
                  <a:pt x="11558" y="16952"/>
                </a:cubicBezTo>
                <a:cubicBezTo>
                  <a:pt x="6164" y="24529"/>
                  <a:pt x="14640" y="36216"/>
                  <a:pt x="12714" y="45463"/>
                </a:cubicBezTo>
                <a:cubicBezTo>
                  <a:pt x="10788" y="54710"/>
                  <a:pt x="2119" y="67937"/>
                  <a:pt x="0" y="72432"/>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213300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6"/>
          <p:cNvSpPr txBox="1">
            <a:spLocks noGrp="1"/>
          </p:cNvSpPr>
          <p:nvPr>
            <p:ph type="title" idx="2"/>
          </p:nvPr>
        </p:nvSpPr>
        <p:spPr>
          <a:xfrm>
            <a:off x="720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6"/>
          <p:cNvSpPr txBox="1">
            <a:spLocks noGrp="1"/>
          </p:cNvSpPr>
          <p:nvPr>
            <p:ph type="subTitle" idx="1"/>
          </p:nvPr>
        </p:nvSpPr>
        <p:spPr>
          <a:xfrm>
            <a:off x="720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4" name="Google Shape;174;p26"/>
          <p:cNvSpPr txBox="1">
            <a:spLocks noGrp="1"/>
          </p:cNvSpPr>
          <p:nvPr>
            <p:ph type="title" idx="3"/>
          </p:nvPr>
        </p:nvSpPr>
        <p:spPr>
          <a:xfrm>
            <a:off x="2646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6"/>
          <p:cNvSpPr txBox="1">
            <a:spLocks noGrp="1"/>
          </p:cNvSpPr>
          <p:nvPr>
            <p:ph type="subTitle" idx="4"/>
          </p:nvPr>
        </p:nvSpPr>
        <p:spPr>
          <a:xfrm>
            <a:off x="2646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6" name="Google Shape;176;p26"/>
          <p:cNvSpPr txBox="1">
            <a:spLocks noGrp="1"/>
          </p:cNvSpPr>
          <p:nvPr>
            <p:ph type="title" idx="5"/>
          </p:nvPr>
        </p:nvSpPr>
        <p:spPr>
          <a:xfrm>
            <a:off x="4572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6"/>
          <p:cNvSpPr txBox="1">
            <a:spLocks noGrp="1"/>
          </p:cNvSpPr>
          <p:nvPr>
            <p:ph type="subTitle" idx="6"/>
          </p:nvPr>
        </p:nvSpPr>
        <p:spPr>
          <a:xfrm>
            <a:off x="4572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8" name="Google Shape;178;p26"/>
          <p:cNvSpPr txBox="1">
            <a:spLocks noGrp="1"/>
          </p:cNvSpPr>
          <p:nvPr>
            <p:ph type="title" idx="7"/>
          </p:nvPr>
        </p:nvSpPr>
        <p:spPr>
          <a:xfrm>
            <a:off x="6498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26"/>
          <p:cNvSpPr txBox="1">
            <a:spLocks noGrp="1"/>
          </p:cNvSpPr>
          <p:nvPr>
            <p:ph type="subTitle" idx="8"/>
          </p:nvPr>
        </p:nvSpPr>
        <p:spPr>
          <a:xfrm>
            <a:off x="6498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80" name="Google Shape;180;p26"/>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6"/>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6"/>
          <p:cNvSpPr/>
          <p:nvPr/>
        </p:nvSpPr>
        <p:spPr>
          <a:xfrm rot="10800000" flipH="1">
            <a:off x="-664325" y="-281858"/>
            <a:ext cx="351284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9393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27"/>
          <p:cNvSpPr/>
          <p:nvPr/>
        </p:nvSpPr>
        <p:spPr>
          <a:xfrm rot="-5400000">
            <a:off x="6013338" y="39259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7"/>
          <p:cNvSpPr/>
          <p:nvPr/>
        </p:nvSpPr>
        <p:spPr>
          <a:xfrm rot="5400000">
            <a:off x="-2019588" y="4394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7"/>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7"/>
          <p:cNvSpPr txBox="1">
            <a:spLocks noGrp="1"/>
          </p:cNvSpPr>
          <p:nvPr>
            <p:ph type="title" idx="2"/>
          </p:nvPr>
        </p:nvSpPr>
        <p:spPr>
          <a:xfrm>
            <a:off x="743625"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7"/>
          <p:cNvSpPr txBox="1">
            <a:spLocks noGrp="1"/>
          </p:cNvSpPr>
          <p:nvPr>
            <p:ph type="subTitle" idx="1"/>
          </p:nvPr>
        </p:nvSpPr>
        <p:spPr>
          <a:xfrm>
            <a:off x="94877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89" name="Google Shape;189;p27"/>
          <p:cNvSpPr txBox="1">
            <a:spLocks noGrp="1"/>
          </p:cNvSpPr>
          <p:nvPr>
            <p:ph type="title" idx="3"/>
          </p:nvPr>
        </p:nvSpPr>
        <p:spPr>
          <a:xfrm>
            <a:off x="3373679"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7"/>
          <p:cNvSpPr txBox="1">
            <a:spLocks noGrp="1"/>
          </p:cNvSpPr>
          <p:nvPr>
            <p:ph type="subTitle" idx="4"/>
          </p:nvPr>
        </p:nvSpPr>
        <p:spPr>
          <a:xfrm>
            <a:off x="357895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1" name="Google Shape;191;p27"/>
          <p:cNvSpPr txBox="1">
            <a:spLocks noGrp="1"/>
          </p:cNvSpPr>
          <p:nvPr>
            <p:ph type="title" idx="5"/>
          </p:nvPr>
        </p:nvSpPr>
        <p:spPr>
          <a:xfrm>
            <a:off x="74362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7"/>
          <p:cNvSpPr txBox="1">
            <a:spLocks noGrp="1"/>
          </p:cNvSpPr>
          <p:nvPr>
            <p:ph type="subTitle" idx="6"/>
          </p:nvPr>
        </p:nvSpPr>
        <p:spPr>
          <a:xfrm>
            <a:off x="948775"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3" name="Google Shape;193;p27"/>
          <p:cNvSpPr txBox="1">
            <a:spLocks noGrp="1"/>
          </p:cNvSpPr>
          <p:nvPr>
            <p:ph type="title" idx="7"/>
          </p:nvPr>
        </p:nvSpPr>
        <p:spPr>
          <a:xfrm>
            <a:off x="337367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7"/>
          <p:cNvSpPr txBox="1">
            <a:spLocks noGrp="1"/>
          </p:cNvSpPr>
          <p:nvPr>
            <p:ph type="subTitle" idx="8"/>
          </p:nvPr>
        </p:nvSpPr>
        <p:spPr>
          <a:xfrm>
            <a:off x="3578997"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5" name="Google Shape;195;p27"/>
          <p:cNvSpPr txBox="1">
            <a:spLocks noGrp="1"/>
          </p:cNvSpPr>
          <p:nvPr>
            <p:ph type="title" idx="9"/>
          </p:nvPr>
        </p:nvSpPr>
        <p:spPr>
          <a:xfrm>
            <a:off x="6003925"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7"/>
          <p:cNvSpPr txBox="1">
            <a:spLocks noGrp="1"/>
          </p:cNvSpPr>
          <p:nvPr>
            <p:ph type="subTitle" idx="13"/>
          </p:nvPr>
        </p:nvSpPr>
        <p:spPr>
          <a:xfrm>
            <a:off x="620912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7" name="Google Shape;197;p27"/>
          <p:cNvSpPr txBox="1">
            <a:spLocks noGrp="1"/>
          </p:cNvSpPr>
          <p:nvPr>
            <p:ph type="title" idx="14"/>
          </p:nvPr>
        </p:nvSpPr>
        <p:spPr>
          <a:xfrm>
            <a:off x="600392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7"/>
          <p:cNvSpPr txBox="1">
            <a:spLocks noGrp="1"/>
          </p:cNvSpPr>
          <p:nvPr>
            <p:ph type="subTitle" idx="15"/>
          </p:nvPr>
        </p:nvSpPr>
        <p:spPr>
          <a:xfrm>
            <a:off x="6209225"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9" name="Google Shape;199;p27"/>
          <p:cNvSpPr/>
          <p:nvPr/>
        </p:nvSpPr>
        <p:spPr>
          <a:xfrm rot="-6271858">
            <a:off x="7514378" y="1529996"/>
            <a:ext cx="2609142" cy="666892"/>
          </a:xfrm>
          <a:custGeom>
            <a:avLst/>
            <a:gdLst/>
            <a:ahLst/>
            <a:cxnLst/>
            <a:rect l="l" t="t" r="r" b="b"/>
            <a:pathLst>
              <a:path w="104367" h="26676" extrusionOk="0">
                <a:moveTo>
                  <a:pt x="0" y="21484"/>
                </a:moveTo>
                <a:cubicBezTo>
                  <a:pt x="6131" y="17920"/>
                  <a:pt x="23810" y="-686"/>
                  <a:pt x="36785" y="98"/>
                </a:cubicBezTo>
                <a:cubicBezTo>
                  <a:pt x="49760" y="882"/>
                  <a:pt x="66584" y="23410"/>
                  <a:pt x="77848" y="26190"/>
                </a:cubicBezTo>
                <a:cubicBezTo>
                  <a:pt x="89112" y="28970"/>
                  <a:pt x="99947" y="18348"/>
                  <a:pt x="104367" y="1677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689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00"/>
        <p:cNvGrpSpPr/>
        <p:nvPr/>
      </p:nvGrpSpPr>
      <p:grpSpPr>
        <a:xfrm>
          <a:off x="0" y="0"/>
          <a:ext cx="0" cy="0"/>
          <a:chOff x="0" y="0"/>
          <a:chExt cx="0" cy="0"/>
        </a:xfrm>
      </p:grpSpPr>
      <p:sp>
        <p:nvSpPr>
          <p:cNvPr id="201" name="Google Shape;201;p28"/>
          <p:cNvSpPr/>
          <p:nvPr/>
        </p:nvSpPr>
        <p:spPr>
          <a:xfrm rot="-5400000">
            <a:off x="6013388" y="31148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8"/>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8"/>
          <p:cNvSpPr txBox="1">
            <a:spLocks noGrp="1"/>
          </p:cNvSpPr>
          <p:nvPr>
            <p:ph type="title" idx="2"/>
          </p:nvPr>
        </p:nvSpPr>
        <p:spPr>
          <a:xfrm>
            <a:off x="5607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28"/>
          <p:cNvSpPr txBox="1">
            <a:spLocks noGrp="1"/>
          </p:cNvSpPr>
          <p:nvPr>
            <p:ph type="subTitle" idx="1"/>
          </p:nvPr>
        </p:nvSpPr>
        <p:spPr>
          <a:xfrm>
            <a:off x="56070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5" name="Google Shape;205;p28"/>
          <p:cNvSpPr txBox="1">
            <a:spLocks noGrp="1"/>
          </p:cNvSpPr>
          <p:nvPr>
            <p:ph type="title" idx="3"/>
          </p:nvPr>
        </p:nvSpPr>
        <p:spPr>
          <a:xfrm>
            <a:off x="35789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28"/>
          <p:cNvSpPr txBox="1">
            <a:spLocks noGrp="1"/>
          </p:cNvSpPr>
          <p:nvPr>
            <p:ph type="subTitle" idx="4"/>
          </p:nvPr>
        </p:nvSpPr>
        <p:spPr>
          <a:xfrm>
            <a:off x="357892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7" name="Google Shape;207;p28"/>
          <p:cNvSpPr txBox="1">
            <a:spLocks noGrp="1"/>
          </p:cNvSpPr>
          <p:nvPr>
            <p:ph type="title" idx="5"/>
          </p:nvPr>
        </p:nvSpPr>
        <p:spPr>
          <a:xfrm>
            <a:off x="2069850" y="3585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28"/>
          <p:cNvSpPr txBox="1">
            <a:spLocks noGrp="1"/>
          </p:cNvSpPr>
          <p:nvPr>
            <p:ph type="subTitle" idx="6"/>
          </p:nvPr>
        </p:nvSpPr>
        <p:spPr>
          <a:xfrm>
            <a:off x="2069813" y="3920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9" name="Google Shape;209;p28"/>
          <p:cNvSpPr txBox="1">
            <a:spLocks noGrp="1"/>
          </p:cNvSpPr>
          <p:nvPr>
            <p:ph type="title" idx="7"/>
          </p:nvPr>
        </p:nvSpPr>
        <p:spPr>
          <a:xfrm>
            <a:off x="65971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 name="Google Shape;210;p28"/>
          <p:cNvSpPr txBox="1">
            <a:spLocks noGrp="1"/>
          </p:cNvSpPr>
          <p:nvPr>
            <p:ph type="subTitle" idx="8"/>
          </p:nvPr>
        </p:nvSpPr>
        <p:spPr>
          <a:xfrm>
            <a:off x="659715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1" name="Google Shape;211;p28"/>
          <p:cNvSpPr txBox="1">
            <a:spLocks noGrp="1"/>
          </p:cNvSpPr>
          <p:nvPr>
            <p:ph type="title" idx="9"/>
          </p:nvPr>
        </p:nvSpPr>
        <p:spPr>
          <a:xfrm>
            <a:off x="5088050" y="3585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 name="Google Shape;212;p28"/>
          <p:cNvSpPr txBox="1">
            <a:spLocks noGrp="1"/>
          </p:cNvSpPr>
          <p:nvPr>
            <p:ph type="subTitle" idx="13"/>
          </p:nvPr>
        </p:nvSpPr>
        <p:spPr>
          <a:xfrm>
            <a:off x="5088038" y="3920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3" name="Google Shape;213;p28"/>
          <p:cNvSpPr/>
          <p:nvPr/>
        </p:nvSpPr>
        <p:spPr>
          <a:xfrm rot="-5400000">
            <a:off x="-2275197" y="2321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37113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4"/>
        <p:cNvGrpSpPr/>
        <p:nvPr/>
      </p:nvGrpSpPr>
      <p:grpSpPr>
        <a:xfrm>
          <a:off x="0" y="0"/>
          <a:ext cx="0" cy="0"/>
          <a:chOff x="0" y="0"/>
          <a:chExt cx="0" cy="0"/>
        </a:xfrm>
      </p:grpSpPr>
      <p:sp>
        <p:nvSpPr>
          <p:cNvPr id="215" name="Google Shape;215;p29"/>
          <p:cNvSpPr/>
          <p:nvPr/>
        </p:nvSpPr>
        <p:spPr>
          <a:xfrm rot="5400000">
            <a:off x="5674678" y="64367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9"/>
          <p:cNvSpPr/>
          <p:nvPr/>
        </p:nvSpPr>
        <p:spPr>
          <a:xfrm rot="-5400000">
            <a:off x="-2362047" y="222600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9"/>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29"/>
          <p:cNvSpPr txBox="1">
            <a:spLocks noGrp="1"/>
          </p:cNvSpPr>
          <p:nvPr>
            <p:ph type="title" idx="2"/>
          </p:nvPr>
        </p:nvSpPr>
        <p:spPr>
          <a:xfrm>
            <a:off x="1754913" y="34510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 name="Google Shape;219;p29"/>
          <p:cNvSpPr txBox="1">
            <a:spLocks noGrp="1"/>
          </p:cNvSpPr>
          <p:nvPr>
            <p:ph type="subTitle" idx="1"/>
          </p:nvPr>
        </p:nvSpPr>
        <p:spPr>
          <a:xfrm>
            <a:off x="1754913" y="3862500"/>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20" name="Google Shape;220;p29"/>
          <p:cNvSpPr txBox="1">
            <a:spLocks noGrp="1"/>
          </p:cNvSpPr>
          <p:nvPr>
            <p:ph type="title" idx="3"/>
          </p:nvPr>
        </p:nvSpPr>
        <p:spPr>
          <a:xfrm>
            <a:off x="5403064" y="34510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1" name="Google Shape;221;p29"/>
          <p:cNvSpPr txBox="1">
            <a:spLocks noGrp="1"/>
          </p:cNvSpPr>
          <p:nvPr>
            <p:ph type="subTitle" idx="4"/>
          </p:nvPr>
        </p:nvSpPr>
        <p:spPr>
          <a:xfrm>
            <a:off x="5403064" y="3862500"/>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22" name="Google Shape;222;p29"/>
          <p:cNvSpPr txBox="1">
            <a:spLocks noGrp="1"/>
          </p:cNvSpPr>
          <p:nvPr>
            <p:ph type="title" idx="5"/>
          </p:nvPr>
        </p:nvSpPr>
        <p:spPr>
          <a:xfrm>
            <a:off x="1754913" y="13348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3" name="Google Shape;223;p29"/>
          <p:cNvSpPr txBox="1">
            <a:spLocks noGrp="1"/>
          </p:cNvSpPr>
          <p:nvPr>
            <p:ph type="title" idx="6"/>
          </p:nvPr>
        </p:nvSpPr>
        <p:spPr>
          <a:xfrm>
            <a:off x="5403064" y="13348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376045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4"/>
        <p:cNvGrpSpPr/>
        <p:nvPr/>
      </p:nvGrpSpPr>
      <p:grpSpPr>
        <a:xfrm>
          <a:off x="0" y="0"/>
          <a:ext cx="0" cy="0"/>
          <a:chOff x="0" y="0"/>
          <a:chExt cx="0" cy="0"/>
        </a:xfrm>
      </p:grpSpPr>
      <p:sp>
        <p:nvSpPr>
          <p:cNvPr id="225" name="Google Shape;225;p30"/>
          <p:cNvSpPr/>
          <p:nvPr/>
        </p:nvSpPr>
        <p:spPr>
          <a:xfrm rot="5400000" flipH="1">
            <a:off x="5502223" y="15351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0"/>
          <p:cNvSpPr/>
          <p:nvPr/>
        </p:nvSpPr>
        <p:spPr>
          <a:xfrm rot="-5400000" flipH="1">
            <a:off x="-2298502" y="191712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0"/>
          <p:cNvSpPr txBox="1">
            <a:spLocks noGrp="1"/>
          </p:cNvSpPr>
          <p:nvPr>
            <p:ph type="title" hasCustomPrompt="1"/>
          </p:nvPr>
        </p:nvSpPr>
        <p:spPr>
          <a:xfrm>
            <a:off x="2623200" y="873050"/>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8" name="Google Shape;228;p30"/>
          <p:cNvSpPr txBox="1">
            <a:spLocks noGrp="1"/>
          </p:cNvSpPr>
          <p:nvPr>
            <p:ph type="subTitle" idx="1"/>
          </p:nvPr>
        </p:nvSpPr>
        <p:spPr>
          <a:xfrm>
            <a:off x="2623200" y="1456452"/>
            <a:ext cx="3897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9" name="Google Shape;229;p30"/>
          <p:cNvSpPr txBox="1">
            <a:spLocks noGrp="1"/>
          </p:cNvSpPr>
          <p:nvPr>
            <p:ph type="title" idx="2" hasCustomPrompt="1"/>
          </p:nvPr>
        </p:nvSpPr>
        <p:spPr>
          <a:xfrm>
            <a:off x="2623200" y="3079777"/>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0"/>
          <p:cNvSpPr txBox="1">
            <a:spLocks noGrp="1"/>
          </p:cNvSpPr>
          <p:nvPr>
            <p:ph type="subTitle" idx="3"/>
          </p:nvPr>
        </p:nvSpPr>
        <p:spPr>
          <a:xfrm>
            <a:off x="2623200" y="3680113"/>
            <a:ext cx="3897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1" name="Google Shape;231;p30"/>
          <p:cNvSpPr/>
          <p:nvPr/>
        </p:nvSpPr>
        <p:spPr>
          <a:xfrm>
            <a:off x="7983266" y="252231"/>
            <a:ext cx="1333000" cy="4385975"/>
          </a:xfrm>
          <a:custGeom>
            <a:avLst/>
            <a:gdLst/>
            <a:ahLst/>
            <a:cxnLst/>
            <a:rect l="l" t="t" r="r" b="b"/>
            <a:pathLst>
              <a:path w="53320" h="175439" extrusionOk="0">
                <a:moveTo>
                  <a:pt x="15916" y="175439"/>
                </a:moveTo>
                <a:cubicBezTo>
                  <a:pt x="13283" y="169146"/>
                  <a:pt x="-843" y="151937"/>
                  <a:pt x="120" y="137682"/>
                </a:cubicBezTo>
                <a:cubicBezTo>
                  <a:pt x="1083" y="123427"/>
                  <a:pt x="20476" y="104612"/>
                  <a:pt x="21696" y="89907"/>
                </a:cubicBezTo>
                <a:cubicBezTo>
                  <a:pt x="22916" y="75202"/>
                  <a:pt x="4229" y="59084"/>
                  <a:pt x="7440" y="49452"/>
                </a:cubicBezTo>
                <a:cubicBezTo>
                  <a:pt x="10651" y="39820"/>
                  <a:pt x="33383" y="39243"/>
                  <a:pt x="40960" y="32115"/>
                </a:cubicBezTo>
                <a:cubicBezTo>
                  <a:pt x="48537" y="24987"/>
                  <a:pt x="55022" y="11952"/>
                  <a:pt x="52903" y="6686"/>
                </a:cubicBezTo>
                <a:cubicBezTo>
                  <a:pt x="50784" y="1421"/>
                  <a:pt x="32804" y="-1019"/>
                  <a:pt x="28245" y="522"/>
                </a:cubicBezTo>
                <a:cubicBezTo>
                  <a:pt x="23686" y="2063"/>
                  <a:pt x="25998" y="13365"/>
                  <a:pt x="25549" y="15933"/>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698466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4" name="Google Shape;234;p31"/>
          <p:cNvSpPr/>
          <p:nvPr/>
        </p:nvSpPr>
        <p:spPr>
          <a:xfrm flipH="1">
            <a:off x="5365499" y="4006277"/>
            <a:ext cx="4046877" cy="1551613"/>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31"/>
          <p:cNvSpPr/>
          <p:nvPr/>
        </p:nvSpPr>
        <p:spPr>
          <a:xfrm rot="5400000">
            <a:off x="-1180722" y="584081"/>
            <a:ext cx="3219851" cy="1356892"/>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56932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8" name="Google Shape;238;p32"/>
          <p:cNvSpPr/>
          <p:nvPr/>
        </p:nvSpPr>
        <p:spPr>
          <a:xfrm rot="5400000" flipH="1">
            <a:off x="6134773" y="20298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32"/>
          <p:cNvSpPr/>
          <p:nvPr/>
        </p:nvSpPr>
        <p:spPr>
          <a:xfrm rot="-5400000" flipH="1">
            <a:off x="-2896952" y="136857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03655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0"/>
        <p:cNvGrpSpPr/>
        <p:nvPr/>
      </p:nvGrpSpPr>
      <p:grpSpPr>
        <a:xfrm>
          <a:off x="0" y="0"/>
          <a:ext cx="0" cy="0"/>
          <a:chOff x="0" y="0"/>
          <a:chExt cx="0" cy="0"/>
        </a:xfrm>
      </p:grpSpPr>
      <p:sp>
        <p:nvSpPr>
          <p:cNvPr id="241" name="Google Shape;241;p33"/>
          <p:cNvSpPr txBox="1"/>
          <p:nvPr/>
        </p:nvSpPr>
        <p:spPr>
          <a:xfrm>
            <a:off x="720000" y="3408600"/>
            <a:ext cx="35649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b="1">
                <a:solidFill>
                  <a:schemeClr val="dk1"/>
                </a:solidFill>
                <a:latin typeface="Nunito"/>
                <a:ea typeface="Nunito"/>
                <a:cs typeface="Nunito"/>
                <a:sym typeface="Nunito"/>
              </a:rPr>
              <a:t> </a:t>
            </a:r>
            <a:r>
              <a:rPr lang="en" sz="1200">
                <a:solidFill>
                  <a:schemeClr val="dk1"/>
                </a:solidFill>
                <a:latin typeface="Nunito"/>
                <a:ea typeface="Nunito"/>
                <a:cs typeface="Nunito"/>
                <a:sym typeface="Nunito"/>
              </a:rPr>
              <a:t>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242" name="Google Shape;242;p33"/>
          <p:cNvSpPr txBox="1">
            <a:spLocks noGrp="1"/>
          </p:cNvSpPr>
          <p:nvPr>
            <p:ph type="title"/>
          </p:nvPr>
        </p:nvSpPr>
        <p:spPr>
          <a:xfrm>
            <a:off x="713100" y="990825"/>
            <a:ext cx="34347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33"/>
          <p:cNvSpPr txBox="1">
            <a:spLocks noGrp="1"/>
          </p:cNvSpPr>
          <p:nvPr>
            <p:ph type="subTitle" idx="1"/>
          </p:nvPr>
        </p:nvSpPr>
        <p:spPr>
          <a:xfrm>
            <a:off x="720000" y="1898425"/>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44" name="Google Shape;244;p33"/>
          <p:cNvSpPr/>
          <p:nvPr/>
        </p:nvSpPr>
        <p:spPr>
          <a:xfrm rot="5400000">
            <a:off x="5674678" y="228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33"/>
          <p:cNvSpPr/>
          <p:nvPr/>
        </p:nvSpPr>
        <p:spPr>
          <a:xfrm flipH="1">
            <a:off x="4154707" y="3925901"/>
            <a:ext cx="5157355"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50994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6"/>
        <p:cNvGrpSpPr/>
        <p:nvPr/>
      </p:nvGrpSpPr>
      <p:grpSpPr>
        <a:xfrm>
          <a:off x="0" y="0"/>
          <a:ext cx="0" cy="0"/>
          <a:chOff x="0" y="0"/>
          <a:chExt cx="0" cy="0"/>
        </a:xfrm>
      </p:grpSpPr>
      <p:sp>
        <p:nvSpPr>
          <p:cNvPr id="247" name="Google Shape;247;p34"/>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34"/>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5137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9"/>
        <p:cNvGrpSpPr/>
        <p:nvPr/>
      </p:nvGrpSpPr>
      <p:grpSpPr>
        <a:xfrm>
          <a:off x="0" y="0"/>
          <a:ext cx="0" cy="0"/>
          <a:chOff x="0" y="0"/>
          <a:chExt cx="0" cy="0"/>
        </a:xfrm>
      </p:grpSpPr>
      <p:sp>
        <p:nvSpPr>
          <p:cNvPr id="250" name="Google Shape;250;p35"/>
          <p:cNvSpPr/>
          <p:nvPr/>
        </p:nvSpPr>
        <p:spPr>
          <a:xfrm rot="10800000">
            <a:off x="5354378" y="378252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35"/>
          <p:cNvSpPr/>
          <p:nvPr/>
        </p:nvSpPr>
        <p:spPr>
          <a:xfrm>
            <a:off x="-2937522" y="-174772"/>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35"/>
          <p:cNvSpPr/>
          <p:nvPr/>
        </p:nvSpPr>
        <p:spPr>
          <a:xfrm rot="-5400000">
            <a:off x="-2043123" y="294382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10097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53"/>
        <p:cNvGrpSpPr/>
        <p:nvPr/>
      </p:nvGrpSpPr>
      <p:grpSpPr>
        <a:xfrm>
          <a:off x="0" y="0"/>
          <a:ext cx="0" cy="0"/>
          <a:chOff x="0" y="0"/>
          <a:chExt cx="0" cy="0"/>
        </a:xfrm>
      </p:grpSpPr>
      <p:sp>
        <p:nvSpPr>
          <p:cNvPr id="254" name="Google Shape;254;p36"/>
          <p:cNvSpPr/>
          <p:nvPr/>
        </p:nvSpPr>
        <p:spPr>
          <a:xfrm rot="5400000" flipH="1">
            <a:off x="5502223" y="15351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36"/>
          <p:cNvSpPr/>
          <p:nvPr/>
        </p:nvSpPr>
        <p:spPr>
          <a:xfrm rot="-5400000" flipH="1">
            <a:off x="-2298502" y="191712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01010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56"/>
        <p:cNvGrpSpPr/>
        <p:nvPr/>
      </p:nvGrpSpPr>
      <p:grpSpPr>
        <a:xfrm>
          <a:off x="0" y="0"/>
          <a:ext cx="0" cy="0"/>
          <a:chOff x="0" y="0"/>
          <a:chExt cx="0" cy="0"/>
        </a:xfrm>
      </p:grpSpPr>
      <p:sp>
        <p:nvSpPr>
          <p:cNvPr id="257" name="Google Shape;257;p37"/>
          <p:cNvSpPr/>
          <p:nvPr/>
        </p:nvSpPr>
        <p:spPr>
          <a:xfrm rot="-5400000">
            <a:off x="6013338" y="39259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7"/>
          <p:cNvSpPr/>
          <p:nvPr/>
        </p:nvSpPr>
        <p:spPr>
          <a:xfrm rot="5400000">
            <a:off x="-2019588" y="4394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8421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hanhtranggiaovien.com/"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image" Target="../media/image1.png"/><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hyperlink" Target="https://www.hanhtranggiaovien.com/" TargetMode="Externa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F753F9CD-2F98-4174-A7D1-CF5F2364229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extBox 1">
            <a:hlinkClick r:id="rId15"/>
            <a:extLst>
              <a:ext uri="{FF2B5EF4-FFF2-40B4-BE49-F238E27FC236}">
                <a16:creationId xmlns:a16="http://schemas.microsoft.com/office/drawing/2014/main" id="{5A293146-D4E9-839B-3D5B-178FA50B7DA0}"/>
              </a:ext>
            </a:extLst>
          </p:cNvPr>
          <p:cNvSpPr txBox="1"/>
          <p:nvPr userDrawn="1"/>
        </p:nvSpPr>
        <p:spPr>
          <a:xfrm>
            <a:off x="9779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85970609-2324-C290-7BDA-76236F98014A}"/>
              </a:ext>
            </a:extLst>
          </p:cNvPr>
          <p:cNvSpPr txBox="1"/>
          <p:nvPr userDrawn="1"/>
        </p:nvSpPr>
        <p:spPr>
          <a:xfrm>
            <a:off x="9779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5" name="Picture 4">
            <a:extLst>
              <a:ext uri="{FF2B5EF4-FFF2-40B4-BE49-F238E27FC236}">
                <a16:creationId xmlns:a16="http://schemas.microsoft.com/office/drawing/2014/main" id="{1CE32915-E51F-6C0C-98B9-48F72CDF8565}"/>
              </a:ext>
            </a:extLst>
          </p:cNvPr>
          <p:cNvPicPr>
            <a:picLocks/>
          </p:cNvPicPr>
          <p:nvPr userDrawn="1"/>
        </p:nvPicPr>
        <p:blipFill>
          <a:blip r:embed="rId16"/>
          <a:stretch>
            <a:fillRect/>
          </a:stretch>
        </p:blipFill>
        <p:spPr>
          <a:xfrm>
            <a:off x="9779000" y="1905000"/>
            <a:ext cx="3810000" cy="3810000"/>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672"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C695E9FD-B5C2-4D29-8915-96C8878A41A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500"/>
              <a:buFont typeface="Patrick Hand SC"/>
              <a:buNone/>
              <a:defRPr sz="3500" b="1">
                <a:solidFill>
                  <a:schemeClr val="accent4"/>
                </a:solidFill>
                <a:latin typeface="Patrick Hand SC"/>
                <a:ea typeface="Patrick Hand SC"/>
                <a:cs typeface="Patrick Hand SC"/>
                <a:sym typeface="Patrick Hand SC"/>
              </a:defRPr>
            </a:lvl1pPr>
            <a:lvl2pPr lvl="1"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2pPr>
            <a:lvl3pPr lvl="2"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3pPr>
            <a:lvl4pPr lvl="3"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4pPr>
            <a:lvl5pPr lvl="4"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5pPr>
            <a:lvl6pPr lvl="5"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6pPr>
            <a:lvl7pPr lvl="6"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7pPr>
            <a:lvl8pPr lvl="7"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8pPr>
            <a:lvl9pPr lvl="8"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1pPr>
            <a:lvl2pPr marL="914400" lvl="1"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2pPr>
            <a:lvl3pPr marL="1371600" lvl="2"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3pPr>
            <a:lvl4pPr marL="1828800" lvl="3"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4pPr>
            <a:lvl5pPr marL="2286000" lvl="4"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5pPr>
            <a:lvl6pPr marL="2743200" lvl="5"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6pPr>
            <a:lvl7pPr marL="3200400" lvl="6"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7pPr>
            <a:lvl8pPr marL="3657600" lvl="7"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8pPr>
            <a:lvl9pPr marL="4114800" lvl="8" indent="-330200">
              <a:lnSpc>
                <a:spcPct val="115000"/>
              </a:lnSpc>
              <a:spcBef>
                <a:spcPts val="1600"/>
              </a:spcBef>
              <a:spcAft>
                <a:spcPts val="1600"/>
              </a:spcAft>
              <a:buClr>
                <a:schemeClr val="dk1"/>
              </a:buClr>
              <a:buSzPts val="1600"/>
              <a:buFont typeface="Nunito"/>
              <a:buChar char="■"/>
              <a:defRPr sz="1600">
                <a:solidFill>
                  <a:schemeClr val="dk1"/>
                </a:solidFill>
                <a:latin typeface="Nunito"/>
                <a:ea typeface="Nunito"/>
                <a:cs typeface="Nunito"/>
                <a:sym typeface="Nunito"/>
              </a:defRPr>
            </a:lvl9pPr>
          </a:lstStyle>
          <a:p>
            <a:endParaRPr/>
          </a:p>
        </p:txBody>
      </p:sp>
      <p:sp>
        <p:nvSpPr>
          <p:cNvPr id="2" name="TextBox 1">
            <a:hlinkClick r:id="rId38"/>
            <a:extLst>
              <a:ext uri="{FF2B5EF4-FFF2-40B4-BE49-F238E27FC236}">
                <a16:creationId xmlns:a16="http://schemas.microsoft.com/office/drawing/2014/main" id="{AAA38B7B-B004-9118-FA92-E727E4A989F0}"/>
              </a:ext>
            </a:extLst>
          </p:cNvPr>
          <p:cNvSpPr txBox="1"/>
          <p:nvPr userDrawn="1"/>
        </p:nvSpPr>
        <p:spPr>
          <a:xfrm>
            <a:off x="9779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93989284-3881-6978-DA92-AC8A382E1A8B}"/>
              </a:ext>
            </a:extLst>
          </p:cNvPr>
          <p:cNvSpPr txBox="1"/>
          <p:nvPr userDrawn="1"/>
        </p:nvSpPr>
        <p:spPr>
          <a:xfrm>
            <a:off x="9779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8" name="Picture 7">
            <a:extLst>
              <a:ext uri="{FF2B5EF4-FFF2-40B4-BE49-F238E27FC236}">
                <a16:creationId xmlns:a16="http://schemas.microsoft.com/office/drawing/2014/main" id="{C8E01188-608C-05A0-3A2A-2B191506D467}"/>
              </a:ext>
            </a:extLst>
          </p:cNvPr>
          <p:cNvPicPr>
            <a:picLocks/>
          </p:cNvPicPr>
          <p:nvPr userDrawn="1"/>
        </p:nvPicPr>
        <p:blipFill>
          <a:blip r:embed="rId39"/>
          <a:stretch>
            <a:fillRect/>
          </a:stretch>
        </p:blipFill>
        <p:spPr>
          <a:xfrm>
            <a:off x="9779000" y="1905000"/>
            <a:ext cx="3810000" cy="3810000"/>
          </a:xfrm>
          <a:prstGeom prst="rect">
            <a:avLst/>
          </a:prstGeom>
        </p:spPr>
      </p:pic>
    </p:spTree>
    <p:extLst>
      <p:ext uri="{BB962C8B-B14F-4D97-AF65-F5344CB8AC3E}">
        <p14:creationId xmlns:p14="http://schemas.microsoft.com/office/powerpoint/2010/main" val="2416079127"/>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 Id="rId9"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8.png"/><Relationship Id="rId3" Type="http://schemas.openxmlformats.org/officeDocument/2006/relationships/slide" Target="slide24.xml"/><Relationship Id="rId7" Type="http://schemas.openxmlformats.org/officeDocument/2006/relationships/image" Target="../media/image35.png"/><Relationship Id="rId12"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slide" Target="slide20.xml"/><Relationship Id="rId11" Type="http://schemas.openxmlformats.org/officeDocument/2006/relationships/image" Target="../media/image37.png"/><Relationship Id="rId5" Type="http://schemas.openxmlformats.org/officeDocument/2006/relationships/image" Target="../media/image34.svg"/><Relationship Id="rId15" Type="http://schemas.openxmlformats.org/officeDocument/2006/relationships/image" Target="../media/image40.png"/><Relationship Id="rId10" Type="http://schemas.openxmlformats.org/officeDocument/2006/relationships/slide" Target="slide22.xml"/><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4.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9.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4.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slide" Target="slide19.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4.xml"/><Relationship Id="rId7" Type="http://schemas.openxmlformats.org/officeDocument/2006/relationships/slide" Target="slide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24.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0" name="Freeform 2">
            <a:extLst>
              <a:ext uri="{FF2B5EF4-FFF2-40B4-BE49-F238E27FC236}">
                <a16:creationId xmlns:a16="http://schemas.microsoft.com/office/drawing/2014/main" id="{E3333255-0381-44BB-A1E7-32BC30EDEA38}"/>
              </a:ext>
            </a:extLst>
          </p:cNvPr>
          <p:cNvSpPr/>
          <p:nvPr/>
        </p:nvSpPr>
        <p:spPr>
          <a:xfrm>
            <a:off x="0" y="-21720"/>
            <a:ext cx="9144000" cy="5165220"/>
          </a:xfrm>
          <a:custGeom>
            <a:avLst/>
            <a:gdLst/>
            <a:ahLst/>
            <a:cxnLst/>
            <a:rect l="l" t="t" r="r" b="b"/>
            <a:pathLst>
              <a:path w="18858730" h="14545301">
                <a:moveTo>
                  <a:pt x="0" y="0"/>
                </a:moveTo>
                <a:lnTo>
                  <a:pt x="18858730" y="0"/>
                </a:lnTo>
                <a:lnTo>
                  <a:pt x="18858730" y="14545300"/>
                </a:lnTo>
                <a:lnTo>
                  <a:pt x="0" y="14545300"/>
                </a:lnTo>
                <a:lnTo>
                  <a:pt x="0" y="0"/>
                </a:lnTo>
                <a:close/>
              </a:path>
            </a:pathLst>
          </a:custGeom>
          <a:blipFill>
            <a:blip r:embed="rId4"/>
            <a:stretch>
              <a:fillRect l="-5969" t="-23328" r="-5095" b="-28782"/>
            </a:stretch>
          </a:blipFill>
        </p:spPr>
        <p:txBody>
          <a:bodyPr/>
          <a:lstStyle/>
          <a:p>
            <a:endParaRPr lang="en-US"/>
          </a:p>
        </p:txBody>
      </p:sp>
      <p:grpSp>
        <p:nvGrpSpPr>
          <p:cNvPr id="14" name="Group 13">
            <a:extLst>
              <a:ext uri="{FF2B5EF4-FFF2-40B4-BE49-F238E27FC236}">
                <a16:creationId xmlns:a16="http://schemas.microsoft.com/office/drawing/2014/main" id="{CADF0BB5-602B-4551-BC7D-A25F83F27BFD}"/>
              </a:ext>
            </a:extLst>
          </p:cNvPr>
          <p:cNvGrpSpPr/>
          <p:nvPr/>
        </p:nvGrpSpPr>
        <p:grpSpPr>
          <a:xfrm>
            <a:off x="3097438" y="141392"/>
            <a:ext cx="2949124" cy="773166"/>
            <a:chOff x="7886702" y="711838"/>
            <a:chExt cx="3285871" cy="773166"/>
          </a:xfrm>
        </p:grpSpPr>
        <p:sp>
          <p:nvSpPr>
            <p:cNvPr id="15" name="TextBox 14">
              <a:extLst>
                <a:ext uri="{FF2B5EF4-FFF2-40B4-BE49-F238E27FC236}">
                  <a16:creationId xmlns:a16="http://schemas.microsoft.com/office/drawing/2014/main" id="{31CB8CB6-96F6-4895-9388-02333842E5C4}"/>
                </a:ext>
              </a:extLst>
            </p:cNvPr>
            <p:cNvSpPr txBox="1"/>
            <p:nvPr/>
          </p:nvSpPr>
          <p:spPr>
            <a:xfrm>
              <a:off x="7896752" y="715563"/>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a:t>
              </a:r>
              <a:r>
                <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 </a:t>
              </a: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Việt</a:t>
              </a:r>
              <a:endPar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id="{0FFFC797-89E5-445C-B748-342F3759930C}"/>
                </a:ext>
              </a:extLst>
            </p:cNvPr>
            <p:cNvSpPr txBox="1"/>
            <p:nvPr/>
          </p:nvSpPr>
          <p:spPr>
            <a:xfrm>
              <a:off x="7886702" y="711838"/>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F93B6B"/>
                  </a:solidFill>
                  <a:latin typeface="UTM Edwardian" panose="02040603050506020204" pitchFamily="18" charset="0"/>
                </a:rPr>
                <a:t>Tiếng Việt</a:t>
              </a:r>
            </a:p>
          </p:txBody>
        </p:sp>
      </p:grpSp>
      <p:sp>
        <p:nvSpPr>
          <p:cNvPr id="19" name="TextBox 18">
            <a:extLst>
              <a:ext uri="{FF2B5EF4-FFF2-40B4-BE49-F238E27FC236}">
                <a16:creationId xmlns:a16="http://schemas.microsoft.com/office/drawing/2014/main" id="{CF1D699A-958A-4D66-8CEC-47EC53E80C23}"/>
              </a:ext>
            </a:extLst>
          </p:cNvPr>
          <p:cNvSpPr txBox="1"/>
          <p:nvPr/>
        </p:nvSpPr>
        <p:spPr>
          <a:xfrm>
            <a:off x="599572" y="3861231"/>
            <a:ext cx="7935835" cy="1683537"/>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vi-VN"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Mở rộng vốn từ</a:t>
            </a:r>
            <a:endParaRPr lang="en-US"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marL="571500" indent="-571500" algn="ctr">
              <a:lnSpc>
                <a:spcPct val="120000"/>
              </a:lnSpc>
              <a:buFont typeface="SVN-ARCO Typography" panose="020B0603050302020204" pitchFamily="34" charset="2"/>
              <a:buChar char="T"/>
            </a:pPr>
            <a:r>
              <a:rPr lang="vi-VN"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 Hoà bình</a:t>
            </a:r>
            <a:endParaRPr lang="en-US" sz="4400" b="1" dirty="0">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1" name="Group 10">
            <a:extLst>
              <a:ext uri="{FF2B5EF4-FFF2-40B4-BE49-F238E27FC236}">
                <a16:creationId xmlns:a16="http://schemas.microsoft.com/office/drawing/2014/main" id="{22FA6239-E2D7-4B02-B4F2-4346F68EB449}"/>
              </a:ext>
            </a:extLst>
          </p:cNvPr>
          <p:cNvGrpSpPr/>
          <p:nvPr/>
        </p:nvGrpSpPr>
        <p:grpSpPr>
          <a:xfrm>
            <a:off x="3183210" y="1961237"/>
            <a:ext cx="2768560" cy="936478"/>
            <a:chOff x="6029891" y="1561100"/>
            <a:chExt cx="2548499" cy="936478"/>
          </a:xfrm>
        </p:grpSpPr>
        <p:sp>
          <p:nvSpPr>
            <p:cNvPr id="12" name="TextBox 11">
              <a:extLst>
                <a:ext uri="{FF2B5EF4-FFF2-40B4-BE49-F238E27FC236}">
                  <a16:creationId xmlns:a16="http://schemas.microsoft.com/office/drawing/2014/main" id="{43C8E25E-238B-4F1B-9823-1B74A73F2F84}"/>
                </a:ext>
              </a:extLst>
            </p:cNvPr>
            <p:cNvSpPr txBox="1"/>
            <p:nvPr/>
          </p:nvSpPr>
          <p:spPr>
            <a:xfrm>
              <a:off x="6029891" y="1574248"/>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ln w="127000">
                    <a:solidFill>
                      <a:srgbClr val="FFFFFF"/>
                    </a:solidFill>
                  </a:ln>
                  <a:solidFill>
                    <a:schemeClr val="bg1">
                      <a:lumMod val="25000"/>
                    </a:schemeClr>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Luyện từ và câu</a:t>
              </a:r>
              <a:endParaRPr lang="en-US" sz="4800" dirty="0">
                <a:ln w="127000">
                  <a:solidFill>
                    <a:srgbClr val="FFFFFF"/>
                  </a:solidFill>
                </a:ln>
                <a:solidFill>
                  <a:schemeClr val="bg1">
                    <a:lumMod val="25000"/>
                  </a:schemeClr>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4C30112F-0591-4130-9CCD-9E7FF1CDC23A}"/>
                </a:ext>
              </a:extLst>
            </p:cNvPr>
            <p:cNvSpPr txBox="1"/>
            <p:nvPr/>
          </p:nvSpPr>
          <p:spPr>
            <a:xfrm>
              <a:off x="6029891" y="1561100"/>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chemeClr val="bg1">
                      <a:lumMod val="25000"/>
                    </a:schemeClr>
                  </a:solidFill>
                  <a:uLnTx/>
                  <a:uFillTx/>
                  <a:latin typeface="#9Slide05 Phobia" panose="02000506000000020003" pitchFamily="2" charset="-93"/>
                  <a:cs typeface="Calibri" panose="020F0502020204030204" pitchFamily="34" charset="0"/>
                </a:rPr>
                <a:t>Luyện từ và câu</a:t>
              </a:r>
              <a:endParaRPr kumimoji="0" lang="en-US" sz="4800" b="1" i="0" u="none" strike="noStrike" kern="1200" cap="none" spc="0" normalizeH="0" baseline="0" noProof="0" dirty="0">
                <a:ln w="0"/>
                <a:solidFill>
                  <a:schemeClr val="bg1">
                    <a:lumMod val="25000"/>
                  </a:schemeClr>
                </a:solidFill>
                <a:uLnTx/>
                <a:uFillTx/>
                <a:latin typeface="#9Slide05 Phobia" panose="02000506000000020003" pitchFamily="2" charset="-93"/>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250" fill="hold"/>
                                            <p:tgtEl>
                                              <p:spTgt spid="17"/>
                                            </p:tgtEl>
                                            <p:attrNameLst>
                                              <p:attrName>ppt_w</p:attrName>
                                            </p:attrNameLst>
                                          </p:cBhvr>
                                          <p:tavLst>
                                            <p:tav tm="0">
                                              <p:val>
                                                <p:fltVal val="0"/>
                                              </p:val>
                                            </p:tav>
                                            <p:tav tm="100000">
                                              <p:val>
                                                <p:strVal val="#ppt_w"/>
                                              </p:val>
                                            </p:tav>
                                          </p:tavLst>
                                        </p:anim>
                                        <p:anim calcmode="lin" valueType="num">
                                          <p:cBhvr>
                                            <p:cTn id="12" dur="250" fill="hold"/>
                                            <p:tgtEl>
                                              <p:spTgt spid="17"/>
                                            </p:tgtEl>
                                            <p:attrNameLst>
                                              <p:attrName>ppt_h</p:attrName>
                                            </p:attrNameLst>
                                          </p:cBhvr>
                                          <p:tavLst>
                                            <p:tav tm="0">
                                              <p:val>
                                                <p:fltVal val="0"/>
                                              </p:val>
                                            </p:tav>
                                            <p:tav tm="100000">
                                              <p:val>
                                                <p:strVal val="#ppt_h"/>
                                              </p:val>
                                            </p:tav>
                                          </p:tavLst>
                                        </p:anim>
                                        <p:animEffect transition="in" filter="fade">
                                          <p:cBhvr>
                                            <p:cTn id="13" dur="25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9" name="whoosh.wav"/>
                                            </p:tgtEl>
                                          </p:cMediaNode>
                                        </p:audio>
                                      </p:subTnLst>
                                    </p:cTn>
                                  </p:par>
                                </p:childTnLst>
                              </p:cTn>
                            </p:par>
                            <p:par>
                              <p:cTn id="14" fill="hold">
                                <p:stCondLst>
                                  <p:cond delay="750"/>
                                </p:stCondLst>
                                <p:childTnLst>
                                  <p:par>
                                    <p:cTn id="15" presetID="6" presetClass="emph" presetSubtype="0" fill="hold" nodeType="afterEffect">
                                      <p:stCondLst>
                                        <p:cond delay="0"/>
                                      </p:stCondLst>
                                      <p:childTnLst>
                                        <p:animScale>
                                          <p:cBhvr>
                                            <p:cTn id="16"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txBody>
          <a:bodyPr/>
          <a:lstStyle/>
          <a:p>
            <a:endParaRPr lang="en-US"/>
          </a:p>
        </p:txBody>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1791416" y="412809"/>
            <a:ext cx="4959008" cy="1077218"/>
          </a:xfrm>
          <a:prstGeom prst="rect">
            <a:avLst/>
          </a:prstGeom>
        </p:spPr>
        <p:txBody>
          <a:bodyPr wrap="square">
            <a:spAutoFit/>
          </a:bodyPr>
          <a:lstStyle/>
          <a:p>
            <a:pPr algn="ctr"/>
            <a:r>
              <a:rPr lang="vi-VN" sz="3200" b="1">
                <a:solidFill>
                  <a:schemeClr val="bg1">
                    <a:lumMod val="25000"/>
                  </a:schemeClr>
                </a:solidFill>
                <a:latin typeface="Calibri" panose="020F0502020204030204" pitchFamily="34" charset="0"/>
                <a:cs typeface="Calibri" panose="020F0502020204030204" pitchFamily="34" charset="0"/>
              </a:rPr>
              <a:t> </a:t>
            </a:r>
            <a:r>
              <a:rPr lang="en-US" sz="3200" b="1">
                <a:solidFill>
                  <a:schemeClr val="bg1">
                    <a:lumMod val="25000"/>
                  </a:schemeClr>
                </a:solidFill>
                <a:latin typeface="Calibri" panose="020F0502020204030204" pitchFamily="34" charset="0"/>
                <a:cs typeface="Calibri" panose="020F0502020204030204" pitchFamily="34" charset="0"/>
              </a:rPr>
              <a:t>THẢO LUẬN NHÓM 4</a:t>
            </a:r>
          </a:p>
          <a:p>
            <a:pPr algn="ctr"/>
            <a:r>
              <a:rPr lang="en-US" sz="3200" b="1">
                <a:solidFill>
                  <a:schemeClr val="bg1">
                    <a:lumMod val="25000"/>
                  </a:schemeClr>
                </a:solidFill>
                <a:latin typeface="Calibri" panose="020F0502020204030204" pitchFamily="34" charset="0"/>
                <a:cs typeface="Calibri" panose="020F0502020204030204" pitchFamily="34" charset="0"/>
              </a:rPr>
              <a:t> KHĂN TRẢI BÀN</a:t>
            </a:r>
            <a:endParaRPr lang="vi-VN" sz="5400" b="1" i="1" dirty="0">
              <a:solidFill>
                <a:schemeClr val="bg1">
                  <a:lumMod val="25000"/>
                </a:schemeClr>
              </a:solidFill>
              <a:latin typeface="Calibri" panose="020F0502020204030204" pitchFamily="34" charset="0"/>
              <a:cs typeface="Calibri" panose="020F0502020204030204" pitchFamily="34" charset="0"/>
            </a:endParaRPr>
          </a:p>
        </p:txBody>
      </p:sp>
      <p:pic>
        <p:nvPicPr>
          <p:cNvPr id="5124" name="Picture 4" descr="Khăn trải bàn chất liệu ép plastic, kích thước khổ a3 (giáo cụ dạy học) |  Lazada.vn">
            <a:extLst>
              <a:ext uri="{FF2B5EF4-FFF2-40B4-BE49-F238E27FC236}">
                <a16:creationId xmlns:a16="http://schemas.microsoft.com/office/drawing/2014/main" id="{51640C1D-02D6-40C2-8658-D84450BFB6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0" t="3004" r="2160" b="2739"/>
          <a:stretch/>
        </p:blipFill>
        <p:spPr bwMode="auto">
          <a:xfrm>
            <a:off x="2100466" y="1490027"/>
            <a:ext cx="4313721" cy="312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2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1319F8A-69B3-497A-84A9-3DBC4F67A60B}"/>
              </a:ext>
            </a:extLst>
          </p:cNvPr>
          <p:cNvPicPr>
            <a:picLocks noChangeAspect="1"/>
          </p:cNvPicPr>
          <p:nvPr/>
        </p:nvPicPr>
        <p:blipFill rotWithShape="1">
          <a:blip r:embed="rId3"/>
          <a:srcRect l="3957" t="57467" r="3953" b="6139"/>
          <a:stretch/>
        </p:blipFill>
        <p:spPr>
          <a:xfrm>
            <a:off x="546848" y="394448"/>
            <a:ext cx="7673788" cy="977154"/>
          </a:xfrm>
          <a:prstGeom prst="rect">
            <a:avLst/>
          </a:prstGeom>
        </p:spPr>
      </p:pic>
      <p:cxnSp>
        <p:nvCxnSpPr>
          <p:cNvPr id="3" name="Straight Connector 2">
            <a:extLst>
              <a:ext uri="{FF2B5EF4-FFF2-40B4-BE49-F238E27FC236}">
                <a16:creationId xmlns:a16="http://schemas.microsoft.com/office/drawing/2014/main" id="{5A836789-D2A0-4A6F-A389-9813CD72DC6D}"/>
              </a:ext>
            </a:extLst>
          </p:cNvPr>
          <p:cNvCxnSpPr/>
          <p:nvPr/>
        </p:nvCxnSpPr>
        <p:spPr>
          <a:xfrm>
            <a:off x="4572000" y="681318"/>
            <a:ext cx="0" cy="382153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07A244-E827-4721-82AB-FF72C57E19F6}"/>
              </a:ext>
            </a:extLst>
          </p:cNvPr>
          <p:cNvPicPr>
            <a:picLocks noChangeAspect="1"/>
          </p:cNvPicPr>
          <p:nvPr/>
        </p:nvPicPr>
        <p:blipFill rotWithShape="1">
          <a:blip r:embed="rId3"/>
          <a:srcRect l="-1594" t="-8681" r="82410" b="74553"/>
          <a:stretch/>
        </p:blipFill>
        <p:spPr>
          <a:xfrm>
            <a:off x="509202" y="1614913"/>
            <a:ext cx="1598628" cy="916334"/>
          </a:xfrm>
          <a:prstGeom prst="rect">
            <a:avLst/>
          </a:prstGeom>
        </p:spPr>
      </p:pic>
      <p:pic>
        <p:nvPicPr>
          <p:cNvPr id="11" name="Picture 10">
            <a:extLst>
              <a:ext uri="{FF2B5EF4-FFF2-40B4-BE49-F238E27FC236}">
                <a16:creationId xmlns:a16="http://schemas.microsoft.com/office/drawing/2014/main" id="{3FA4C8CE-6C80-4871-9F98-4610D19C2B41}"/>
              </a:ext>
            </a:extLst>
          </p:cNvPr>
          <p:cNvPicPr>
            <a:picLocks noChangeAspect="1"/>
          </p:cNvPicPr>
          <p:nvPr/>
        </p:nvPicPr>
        <p:blipFill rotWithShape="1">
          <a:blip r:embed="rId3"/>
          <a:srcRect l="18517" t="420" r="64635" b="73840"/>
          <a:stretch/>
        </p:blipFill>
        <p:spPr>
          <a:xfrm>
            <a:off x="4922854" y="1755890"/>
            <a:ext cx="1403928" cy="691118"/>
          </a:xfrm>
          <a:prstGeom prst="rect">
            <a:avLst/>
          </a:prstGeom>
        </p:spPr>
      </p:pic>
      <p:pic>
        <p:nvPicPr>
          <p:cNvPr id="13" name="Picture 12">
            <a:extLst>
              <a:ext uri="{FF2B5EF4-FFF2-40B4-BE49-F238E27FC236}">
                <a16:creationId xmlns:a16="http://schemas.microsoft.com/office/drawing/2014/main" id="{6D37FCB2-3EFF-4906-85CB-00FE00C601B5}"/>
              </a:ext>
            </a:extLst>
          </p:cNvPr>
          <p:cNvPicPr>
            <a:picLocks noChangeAspect="1"/>
          </p:cNvPicPr>
          <p:nvPr/>
        </p:nvPicPr>
        <p:blipFill rotWithShape="1">
          <a:blip r:embed="rId3"/>
          <a:srcRect l="59511" t="-5293" r="20408" b="74290"/>
          <a:stretch/>
        </p:blipFill>
        <p:spPr>
          <a:xfrm>
            <a:off x="2471202" y="1666191"/>
            <a:ext cx="1673396" cy="832422"/>
          </a:xfrm>
          <a:prstGeom prst="rect">
            <a:avLst/>
          </a:prstGeom>
        </p:spPr>
      </p:pic>
      <p:pic>
        <p:nvPicPr>
          <p:cNvPr id="14" name="Picture 13">
            <a:extLst>
              <a:ext uri="{FF2B5EF4-FFF2-40B4-BE49-F238E27FC236}">
                <a16:creationId xmlns:a16="http://schemas.microsoft.com/office/drawing/2014/main" id="{8073D7F7-CF4C-430F-9B76-4FC0A05D8267}"/>
              </a:ext>
            </a:extLst>
          </p:cNvPr>
          <p:cNvPicPr>
            <a:picLocks noChangeAspect="1"/>
          </p:cNvPicPr>
          <p:nvPr/>
        </p:nvPicPr>
        <p:blipFill rotWithShape="1">
          <a:blip r:embed="rId3"/>
          <a:srcRect l="22352" t="24685" r="57567" b="44312"/>
          <a:stretch/>
        </p:blipFill>
        <p:spPr>
          <a:xfrm>
            <a:off x="1449075" y="2793202"/>
            <a:ext cx="1673396" cy="832422"/>
          </a:xfrm>
          <a:prstGeom prst="rect">
            <a:avLst/>
          </a:prstGeom>
        </p:spPr>
      </p:pic>
      <p:pic>
        <p:nvPicPr>
          <p:cNvPr id="15" name="Picture 14">
            <a:extLst>
              <a:ext uri="{FF2B5EF4-FFF2-40B4-BE49-F238E27FC236}">
                <a16:creationId xmlns:a16="http://schemas.microsoft.com/office/drawing/2014/main" id="{6DB75546-3C88-4908-84E4-E529363DEA16}"/>
              </a:ext>
            </a:extLst>
          </p:cNvPr>
          <p:cNvPicPr>
            <a:picLocks noChangeAspect="1"/>
          </p:cNvPicPr>
          <p:nvPr/>
        </p:nvPicPr>
        <p:blipFill rotWithShape="1">
          <a:blip r:embed="rId3"/>
          <a:srcRect l="80606" t="-3326" r="2546" b="74640"/>
          <a:stretch/>
        </p:blipFill>
        <p:spPr>
          <a:xfrm>
            <a:off x="6860608" y="1589200"/>
            <a:ext cx="1403925" cy="770204"/>
          </a:xfrm>
          <a:prstGeom prst="rect">
            <a:avLst/>
          </a:prstGeom>
        </p:spPr>
      </p:pic>
      <p:pic>
        <p:nvPicPr>
          <p:cNvPr id="16" name="Picture 15">
            <a:extLst>
              <a:ext uri="{FF2B5EF4-FFF2-40B4-BE49-F238E27FC236}">
                <a16:creationId xmlns:a16="http://schemas.microsoft.com/office/drawing/2014/main" id="{A2868A3C-927A-4AC8-A531-97E306B9BC3C}"/>
              </a:ext>
            </a:extLst>
          </p:cNvPr>
          <p:cNvPicPr>
            <a:picLocks noChangeAspect="1"/>
          </p:cNvPicPr>
          <p:nvPr/>
        </p:nvPicPr>
        <p:blipFill rotWithShape="1">
          <a:blip r:embed="rId3"/>
          <a:srcRect l="42677" t="25622" r="40475" b="45692"/>
          <a:stretch/>
        </p:blipFill>
        <p:spPr>
          <a:xfrm>
            <a:off x="6776765" y="2454074"/>
            <a:ext cx="1403925" cy="770204"/>
          </a:xfrm>
          <a:prstGeom prst="rect">
            <a:avLst/>
          </a:prstGeom>
        </p:spPr>
      </p:pic>
      <p:pic>
        <p:nvPicPr>
          <p:cNvPr id="17" name="Picture 16">
            <a:extLst>
              <a:ext uri="{FF2B5EF4-FFF2-40B4-BE49-F238E27FC236}">
                <a16:creationId xmlns:a16="http://schemas.microsoft.com/office/drawing/2014/main" id="{CBEB4CA6-0CC4-43FB-AFC5-65E125495C67}"/>
              </a:ext>
            </a:extLst>
          </p:cNvPr>
          <p:cNvPicPr>
            <a:picLocks noChangeAspect="1"/>
          </p:cNvPicPr>
          <p:nvPr/>
        </p:nvPicPr>
        <p:blipFill rotWithShape="1">
          <a:blip r:embed="rId3"/>
          <a:srcRect l="460" t="23324" r="79830" b="47990"/>
          <a:stretch/>
        </p:blipFill>
        <p:spPr>
          <a:xfrm>
            <a:off x="4807660" y="2458521"/>
            <a:ext cx="1642397" cy="770204"/>
          </a:xfrm>
          <a:prstGeom prst="rect">
            <a:avLst/>
          </a:prstGeom>
        </p:spPr>
      </p:pic>
      <p:pic>
        <p:nvPicPr>
          <p:cNvPr id="18" name="Picture 17">
            <a:extLst>
              <a:ext uri="{FF2B5EF4-FFF2-40B4-BE49-F238E27FC236}">
                <a16:creationId xmlns:a16="http://schemas.microsoft.com/office/drawing/2014/main" id="{1B15FF27-DD7D-4489-B79E-8BDC99774920}"/>
              </a:ext>
            </a:extLst>
          </p:cNvPr>
          <p:cNvPicPr>
            <a:picLocks noChangeAspect="1"/>
          </p:cNvPicPr>
          <p:nvPr/>
        </p:nvPicPr>
        <p:blipFill rotWithShape="1">
          <a:blip r:embed="rId3"/>
          <a:srcRect l="61479" t="25817" r="18811" b="45497"/>
          <a:stretch/>
        </p:blipFill>
        <p:spPr>
          <a:xfrm>
            <a:off x="5836330" y="3351627"/>
            <a:ext cx="1642397" cy="770204"/>
          </a:xfrm>
          <a:prstGeom prst="rect">
            <a:avLst/>
          </a:prstGeom>
        </p:spPr>
      </p:pic>
    </p:spTree>
    <p:extLst>
      <p:ext uri="{BB962C8B-B14F-4D97-AF65-F5344CB8AC3E}">
        <p14:creationId xmlns:p14="http://schemas.microsoft.com/office/powerpoint/2010/main" val="78011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419667"/>
            <a:ext cx="7967591" cy="954107"/>
          </a:xfrm>
          <a:prstGeom prst="rect">
            <a:avLst/>
          </a:prstGeom>
        </p:spPr>
        <p:txBody>
          <a:bodyPr wrap="square">
            <a:spAutoFit/>
          </a:bodyPr>
          <a:lstStyle/>
          <a:p>
            <a:pPr lvl="0"/>
            <a:r>
              <a:rPr lang="vi-VN" sz="2800" b="1">
                <a:solidFill>
                  <a:srgbClr val="B3C3F0">
                    <a:lumMod val="10000"/>
                  </a:srgbClr>
                </a:solidFill>
                <a:latin typeface="Calibri" panose="020F0502020204030204" pitchFamily="34" charset="0"/>
                <a:cs typeface="Calibri" panose="020F0502020204030204" pitchFamily="34" charset="0"/>
              </a:rPr>
              <a:t>3. Chọn một từ phù hợp trong khung thay cho mỗi </a:t>
            </a:r>
            <a:r>
              <a:rPr lang="en-US" sz="2800" b="1">
                <a:solidFill>
                  <a:srgbClr val="B3C3F0">
                    <a:lumMod val="10000"/>
                  </a:srgbClr>
                </a:solidFill>
                <a:latin typeface="Calibri" panose="020F0502020204030204" pitchFamily="34" charset="0"/>
                <a:cs typeface="Calibri" panose="020F0502020204030204" pitchFamily="34" charset="0"/>
              </a:rPr>
              <a:t>	</a:t>
            </a:r>
            <a:r>
              <a:rPr lang="vi-VN" sz="2800" b="1">
                <a:solidFill>
                  <a:srgbClr val="B3C3F0">
                    <a:lumMod val="10000"/>
                  </a:srgbClr>
                </a:solidFill>
                <a:latin typeface="Calibri" panose="020F0502020204030204" pitchFamily="34" charset="0"/>
                <a:cs typeface="Calibri" panose="020F0502020204030204" pitchFamily="34" charset="0"/>
              </a:rPr>
              <a:t>trong đoạn văn sau:</a:t>
            </a:r>
            <a:endParaRPr kumimoji="0" lang="vi-VN" sz="48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A570795F-554D-429C-AC6D-51DA88BDBEA0}"/>
              </a:ext>
            </a:extLst>
          </p:cNvPr>
          <p:cNvSpPr/>
          <p:nvPr/>
        </p:nvSpPr>
        <p:spPr>
          <a:xfrm>
            <a:off x="643287" y="2341219"/>
            <a:ext cx="7937436" cy="1877437"/>
          </a:xfrm>
          <a:prstGeom prst="rect">
            <a:avLst/>
          </a:prstGeom>
        </p:spPr>
        <p:txBody>
          <a:bodyPr wrap="square">
            <a:spAutoFit/>
          </a:bodyPr>
          <a:lstStyle/>
          <a:p>
            <a:pPr algn="just"/>
            <a:r>
              <a:rPr lang="en-US" sz="2400">
                <a:latin typeface="ArialMT"/>
              </a:rPr>
              <a:t>Ca khúc “Em yêu hoà bình” của nhạc sĩ Nguyễn Đức Toàn thể hiện        cuộc sống bình yên,     của các bạn nhỏ. Ca khúc cũng là lời nhắn gửi </a:t>
            </a:r>
            <a:r>
              <a:rPr lang="vi-VN" sz="2400">
                <a:latin typeface="ArialMT"/>
              </a:rPr>
              <a:t>người lớn hãy luôn biết trân trọng,</a:t>
            </a:r>
            <a:r>
              <a:rPr lang="en-US" sz="2400">
                <a:latin typeface="ArialMT"/>
              </a:rPr>
              <a:t>     </a:t>
            </a:r>
            <a:r>
              <a:rPr lang="vi-VN" sz="2400">
                <a:latin typeface="ArialMT"/>
              </a:rPr>
              <a:t> </a:t>
            </a:r>
            <a:r>
              <a:rPr lang="en-US" sz="2400">
                <a:latin typeface="ArialMT"/>
              </a:rPr>
              <a:t>  </a:t>
            </a:r>
            <a:r>
              <a:rPr lang="vi-VN" sz="2400">
                <a:latin typeface="ArialMT"/>
              </a:rPr>
              <a:t>cuộc sống </a:t>
            </a:r>
            <a:r>
              <a:rPr lang="en-US" sz="2400">
                <a:latin typeface="ArialMT"/>
              </a:rPr>
              <a:t>      </a:t>
            </a:r>
            <a:r>
              <a:rPr lang="vi-VN" sz="2400">
                <a:latin typeface="ArialMT"/>
              </a:rPr>
              <a:t>cho trẻ thơ.</a:t>
            </a:r>
          </a:p>
          <a:p>
            <a:pPr algn="just"/>
            <a:r>
              <a:rPr lang="en-US" sz="2000" i="1">
                <a:latin typeface="Arial-ItalicMT"/>
              </a:rPr>
              <a:t>					Theo </a:t>
            </a:r>
            <a:r>
              <a:rPr lang="en-US" sz="2000">
                <a:latin typeface="ArialMT"/>
              </a:rPr>
              <a:t>Lê Vân</a:t>
            </a:r>
            <a:endParaRPr kumimoji="0" lang="vi-VN" sz="44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48DA8228-6B1C-49FE-A7AA-4009CEC3FF8C}"/>
              </a:ext>
            </a:extLst>
          </p:cNvPr>
          <p:cNvSpPr/>
          <p:nvPr/>
        </p:nvSpPr>
        <p:spPr>
          <a:xfrm>
            <a:off x="1176409" y="1489131"/>
            <a:ext cx="6416697" cy="523220"/>
          </a:xfrm>
          <a:prstGeom prst="rect">
            <a:avLst/>
          </a:prstGeom>
        </p:spPr>
        <p:txBody>
          <a:bodyPr wrap="square">
            <a:spAutoFit/>
          </a:bodyPr>
          <a:lstStyle/>
          <a:p>
            <a:pPr lvl="0"/>
            <a:r>
              <a:rPr lang="vi-VN" sz="2800">
                <a:solidFill>
                  <a:srgbClr val="B3C3F0">
                    <a:lumMod val="10000"/>
                  </a:srgbClr>
                </a:solidFill>
                <a:latin typeface="Calibri" panose="020F0502020204030204" pitchFamily="34" charset="0"/>
                <a:cs typeface="Calibri" panose="020F0502020204030204" pitchFamily="34" charset="0"/>
              </a:rPr>
              <a:t>gìn giữ, hạnh phúc, mong ước, thanh bình</a:t>
            </a:r>
            <a:endParaRPr kumimoji="0" lang="vi-VN" sz="4800"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47FA1910-E91A-413D-B835-B3CC66F17241}"/>
              </a:ext>
            </a:extLst>
          </p:cNvPr>
          <p:cNvSpPr/>
          <p:nvPr/>
        </p:nvSpPr>
        <p:spPr>
          <a:xfrm>
            <a:off x="1066800" y="1452282"/>
            <a:ext cx="6436659" cy="637572"/>
          </a:xfrm>
          <a:prstGeom prst="roundRect">
            <a:avLst/>
          </a:prstGeom>
          <a:noFill/>
          <a:ln>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214" y="1112092"/>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E6419A-DDC6-4AD1-A54C-0F950C66C965}"/>
              </a:ext>
            </a:extLst>
          </p:cNvPr>
          <p:cNvPicPr>
            <a:picLocks noChangeAspect="1"/>
          </p:cNvPicPr>
          <p:nvPr/>
        </p:nvPicPr>
        <p:blipFill>
          <a:blip r:embed="rId4"/>
          <a:stretch>
            <a:fillRect/>
          </a:stretch>
        </p:blipFill>
        <p:spPr>
          <a:xfrm>
            <a:off x="985945" y="796407"/>
            <a:ext cx="535517" cy="653470"/>
          </a:xfrm>
          <a:prstGeom prst="rect">
            <a:avLst/>
          </a:prstGeom>
        </p:spPr>
      </p:pic>
      <p:pic>
        <p:nvPicPr>
          <p:cNvPr id="12" name="Picture 11">
            <a:extLst>
              <a:ext uri="{FF2B5EF4-FFF2-40B4-BE49-F238E27FC236}">
                <a16:creationId xmlns:a16="http://schemas.microsoft.com/office/drawing/2014/main" id="{1AFBEA7B-6273-4C83-AB7C-F90E3CA6C22F}"/>
              </a:ext>
            </a:extLst>
          </p:cNvPr>
          <p:cNvPicPr>
            <a:picLocks noChangeAspect="1"/>
          </p:cNvPicPr>
          <p:nvPr/>
        </p:nvPicPr>
        <p:blipFill>
          <a:blip r:embed="rId4"/>
          <a:stretch>
            <a:fillRect/>
          </a:stretch>
        </p:blipFill>
        <p:spPr>
          <a:xfrm>
            <a:off x="2760956" y="2653061"/>
            <a:ext cx="535517" cy="653470"/>
          </a:xfrm>
          <a:prstGeom prst="rect">
            <a:avLst/>
          </a:prstGeom>
        </p:spPr>
      </p:pic>
      <p:pic>
        <p:nvPicPr>
          <p:cNvPr id="13" name="Picture 12">
            <a:extLst>
              <a:ext uri="{FF2B5EF4-FFF2-40B4-BE49-F238E27FC236}">
                <a16:creationId xmlns:a16="http://schemas.microsoft.com/office/drawing/2014/main" id="{A6B2AD48-888D-4EAB-A292-E4D050E04E38}"/>
              </a:ext>
            </a:extLst>
          </p:cNvPr>
          <p:cNvPicPr>
            <a:picLocks noChangeAspect="1"/>
          </p:cNvPicPr>
          <p:nvPr/>
        </p:nvPicPr>
        <p:blipFill>
          <a:blip r:embed="rId4"/>
          <a:stretch>
            <a:fillRect/>
          </a:stretch>
        </p:blipFill>
        <p:spPr>
          <a:xfrm>
            <a:off x="6239262" y="2653061"/>
            <a:ext cx="535517" cy="653470"/>
          </a:xfrm>
          <a:prstGeom prst="rect">
            <a:avLst/>
          </a:prstGeom>
        </p:spPr>
      </p:pic>
      <p:pic>
        <p:nvPicPr>
          <p:cNvPr id="14" name="Picture 13">
            <a:extLst>
              <a:ext uri="{FF2B5EF4-FFF2-40B4-BE49-F238E27FC236}">
                <a16:creationId xmlns:a16="http://schemas.microsoft.com/office/drawing/2014/main" id="{30656452-56D2-4A06-B5CA-83A8E71E7638}"/>
              </a:ext>
            </a:extLst>
          </p:cNvPr>
          <p:cNvPicPr>
            <a:picLocks noChangeAspect="1"/>
          </p:cNvPicPr>
          <p:nvPr/>
        </p:nvPicPr>
        <p:blipFill>
          <a:blip r:embed="rId4"/>
          <a:stretch>
            <a:fillRect/>
          </a:stretch>
        </p:blipFill>
        <p:spPr>
          <a:xfrm>
            <a:off x="2760955" y="3354558"/>
            <a:ext cx="535517" cy="653470"/>
          </a:xfrm>
          <a:prstGeom prst="rect">
            <a:avLst/>
          </a:prstGeom>
        </p:spPr>
      </p:pic>
      <p:pic>
        <p:nvPicPr>
          <p:cNvPr id="15" name="Picture 14">
            <a:extLst>
              <a:ext uri="{FF2B5EF4-FFF2-40B4-BE49-F238E27FC236}">
                <a16:creationId xmlns:a16="http://schemas.microsoft.com/office/drawing/2014/main" id="{1BF72DBC-EFED-4F84-90B1-05EABC998281}"/>
              </a:ext>
            </a:extLst>
          </p:cNvPr>
          <p:cNvPicPr>
            <a:picLocks noChangeAspect="1"/>
          </p:cNvPicPr>
          <p:nvPr/>
        </p:nvPicPr>
        <p:blipFill>
          <a:blip r:embed="rId4"/>
          <a:stretch>
            <a:fillRect/>
          </a:stretch>
        </p:blipFill>
        <p:spPr>
          <a:xfrm>
            <a:off x="4778014" y="3354558"/>
            <a:ext cx="535517" cy="653470"/>
          </a:xfrm>
          <a:prstGeom prst="rect">
            <a:avLst/>
          </a:prstGeom>
        </p:spPr>
      </p:pic>
    </p:spTree>
    <p:extLst>
      <p:ext uri="{BB962C8B-B14F-4D97-AF65-F5344CB8AC3E}">
        <p14:creationId xmlns:p14="http://schemas.microsoft.com/office/powerpoint/2010/main" val="144276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txBody>
          <a:bodyPr/>
          <a:lstStyle/>
          <a:p>
            <a:endParaRPr lang="en-US"/>
          </a:p>
        </p:txBody>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06F6DCE2-74F6-45C2-8A8F-D10908563440}"/>
              </a:ext>
            </a:extLst>
          </p:cNvPr>
          <p:cNvPicPr>
            <a:picLocks noChangeAspect="1"/>
          </p:cNvPicPr>
          <p:nvPr/>
        </p:nvPicPr>
        <p:blipFill>
          <a:blip r:embed="rId3"/>
          <a:stretch>
            <a:fillRect/>
          </a:stretch>
        </p:blipFill>
        <p:spPr>
          <a:xfrm>
            <a:off x="2183308" y="611005"/>
            <a:ext cx="5285689" cy="4228348"/>
          </a:xfrm>
          <a:prstGeom prst="rect">
            <a:avLst/>
          </a:prstGeom>
        </p:spPr>
      </p:pic>
      <p:sp>
        <p:nvSpPr>
          <p:cNvPr id="20" name="Rectangle 19">
            <a:extLst>
              <a:ext uri="{FF2B5EF4-FFF2-40B4-BE49-F238E27FC236}">
                <a16:creationId xmlns:a16="http://schemas.microsoft.com/office/drawing/2014/main" id="{E677213C-001E-4566-908E-ECA2409869A9}"/>
              </a:ext>
            </a:extLst>
          </p:cNvPr>
          <p:cNvSpPr/>
          <p:nvPr/>
        </p:nvSpPr>
        <p:spPr>
          <a:xfrm>
            <a:off x="1640541" y="668435"/>
            <a:ext cx="56970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THẢO</a:t>
            </a:r>
            <a:r>
              <a:rPr kumimoji="0" lang="en-US" sz="4000" b="1" i="0" u="none" strike="noStrike" kern="0" cap="none" spc="0" normalizeH="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LUẬN NHÓM ĐÔI</a:t>
            </a:r>
            <a:endParaRPr kumimoji="0" lang="vi-VN" sz="6600" b="1" i="1"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1132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A570795F-554D-429C-AC6D-51DA88BDBEA0}"/>
              </a:ext>
            </a:extLst>
          </p:cNvPr>
          <p:cNvSpPr/>
          <p:nvPr/>
        </p:nvSpPr>
        <p:spPr>
          <a:xfrm>
            <a:off x="643287" y="1460952"/>
            <a:ext cx="7937436" cy="327429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400">
                <a:latin typeface="ArialMT"/>
              </a:rPr>
              <a:t>    </a:t>
            </a:r>
            <a:r>
              <a:rPr kumimoji="0" lang="en-US" sz="2400" b="0" i="0" u="none" strike="noStrike" kern="0" cap="none" spc="0" normalizeH="0" baseline="0" noProof="0">
                <a:ln>
                  <a:noFill/>
                </a:ln>
                <a:solidFill>
                  <a:srgbClr val="000000"/>
                </a:solidFill>
                <a:effectLst/>
                <a:uLnTx/>
                <a:uFillTx/>
                <a:latin typeface="ArialMT"/>
                <a:cs typeface="Arial"/>
                <a:sym typeface="Arial"/>
              </a:rPr>
              <a:t>Ca khúc “Em yêu hoà bình” của nhạc sĩ Nguyễn Đức Toàn thể hiện </a:t>
            </a:r>
            <a:r>
              <a:rPr kumimoji="0" lang="en-US" sz="2400" b="0" i="0" u="none" strike="noStrike" kern="0" cap="none" spc="0" normalizeH="0" baseline="0" noProof="0">
                <a:ln>
                  <a:noFill/>
                </a:ln>
                <a:solidFill>
                  <a:srgbClr val="FF0000"/>
                </a:solidFill>
                <a:effectLst/>
                <a:uLnTx/>
                <a:uFillTx/>
                <a:latin typeface="ArialMT"/>
                <a:cs typeface="Arial"/>
                <a:sym typeface="Arial"/>
              </a:rPr>
              <a:t>mong ước</a:t>
            </a:r>
            <a:r>
              <a:rPr kumimoji="0" lang="en-US" sz="2400" b="0" i="0" u="none" strike="noStrike" kern="0" cap="none" spc="0" normalizeH="0" baseline="0" noProof="0">
                <a:ln>
                  <a:noFill/>
                </a:ln>
                <a:solidFill>
                  <a:srgbClr val="000000"/>
                </a:solidFill>
                <a:effectLst/>
                <a:uLnTx/>
                <a:uFillTx/>
                <a:latin typeface="ArialMT"/>
                <a:cs typeface="Arial"/>
                <a:sym typeface="Arial"/>
              </a:rPr>
              <a:t> cuộc sống bình yên, </a:t>
            </a:r>
            <a:r>
              <a:rPr kumimoji="0" lang="en-US" sz="2400" b="0" i="0" u="none" strike="noStrike" kern="0" cap="none" spc="0" normalizeH="0" baseline="0" noProof="0">
                <a:ln>
                  <a:noFill/>
                </a:ln>
                <a:solidFill>
                  <a:srgbClr val="FF0000"/>
                </a:solidFill>
                <a:effectLst/>
                <a:uLnTx/>
                <a:uFillTx/>
                <a:latin typeface="ArialMT"/>
                <a:cs typeface="Arial"/>
                <a:sym typeface="Arial"/>
              </a:rPr>
              <a:t>hạnh phúc </a:t>
            </a:r>
            <a:r>
              <a:rPr kumimoji="0" lang="en-US" sz="2400" b="0" i="0" u="none" strike="noStrike" kern="0" cap="none" spc="0" normalizeH="0" baseline="0" noProof="0">
                <a:ln>
                  <a:noFill/>
                </a:ln>
                <a:solidFill>
                  <a:srgbClr val="000000"/>
                </a:solidFill>
                <a:effectLst/>
                <a:uLnTx/>
                <a:uFillTx/>
                <a:latin typeface="ArialMT"/>
                <a:cs typeface="Arial"/>
                <a:sym typeface="Arial"/>
              </a:rPr>
              <a:t>   của các bạn nhỏ. Ca khúc cũng là lời nhắn gửi </a:t>
            </a:r>
            <a:r>
              <a:rPr kumimoji="0" lang="vi-VN" sz="2400" b="0" i="0" u="none" strike="noStrike" kern="0" cap="none" spc="0" normalizeH="0" baseline="0" noProof="0">
                <a:ln>
                  <a:noFill/>
                </a:ln>
                <a:solidFill>
                  <a:srgbClr val="000000"/>
                </a:solidFill>
                <a:effectLst/>
                <a:uLnTx/>
                <a:uFillTx/>
                <a:latin typeface="ArialMT"/>
                <a:cs typeface="Arial"/>
                <a:sym typeface="Arial"/>
              </a:rPr>
              <a:t>người lớn hãy luôn biết trân trọng,</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en-US" sz="2400" b="0" i="0" u="none" strike="noStrike" kern="0" cap="none" spc="0" normalizeH="0" baseline="0" noProof="0">
                <a:ln>
                  <a:noFill/>
                </a:ln>
                <a:solidFill>
                  <a:srgbClr val="FF0000"/>
                </a:solidFill>
                <a:effectLst/>
                <a:uLnTx/>
                <a:uFillTx/>
                <a:latin typeface="ArialMT"/>
                <a:cs typeface="Arial"/>
                <a:sym typeface="Arial"/>
              </a:rPr>
              <a:t>gìn giữ</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cuộc sống </a:t>
            </a:r>
            <a:r>
              <a:rPr kumimoji="0" lang="en-US" sz="2400" b="0" i="0" u="none" strike="noStrike" kern="0" cap="none" spc="0" normalizeH="0" baseline="0" noProof="0">
                <a:ln>
                  <a:noFill/>
                </a:ln>
                <a:solidFill>
                  <a:srgbClr val="FF0000"/>
                </a:solidFill>
                <a:effectLst/>
                <a:uLnTx/>
                <a:uFillTx/>
                <a:latin typeface="ArialMT"/>
                <a:cs typeface="Arial"/>
                <a:sym typeface="Arial"/>
              </a:rPr>
              <a:t>thanh bình</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cho trẻ thơ.</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ItalicMT"/>
                <a:cs typeface="Arial"/>
                <a:sym typeface="Arial"/>
              </a:rPr>
              <a:t>					Theo </a:t>
            </a:r>
            <a:r>
              <a:rPr kumimoji="0" lang="en-US" sz="2000" b="0" i="0" u="none" strike="noStrike" kern="0" cap="none" spc="0" normalizeH="0" baseline="0" noProof="0">
                <a:ln>
                  <a:noFill/>
                </a:ln>
                <a:solidFill>
                  <a:srgbClr val="000000"/>
                </a:solidFill>
                <a:effectLst/>
                <a:uLnTx/>
                <a:uFillTx/>
                <a:latin typeface="ArialMT"/>
                <a:cs typeface="Arial"/>
                <a:sym typeface="Arial"/>
              </a:rPr>
              <a:t>Lê Vân</a:t>
            </a:r>
            <a:endParaRPr kumimoji="0" lang="vi-VN" sz="44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48DA8228-6B1C-49FE-A7AA-4009CEC3FF8C}"/>
              </a:ext>
            </a:extLst>
          </p:cNvPr>
          <p:cNvSpPr/>
          <p:nvPr/>
        </p:nvSpPr>
        <p:spPr>
          <a:xfrm>
            <a:off x="1221232" y="582896"/>
            <a:ext cx="641669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gìn giữ, hạnh phúc, mong ước, thanh bình</a:t>
            </a:r>
            <a:endParaRPr kumimoji="0" lang="vi-VN" sz="4800" b="0"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47FA1910-E91A-413D-B835-B3CC66F17241}"/>
              </a:ext>
            </a:extLst>
          </p:cNvPr>
          <p:cNvSpPr/>
          <p:nvPr/>
        </p:nvSpPr>
        <p:spPr>
          <a:xfrm>
            <a:off x="1111623" y="546047"/>
            <a:ext cx="6436659" cy="637572"/>
          </a:xfrm>
          <a:prstGeom prst="roundRect">
            <a:avLst/>
          </a:prstGeom>
          <a:noFill/>
          <a:ln>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3C3F0"/>
              </a:solidFill>
              <a:effectLst/>
              <a:uLnTx/>
              <a:uFillTx/>
              <a:latin typeface="Arial"/>
              <a:ea typeface="+mn-ea"/>
              <a:cs typeface="+mn-cs"/>
              <a:sym typeface="Arial"/>
            </a:endParaRPr>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037" y="205857"/>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E6419A-DDC6-4AD1-A54C-0F950C66C965}"/>
              </a:ext>
            </a:extLst>
          </p:cNvPr>
          <p:cNvPicPr>
            <a:picLocks noChangeAspect="1"/>
          </p:cNvPicPr>
          <p:nvPr/>
        </p:nvPicPr>
        <p:blipFill>
          <a:blip r:embed="rId4"/>
          <a:stretch>
            <a:fillRect/>
          </a:stretch>
        </p:blipFill>
        <p:spPr>
          <a:xfrm>
            <a:off x="2673680" y="2042135"/>
            <a:ext cx="1459049" cy="529615"/>
          </a:xfrm>
          <a:prstGeom prst="rect">
            <a:avLst/>
          </a:prstGeom>
          <a:solidFill>
            <a:srgbClr val="FFFFFF"/>
          </a:solidFill>
        </p:spPr>
      </p:pic>
      <p:pic>
        <p:nvPicPr>
          <p:cNvPr id="16" name="Picture 15">
            <a:extLst>
              <a:ext uri="{FF2B5EF4-FFF2-40B4-BE49-F238E27FC236}">
                <a16:creationId xmlns:a16="http://schemas.microsoft.com/office/drawing/2014/main" id="{98CBA986-2489-4C1B-861E-69D96B0C3DBA}"/>
              </a:ext>
            </a:extLst>
          </p:cNvPr>
          <p:cNvPicPr>
            <a:picLocks noChangeAspect="1"/>
          </p:cNvPicPr>
          <p:nvPr/>
        </p:nvPicPr>
        <p:blipFill>
          <a:blip r:embed="rId4"/>
          <a:stretch>
            <a:fillRect/>
          </a:stretch>
        </p:blipFill>
        <p:spPr>
          <a:xfrm>
            <a:off x="6970210" y="2104062"/>
            <a:ext cx="1530503" cy="529615"/>
          </a:xfrm>
          <a:prstGeom prst="rect">
            <a:avLst/>
          </a:prstGeom>
          <a:solidFill>
            <a:srgbClr val="FFFFFF"/>
          </a:solidFill>
        </p:spPr>
      </p:pic>
      <p:pic>
        <p:nvPicPr>
          <p:cNvPr id="17" name="Picture 16">
            <a:extLst>
              <a:ext uri="{FF2B5EF4-FFF2-40B4-BE49-F238E27FC236}">
                <a16:creationId xmlns:a16="http://schemas.microsoft.com/office/drawing/2014/main" id="{37D5F431-D6C3-4A4C-92BA-8B7655BAE21E}"/>
              </a:ext>
            </a:extLst>
          </p:cNvPr>
          <p:cNvPicPr>
            <a:picLocks noChangeAspect="1"/>
          </p:cNvPicPr>
          <p:nvPr/>
        </p:nvPicPr>
        <p:blipFill>
          <a:blip r:embed="rId4"/>
          <a:stretch>
            <a:fillRect/>
          </a:stretch>
        </p:blipFill>
        <p:spPr>
          <a:xfrm>
            <a:off x="4132729" y="3227386"/>
            <a:ext cx="1174377" cy="529615"/>
          </a:xfrm>
          <a:prstGeom prst="rect">
            <a:avLst/>
          </a:prstGeom>
          <a:solidFill>
            <a:srgbClr val="FFFFFF"/>
          </a:solidFill>
        </p:spPr>
      </p:pic>
      <p:pic>
        <p:nvPicPr>
          <p:cNvPr id="18" name="Picture 17">
            <a:extLst>
              <a:ext uri="{FF2B5EF4-FFF2-40B4-BE49-F238E27FC236}">
                <a16:creationId xmlns:a16="http://schemas.microsoft.com/office/drawing/2014/main" id="{6B9991EC-2E65-41C5-9A09-7EF636C80166}"/>
              </a:ext>
            </a:extLst>
          </p:cNvPr>
          <p:cNvPicPr>
            <a:picLocks noChangeAspect="1"/>
          </p:cNvPicPr>
          <p:nvPr/>
        </p:nvPicPr>
        <p:blipFill>
          <a:blip r:embed="rId4"/>
          <a:stretch>
            <a:fillRect/>
          </a:stretch>
        </p:blipFill>
        <p:spPr>
          <a:xfrm>
            <a:off x="6914744" y="3227386"/>
            <a:ext cx="1585969" cy="529615"/>
          </a:xfrm>
          <a:prstGeom prst="rect">
            <a:avLst/>
          </a:prstGeom>
          <a:solidFill>
            <a:srgbClr val="FFFFFF"/>
          </a:solidFill>
        </p:spPr>
      </p:pic>
      <p:sp>
        <p:nvSpPr>
          <p:cNvPr id="3" name="Rectangle 2">
            <a:extLst>
              <a:ext uri="{FF2B5EF4-FFF2-40B4-BE49-F238E27FC236}">
                <a16:creationId xmlns:a16="http://schemas.microsoft.com/office/drawing/2014/main" id="{55C1CB63-44B4-4BD7-BC6E-8B000614CF7A}"/>
              </a:ext>
            </a:extLst>
          </p:cNvPr>
          <p:cNvSpPr/>
          <p:nvPr/>
        </p:nvSpPr>
        <p:spPr>
          <a:xfrm>
            <a:off x="4132729"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9FA2AE-E275-4773-8696-5F036155AFF8}"/>
              </a:ext>
            </a:extLst>
          </p:cNvPr>
          <p:cNvSpPr/>
          <p:nvPr/>
        </p:nvSpPr>
        <p:spPr>
          <a:xfrm>
            <a:off x="5756634"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2980D3-8528-4346-8F2F-474ACD8BB573}"/>
              </a:ext>
            </a:extLst>
          </p:cNvPr>
          <p:cNvSpPr/>
          <p:nvPr/>
        </p:nvSpPr>
        <p:spPr>
          <a:xfrm>
            <a:off x="2483050"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A1DF49-B1D8-40B9-95DE-03744857A155}"/>
              </a:ext>
            </a:extLst>
          </p:cNvPr>
          <p:cNvSpPr/>
          <p:nvPr/>
        </p:nvSpPr>
        <p:spPr>
          <a:xfrm>
            <a:off x="1221232" y="630584"/>
            <a:ext cx="1172171"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72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419667"/>
            <a:ext cx="7967591"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4. </a:t>
            </a:r>
            <a:r>
              <a:rPr kumimoji="0" lang="vi-VN"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Viết 3 – 4 câu bày tỏ suy nghĩ, cảm xúc của em khi đọc một bài thơ</a:t>
            </a:r>
            <a:r>
              <a:rPr kumimoji="0" lang="en-US"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 </a:t>
            </a:r>
            <a:r>
              <a:rPr kumimoji="0" lang="vi-VN"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hoặc một truyện thuộc chủ đề </a:t>
            </a:r>
            <a:r>
              <a:rPr kumimoji="0" lang="vi-VN" sz="28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“Khúc ca hoà bình”.</a:t>
            </a:r>
            <a:endParaRPr kumimoji="0" lang="vi-VN" sz="4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3074" name="Picture 2" descr="Hình ảnh Bài Viết Của Học Sinh PNG , Viết Cho Trẻ Em, Cô Gái Làm Bài Tập Về  Nhà, Sinh Viên PNG trong suốt và Vector để tải xuống miễn phí">
            <a:extLst>
              <a:ext uri="{FF2B5EF4-FFF2-40B4-BE49-F238E27FC236}">
                <a16:creationId xmlns:a16="http://schemas.microsoft.com/office/drawing/2014/main" id="{8A2B2E91-D06B-405E-A0DC-4DA7FC8D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964" y="1370479"/>
            <a:ext cx="3100668" cy="310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68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3"/>
            <a:stretch>
              <a:fillRect/>
            </a:stretch>
          </a:blipFill>
        </p:spPr>
        <p:txBody>
          <a:bodyPr/>
          <a:lstStyle/>
          <a:p>
            <a:endParaRPr lang="en-US"/>
          </a:p>
        </p:txBody>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2C35CFEB-C38E-4E5D-A2E2-1F1EECE654DF}"/>
              </a:ext>
            </a:extLst>
          </p:cNvPr>
          <p:cNvGrpSpPr/>
          <p:nvPr/>
        </p:nvGrpSpPr>
        <p:grpSpPr>
          <a:xfrm>
            <a:off x="162107" y="2904143"/>
            <a:ext cx="7968043" cy="1717419"/>
            <a:chOff x="3713205" y="10687458"/>
            <a:chExt cx="13261696" cy="2480204"/>
          </a:xfrm>
        </p:grpSpPr>
        <p:sp>
          <p:nvSpPr>
            <p:cNvPr id="23" name="TextBox 22">
              <a:extLst>
                <a:ext uri="{FF2B5EF4-FFF2-40B4-BE49-F238E27FC236}">
                  <a16:creationId xmlns:a16="http://schemas.microsoft.com/office/drawing/2014/main" id="{59BE8417-312A-49E6-92BB-63E4A18D9EB6}"/>
                </a:ext>
              </a:extLst>
            </p:cNvPr>
            <p:cNvSpPr txBox="1"/>
            <p:nvPr/>
          </p:nvSpPr>
          <p:spPr>
            <a:xfrm>
              <a:off x="3713205" y="10687458"/>
              <a:ext cx="13208085" cy="2431276"/>
            </a:xfrm>
            <a:prstGeom prst="rect">
              <a:avLst/>
            </a:prstGeom>
            <a:noFill/>
          </p:spPr>
          <p:txBody>
            <a:bodyPr wrap="square" rtlCol="0">
              <a:prstTxWarp prst="textArchUp">
                <a:avLst/>
              </a:prstTxWarp>
              <a:spAutoFit/>
            </a:bodyPr>
            <a:lstStyle/>
            <a:p>
              <a:pPr algn="ctr">
                <a:lnSpc>
                  <a:spcPct val="120000"/>
                </a:lnSpc>
              </a:pPr>
              <a:r>
                <a:rPr lang="vi-VN" sz="5400" b="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endPar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120000"/>
                </a:lnSpc>
              </a:pPr>
              <a:r>
                <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VN Banh Mi" pitchFamily="2" charset="0"/>
              </a:endParaRPr>
            </a:p>
          </p:txBody>
        </p:sp>
        <p:sp>
          <p:nvSpPr>
            <p:cNvPr id="24" name="TextBox 23">
              <a:extLst>
                <a:ext uri="{FF2B5EF4-FFF2-40B4-BE49-F238E27FC236}">
                  <a16:creationId xmlns:a16="http://schemas.microsoft.com/office/drawing/2014/main" id="{EEA441C1-A596-42E5-BB71-76ACF5844E46}"/>
                </a:ext>
              </a:extLst>
            </p:cNvPr>
            <p:cNvSpPr txBox="1"/>
            <p:nvPr/>
          </p:nvSpPr>
          <p:spPr>
            <a:xfrm>
              <a:off x="3766812" y="10736389"/>
              <a:ext cx="13208089" cy="2431273"/>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p>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78502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541590"/>
            <a:ext cx="7967591"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MẪU: </a:t>
            </a:r>
            <a:r>
              <a:rPr kumimoji="0" lang="vi-VN"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Đọc bài thơ “Bài ca hòa bình” làm cho em cảm thấy sự chân thành và ấm áp, khơi dậy trong em lòng tin vào khả năng của con người trong việc xây dựng một thế giới hòa bình. Cảm xúc của em được lan tỏa bởi thông điệp nhân văn, khích lệ mọi người đoàn kết và tôn trọng lẫn nhau, từ đó tạo nên một cộng đồng với tình thương và hòa bình</a:t>
            </a: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3777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VẬN DỤNG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16424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p:nvPr/>
        </p:nvSpPr>
        <p:spPr>
          <a:xfrm>
            <a:off x="1682808" y="736906"/>
            <a:ext cx="5977550" cy="3698625"/>
          </a:xfrm>
          <a:custGeom>
            <a:avLst/>
            <a:gdLst/>
            <a:ahLst/>
            <a:cxnLst/>
            <a:rect l="l" t="t" r="r" b="b"/>
            <a:pathLst>
              <a:path w="239102" h="147945" extrusionOk="0">
                <a:moveTo>
                  <a:pt x="5106" y="33255"/>
                </a:moveTo>
                <a:cubicBezTo>
                  <a:pt x="9986" y="19963"/>
                  <a:pt x="15187" y="11808"/>
                  <a:pt x="31690" y="7056"/>
                </a:cubicBezTo>
                <a:cubicBezTo>
                  <a:pt x="48193" y="2304"/>
                  <a:pt x="82162" y="5900"/>
                  <a:pt x="104123" y="4744"/>
                </a:cubicBezTo>
                <a:cubicBezTo>
                  <a:pt x="126084" y="3588"/>
                  <a:pt x="145734" y="-778"/>
                  <a:pt x="163457" y="121"/>
                </a:cubicBezTo>
                <a:cubicBezTo>
                  <a:pt x="181180" y="1020"/>
                  <a:pt x="198325" y="1726"/>
                  <a:pt x="210461" y="10138"/>
                </a:cubicBezTo>
                <a:cubicBezTo>
                  <a:pt x="222597" y="18550"/>
                  <a:pt x="231844" y="35373"/>
                  <a:pt x="236275" y="50592"/>
                </a:cubicBezTo>
                <a:cubicBezTo>
                  <a:pt x="240706" y="65811"/>
                  <a:pt x="239100" y="87323"/>
                  <a:pt x="237045" y="101450"/>
                </a:cubicBezTo>
                <a:cubicBezTo>
                  <a:pt x="234990" y="115577"/>
                  <a:pt x="232936" y="127649"/>
                  <a:pt x="223946" y="135354"/>
                </a:cubicBezTo>
                <a:cubicBezTo>
                  <a:pt x="214956" y="143060"/>
                  <a:pt x="199930" y="146335"/>
                  <a:pt x="183106" y="147683"/>
                </a:cubicBezTo>
                <a:cubicBezTo>
                  <a:pt x="166282" y="149032"/>
                  <a:pt x="148174" y="144794"/>
                  <a:pt x="123002" y="143445"/>
                </a:cubicBezTo>
                <a:cubicBezTo>
                  <a:pt x="97830" y="142097"/>
                  <a:pt x="52175" y="149031"/>
                  <a:pt x="32076" y="139592"/>
                </a:cubicBezTo>
                <a:cubicBezTo>
                  <a:pt x="11977" y="130153"/>
                  <a:pt x="6904" y="104532"/>
                  <a:pt x="2409" y="86809"/>
                </a:cubicBezTo>
                <a:cubicBezTo>
                  <a:pt x="-2086" y="69086"/>
                  <a:pt x="226" y="46547"/>
                  <a:pt x="5106" y="33255"/>
                </a:cubicBezTo>
                <a:close/>
              </a:path>
            </a:pathLst>
          </a:custGeom>
          <a:solidFill>
            <a:schemeClr val="accent1"/>
          </a:solidFill>
          <a:ln>
            <a:noFill/>
          </a:ln>
        </p:spPr>
        <p:txBody>
          <a:bodyPr/>
          <a:lstStyle/>
          <a:p>
            <a:endParaRPr lang="en-US"/>
          </a:p>
        </p:txBody>
      </p:sp>
      <p:sp>
        <p:nvSpPr>
          <p:cNvPr id="518" name="Google Shape;518;p44"/>
          <p:cNvSpPr/>
          <p:nvPr/>
        </p:nvSpPr>
        <p:spPr>
          <a:xfrm>
            <a:off x="1820451" y="677473"/>
            <a:ext cx="5673275" cy="3672950"/>
          </a:xfrm>
          <a:custGeom>
            <a:avLst/>
            <a:gdLst/>
            <a:ahLst/>
            <a:cxnLst/>
            <a:rect l="l" t="t" r="r" b="b"/>
            <a:pathLst>
              <a:path w="226931" h="146918" extrusionOk="0">
                <a:moveTo>
                  <a:pt x="6165" y="27842"/>
                </a:moveTo>
                <a:cubicBezTo>
                  <a:pt x="20613" y="23219"/>
                  <a:pt x="60168" y="1194"/>
                  <a:pt x="92853" y="102"/>
                </a:cubicBezTo>
                <a:cubicBezTo>
                  <a:pt x="125538" y="-990"/>
                  <a:pt x="179927" y="6716"/>
                  <a:pt x="202273" y="21292"/>
                </a:cubicBezTo>
                <a:cubicBezTo>
                  <a:pt x="224619" y="35869"/>
                  <a:pt x="226931" y="68811"/>
                  <a:pt x="226931" y="87561"/>
                </a:cubicBezTo>
                <a:cubicBezTo>
                  <a:pt x="226931" y="106311"/>
                  <a:pt x="218198" y="125446"/>
                  <a:pt x="202273" y="133794"/>
                </a:cubicBezTo>
                <a:cubicBezTo>
                  <a:pt x="186348" y="142142"/>
                  <a:pt x="155397" y="135528"/>
                  <a:pt x="131381" y="137647"/>
                </a:cubicBezTo>
                <a:cubicBezTo>
                  <a:pt x="107365" y="139766"/>
                  <a:pt x="77442" y="148949"/>
                  <a:pt x="58178" y="146509"/>
                </a:cubicBezTo>
                <a:cubicBezTo>
                  <a:pt x="38914" y="144069"/>
                  <a:pt x="25493" y="133023"/>
                  <a:pt x="15797" y="123006"/>
                </a:cubicBezTo>
                <a:cubicBezTo>
                  <a:pt x="6101" y="112989"/>
                  <a:pt x="2633" y="92505"/>
                  <a:pt x="0" y="86405"/>
                </a:cubicBezTo>
              </a:path>
            </a:pathLst>
          </a:custGeom>
          <a:noFill/>
          <a:ln w="28575" cap="flat" cmpd="sng">
            <a:solidFill>
              <a:schemeClr val="lt1"/>
            </a:solidFill>
            <a:prstDash val="dash"/>
            <a:round/>
            <a:headEnd type="none" w="med" len="med"/>
            <a:tailEnd type="none" w="med" len="med"/>
          </a:ln>
        </p:spPr>
        <p:txBody>
          <a:bodyPr/>
          <a:lstStyle/>
          <a:p>
            <a:endParaRPr lang="en-US"/>
          </a:p>
        </p:txBody>
      </p:sp>
      <p:pic>
        <p:nvPicPr>
          <p:cNvPr id="72" name="Picture 2">
            <a:hlinkClick r:id="rId3" action="ppaction://hlinksldjump"/>
            <a:extLst>
              <a:ext uri="{FF2B5EF4-FFF2-40B4-BE49-F238E27FC236}">
                <a16:creationId xmlns:a16="http://schemas.microsoft.com/office/drawing/2014/main" id="{933D71C1-423F-4A9C-BDCC-65C071B65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4086225" cy="5362575"/>
          </a:xfrm>
          <a:prstGeom prst="rect">
            <a:avLst/>
          </a:prstGeom>
        </p:spPr>
      </p:pic>
      <p:pic>
        <p:nvPicPr>
          <p:cNvPr id="11" name="Picture 10">
            <a:hlinkClick r:id="rId6" action="ppaction://hlinksldjump"/>
            <a:extLst>
              <a:ext uri="{FF2B5EF4-FFF2-40B4-BE49-F238E27FC236}">
                <a16:creationId xmlns:a16="http://schemas.microsoft.com/office/drawing/2014/main" id="{04E0C5FE-6152-4CD6-A716-D75C63B2AFE7}"/>
              </a:ext>
            </a:extLst>
          </p:cNvPr>
          <p:cNvPicPr>
            <a:picLocks noChangeAspect="1"/>
          </p:cNvPicPr>
          <p:nvPr/>
        </p:nvPicPr>
        <p:blipFill>
          <a:blip r:embed="rId7"/>
          <a:stretch>
            <a:fillRect/>
          </a:stretch>
        </p:blipFill>
        <p:spPr>
          <a:xfrm>
            <a:off x="5118466" y="922298"/>
            <a:ext cx="1170533" cy="1769517"/>
          </a:xfrm>
          <a:prstGeom prst="rect">
            <a:avLst/>
          </a:prstGeom>
          <a:ln>
            <a:noFill/>
          </a:ln>
          <a:effectLst>
            <a:outerShdw blurRad="292100" dist="139700" dir="2700000" algn="tl" rotWithShape="0">
              <a:srgbClr val="333333">
                <a:alpha val="65000"/>
              </a:srgbClr>
            </a:outerShdw>
          </a:effectLst>
        </p:spPr>
      </p:pic>
      <p:pic>
        <p:nvPicPr>
          <p:cNvPr id="12" name="Picture 11">
            <a:hlinkClick r:id="rId8" action="ppaction://hlinksldjump"/>
            <a:extLst>
              <a:ext uri="{FF2B5EF4-FFF2-40B4-BE49-F238E27FC236}">
                <a16:creationId xmlns:a16="http://schemas.microsoft.com/office/drawing/2014/main" id="{C2C0711A-9490-45C3-828C-1793062AD29B}"/>
              </a:ext>
            </a:extLst>
          </p:cNvPr>
          <p:cNvPicPr>
            <a:picLocks noChangeAspect="1"/>
          </p:cNvPicPr>
          <p:nvPr/>
        </p:nvPicPr>
        <p:blipFill>
          <a:blip r:embed="rId9"/>
          <a:stretch>
            <a:fillRect/>
          </a:stretch>
        </p:blipFill>
        <p:spPr>
          <a:xfrm>
            <a:off x="7072805" y="935813"/>
            <a:ext cx="1175106" cy="1696359"/>
          </a:xfrm>
          <a:prstGeom prst="rect">
            <a:avLst/>
          </a:prstGeom>
          <a:ln>
            <a:noFill/>
          </a:ln>
          <a:effectLst>
            <a:outerShdw blurRad="292100" dist="139700" dir="2700000" algn="tl" rotWithShape="0">
              <a:srgbClr val="333333">
                <a:alpha val="65000"/>
              </a:srgbClr>
            </a:outerShdw>
          </a:effectLst>
        </p:spPr>
      </p:pic>
      <p:pic>
        <p:nvPicPr>
          <p:cNvPr id="13" name="Picture 12">
            <a:hlinkClick r:id="rId10" action="ppaction://hlinksldjump"/>
            <a:extLst>
              <a:ext uri="{FF2B5EF4-FFF2-40B4-BE49-F238E27FC236}">
                <a16:creationId xmlns:a16="http://schemas.microsoft.com/office/drawing/2014/main" id="{15515F02-E37A-40C0-A034-8EF43A940DC6}"/>
              </a:ext>
            </a:extLst>
          </p:cNvPr>
          <p:cNvPicPr>
            <a:picLocks noChangeAspect="1"/>
          </p:cNvPicPr>
          <p:nvPr/>
        </p:nvPicPr>
        <p:blipFill>
          <a:blip r:embed="rId11"/>
          <a:stretch>
            <a:fillRect/>
          </a:stretch>
        </p:blipFill>
        <p:spPr>
          <a:xfrm>
            <a:off x="5091031" y="3166946"/>
            <a:ext cx="1197968" cy="1696359"/>
          </a:xfrm>
          <a:prstGeom prst="rect">
            <a:avLst/>
          </a:prstGeom>
          <a:ln>
            <a:noFill/>
          </a:ln>
          <a:effectLst>
            <a:outerShdw blurRad="292100" dist="139700" dir="2700000" algn="tl" rotWithShape="0">
              <a:srgbClr val="333333">
                <a:alpha val="65000"/>
              </a:srgbClr>
            </a:outerShdw>
          </a:effectLst>
        </p:spPr>
      </p:pic>
      <p:pic>
        <p:nvPicPr>
          <p:cNvPr id="14" name="Picture 13">
            <a:hlinkClick r:id="rId12" action="ppaction://hlinksldjump"/>
            <a:extLst>
              <a:ext uri="{FF2B5EF4-FFF2-40B4-BE49-F238E27FC236}">
                <a16:creationId xmlns:a16="http://schemas.microsoft.com/office/drawing/2014/main" id="{B1CB51C8-9E50-4B6B-9C73-068680A763A6}"/>
              </a:ext>
            </a:extLst>
          </p:cNvPr>
          <p:cNvPicPr>
            <a:picLocks noChangeAspect="1"/>
          </p:cNvPicPr>
          <p:nvPr/>
        </p:nvPicPr>
        <p:blipFill>
          <a:blip r:embed="rId13"/>
          <a:stretch>
            <a:fillRect/>
          </a:stretch>
        </p:blipFill>
        <p:spPr>
          <a:xfrm>
            <a:off x="7072805" y="3146875"/>
            <a:ext cx="1175106" cy="169635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D132E4E-2B57-48F3-92AD-2F825D61617D}"/>
              </a:ext>
            </a:extLst>
          </p:cNvPr>
          <p:cNvPicPr>
            <a:picLocks noChangeAspect="1"/>
          </p:cNvPicPr>
          <p:nvPr/>
        </p:nvPicPr>
        <p:blipFill>
          <a:blip r:embed="rId14"/>
          <a:stretch>
            <a:fillRect/>
          </a:stretch>
        </p:blipFill>
        <p:spPr>
          <a:xfrm>
            <a:off x="5059942" y="10584"/>
            <a:ext cx="4084058" cy="1088483"/>
          </a:xfrm>
          <a:prstGeom prst="rect">
            <a:avLst/>
          </a:prstGeom>
        </p:spPr>
      </p:pic>
      <p:pic>
        <p:nvPicPr>
          <p:cNvPr id="98" name="Picture 97">
            <a:extLst>
              <a:ext uri="{FF2B5EF4-FFF2-40B4-BE49-F238E27FC236}">
                <a16:creationId xmlns:a16="http://schemas.microsoft.com/office/drawing/2014/main" id="{63247A6F-6267-4A32-AFFD-BC6481637E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8529" y="121679"/>
            <a:ext cx="1000986" cy="563054"/>
          </a:xfrm>
          <a:prstGeom prst="rect">
            <a:avLst/>
          </a:prstGeom>
        </p:spPr>
      </p:pic>
      <p:pic>
        <p:nvPicPr>
          <p:cNvPr id="99" name="Picture 98">
            <a:extLst>
              <a:ext uri="{FF2B5EF4-FFF2-40B4-BE49-F238E27FC236}">
                <a16:creationId xmlns:a16="http://schemas.microsoft.com/office/drawing/2014/main" id="{20DC949D-E807-4973-922A-D212F6C498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9078">
            <a:off x="7839227" y="191672"/>
            <a:ext cx="1000986" cy="563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par>
                          <p:cTn id="17" fill="hold">
                            <p:stCondLst>
                              <p:cond delay="750"/>
                            </p:stCondLst>
                            <p:childTnLst>
                              <p:par>
                                <p:cTn id="18" presetID="8" presetClass="emph" presetSubtype="0" fill="hold" nodeType="afterEffect">
                                  <p:stCondLst>
                                    <p:cond delay="0"/>
                                  </p:stCondLst>
                                  <p:childTnLst>
                                    <p:animRot by="21600000">
                                      <p:cBhvr>
                                        <p:cTn id="19" dur="2000" fill="hold"/>
                                        <p:tgtEl>
                                          <p:spTgt spid="11"/>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12"/>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13"/>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14"/>
                                        </p:tgtEl>
                                        <p:attrNameLst>
                                          <p:attrName>r</p:attrName>
                                        </p:attrNameLst>
                                      </p:cBhvr>
                                    </p:animRot>
                                  </p:childTnLst>
                                </p:cTn>
                              </p:par>
                            </p:childTnLst>
                          </p:cTn>
                        </p:par>
                        <p:par>
                          <p:cTn id="26" fill="hold">
                            <p:stCondLst>
                              <p:cond delay="2750"/>
                            </p:stCondLst>
                            <p:childTnLst>
                              <p:par>
                                <p:cTn id="27" presetID="32" presetClass="emph" presetSubtype="0" repeatCount="2000" fill="hold" nodeType="after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par>
                                <p:cTn id="33" presetID="32" presetClass="emph" presetSubtype="0" repeatCount="2000" fill="hold" nodeType="with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32" presetClass="emph" presetSubtype="0" repeatCount="2000"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repeatCount="2000" fill="hold" nodeType="with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4" presetClass="exit" presetSubtype="10" fill="hold"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4" presetClass="exit" presetSubtype="10" fill="hold" nodeType="withEffect">
                                  <p:stCondLst>
                                    <p:cond delay="0"/>
                                  </p:stCondLst>
                                  <p:childTnLst>
                                    <p:animEffect transition="out" filter="randombar(horizontal)">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4" presetClass="exit" presetSubtype="10" fill="hold" nodeType="withEffect">
                                  <p:stCondLst>
                                    <p:cond delay="0"/>
                                  </p:stCondLst>
                                  <p:childTnLst>
                                    <p:animEffect transition="out" filter="randombar(horizontal)">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nodeType="withEffect">
                                  <p:stCondLst>
                                    <p:cond delay="0"/>
                                  </p:stCondLst>
                                  <p:childTnLst>
                                    <p:animEffect transition="out" filter="randombar(horizontal)">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E381B61-9C4A-475C-81FB-8855F8CFD869}"/>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8" name="Freeform 5">
            <a:extLst>
              <a:ext uri="{FF2B5EF4-FFF2-40B4-BE49-F238E27FC236}">
                <a16:creationId xmlns:a16="http://schemas.microsoft.com/office/drawing/2014/main" id="{841B1C3F-66EE-4AB4-B236-E14E5E4CD1ED}"/>
              </a:ext>
            </a:extLst>
          </p:cNvPr>
          <p:cNvSpPr/>
          <p:nvPr/>
        </p:nvSpPr>
        <p:spPr>
          <a:xfrm>
            <a:off x="1905235" y="658775"/>
            <a:ext cx="5107080" cy="3413438"/>
          </a:xfrm>
          <a:custGeom>
            <a:avLst/>
            <a:gdLst/>
            <a:ahLst/>
            <a:cxnLst/>
            <a:rect l="l" t="t" r="r" b="b"/>
            <a:pathLst>
              <a:path w="8649107" h="5989507">
                <a:moveTo>
                  <a:pt x="0" y="0"/>
                </a:moveTo>
                <a:lnTo>
                  <a:pt x="8649107" y="0"/>
                </a:lnTo>
                <a:lnTo>
                  <a:pt x="8649107" y="5989507"/>
                </a:lnTo>
                <a:lnTo>
                  <a:pt x="0" y="5989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905056" y="1218763"/>
            <a:ext cx="49747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rPr>
              <a:t>MỤC TIÊU</a:t>
            </a:r>
          </a:p>
        </p:txBody>
      </p:sp>
      <p:sp>
        <p:nvSpPr>
          <p:cNvPr id="12" name="Freeform 5">
            <a:extLst>
              <a:ext uri="{FF2B5EF4-FFF2-40B4-BE49-F238E27FC236}">
                <a16:creationId xmlns:a16="http://schemas.microsoft.com/office/drawing/2014/main" id="{BD01C7AB-D919-436A-9972-6006F30CA5E3}"/>
              </a:ext>
            </a:extLst>
          </p:cNvPr>
          <p:cNvSpPr/>
          <p:nvPr/>
        </p:nvSpPr>
        <p:spPr>
          <a:xfrm>
            <a:off x="19912" y="1556446"/>
            <a:ext cx="2244260" cy="3413439"/>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C512FA1F-4331-4CE1-AB87-A6514947B0EF}"/>
              </a:ext>
            </a:extLst>
          </p:cNvPr>
          <p:cNvSpPr/>
          <p:nvPr/>
        </p:nvSpPr>
        <p:spPr>
          <a:xfrm>
            <a:off x="6879828" y="1556446"/>
            <a:ext cx="2264172" cy="3413439"/>
          </a:xfrm>
          <a:custGeom>
            <a:avLst/>
            <a:gdLst/>
            <a:ahLst/>
            <a:cxnLst/>
            <a:rect l="l" t="t" r="r" b="b"/>
            <a:pathLst>
              <a:path w="2840926" h="4114800">
                <a:moveTo>
                  <a:pt x="0" y="0"/>
                </a:moveTo>
                <a:lnTo>
                  <a:pt x="2840927" y="0"/>
                </a:lnTo>
                <a:lnTo>
                  <a:pt x="284092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Rectangle 13">
            <a:extLst>
              <a:ext uri="{FF2B5EF4-FFF2-40B4-BE49-F238E27FC236}">
                <a16:creationId xmlns:a16="http://schemas.microsoft.com/office/drawing/2014/main" id="{BAF5EDCE-7A14-4E81-94AF-46696431F9CF}"/>
              </a:ext>
            </a:extLst>
          </p:cNvPr>
          <p:cNvSpPr/>
          <p:nvPr/>
        </p:nvSpPr>
        <p:spPr>
          <a:xfrm>
            <a:off x="2228163" y="2016886"/>
            <a:ext cx="446122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Nhận diện và biết cách sử dụng từ </a:t>
            </a:r>
            <a:r>
              <a:rPr kumimoji="0" lang="vi-VN" sz="4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Hoà bình</a:t>
            </a:r>
            <a:endParaRPr kumimoji="0" lang="vi-VN" sz="6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30985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tx2"/>
          </a:solidFill>
          <a:ln w="76200">
            <a:solidFill>
              <a:srgbClr val="FFB655"/>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75468" y="578315"/>
            <a:ext cx="678050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altLang="en-US" sz="3000" b="1">
                <a:solidFill>
                  <a:srgbClr val="7030A0"/>
                </a:solidFill>
                <a:latin typeface="Calibri" panose="020F0502020204030204" pitchFamily="34" charset="0"/>
                <a:cs typeface="Calibri" panose="020F0502020204030204" pitchFamily="34" charset="0"/>
              </a:rPr>
              <a:t>Từ "hòa giải" có nghĩa là gì?</a:t>
            </a:r>
            <a:endParaRPr lang="en-US" sz="1200" dirty="0">
              <a:solidFill>
                <a:srgbClr val="7030A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FF1E006-7BE1-43C0-B6CB-166885ADA57D}"/>
              </a:ext>
            </a:extLst>
          </p:cNvPr>
          <p:cNvSpPr/>
          <p:nvPr/>
        </p:nvSpPr>
        <p:spPr>
          <a:xfrm>
            <a:off x="422604" y="2211062"/>
            <a:ext cx="4014467"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A. Yên vui trong cảnh không có chiến tranh</a:t>
            </a:r>
            <a:endParaRPr lang="en-US" sz="2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331076" y="3407177"/>
            <a:ext cx="4105995" cy="976564"/>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vi-VN" sz="2000" b="1">
                <a:solidFill>
                  <a:srgbClr val="66382E"/>
                </a:solidFill>
                <a:cs typeface="Arial" panose="020B0604020202020204" pitchFamily="34" charset="0"/>
              </a:rPr>
              <a:t>B. Thuyết phục các bên đồng ý chấm dứt xung đột, đạt được sự ổn thỏa</a:t>
            </a:r>
            <a:endParaRPr lang="en-US" sz="2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4905375" y="2183476"/>
            <a:ext cx="3611096"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C. Tình trạng không có chiến tranh, xung đột</a:t>
            </a:r>
            <a:endParaRPr lang="en-US" sz="2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4905375" y="3407177"/>
            <a:ext cx="3611096" cy="976564"/>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D. Yên lành, không gặp nguy hiểm</a:t>
            </a:r>
            <a:endParaRPr lang="en-US" sz="2000" b="1" dirty="0">
              <a:solidFill>
                <a:srgbClr val="66382E"/>
              </a:solidFill>
              <a:latin typeface="Arial" panose="020B0604020202020204" pitchFamily="34" charset="0"/>
              <a:cs typeface="Arial" panose="020B0604020202020204" pitchFamily="34" charset="0"/>
            </a:endParaRPr>
          </a:p>
        </p:txBody>
      </p:sp>
      <p:pic>
        <p:nvPicPr>
          <p:cNvPr id="15" name="Picture 2" descr="Check free icon">
            <a:extLst>
              <a:ext uri="{FF2B5EF4-FFF2-40B4-BE49-F238E27FC236}">
                <a16:creationId xmlns:a16="http://schemas.microsoft.com/office/drawing/2014/main" id="{EA1B6676-0712-40E8-9C21-08FB72B271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20" y="3895459"/>
            <a:ext cx="843606" cy="843606"/>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3119" y="1394860"/>
            <a:ext cx="1038293" cy="1038293"/>
          </a:xfrm>
          <a:prstGeom prst="rect">
            <a:avLst/>
          </a:prstGeom>
        </p:spPr>
      </p:pic>
      <p:pic>
        <p:nvPicPr>
          <p:cNvPr id="20" name="Picture 19">
            <a:hlinkClick r:id="rId6" action="ppaction://hlinksldjump"/>
            <a:extLst>
              <a:ext uri="{FF2B5EF4-FFF2-40B4-BE49-F238E27FC236}">
                <a16:creationId xmlns:a16="http://schemas.microsoft.com/office/drawing/2014/main" id="{D357E833-C0CC-404F-A56F-3BB6F98AC8DC}"/>
              </a:ext>
            </a:extLst>
          </p:cNvPr>
          <p:cNvPicPr>
            <a:picLocks noChangeAspect="1"/>
          </p:cNvPicPr>
          <p:nvPr/>
        </p:nvPicPr>
        <p:blipFill>
          <a:blip r:embed="rId7"/>
          <a:stretch>
            <a:fillRect/>
          </a:stretch>
        </p:blipFill>
        <p:spPr>
          <a:xfrm rot="20531360">
            <a:off x="524783" y="243648"/>
            <a:ext cx="934730" cy="141305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9F6BFCD9-2C0A-4CD0-90EA-8F575B096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59078">
            <a:off x="7843849" y="178114"/>
            <a:ext cx="1069285" cy="601472"/>
          </a:xfrm>
          <a:prstGeom prst="rect">
            <a:avLst/>
          </a:prstGeom>
        </p:spPr>
      </p:pic>
    </p:spTree>
    <p:extLst>
      <p:ext uri="{BB962C8B-B14F-4D97-AF65-F5344CB8AC3E}">
        <p14:creationId xmlns:p14="http://schemas.microsoft.com/office/powerpoint/2010/main" val="2725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7"/>
                                        </p:tgtEl>
                                        <p:attrNameLst>
                                          <p:attrName>style.color</p:attrName>
                                        </p:attrNameLst>
                                      </p:cBhvr>
                                      <p:to>
                                        <a:schemeClr val="bg1"/>
                                      </p:to>
                                    </p:animClr>
                                    <p:animClr clrSpc="rgb" dir="cw">
                                      <p:cBhvr>
                                        <p:cTn id="12" dur="250" autoRev="1" fill="remove"/>
                                        <p:tgtEl>
                                          <p:spTgt spid="7"/>
                                        </p:tgtEl>
                                        <p:attrNameLst>
                                          <p:attrName>fillcolor</p:attrName>
                                        </p:attrNameLst>
                                      </p:cBhvr>
                                      <p:to>
                                        <a:schemeClr val="bg1"/>
                                      </p:to>
                                    </p:animClr>
                                    <p:set>
                                      <p:cBhvr>
                                        <p:cTn id="13" dur="250" autoRev="1" fill="remove"/>
                                        <p:tgtEl>
                                          <p:spTgt spid="7"/>
                                        </p:tgtEl>
                                        <p:attrNameLst>
                                          <p:attrName>fill.type</p:attrName>
                                        </p:attrNameLst>
                                      </p:cBhvr>
                                      <p:to>
                                        <p:strVal val="solid"/>
                                      </p:to>
                                    </p:set>
                                    <p:set>
                                      <p:cBhvr>
                                        <p:cTn id="14" dur="250" autoRev="1" fill="remove"/>
                                        <p:tgtEl>
                                          <p:spTgt spid="7"/>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rgbClr val="0070C0"/>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13619" y="525999"/>
            <a:ext cx="736037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sz="3200" b="1">
                <a:solidFill>
                  <a:srgbClr val="C00000"/>
                </a:solidFill>
                <a:latin typeface="Calibri" panose="020F0502020204030204" pitchFamily="34" charset="0"/>
                <a:cs typeface="Calibri" panose="020F0502020204030204" pitchFamily="34" charset="0"/>
              </a:rPr>
              <a:t>Từ nào có nghĩa là "tình trạng không có chiến tranh, xung đột"?</a:t>
            </a:r>
            <a:endParaRPr lang="en-US" sz="1050" dirty="0">
              <a:solidFill>
                <a:srgbClr val="C00000"/>
              </a:solidFill>
              <a:latin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BAF5A7B8-5449-46E5-A2CB-8FB0BFBBD375}"/>
              </a:ext>
            </a:extLst>
          </p:cNvPr>
          <p:cNvPicPr>
            <a:picLocks noChangeAspect="1"/>
          </p:cNvPicPr>
          <p:nvPr/>
        </p:nvPicPr>
        <p:blipFill>
          <a:blip r:embed="rId5"/>
          <a:stretch>
            <a:fillRect/>
          </a:stretch>
        </p:blipFill>
        <p:spPr>
          <a:xfrm rot="20494340">
            <a:off x="356044" y="434228"/>
            <a:ext cx="930221" cy="1342847"/>
          </a:xfrm>
          <a:prstGeom prst="rect">
            <a:avLst/>
          </a:prstGeom>
          <a:ln>
            <a:noFill/>
          </a:ln>
          <a:effectLst>
            <a:outerShdw blurRad="292100" dist="139700" dir="2700000" algn="tl" rotWithShape="0">
              <a:srgbClr val="333333">
                <a:alpha val="65000"/>
              </a:srgbClr>
            </a:outerShdw>
          </a:effectLst>
        </p:spPr>
      </p:pic>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29350" y="4345401"/>
            <a:ext cx="2800351" cy="798100"/>
          </a:xfrm>
          <a:prstGeom prst="rect">
            <a:avLst/>
          </a:prstGeom>
        </p:spPr>
      </p:pic>
      <p:pic>
        <p:nvPicPr>
          <p:cNvPr id="10" name="59c3c5f047238">
            <a:hlinkClick r:id="" action="ppaction://media"/>
            <a:extLst>
              <a:ext uri="{FF2B5EF4-FFF2-40B4-BE49-F238E27FC236}">
                <a16:creationId xmlns:a16="http://schemas.microsoft.com/office/drawing/2014/main" id="{12EF3A98-9A58-4734-8A47-B2D1FACA9B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3119" y="1394860"/>
            <a:ext cx="1038293" cy="1038293"/>
          </a:xfrm>
          <a:prstGeom prst="rect">
            <a:avLst/>
          </a:prstGeom>
        </p:spPr>
      </p:pic>
      <p:sp>
        <p:nvSpPr>
          <p:cNvPr id="11" name="Rectangle: Rounded Corners 10">
            <a:extLst>
              <a:ext uri="{FF2B5EF4-FFF2-40B4-BE49-F238E27FC236}">
                <a16:creationId xmlns:a16="http://schemas.microsoft.com/office/drawing/2014/main" id="{EA07B997-2BDE-4F87-8822-942F21F33289}"/>
              </a:ext>
            </a:extLst>
          </p:cNvPr>
          <p:cNvSpPr/>
          <p:nvPr/>
        </p:nvSpPr>
        <p:spPr>
          <a:xfrm>
            <a:off x="4686300" y="2555824"/>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sz="3000" b="1">
                <a:solidFill>
                  <a:srgbClr val="66382E"/>
                </a:solidFill>
                <a:latin typeface="Arial" panose="020B0604020202020204" pitchFamily="34" charset="0"/>
                <a:cs typeface="Arial" panose="020B0604020202020204" pitchFamily="34" charset="0"/>
              </a:rPr>
              <a:t>C. Hòa giải</a:t>
            </a:r>
            <a:endParaRPr lang="en-US" sz="3000" b="1" dirty="0">
              <a:solidFill>
                <a:srgbClr val="66382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C457DEF-0BDF-42B9-B2BC-51F471AF39B8}"/>
              </a:ext>
            </a:extLst>
          </p:cNvPr>
          <p:cNvSpPr/>
          <p:nvPr/>
        </p:nvSpPr>
        <p:spPr>
          <a:xfrm>
            <a:off x="1260483"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B. Bình yên</a:t>
            </a:r>
            <a:endParaRPr lang="en-US" sz="3000" b="1" dirty="0">
              <a:solidFill>
                <a:srgbClr val="66382E"/>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C8EEFA2-AE28-4B92-B967-A4E22B668643}"/>
              </a:ext>
            </a:extLst>
          </p:cNvPr>
          <p:cNvSpPr/>
          <p:nvPr/>
        </p:nvSpPr>
        <p:spPr>
          <a:xfrm>
            <a:off x="1324679" y="2508362"/>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A. Hòa bình</a:t>
            </a:r>
            <a:endParaRPr lang="en-US" sz="3000" b="1" dirty="0">
              <a:solidFill>
                <a:srgbClr val="66382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F546571-4879-4B4F-869F-BD85F83E2AB0}"/>
              </a:ext>
            </a:extLst>
          </p:cNvPr>
          <p:cNvSpPr/>
          <p:nvPr/>
        </p:nvSpPr>
        <p:spPr>
          <a:xfrm>
            <a:off x="4686300"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D. Thanh bình</a:t>
            </a:r>
            <a:endParaRPr lang="en-US" sz="3000" b="1" dirty="0">
              <a:solidFill>
                <a:srgbClr val="66382E"/>
              </a:solidFill>
              <a:latin typeface="Arial" panose="020B0604020202020204" pitchFamily="34" charset="0"/>
              <a:cs typeface="Arial" panose="020B0604020202020204" pitchFamily="34" charset="0"/>
            </a:endParaRPr>
          </a:p>
        </p:txBody>
      </p:sp>
      <p:pic>
        <p:nvPicPr>
          <p:cNvPr id="16" name="Picture 2" descr="Check free icon">
            <a:extLst>
              <a:ext uri="{FF2B5EF4-FFF2-40B4-BE49-F238E27FC236}">
                <a16:creationId xmlns:a16="http://schemas.microsoft.com/office/drawing/2014/main" id="{7EDE4414-7607-4025-8E84-814F6CA0CA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024" y="2208848"/>
            <a:ext cx="843606" cy="84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13"/>
                                        </p:tgtEl>
                                        <p:attrNameLst>
                                          <p:attrName>style.color</p:attrName>
                                        </p:attrNameLst>
                                      </p:cBhvr>
                                      <p:to>
                                        <a:schemeClr val="bg1"/>
                                      </p:to>
                                    </p:animClr>
                                    <p:animClr clrSpc="rgb" dir="cw">
                                      <p:cBhvr>
                                        <p:cTn id="12" dur="250" autoRev="1" fill="remove"/>
                                        <p:tgtEl>
                                          <p:spTgt spid="13"/>
                                        </p:tgtEl>
                                        <p:attrNameLst>
                                          <p:attrName>fillcolor</p:attrName>
                                        </p:attrNameLst>
                                      </p:cBhvr>
                                      <p:to>
                                        <a:schemeClr val="bg1"/>
                                      </p:to>
                                    </p:animClr>
                                    <p:set>
                                      <p:cBhvr>
                                        <p:cTn id="13" dur="250" autoRev="1" fill="remove"/>
                                        <p:tgtEl>
                                          <p:spTgt spid="13"/>
                                        </p:tgtEl>
                                        <p:attrNameLst>
                                          <p:attrName>fill.type</p:attrName>
                                        </p:attrNameLst>
                                      </p:cBhvr>
                                      <p:to>
                                        <p:strVal val="solid"/>
                                      </p:to>
                                    </p:set>
                                    <p:set>
                                      <p:cBhvr>
                                        <p:cTn id="14" dur="250" autoRev="1" fill="remove"/>
                                        <p:tgtEl>
                                          <p:spTgt spid="13"/>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chemeClr val="accent6"/>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75467" y="603543"/>
            <a:ext cx="678050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vi-VN" altLang="en-US" sz="3000" b="1">
                <a:solidFill>
                  <a:srgbClr val="7030A0"/>
                </a:solidFill>
                <a:latin typeface="Calibri" panose="020F0502020204030204" pitchFamily="34" charset="0"/>
                <a:cs typeface="Calibri" panose="020F0502020204030204" pitchFamily="34" charset="0"/>
              </a:rPr>
              <a:t>Từ nào dưới đây KHÔNG thuộc nhóm</a:t>
            </a:r>
            <a:endParaRPr lang="en-US" altLang="en-US" sz="3000" b="1">
              <a:solidFill>
                <a:srgbClr val="7030A0"/>
              </a:solidFill>
              <a:latin typeface="Calibri" panose="020F0502020204030204" pitchFamily="34" charset="0"/>
              <a:cs typeface="Calibri" panose="020F0502020204030204" pitchFamily="34" charset="0"/>
            </a:endParaRPr>
          </a:p>
          <a:p>
            <a:pPr algn="ctr" defTabSz="685800">
              <a:buClrTx/>
              <a:defRPr/>
            </a:pPr>
            <a:r>
              <a:rPr lang="vi-VN" altLang="en-US" sz="3000" b="1">
                <a:solidFill>
                  <a:srgbClr val="7030A0"/>
                </a:solidFill>
                <a:latin typeface="Calibri" panose="020F0502020204030204" pitchFamily="34" charset="0"/>
                <a:cs typeface="Calibri" panose="020F0502020204030204" pitchFamily="34" charset="0"/>
              </a:rPr>
              <a:t> "có nghĩa là không có chiến tranh"?</a:t>
            </a:r>
            <a:endParaRPr lang="en-US" sz="3000" dirty="0">
              <a:solidFill>
                <a:srgbClr val="7030A0"/>
              </a:solidFill>
              <a:latin typeface="Calibri" panose="020F0502020204030204" pitchFamily="34" charset="0"/>
              <a:cs typeface="Calibri" panose="020F0502020204030204" pitchFamily="34" charset="0"/>
            </a:endParaRPr>
          </a:p>
        </p:txBody>
      </p:sp>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119" y="1394860"/>
            <a:ext cx="1038293" cy="1038293"/>
          </a:xfrm>
          <a:prstGeom prst="rect">
            <a:avLst/>
          </a:prstGeom>
        </p:spPr>
      </p:pic>
      <p:pic>
        <p:nvPicPr>
          <p:cNvPr id="21" name="Picture 20">
            <a:extLst>
              <a:ext uri="{FF2B5EF4-FFF2-40B4-BE49-F238E27FC236}">
                <a16:creationId xmlns:a16="http://schemas.microsoft.com/office/drawing/2014/main" id="{9F6BFCD9-2C0A-4CD0-90EA-8F575B096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59078">
            <a:off x="7843849" y="178114"/>
            <a:ext cx="1069285" cy="601472"/>
          </a:xfrm>
          <a:prstGeom prst="rect">
            <a:avLst/>
          </a:prstGeom>
        </p:spPr>
      </p:pic>
      <p:sp>
        <p:nvSpPr>
          <p:cNvPr id="12" name="Rectangle: Rounded Corners 11">
            <a:extLst>
              <a:ext uri="{FF2B5EF4-FFF2-40B4-BE49-F238E27FC236}">
                <a16:creationId xmlns:a16="http://schemas.microsoft.com/office/drawing/2014/main" id="{D9C93BBF-CD47-4BFA-A503-F5A8B10F593B}"/>
              </a:ext>
            </a:extLst>
          </p:cNvPr>
          <p:cNvSpPr/>
          <p:nvPr/>
        </p:nvSpPr>
        <p:spPr>
          <a:xfrm>
            <a:off x="1260483" y="2380385"/>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sz="3000" b="1">
                <a:solidFill>
                  <a:srgbClr val="66382E"/>
                </a:solidFill>
                <a:latin typeface="Arial" panose="020B0604020202020204" pitchFamily="34" charset="0"/>
                <a:cs typeface="Arial" panose="020B0604020202020204" pitchFamily="34" charset="0"/>
              </a:rPr>
              <a:t>A. Thanh bình</a:t>
            </a:r>
            <a:endParaRPr lang="en-US" sz="3000" b="1" dirty="0">
              <a:solidFill>
                <a:srgbClr val="66382E"/>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5C4E7C5-9546-424A-8038-0A3416257B53}"/>
              </a:ext>
            </a:extLst>
          </p:cNvPr>
          <p:cNvSpPr/>
          <p:nvPr/>
        </p:nvSpPr>
        <p:spPr>
          <a:xfrm>
            <a:off x="1260483"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B. Hòa bình</a:t>
            </a:r>
            <a:endParaRPr lang="en-US" sz="3000" b="1" dirty="0">
              <a:solidFill>
                <a:srgbClr val="66382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3F4C9F0-0F62-4EFB-A80A-487A5A492620}"/>
              </a:ext>
            </a:extLst>
          </p:cNvPr>
          <p:cNvSpPr/>
          <p:nvPr/>
        </p:nvSpPr>
        <p:spPr>
          <a:xfrm>
            <a:off x="4686300" y="2380385"/>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C. Bình luận</a:t>
            </a:r>
            <a:endParaRPr lang="en-US" sz="3000" b="1" dirty="0">
              <a:solidFill>
                <a:srgbClr val="66382E"/>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34194EE-14AE-4167-8E33-6CEBFC47B251}"/>
              </a:ext>
            </a:extLst>
          </p:cNvPr>
          <p:cNvSpPr/>
          <p:nvPr/>
        </p:nvSpPr>
        <p:spPr>
          <a:xfrm>
            <a:off x="4686300"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D. Bình yên</a:t>
            </a:r>
            <a:endParaRPr lang="en-US" sz="3000" b="1" dirty="0">
              <a:solidFill>
                <a:srgbClr val="66382E"/>
              </a:solidFill>
              <a:latin typeface="Arial" panose="020B0604020202020204" pitchFamily="34" charset="0"/>
              <a:cs typeface="Arial" panose="020B0604020202020204" pitchFamily="34" charset="0"/>
            </a:endParaRPr>
          </a:p>
        </p:txBody>
      </p:sp>
      <p:pic>
        <p:nvPicPr>
          <p:cNvPr id="17" name="Picture 2" descr="Check free icon">
            <a:extLst>
              <a:ext uri="{FF2B5EF4-FFF2-40B4-BE49-F238E27FC236}">
                <a16:creationId xmlns:a16="http://schemas.microsoft.com/office/drawing/2014/main" id="{0F238F92-C474-4C86-91BD-E14E1C4C28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9645" y="2080871"/>
            <a:ext cx="843606" cy="8436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7" action="ppaction://hlinksldjump"/>
            <a:extLst>
              <a:ext uri="{FF2B5EF4-FFF2-40B4-BE49-F238E27FC236}">
                <a16:creationId xmlns:a16="http://schemas.microsoft.com/office/drawing/2014/main" id="{397EC58F-C0B6-4403-96A3-AF743DDCC199}"/>
              </a:ext>
            </a:extLst>
          </p:cNvPr>
          <p:cNvPicPr>
            <a:picLocks noChangeAspect="1"/>
          </p:cNvPicPr>
          <p:nvPr/>
        </p:nvPicPr>
        <p:blipFill>
          <a:blip r:embed="rId8"/>
          <a:stretch>
            <a:fillRect/>
          </a:stretch>
        </p:blipFill>
        <p:spPr>
          <a:xfrm rot="20790932">
            <a:off x="611855" y="505045"/>
            <a:ext cx="959734" cy="1359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165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14"/>
                                        </p:tgtEl>
                                        <p:attrNameLst>
                                          <p:attrName>style.color</p:attrName>
                                        </p:attrNameLst>
                                      </p:cBhvr>
                                      <p:to>
                                        <a:schemeClr val="bg1"/>
                                      </p:to>
                                    </p:animClr>
                                    <p:animClr clrSpc="rgb" dir="cw">
                                      <p:cBhvr>
                                        <p:cTn id="12" dur="250" autoRev="1" fill="remove"/>
                                        <p:tgtEl>
                                          <p:spTgt spid="14"/>
                                        </p:tgtEl>
                                        <p:attrNameLst>
                                          <p:attrName>fillcolor</p:attrName>
                                        </p:attrNameLst>
                                      </p:cBhvr>
                                      <p:to>
                                        <a:schemeClr val="bg1"/>
                                      </p:to>
                                    </p:animClr>
                                    <p:set>
                                      <p:cBhvr>
                                        <p:cTn id="13" dur="250" autoRev="1" fill="remove"/>
                                        <p:tgtEl>
                                          <p:spTgt spid="14"/>
                                        </p:tgtEl>
                                        <p:attrNameLst>
                                          <p:attrName>fill.type</p:attrName>
                                        </p:attrNameLst>
                                      </p:cBhvr>
                                      <p:to>
                                        <p:strVal val="solid"/>
                                      </p:to>
                                    </p:set>
                                    <p:set>
                                      <p:cBhvr>
                                        <p:cTn id="14" dur="250" autoRev="1" fill="remove"/>
                                        <p:tgtEl>
                                          <p:spTgt spid="14"/>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rgbClr val="00B050"/>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220288" y="683495"/>
            <a:ext cx="736037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sz="3600" b="1">
                <a:solidFill>
                  <a:srgbClr val="C00000"/>
                </a:solidFill>
                <a:latin typeface="Calibri" panose="020F0502020204030204" pitchFamily="34" charset="0"/>
                <a:cs typeface="Calibri" panose="020F0502020204030204" pitchFamily="34" charset="0"/>
              </a:rPr>
              <a:t>Đặt câu với từ:  yên bình</a:t>
            </a:r>
            <a:endParaRPr lang="en-US" sz="1100" dirty="0">
              <a:solidFill>
                <a:srgbClr val="C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1150807" y="2202849"/>
            <a:ext cx="7523183" cy="2101960"/>
          </a:xfrm>
          <a:prstGeom prst="roundRect">
            <a:avLst/>
          </a:prstGeom>
          <a:solidFill>
            <a:schemeClr val="bg1"/>
          </a:solidFill>
          <a:ln w="57150">
            <a:solidFill>
              <a:srgbClr val="34A8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3000" b="1" dirty="0">
              <a:solidFill>
                <a:srgbClr val="66382E"/>
              </a:solidFill>
              <a:latin typeface="Arial" panose="020B0604020202020204" pitchFamily="34" charset="0"/>
              <a:cs typeface="Arial" panose="020B0604020202020204" pitchFamily="34" charset="0"/>
            </a:endParaRPr>
          </a:p>
        </p:txBody>
      </p:sp>
      <p:pic>
        <p:nvPicPr>
          <p:cNvPr id="15" name="Picture 2" descr="Check free icon">
            <a:extLst>
              <a:ext uri="{FF2B5EF4-FFF2-40B4-BE49-F238E27FC236}">
                <a16:creationId xmlns:a16="http://schemas.microsoft.com/office/drawing/2014/main" id="{672C09D2-D1C0-4D1A-8091-AA9522F1A0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55" y="2632484"/>
            <a:ext cx="1255306" cy="1255306"/>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0DB8C60B-A9C2-4435-9B2E-13691984F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0939" y="1424677"/>
            <a:ext cx="1038293" cy="1038293"/>
          </a:xfrm>
          <a:prstGeom prst="rect">
            <a:avLst/>
          </a:prstGeom>
        </p:spPr>
      </p:pic>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29350" y="4345401"/>
            <a:ext cx="2800351" cy="798100"/>
          </a:xfrm>
          <a:prstGeom prst="rect">
            <a:avLst/>
          </a:prstGeom>
        </p:spPr>
      </p:pic>
      <p:sp>
        <p:nvSpPr>
          <p:cNvPr id="23" name="Text Box 2">
            <a:extLst>
              <a:ext uri="{FF2B5EF4-FFF2-40B4-BE49-F238E27FC236}">
                <a16:creationId xmlns:a16="http://schemas.microsoft.com/office/drawing/2014/main" id="{1AB57B25-2200-4134-B30A-8E5F03837A5D}"/>
              </a:ext>
            </a:extLst>
          </p:cNvPr>
          <p:cNvSpPr txBox="1">
            <a:spLocks noChangeArrowheads="1"/>
          </p:cNvSpPr>
          <p:nvPr/>
        </p:nvSpPr>
        <p:spPr bwMode="auto">
          <a:xfrm>
            <a:off x="1849023" y="2433752"/>
            <a:ext cx="6144170" cy="1754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0" hangingPunct="0">
              <a:buClrTx/>
              <a:defRPr/>
            </a:pPr>
            <a:r>
              <a:rPr lang="en-US" sz="3600" b="1" kern="1200">
                <a:solidFill>
                  <a:srgbClr val="9C61AA">
                    <a:lumMod val="50000"/>
                  </a:srgbClr>
                </a:solidFill>
                <a:latin typeface="Calibri" panose="020F0502020204030204" pitchFamily="34" charset="0"/>
                <a:ea typeface="+mn-ea"/>
                <a:cs typeface="Calibri" panose="020F0502020204030204" pitchFamily="34" charset="0"/>
              </a:rPr>
              <a:t>Buổi sáng trên làng quê thật yên bình, chỉ có tiếng chim hót và gió thổi nhẹ qua hàng cây.</a:t>
            </a:r>
            <a:endParaRPr lang="en-US" altLang="en-US" sz="3600" b="1" kern="1200" dirty="0">
              <a:solidFill>
                <a:srgbClr val="9C61AA">
                  <a:lumMod val="50000"/>
                </a:srgbClr>
              </a:solidFill>
              <a:latin typeface="Calibri" panose="020F0502020204030204" pitchFamily="34" charset="0"/>
              <a:ea typeface="+mn-ea"/>
              <a:cs typeface="Calibri" panose="020F0502020204030204" pitchFamily="34" charset="0"/>
            </a:endParaRPr>
          </a:p>
        </p:txBody>
      </p:sp>
      <p:pic>
        <p:nvPicPr>
          <p:cNvPr id="10" name="Picture 9">
            <a:hlinkClick r:id="rId8" action="ppaction://hlinksldjump"/>
            <a:extLst>
              <a:ext uri="{FF2B5EF4-FFF2-40B4-BE49-F238E27FC236}">
                <a16:creationId xmlns:a16="http://schemas.microsoft.com/office/drawing/2014/main" id="{796191C8-D237-49CE-A13E-2F2811AF7F71}"/>
              </a:ext>
            </a:extLst>
          </p:cNvPr>
          <p:cNvPicPr>
            <a:picLocks noChangeAspect="1"/>
          </p:cNvPicPr>
          <p:nvPr/>
        </p:nvPicPr>
        <p:blipFill>
          <a:blip r:embed="rId9"/>
          <a:stretch>
            <a:fillRect/>
          </a:stretch>
        </p:blipFill>
        <p:spPr>
          <a:xfrm rot="20636075">
            <a:off x="392086" y="364180"/>
            <a:ext cx="961561" cy="138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702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mediacall" presetSubtype="0" fill="hold" nodeType="withEffect">
                                  <p:stCondLst>
                                    <p:cond delay="0"/>
                                  </p:stCondLst>
                                  <p:childTnLst>
                                    <p:cmd type="call" cmd="playFrom(0.0)">
                                      <p:cBhvr>
                                        <p:cTn id="12" dur="4576" fill="hold"/>
                                        <p:tgtEl>
                                          <p:spTgt spid="19"/>
                                        </p:tgtEl>
                                      </p:cBhvr>
                                    </p:cmd>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9"/>
                </p:tgtEl>
              </p:cMediaNode>
            </p:audio>
          </p:childTnLst>
        </p:cTn>
      </p:par>
    </p:tnLst>
    <p:bldLst>
      <p:bldP spid="7"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2538928D-E93E-41D3-8252-535CEC0ECCFA}"/>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75"/>
            </a:stretch>
          </a:blipFill>
        </p:spPr>
        <p:txBody>
          <a:bodyPr/>
          <a:lstStyle/>
          <a:p>
            <a:endParaRPr lang="en-US"/>
          </a:p>
        </p:txBody>
      </p:sp>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EB986C37-5323-4E66-B787-F9B82332BB15}"/>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2506CF6F-AED4-48B7-A5FE-A2A8E96288E8}"/>
              </a:ext>
            </a:extLst>
          </p:cNvPr>
          <p:cNvSpPr txBox="1"/>
          <p:nvPr/>
        </p:nvSpPr>
        <p:spPr>
          <a:xfrm>
            <a:off x="0" y="533143"/>
            <a:ext cx="9286101"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
        <p:nvSpPr>
          <p:cNvPr id="11" name="Freeform 6">
            <a:extLst>
              <a:ext uri="{FF2B5EF4-FFF2-40B4-BE49-F238E27FC236}">
                <a16:creationId xmlns:a16="http://schemas.microsoft.com/office/drawing/2014/main" id="{06C3A127-09B8-42C6-A414-35C7075C1A7B}"/>
              </a:ext>
            </a:extLst>
          </p:cNvPr>
          <p:cNvSpPr/>
          <p:nvPr/>
        </p:nvSpPr>
        <p:spPr>
          <a:xfrm>
            <a:off x="6806740" y="914792"/>
            <a:ext cx="1837944" cy="4114800"/>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5">
            <a:extLst>
              <a:ext uri="{FF2B5EF4-FFF2-40B4-BE49-F238E27FC236}">
                <a16:creationId xmlns:a16="http://schemas.microsoft.com/office/drawing/2014/main" id="{4342D8F5-9331-4844-9EF4-B7993DC9BB42}"/>
              </a:ext>
            </a:extLst>
          </p:cNvPr>
          <p:cNvSpPr/>
          <p:nvPr/>
        </p:nvSpPr>
        <p:spPr>
          <a:xfrm>
            <a:off x="348043" y="1245870"/>
            <a:ext cx="2315148" cy="3783722"/>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KHỞI ĐỘNG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75231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4904820">
            <a:hlinkClick r:id="" action="ppaction://media"/>
            <a:extLst>
              <a:ext uri="{FF2B5EF4-FFF2-40B4-BE49-F238E27FC236}">
                <a16:creationId xmlns:a16="http://schemas.microsoft.com/office/drawing/2014/main" id="{E2163292-0598-4FED-9ED5-595C7E59AAD4}"/>
              </a:ext>
            </a:extLst>
          </p:cNvPr>
          <p:cNvPicPr>
            <a:picLocks noChangeAspect="1"/>
          </p:cNvPicPr>
          <p:nvPr>
            <a:videoFile r:link="rId1"/>
            <p:extLst>
              <p:ext uri="{DAA4B4D4-6D71-4841-9C94-3DE7FCFB9230}">
                <p14:media xmlns:p14="http://schemas.microsoft.com/office/powerpoint/2010/main" r:embed="rId2">
                  <p14:trim st="290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63239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KHÁM PHÁ</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4387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algn="ctr"/>
            <a:r>
              <a:rPr lang="vi-VN" sz="2500" b="1">
                <a:solidFill>
                  <a:schemeClr val="bg1">
                    <a:lumMod val="10000"/>
                  </a:schemeClr>
                </a:solidFill>
                <a:latin typeface="Calibri" panose="020F0502020204030204" pitchFamily="34" charset="0"/>
                <a:cs typeface="Calibri" panose="020F0502020204030204" pitchFamily="34" charset="0"/>
              </a:rPr>
              <a:t>1. Chọn lời giải nghĩa ở cột B phù hợp với mỗi từ ở cột A:</a:t>
            </a:r>
            <a:endParaRPr lang="vi-VN" sz="2500" b="1" i="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A408316-E0C5-479B-BB09-FE0235407841}"/>
              </a:ext>
            </a:extLst>
          </p:cNvPr>
          <p:cNvPicPr>
            <a:picLocks noChangeAspect="1"/>
          </p:cNvPicPr>
          <p:nvPr/>
        </p:nvPicPr>
        <p:blipFill>
          <a:blip r:embed="rId3"/>
          <a:stretch>
            <a:fillRect/>
          </a:stretch>
        </p:blipFill>
        <p:spPr>
          <a:xfrm>
            <a:off x="530745" y="1384097"/>
            <a:ext cx="8224613" cy="2456208"/>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3"/>
            <a:stretch>
              <a:fillRect l="-1079"/>
            </a:stretch>
          </a:blipFill>
        </p:spPr>
        <p:txBody>
          <a:bodyPr/>
          <a:lstStyle/>
          <a:p>
            <a:endParaRPr lang="en-US"/>
          </a:p>
        </p:txBody>
      </p:sp>
      <p:sp>
        <p:nvSpPr>
          <p:cNvPr id="13" name="Freeform 3">
            <a:extLst>
              <a:ext uri="{FF2B5EF4-FFF2-40B4-BE49-F238E27FC236}">
                <a16:creationId xmlns:a16="http://schemas.microsoft.com/office/drawing/2014/main" id="{461F2A90-5549-4457-A1E5-F3FA94D033C5}"/>
              </a:ext>
            </a:extLst>
          </p:cNvPr>
          <p:cNvSpPr/>
          <p:nvPr/>
        </p:nvSpPr>
        <p:spPr>
          <a:xfrm>
            <a:off x="6611585" y="1257300"/>
            <a:ext cx="2238501" cy="3649435"/>
          </a:xfrm>
          <a:custGeom>
            <a:avLst/>
            <a:gdLst/>
            <a:ahLst/>
            <a:cxnLst/>
            <a:rect l="l" t="t" r="r" b="b"/>
            <a:pathLst>
              <a:path w="5256657" h="8229600">
                <a:moveTo>
                  <a:pt x="0" y="0"/>
                </a:moveTo>
                <a:lnTo>
                  <a:pt x="5256657" y="0"/>
                </a:lnTo>
                <a:lnTo>
                  <a:pt x="5256657" y="8229600"/>
                </a:lnTo>
                <a:lnTo>
                  <a:pt x="0" y="8229600"/>
                </a:lnTo>
                <a:lnTo>
                  <a:pt x="0" y="0"/>
                </a:lnTo>
                <a:close/>
              </a:path>
            </a:pathLst>
          </a:custGeom>
          <a:blipFill>
            <a:blip r:embed="rId4"/>
            <a:stretch>
              <a:fillRect/>
            </a:stretch>
          </a:blipFill>
        </p:spPr>
        <p:txBody>
          <a:bodyPr/>
          <a:lstStyle/>
          <a:p>
            <a:endParaRPr lang="en-US"/>
          </a:p>
        </p:txBody>
      </p:sp>
      <p:grpSp>
        <p:nvGrpSpPr>
          <p:cNvPr id="16" name="Group 15">
            <a:extLst>
              <a:ext uri="{FF2B5EF4-FFF2-40B4-BE49-F238E27FC236}">
                <a16:creationId xmlns:a16="http://schemas.microsoft.com/office/drawing/2014/main" id="{6E6EE9CA-B855-404B-8C02-C5C7B27FA403}"/>
              </a:ext>
            </a:extLst>
          </p:cNvPr>
          <p:cNvGrpSpPr/>
          <p:nvPr/>
        </p:nvGrpSpPr>
        <p:grpSpPr>
          <a:xfrm>
            <a:off x="568291" y="2978378"/>
            <a:ext cx="8079162" cy="1696445"/>
            <a:chOff x="3713205" y="10422828"/>
            <a:chExt cx="13446638" cy="2449914"/>
          </a:xfrm>
        </p:grpSpPr>
        <p:sp>
          <p:nvSpPr>
            <p:cNvPr id="17" name="TextBox 16">
              <a:extLst>
                <a:ext uri="{FF2B5EF4-FFF2-40B4-BE49-F238E27FC236}">
                  <a16:creationId xmlns:a16="http://schemas.microsoft.com/office/drawing/2014/main" id="{66CD7856-B2EF-4CF9-9085-21D6AE0ABA96}"/>
                </a:ext>
              </a:extLst>
            </p:cNvPr>
            <p:cNvSpPr txBox="1"/>
            <p:nvPr/>
          </p:nvSpPr>
          <p:spPr>
            <a:xfrm>
              <a:off x="3713205" y="10441466"/>
              <a:ext cx="13208086" cy="243127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Trò chơi</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Tiếp sức</a:t>
              </a:r>
              <a:endParaRPr kumimoji="0" lang="en-US"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UVN Banh Mi" pitchFamily="2" charset="0"/>
                <a:cs typeface="Arial"/>
                <a:sym typeface="Arial"/>
              </a:endParaRPr>
            </a:p>
          </p:txBody>
        </p:sp>
        <p:sp>
          <p:nvSpPr>
            <p:cNvPr id="18" name="TextBox 17">
              <a:extLst>
                <a:ext uri="{FF2B5EF4-FFF2-40B4-BE49-F238E27FC236}">
                  <a16:creationId xmlns:a16="http://schemas.microsoft.com/office/drawing/2014/main" id="{15ABA7B4-CD0A-402E-8F24-CADE76483841}"/>
                </a:ext>
              </a:extLst>
            </p:cNvPr>
            <p:cNvSpPr txBox="1"/>
            <p:nvPr/>
          </p:nvSpPr>
          <p:spPr>
            <a:xfrm>
              <a:off x="3951753" y="10422828"/>
              <a:ext cx="13208090" cy="2431273"/>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r</a:t>
              </a:r>
              <a:r>
                <a:rPr kumimoji="0" lang="vi-VN"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ò </a:t>
              </a:r>
              <a:r>
                <a:rPr kumimoji="0" lang="vi-VN" sz="6000" b="1" i="0" u="none" strike="noStrike" kern="0" cap="none" spc="0" normalizeH="0" baseline="0" noProof="0" dirty="0">
                  <a:ln w="19050">
                    <a:solidFill>
                      <a:srgbClr val="002060"/>
                    </a:solidFill>
                    <a:prstDash val="solid"/>
                  </a:ln>
                  <a:solidFill>
                    <a:srgbClr val="66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c</a:t>
              </a:r>
              <a:r>
                <a:rPr kumimoji="0" lang="vi-VN" sz="6000" b="1" i="0" u="none" strike="noStrike" kern="0" cap="none" spc="0" normalizeH="0" baseline="0" noProof="0" dirty="0">
                  <a:ln w="19050">
                    <a:solidFill>
                      <a:srgbClr val="002060"/>
                    </a:solidFill>
                    <a:prstDash val="solid"/>
                  </a:ln>
                  <a:solidFill>
                    <a:srgbClr val="FFCCCC"/>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h</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ơ</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i </a:t>
              </a:r>
            </a:p>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vi-VN" sz="6000" b="1" i="0" u="none" strike="noStrike" kern="0" cap="none" spc="0" normalizeH="0" baseline="0" noProof="0" dirty="0">
                  <a:ln w="19050">
                    <a:solidFill>
                      <a:srgbClr val="002060"/>
                    </a:solidFill>
                    <a:prstDash val="solid"/>
                  </a:ln>
                  <a:solidFill>
                    <a:srgbClr val="FF7C80"/>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a:t>
              </a:r>
              <a:r>
                <a:rPr kumimoji="0" lang="vi-VN" sz="6000" b="1" i="0" u="none" strike="noStrike" kern="0" cap="none" spc="0" normalizeH="0" baseline="0" noProof="0" dirty="0">
                  <a:ln w="19050">
                    <a:solidFill>
                      <a:srgbClr val="002060"/>
                    </a:solidFill>
                    <a:prstDash val="solid"/>
                  </a:ln>
                  <a:solidFill>
                    <a:srgbClr val="66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i</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ế</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p </a:t>
              </a:r>
              <a:r>
                <a:rPr kumimoji="0" lang="vi-VN"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s</a:t>
              </a:r>
              <a:r>
                <a:rPr kumimoji="0" lang="vi-VN" sz="6000" b="1" i="0" u="none" strike="noStrike" kern="0" cap="none" spc="0" normalizeH="0" baseline="0" noProof="0" dirty="0">
                  <a:ln w="19050">
                    <a:solidFill>
                      <a:srgbClr val="002060"/>
                    </a:solidFill>
                    <a:prstDash val="solid"/>
                  </a:ln>
                  <a:solidFill>
                    <a:srgbClr val="FFCCCC"/>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Ứ</a:t>
              </a:r>
              <a:r>
                <a:rPr kumimoji="0" lang="vi-VN" sz="6000" b="1" i="0" u="none" strike="noStrike" kern="0" cap="none" spc="0" normalizeH="0" baseline="0" noProof="0" dirty="0">
                  <a:ln w="19050">
                    <a:solidFill>
                      <a:srgbClr val="002060"/>
                    </a:solidFill>
                    <a:prstDash val="solid"/>
                  </a:ln>
                  <a:solidFill>
                    <a:srgbClr val="FFC000"/>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c </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 </a:t>
              </a:r>
              <a:endParaRPr kumimoji="0" lang="en-US"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UVN Banh Mi" pitchFamily="2" charset="0"/>
                <a:cs typeface="Arial"/>
                <a:sym typeface="Arial"/>
              </a:endParaRPr>
            </a:p>
          </p:txBody>
        </p:sp>
      </p:grpSp>
      <p:sp>
        <p:nvSpPr>
          <p:cNvPr id="14" name="Freeform 4">
            <a:extLst>
              <a:ext uri="{FF2B5EF4-FFF2-40B4-BE49-F238E27FC236}">
                <a16:creationId xmlns:a16="http://schemas.microsoft.com/office/drawing/2014/main" id="{27DE89B2-6F15-4944-8A9D-0FF983336467}"/>
              </a:ext>
            </a:extLst>
          </p:cNvPr>
          <p:cNvSpPr/>
          <p:nvPr/>
        </p:nvSpPr>
        <p:spPr>
          <a:xfrm>
            <a:off x="3509737" y="3328623"/>
            <a:ext cx="1879189" cy="1462156"/>
          </a:xfrm>
          <a:custGeom>
            <a:avLst/>
            <a:gdLst/>
            <a:ahLst/>
            <a:cxnLst/>
            <a:rect l="l" t="t" r="r" b="b"/>
            <a:pathLst>
              <a:path w="4862393" h="4114800">
                <a:moveTo>
                  <a:pt x="0" y="0"/>
                </a:moveTo>
                <a:lnTo>
                  <a:pt x="4862393" y="0"/>
                </a:lnTo>
                <a:lnTo>
                  <a:pt x="48623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7720D510-5684-450F-8B52-5BF797160F17}"/>
              </a:ext>
            </a:extLst>
          </p:cNvPr>
          <p:cNvSpPr/>
          <p:nvPr/>
        </p:nvSpPr>
        <p:spPr>
          <a:xfrm flipH="1">
            <a:off x="145489" y="1257300"/>
            <a:ext cx="2238501" cy="3649436"/>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534907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6"/>
                                            </p:tgtEl>
                                          </p:cBhvr>
                                          <p:by x="101000" y="101000"/>
                                        </p:animScale>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6"/>
                                            </p:tgtEl>
                                          </p:cBhvr>
                                          <p:by x="101000" y="101000"/>
                                        </p:animScale>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1. Chọn lời giải nghĩa ở cột B phù hợp với mỗi từ ở cột A:</a:t>
            </a:r>
            <a:endParaRPr kumimoji="0" lang="vi-VN" sz="2500" b="1" i="1"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8A408316-E0C5-479B-BB09-FE0235407841}"/>
              </a:ext>
            </a:extLst>
          </p:cNvPr>
          <p:cNvPicPr>
            <a:picLocks noChangeAspect="1"/>
          </p:cNvPicPr>
          <p:nvPr/>
        </p:nvPicPr>
        <p:blipFill>
          <a:blip r:embed="rId3"/>
          <a:stretch>
            <a:fillRect/>
          </a:stretch>
        </p:blipFill>
        <p:spPr>
          <a:xfrm>
            <a:off x="530745" y="1384097"/>
            <a:ext cx="8224613" cy="2456208"/>
          </a:xfrm>
          <a:prstGeom prst="rect">
            <a:avLst/>
          </a:prstGeom>
        </p:spPr>
      </p:pic>
      <p:cxnSp>
        <p:nvCxnSpPr>
          <p:cNvPr id="4" name="Straight Arrow Connector 3">
            <a:extLst>
              <a:ext uri="{FF2B5EF4-FFF2-40B4-BE49-F238E27FC236}">
                <a16:creationId xmlns:a16="http://schemas.microsoft.com/office/drawing/2014/main" id="{753D6D87-53B2-4123-BBEF-314F7B852390}"/>
              </a:ext>
            </a:extLst>
          </p:cNvPr>
          <p:cNvCxnSpPr/>
          <p:nvPr/>
        </p:nvCxnSpPr>
        <p:spPr>
          <a:xfrm>
            <a:off x="2124635" y="1873624"/>
            <a:ext cx="636494" cy="546847"/>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6965CAB-A845-449D-BF0B-56C188628EB9}"/>
              </a:ext>
            </a:extLst>
          </p:cNvPr>
          <p:cNvCxnSpPr>
            <a:cxnSpLocks/>
          </p:cNvCxnSpPr>
          <p:nvPr/>
        </p:nvCxnSpPr>
        <p:spPr>
          <a:xfrm flipV="1">
            <a:off x="2124635" y="1873624"/>
            <a:ext cx="716504" cy="489527"/>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A78E4C-225A-42BB-BE11-05CFB13402B7}"/>
              </a:ext>
            </a:extLst>
          </p:cNvPr>
          <p:cNvCxnSpPr>
            <a:cxnSpLocks/>
          </p:cNvCxnSpPr>
          <p:nvPr/>
        </p:nvCxnSpPr>
        <p:spPr>
          <a:xfrm>
            <a:off x="2124635" y="2909999"/>
            <a:ext cx="716504" cy="568307"/>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577A5F-1E65-45C9-B3AD-942749A1B870}"/>
              </a:ext>
            </a:extLst>
          </p:cNvPr>
          <p:cNvCxnSpPr>
            <a:cxnSpLocks/>
          </p:cNvCxnSpPr>
          <p:nvPr/>
        </p:nvCxnSpPr>
        <p:spPr>
          <a:xfrm flipV="1">
            <a:off x="2147046" y="2816624"/>
            <a:ext cx="614083" cy="636373"/>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2830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926208" y="412115"/>
            <a:ext cx="6093305" cy="954107"/>
          </a:xfrm>
          <a:prstGeom prst="rect">
            <a:avLst/>
          </a:prstGeom>
        </p:spPr>
        <p:txBody>
          <a:bodyPr wrap="square">
            <a:spAutoFit/>
          </a:bodyPr>
          <a:lstStyle/>
          <a:p>
            <a:r>
              <a:rPr lang="vi-VN" sz="2800" b="1" i="1">
                <a:solidFill>
                  <a:schemeClr val="bg1">
                    <a:lumMod val="10000"/>
                  </a:schemeClr>
                </a:solidFill>
                <a:latin typeface="Calibri" panose="020F0502020204030204" pitchFamily="34" charset="0"/>
                <a:cs typeface="Calibri" panose="020F0502020204030204" pitchFamily="34" charset="0"/>
              </a:rPr>
              <a:t>2.</a:t>
            </a:r>
            <a:r>
              <a:rPr lang="en-US" sz="2800" b="1" i="1">
                <a:solidFill>
                  <a:schemeClr val="bg1">
                    <a:lumMod val="10000"/>
                  </a:schemeClr>
                </a:solidFill>
                <a:latin typeface="Calibri" panose="020F0502020204030204" pitchFamily="34" charset="0"/>
                <a:cs typeface="Calibri" panose="020F0502020204030204" pitchFamily="34" charset="0"/>
              </a:rPr>
              <a:t> </a:t>
            </a:r>
            <a:r>
              <a:rPr lang="vi-VN" sz="2800" b="1" i="1">
                <a:solidFill>
                  <a:schemeClr val="bg1">
                    <a:lumMod val="10000"/>
                  </a:schemeClr>
                </a:solidFill>
                <a:latin typeface="Calibri" panose="020F0502020204030204" pitchFamily="34" charset="0"/>
                <a:cs typeface="Calibri" panose="020F0502020204030204" pitchFamily="34" charset="0"/>
              </a:rPr>
              <a:t>Thực hiện yêu cầu:</a:t>
            </a:r>
          </a:p>
          <a:p>
            <a:r>
              <a:rPr lang="vi-VN" sz="2800" b="1">
                <a:solidFill>
                  <a:schemeClr val="bg1">
                    <a:lumMod val="10000"/>
                  </a:schemeClr>
                </a:solidFill>
                <a:latin typeface="Calibri" panose="020F0502020204030204" pitchFamily="34" charset="0"/>
                <a:cs typeface="Calibri" panose="020F0502020204030204" pitchFamily="34" charset="0"/>
              </a:rPr>
              <a:t>a.</a:t>
            </a:r>
            <a:r>
              <a:rPr lang="en-US" sz="2800" b="1">
                <a:solidFill>
                  <a:schemeClr val="bg1">
                    <a:lumMod val="10000"/>
                  </a:schemeClr>
                </a:solidFill>
                <a:latin typeface="Calibri" panose="020F0502020204030204" pitchFamily="34" charset="0"/>
                <a:cs typeface="Calibri" panose="020F0502020204030204" pitchFamily="34" charset="0"/>
              </a:rPr>
              <a:t> </a:t>
            </a:r>
            <a:r>
              <a:rPr lang="vi-VN" sz="2800" b="1">
                <a:solidFill>
                  <a:schemeClr val="bg1">
                    <a:lumMod val="10000"/>
                  </a:schemeClr>
                </a:solidFill>
                <a:latin typeface="Calibri" panose="020F0502020204030204" pitchFamily="34" charset="0"/>
                <a:cs typeface="Calibri" panose="020F0502020204030204" pitchFamily="34" charset="0"/>
              </a:rPr>
              <a:t>Xếp các từ sau vào hai nhóm:</a:t>
            </a:r>
            <a:endParaRPr lang="vi-VN" sz="4800" b="1"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1319F8A-69B3-497A-84A9-3DBC4F67A60B}"/>
              </a:ext>
            </a:extLst>
          </p:cNvPr>
          <p:cNvPicPr>
            <a:picLocks noChangeAspect="1"/>
          </p:cNvPicPr>
          <p:nvPr/>
        </p:nvPicPr>
        <p:blipFill>
          <a:blip r:embed="rId3"/>
          <a:stretch>
            <a:fillRect/>
          </a:stretch>
        </p:blipFill>
        <p:spPr>
          <a:xfrm>
            <a:off x="468197" y="1487064"/>
            <a:ext cx="8332903" cy="2685002"/>
          </a:xfrm>
          <a:prstGeom prst="rect">
            <a:avLst/>
          </a:prstGeom>
        </p:spPr>
      </p:pic>
      <p:sp>
        <p:nvSpPr>
          <p:cNvPr id="20" name="Rectangle 19">
            <a:extLst>
              <a:ext uri="{FF2B5EF4-FFF2-40B4-BE49-F238E27FC236}">
                <a16:creationId xmlns:a16="http://schemas.microsoft.com/office/drawing/2014/main" id="{A570795F-554D-429C-AC6D-51DA88BDBEA0}"/>
              </a:ext>
            </a:extLst>
          </p:cNvPr>
          <p:cNvSpPr/>
          <p:nvPr/>
        </p:nvSpPr>
        <p:spPr>
          <a:xfrm>
            <a:off x="738367" y="4062442"/>
            <a:ext cx="7937436" cy="523220"/>
          </a:xfrm>
          <a:prstGeom prst="rect">
            <a:avLst/>
          </a:prstGeom>
        </p:spPr>
        <p:txBody>
          <a:bodyPr wrap="square">
            <a:spAutoFit/>
          </a:bodyPr>
          <a:lstStyle/>
          <a:p>
            <a:r>
              <a:rPr lang="pt-BR" sz="2800" b="1">
                <a:solidFill>
                  <a:schemeClr val="bg1">
                    <a:lumMod val="10000"/>
                  </a:schemeClr>
                </a:solidFill>
                <a:latin typeface="Calibri" panose="020F0502020204030204" pitchFamily="34" charset="0"/>
                <a:cs typeface="Calibri" panose="020F0502020204030204" pitchFamily="34" charset="0"/>
              </a:rPr>
              <a:t>b. Đặt câu với một từ thuộc mỗi nhóm ở bài tập a.</a:t>
            </a:r>
            <a:endParaRPr lang="vi-VN" sz="4800" b="1" dirty="0">
              <a:solidFill>
                <a:schemeClr val="bg1">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88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cial Skills Subject for Middle School - 6th Grade: How to Treat Your Teachers by Slidesgo">
  <a:themeElements>
    <a:clrScheme name="Simple Light">
      <a:dk1>
        <a:srgbClr val="3C3B66"/>
      </a:dk1>
      <a:lt1>
        <a:srgbClr val="FFFFFF"/>
      </a:lt1>
      <a:dk2>
        <a:srgbClr val="9C61AA"/>
      </a:dk2>
      <a:lt2>
        <a:srgbClr val="FAEDDA"/>
      </a:lt2>
      <a:accent1>
        <a:srgbClr val="FFD9A6"/>
      </a:accent1>
      <a:accent2>
        <a:srgbClr val="E2B779"/>
      </a:accent2>
      <a:accent3>
        <a:srgbClr val="C6813C"/>
      </a:accent3>
      <a:accent4>
        <a:srgbClr val="A34801"/>
      </a:accent4>
      <a:accent5>
        <a:srgbClr val="EA7322"/>
      </a:accent5>
      <a:accent6>
        <a:srgbClr val="DF3434"/>
      </a:accent6>
      <a:hlink>
        <a:srgbClr val="A348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3535</TotalTime>
  <Words>589</Words>
  <Application>Microsoft Office PowerPoint</Application>
  <PresentationFormat>On-screen Show (16:9)</PresentationFormat>
  <Paragraphs>62</Paragraphs>
  <Slides>25</Slides>
  <Notes>2</Notes>
  <HiddenSlides>0</HiddenSlides>
  <MMClips>5</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25</vt:i4>
      </vt:variant>
    </vt:vector>
  </HeadingPairs>
  <TitlesOfParts>
    <vt:vector size="43" baseType="lpstr">
      <vt:lpstr>#9Slide05 Phobia</vt:lpstr>
      <vt:lpstr>Arial</vt:lpstr>
      <vt:lpstr>Arial-ItalicMT</vt:lpstr>
      <vt:lpstr>ArialMT</vt:lpstr>
      <vt:lpstr>Calibri</vt:lpstr>
      <vt:lpstr>Livvic</vt:lpstr>
      <vt:lpstr>Nunito</vt:lpstr>
      <vt:lpstr>Nunito Black</vt:lpstr>
      <vt:lpstr>Patrick Hand SC</vt:lpstr>
      <vt:lpstr>PT Sans</vt:lpstr>
      <vt:lpstr>Roboto Condensed Light</vt:lpstr>
      <vt:lpstr>Rubik</vt:lpstr>
      <vt:lpstr>SVN-ARCO Typography</vt:lpstr>
      <vt:lpstr>SVN-Poky's</vt:lpstr>
      <vt:lpstr>UTM Edwardian</vt:lpstr>
      <vt:lpstr>UVN Banh Mi</vt:lpstr>
      <vt:lpstr>Kawaii Pastel by Slidesgo</vt:lpstr>
      <vt:lpstr>Social Skills Subject for Middle School - 6th Grade: How to Treat Your Teachers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436</cp:revision>
  <dcterms:modified xsi:type="dcterms:W3CDTF">2025-04-20T13:25:21Z</dcterms:modified>
  <cp:category>9Slide.vn</cp:category>
</cp:coreProperties>
</file>