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20"/>
  </p:notesMasterIdLst>
  <p:sldIdLst>
    <p:sldId id="285" r:id="rId2"/>
    <p:sldId id="307" r:id="rId3"/>
    <p:sldId id="306" r:id="rId4"/>
    <p:sldId id="262" r:id="rId5"/>
    <p:sldId id="288" r:id="rId6"/>
    <p:sldId id="291" r:id="rId7"/>
    <p:sldId id="271" r:id="rId8"/>
    <p:sldId id="292" r:id="rId9"/>
    <p:sldId id="309" r:id="rId10"/>
    <p:sldId id="310" r:id="rId11"/>
    <p:sldId id="312" r:id="rId12"/>
    <p:sldId id="313" r:id="rId13"/>
    <p:sldId id="314" r:id="rId14"/>
    <p:sldId id="315" r:id="rId15"/>
    <p:sldId id="316" r:id="rId16"/>
    <p:sldId id="317" r:id="rId17"/>
    <p:sldId id="308" r:id="rId18"/>
    <p:sldId id="304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E9F5"/>
    <a:srgbClr val="FFFF00"/>
    <a:srgbClr val="66FF66"/>
    <a:srgbClr val="F3CD20"/>
    <a:srgbClr val="6DA305"/>
    <a:srgbClr val="EC0940"/>
    <a:srgbClr val="05769E"/>
    <a:srgbClr val="FF6699"/>
    <a:srgbClr val="8C2E99"/>
    <a:srgbClr val="10D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8" autoAdjust="0"/>
    <p:restoredTop sz="93634" autoAdjust="0"/>
  </p:normalViewPr>
  <p:slideViewPr>
    <p:cSldViewPr snapToGrid="0">
      <p:cViewPr varScale="1">
        <p:scale>
          <a:sx n="63" d="100"/>
          <a:sy n="63" d="100"/>
        </p:scale>
        <p:origin x="72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2025/4/19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962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94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721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94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206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932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261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566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107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58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7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16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79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388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389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581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836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56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82A69-6B3E-7192-D7CC-124E5E364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5F5F4-85C7-FA64-CEAF-B7FADD04E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53FDC-E1D3-5FB4-DD6E-660FC8AE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7A70C-116A-432A-D6C6-D1AD3BF3D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3C59C-446F-0B46-3597-57F6044B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2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B771-BC18-0919-BECC-E2008950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1F3FA-62FE-2B5D-CD01-31BD1EEB8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99E43-8603-E2A7-25A3-953AB273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B8F93-6FF1-1737-7B5D-EFFC38A4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CF2BF-F0DE-6208-44AC-9D51342C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6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3A7005-2CB0-087D-4AFF-43319BEA7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1E255-FAA3-63E9-AEE7-4284832AF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A5EE7-3E11-DEDB-D18D-1280E3D1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A475-AD96-C895-2C7E-71F25894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C26DE-EC7C-A9A5-7A93-5DEFC389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C975D-541C-DB3F-1775-D1D3C0BB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32E4C-007E-7D00-A459-CFC778418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C7114-14DF-F03F-F3D6-FA87B88D1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2E619-B402-05F9-BC00-ABBB1609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A4A1E-664D-BD91-5B6C-81F687FC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7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FE7A-6C08-DA13-C805-402518B6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151E6-CFAF-8833-3EFB-9F0AE837F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F8F71-7328-C7B7-61D3-C627D769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B79CF-E4FD-594C-1095-950C9CFC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E6F92-F40B-A42A-321C-313C8BA1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7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6E48D-1CFE-E864-4BC9-C91D2757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EAEC0-7A99-5174-6525-0A7FE85D9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0C36C-110C-701A-A7E0-A42B8872F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472E3-DEFE-C653-700C-E22A18BE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0D94E-2F6B-7C0D-C9F7-33964BA1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D9433-9FB1-D2FB-9894-CCC76F97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3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0AA0-ED5E-704B-1FB8-C41892E62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30C3E-C69A-D71A-DDE2-96F2EA6EE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F7A0F-3879-6401-FE69-DB97C4882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56101-430A-E3DF-04AF-E0B17F112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BFBCD-129D-CCEC-2093-96028A77E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278359-AF84-8B4C-98C6-DA6A0D70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5E15D-3E61-7AF5-6810-730F21A1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97717E-5CFE-EC74-108A-FE481BC0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9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7A3D3-44C0-CD30-7795-F5A30A9D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04A32-50D7-D234-4422-78577DB9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D12DF-C67B-EB8C-D633-7EF415FE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BBA7F-E2ED-1EE4-BBE4-C87694C8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6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A53D50-D368-469C-5A04-C6B5CD9D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161F2-58DD-9DF5-0F0A-6F5B6A86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ED495-C260-42F7-7B2A-12CF2537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C84E7-AAEA-5416-68F4-1BFA96C4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DAE57-388E-2B41-9026-1172B8D73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197D7-FCFF-591D-15F2-C89275434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E5A4B-47A3-EAB6-0C45-3B387DC1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5EEA3-DD0D-8FA3-5B82-BC9F99E7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F1D6A-282E-93AE-9B4A-95D02AB8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9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C923-4729-B29E-1159-034F3663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14BA27-9BC9-BFED-7C79-EA9FE156F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2373A-8B96-D208-A7F6-866899933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B4BE5-7233-2E9F-0E45-88EB0238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2F680-4F1B-B5C2-F158-8ED0D0E4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01873-6175-9714-9D50-7E8D01D31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1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B1F0373-EB00-750F-FAFB-8448F02AA4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7D3A83-41E4-C360-1F0A-4E8FCE8D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98028-6A7B-ECDA-0265-B29F6ABFA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F185-2970-A152-4F47-14FEC34AE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E94FEB-D67D-417F-B9B5-DAC359A3D9D7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62667-1EAE-512C-B102-C0F0638C3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02B7B-27BE-C8A8-26B7-B29FB569F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6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>
            <a:off x="9484318" y="3795"/>
            <a:ext cx="2797387" cy="235423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7880" y="-48984"/>
            <a:ext cx="2949788" cy="31604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BA7CE5-2333-5FB5-1752-A2B16D9DCC9A}"/>
              </a:ext>
            </a:extLst>
          </p:cNvPr>
          <p:cNvSpPr/>
          <p:nvPr/>
        </p:nvSpPr>
        <p:spPr>
          <a:xfrm>
            <a:off x="2032474" y="1331927"/>
            <a:ext cx="7991279" cy="4254780"/>
          </a:xfrm>
          <a:prstGeom prst="roundRect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UTM Edwardian" panose="02040603050506020204" pitchFamily="18" charset="0"/>
              </a:rPr>
              <a:t>Thứ</a:t>
            </a:r>
            <a:r>
              <a:rPr lang="en-US" sz="5400" dirty="0">
                <a:latin typeface="UTM Edwardian" panose="02040603050506020204" pitchFamily="18" charset="0"/>
              </a:rPr>
              <a:t> … </a:t>
            </a:r>
            <a:r>
              <a:rPr lang="en-US" sz="5400" dirty="0" err="1">
                <a:latin typeface="UTM Edwardian" panose="02040603050506020204" pitchFamily="18" charset="0"/>
              </a:rPr>
              <a:t>ngày</a:t>
            </a:r>
            <a:r>
              <a:rPr lang="en-US" sz="5400" dirty="0">
                <a:latin typeface="UTM Edwardian" panose="02040603050506020204" pitchFamily="18" charset="0"/>
              </a:rPr>
              <a:t> … </a:t>
            </a:r>
            <a:r>
              <a:rPr lang="en-US" sz="5400" dirty="0" err="1">
                <a:latin typeface="UTM Edwardian" panose="02040603050506020204" pitchFamily="18" charset="0"/>
              </a:rPr>
              <a:t>tháng</a:t>
            </a:r>
            <a:r>
              <a:rPr lang="en-US" sz="5400" dirty="0">
                <a:latin typeface="UTM Edwardian" panose="02040603050506020204" pitchFamily="18" charset="0"/>
              </a:rPr>
              <a:t> … </a:t>
            </a:r>
            <a:r>
              <a:rPr lang="en-US" sz="5400" dirty="0" err="1">
                <a:latin typeface="UTM Edwardian" panose="02040603050506020204" pitchFamily="18" charset="0"/>
              </a:rPr>
              <a:t>năm</a:t>
            </a:r>
            <a:r>
              <a:rPr lang="en-US" sz="5400" dirty="0">
                <a:latin typeface="UTM Edwardian" panose="02040603050506020204" pitchFamily="18" charset="0"/>
              </a:rPr>
              <a:t> …</a:t>
            </a:r>
          </a:p>
          <a:p>
            <a:pPr algn="ctr"/>
            <a:r>
              <a:rPr lang="en-US" sz="5400" dirty="0" err="1">
                <a:latin typeface="UTM Edwardian" panose="02040603050506020204" pitchFamily="18" charset="0"/>
              </a:rPr>
              <a:t>Toán</a:t>
            </a:r>
            <a:r>
              <a:rPr lang="en-US" sz="5400" dirty="0">
                <a:latin typeface="UTM Edwardian" panose="02040603050506020204" pitchFamily="18" charset="0"/>
              </a:rPr>
              <a:t> </a:t>
            </a:r>
          </a:p>
          <a:p>
            <a:pPr algn="ctr"/>
            <a:r>
              <a:rPr lang="en-US" sz="8000" dirty="0" err="1">
                <a:solidFill>
                  <a:srgbClr val="00B0F0"/>
                </a:solidFill>
                <a:latin typeface="UTM Edwardian" panose="02040603050506020204" pitchFamily="18" charset="0"/>
              </a:rPr>
              <a:t>Em</a:t>
            </a:r>
            <a:r>
              <a:rPr lang="en-US" sz="8000" dirty="0">
                <a:solidFill>
                  <a:srgbClr val="00B0F0"/>
                </a:solidFill>
                <a:latin typeface="UTM Edwardian" panose="02040603050506020204" pitchFamily="18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latin typeface="UTM Edwardian" panose="02040603050506020204" pitchFamily="18" charset="0"/>
              </a:rPr>
              <a:t>làm</a:t>
            </a:r>
            <a:r>
              <a:rPr lang="en-US" sz="8000" dirty="0">
                <a:solidFill>
                  <a:srgbClr val="00B0F0"/>
                </a:solidFill>
                <a:latin typeface="UTM Edwardian" panose="02040603050506020204" pitchFamily="18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latin typeface="UTM Edwardian" panose="02040603050506020204" pitchFamily="18" charset="0"/>
              </a:rPr>
              <a:t>được</a:t>
            </a:r>
            <a:r>
              <a:rPr lang="en-US" sz="8000" dirty="0">
                <a:solidFill>
                  <a:srgbClr val="00B0F0"/>
                </a:solidFill>
                <a:latin typeface="UTM Edwardian" panose="02040603050506020204" pitchFamily="18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latin typeface="UTM Edwardian" panose="02040603050506020204" pitchFamily="18" charset="0"/>
              </a:rPr>
              <a:t>những</a:t>
            </a:r>
            <a:r>
              <a:rPr lang="en-US" sz="8000" dirty="0">
                <a:solidFill>
                  <a:srgbClr val="00B0F0"/>
                </a:solidFill>
                <a:latin typeface="UTM Edwardian" panose="02040603050506020204" pitchFamily="18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latin typeface="UTM Edwardian" panose="02040603050506020204" pitchFamily="18" charset="0"/>
              </a:rPr>
              <a:t>gì</a:t>
            </a:r>
            <a:r>
              <a:rPr lang="en-US" sz="8000" dirty="0">
                <a:solidFill>
                  <a:srgbClr val="00B0F0"/>
                </a:solidFill>
                <a:latin typeface="UTM Edwardian" panose="02040603050506020204" pitchFamily="18" charset="0"/>
              </a:rPr>
              <a:t>?</a:t>
            </a:r>
          </a:p>
          <a:p>
            <a:pPr algn="ctr"/>
            <a:r>
              <a:rPr lang="en-US" sz="4000">
                <a:solidFill>
                  <a:srgbClr val="FF0000"/>
                </a:solidFill>
                <a:latin typeface="UTM Duepuntozero" panose="02040603050506020204" pitchFamily="18" charset="0"/>
                <a:cs typeface="Calibri" panose="020F0502020204030204" pitchFamily="34" charset="0"/>
              </a:rPr>
              <a:t>(Tiết 1)</a:t>
            </a:r>
            <a:endParaRPr lang="en-US" sz="4000" dirty="0">
              <a:solidFill>
                <a:srgbClr val="FF0000"/>
              </a:solidFill>
              <a:latin typeface="UTM Duepuntozero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695A7B7-D8C6-44A7-A155-0816385DB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5288" y="4070224"/>
            <a:ext cx="2412103" cy="24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:a16="http://schemas.microsoft.com/office/drawing/2014/main" id="{0C327ADD-23D6-8F17-943B-D42646F88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05766" y="89544"/>
            <a:ext cx="1152863" cy="11559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4DBE9F-8E9A-6770-4E0D-A95D177D5FB3}"/>
              </a:ext>
            </a:extLst>
          </p:cNvPr>
          <p:cNvSpPr/>
          <p:nvPr/>
        </p:nvSpPr>
        <p:spPr>
          <a:xfrm>
            <a:off x="475170" y="1047750"/>
            <a:ext cx="11050080" cy="55972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42D6CB-9C73-5897-F026-95E9F9E42D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2" y="2904724"/>
            <a:ext cx="10774636" cy="20810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32CD16F-C39A-F936-97AE-29AA2A4F2751}"/>
              </a:ext>
            </a:extLst>
          </p:cNvPr>
          <p:cNvSpPr/>
          <p:nvPr/>
        </p:nvSpPr>
        <p:spPr>
          <a:xfrm>
            <a:off x="993708" y="1381324"/>
            <a:ext cx="928151" cy="8917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05D38-F5F5-F861-555A-571615F2EEFB}"/>
              </a:ext>
            </a:extLst>
          </p:cNvPr>
          <p:cNvSpPr txBox="1"/>
          <p:nvPr/>
        </p:nvSpPr>
        <p:spPr>
          <a:xfrm>
            <a:off x="2074289" y="1536839"/>
            <a:ext cx="2361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 đo?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280443-2347-684A-D854-AA0592EE05A5}"/>
              </a:ext>
            </a:extLst>
          </p:cNvPr>
          <p:cNvSpPr txBox="1"/>
          <p:nvPr/>
        </p:nvSpPr>
        <p:spPr>
          <a:xfrm>
            <a:off x="3314700" y="4308586"/>
            <a:ext cx="20002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2,25 giờ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20DC0-1FFB-46CD-378B-A78CF66F7F83}"/>
              </a:ext>
            </a:extLst>
          </p:cNvPr>
          <p:cNvSpPr txBox="1"/>
          <p:nvPr/>
        </p:nvSpPr>
        <p:spPr>
          <a:xfrm>
            <a:off x="6115050" y="3603033"/>
            <a:ext cx="200025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2,5 giây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FC20F4-E7DB-887C-8550-80583A9C6AAC}"/>
              </a:ext>
            </a:extLst>
          </p:cNvPr>
          <p:cNvSpPr txBox="1"/>
          <p:nvPr/>
        </p:nvSpPr>
        <p:spPr>
          <a:xfrm>
            <a:off x="9146968" y="2908675"/>
            <a:ext cx="15855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60 km</a:t>
            </a:r>
          </a:p>
        </p:txBody>
      </p:sp>
    </p:spTree>
    <p:extLst>
      <p:ext uri="{BB962C8B-B14F-4D97-AF65-F5344CB8AC3E}">
        <p14:creationId xmlns:p14="http://schemas.microsoft.com/office/powerpoint/2010/main" val="716233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:a16="http://schemas.microsoft.com/office/drawing/2014/main" id="{0C327ADD-23D6-8F17-943B-D42646F88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05766" y="89544"/>
            <a:ext cx="1152863" cy="11559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4DBE9F-8E9A-6770-4E0D-A95D177D5FB3}"/>
              </a:ext>
            </a:extLst>
          </p:cNvPr>
          <p:cNvSpPr/>
          <p:nvPr/>
        </p:nvSpPr>
        <p:spPr>
          <a:xfrm>
            <a:off x="533371" y="521686"/>
            <a:ext cx="11050080" cy="55972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32CD16F-C39A-F936-97AE-29AA2A4F2751}"/>
              </a:ext>
            </a:extLst>
          </p:cNvPr>
          <p:cNvSpPr/>
          <p:nvPr/>
        </p:nvSpPr>
        <p:spPr>
          <a:xfrm>
            <a:off x="371161" y="293166"/>
            <a:ext cx="928151" cy="8917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05D38-F5F5-F861-555A-571615F2EEFB}"/>
              </a:ext>
            </a:extLst>
          </p:cNvPr>
          <p:cNvSpPr txBox="1"/>
          <p:nvPr/>
        </p:nvSpPr>
        <p:spPr>
          <a:xfrm>
            <a:off x="1533998" y="739054"/>
            <a:ext cx="91240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Một con ngựa chạy với vận tốc 45 km/giờ và về đích sau</a:t>
            </a:r>
            <a:r>
              <a:rPr lang="en-US" sz="4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phút. Hỏi quãng đường đua đó dài bao nhiêu ki-lô-mét?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Hình ảnh Ngựa Trên đường đua Một Cảnh đua Xe Bị Cô Lập Trên Một PNG ,  Không, Cá Cược, Vịnh PNG trong suốt và Vector để tải xuống miễn phí">
            <a:extLst>
              <a:ext uri="{FF2B5EF4-FFF2-40B4-BE49-F238E27FC236}">
                <a16:creationId xmlns:a16="http://schemas.microsoft.com/office/drawing/2014/main" id="{975E6064-00AC-322B-171F-2C300A67D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569" y="2075986"/>
            <a:ext cx="4686200" cy="42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4B6BB5-5C3A-2239-C300-B90FB9A1DBC6}"/>
              </a:ext>
            </a:extLst>
          </p:cNvPr>
          <p:cNvCxnSpPr/>
          <p:nvPr/>
        </p:nvCxnSpPr>
        <p:spPr>
          <a:xfrm>
            <a:off x="6591300" y="1359789"/>
            <a:ext cx="39144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511D7B-A35F-4E9B-12A6-9426116A72FE}"/>
              </a:ext>
            </a:extLst>
          </p:cNvPr>
          <p:cNvCxnSpPr>
            <a:cxnSpLocks/>
          </p:cNvCxnSpPr>
          <p:nvPr/>
        </p:nvCxnSpPr>
        <p:spPr>
          <a:xfrm>
            <a:off x="4725303" y="1930825"/>
            <a:ext cx="18659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FCBD3A-76CA-4D55-1395-69A9DF1ABB13}"/>
              </a:ext>
            </a:extLst>
          </p:cNvPr>
          <p:cNvCxnSpPr>
            <a:cxnSpLocks/>
          </p:cNvCxnSpPr>
          <p:nvPr/>
        </p:nvCxnSpPr>
        <p:spPr>
          <a:xfrm>
            <a:off x="7049403" y="1930825"/>
            <a:ext cx="31423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270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:a16="http://schemas.microsoft.com/office/drawing/2014/main" id="{0C327ADD-23D6-8F17-943B-D42646F88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05766" y="89544"/>
            <a:ext cx="1152863" cy="11559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4DBE9F-8E9A-6770-4E0D-A95D177D5FB3}"/>
              </a:ext>
            </a:extLst>
          </p:cNvPr>
          <p:cNvSpPr/>
          <p:nvPr/>
        </p:nvSpPr>
        <p:spPr>
          <a:xfrm>
            <a:off x="533371" y="293166"/>
            <a:ext cx="11050080" cy="607266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32CD16F-C39A-F936-97AE-29AA2A4F2751}"/>
              </a:ext>
            </a:extLst>
          </p:cNvPr>
          <p:cNvSpPr/>
          <p:nvPr/>
        </p:nvSpPr>
        <p:spPr>
          <a:xfrm>
            <a:off x="371161" y="293166"/>
            <a:ext cx="928151" cy="8917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05D38-F5F5-F861-555A-571615F2EEFB}"/>
              </a:ext>
            </a:extLst>
          </p:cNvPr>
          <p:cNvSpPr txBox="1"/>
          <p:nvPr/>
        </p:nvSpPr>
        <p:spPr>
          <a:xfrm>
            <a:off x="1533998" y="492170"/>
            <a:ext cx="91240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Một con ngựa chạy với vận tốc 45 km/giờ và về đích sau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phút. Hỏi quãng đường đua đó dài bao nhiêu ki-lô-mét?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Hình ảnh Ngựa Trên đường đua Một Cảnh đua Xe Bị Cô Lập Trên Một PNG ,  Không, Cá Cược, Vịnh PNG trong suốt và Vector để tải xuống miễn phí">
            <a:extLst>
              <a:ext uri="{FF2B5EF4-FFF2-40B4-BE49-F238E27FC236}">
                <a16:creationId xmlns:a16="http://schemas.microsoft.com/office/drawing/2014/main" id="{975E6064-00AC-322B-171F-2C300A67D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526" y="2075986"/>
            <a:ext cx="4686200" cy="42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4B6BB5-5C3A-2239-C300-B90FB9A1DBC6}"/>
              </a:ext>
            </a:extLst>
          </p:cNvPr>
          <p:cNvCxnSpPr/>
          <p:nvPr/>
        </p:nvCxnSpPr>
        <p:spPr>
          <a:xfrm>
            <a:off x="6591300" y="1112905"/>
            <a:ext cx="39144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511D7B-A35F-4E9B-12A6-9426116A72FE}"/>
              </a:ext>
            </a:extLst>
          </p:cNvPr>
          <p:cNvCxnSpPr>
            <a:cxnSpLocks/>
          </p:cNvCxnSpPr>
          <p:nvPr/>
        </p:nvCxnSpPr>
        <p:spPr>
          <a:xfrm>
            <a:off x="4725303" y="1683941"/>
            <a:ext cx="18659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FCBD3A-76CA-4D55-1395-69A9DF1ABB13}"/>
              </a:ext>
            </a:extLst>
          </p:cNvPr>
          <p:cNvCxnSpPr>
            <a:cxnSpLocks/>
          </p:cNvCxnSpPr>
          <p:nvPr/>
        </p:nvCxnSpPr>
        <p:spPr>
          <a:xfrm>
            <a:off x="7049403" y="1683941"/>
            <a:ext cx="31423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CAE7BC-B0EA-66BB-5964-849891E31A3B}"/>
                  </a:ext>
                </a:extLst>
              </p:cNvPr>
              <p:cNvSpPr txBox="1"/>
              <p:nvPr/>
            </p:nvSpPr>
            <p:spPr>
              <a:xfrm>
                <a:off x="-269988" y="2401646"/>
                <a:ext cx="9124003" cy="3717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vi-VN" sz="4000" b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 giải</a:t>
                </a:r>
              </a:p>
              <a:p>
                <a:pPr lvl="0" algn="ctr"/>
                <a:r>
                  <a:rPr lang="vi-VN" sz="4000" b="1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Đổi 20 phút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4000" b="1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giờ</a:t>
                </a:r>
              </a:p>
              <a:p>
                <a:pPr lvl="0" algn="ctr"/>
                <a:r>
                  <a:rPr lang="vi-VN" sz="4000" b="1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Quãng đường đua đó dài:</a:t>
                </a:r>
              </a:p>
              <a:p>
                <a:pPr lvl="0" algn="ctr"/>
                <a:r>
                  <a:rPr lang="vi-VN" sz="4000" b="1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45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000" b="1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15 (km)</a:t>
                </a:r>
              </a:p>
              <a:p>
                <a:pPr lvl="0" algn="ctr"/>
                <a:r>
                  <a:rPr lang="en-US" sz="4000" b="1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				</a:t>
                </a:r>
                <a:r>
                  <a:rPr lang="vi-VN" sz="4000" b="1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Đáp số: 15 km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CAE7BC-B0EA-66BB-5964-849891E31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988" y="2401646"/>
                <a:ext cx="9124003" cy="3717300"/>
              </a:xfrm>
              <a:prstGeom prst="rect">
                <a:avLst/>
              </a:prstGeom>
              <a:blipFill>
                <a:blip r:embed="rId6"/>
                <a:stretch>
                  <a:fillRect t="-2951" b="-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451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:a16="http://schemas.microsoft.com/office/drawing/2014/main" id="{0C327ADD-23D6-8F17-943B-D42646F88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05766" y="89544"/>
            <a:ext cx="1152863" cy="11559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4DBE9F-8E9A-6770-4E0D-A95D177D5FB3}"/>
              </a:ext>
            </a:extLst>
          </p:cNvPr>
          <p:cNvSpPr/>
          <p:nvPr/>
        </p:nvSpPr>
        <p:spPr>
          <a:xfrm>
            <a:off x="533371" y="521686"/>
            <a:ext cx="11050080" cy="55972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32CD16F-C39A-F936-97AE-29AA2A4F2751}"/>
              </a:ext>
            </a:extLst>
          </p:cNvPr>
          <p:cNvSpPr/>
          <p:nvPr/>
        </p:nvSpPr>
        <p:spPr>
          <a:xfrm>
            <a:off x="371161" y="293166"/>
            <a:ext cx="928151" cy="8917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05D38-F5F5-F861-555A-571615F2EEFB}"/>
              </a:ext>
            </a:extLst>
          </p:cNvPr>
          <p:cNvSpPr txBox="1"/>
          <p:nvPr/>
        </p:nvSpPr>
        <p:spPr>
          <a:xfrm>
            <a:off x="1533998" y="739054"/>
            <a:ext cx="9438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Một con chim bồ câu bay quãng đường dài 48 km trong 24 phút.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Hỏi vận tốc của con chim đó là bao nhiêu ki-lô-mét trên giờ?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4B6BB5-5C3A-2239-C300-B90FB9A1DBC6}"/>
              </a:ext>
            </a:extLst>
          </p:cNvPr>
          <p:cNvCxnSpPr>
            <a:cxnSpLocks/>
          </p:cNvCxnSpPr>
          <p:nvPr/>
        </p:nvCxnSpPr>
        <p:spPr>
          <a:xfrm>
            <a:off x="7058334" y="1378839"/>
            <a:ext cx="36287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511D7B-A35F-4E9B-12A6-9426116A72FE}"/>
              </a:ext>
            </a:extLst>
          </p:cNvPr>
          <p:cNvCxnSpPr>
            <a:cxnSpLocks/>
          </p:cNvCxnSpPr>
          <p:nvPr/>
        </p:nvCxnSpPr>
        <p:spPr>
          <a:xfrm>
            <a:off x="1677303" y="1937600"/>
            <a:ext cx="12944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FCBD3A-76CA-4D55-1395-69A9DF1ABB13}"/>
              </a:ext>
            </a:extLst>
          </p:cNvPr>
          <p:cNvCxnSpPr>
            <a:cxnSpLocks/>
          </p:cNvCxnSpPr>
          <p:nvPr/>
        </p:nvCxnSpPr>
        <p:spPr>
          <a:xfrm>
            <a:off x="4058553" y="1937600"/>
            <a:ext cx="17897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him Bồ Câu Trắng Bay Tự Do Trong Không Khí | Công cụ đồ họa PSD Tải xuống  miễn phí - Pikbest">
            <a:extLst>
              <a:ext uri="{FF2B5EF4-FFF2-40B4-BE49-F238E27FC236}">
                <a16:creationId xmlns:a16="http://schemas.microsoft.com/office/drawing/2014/main" id="{A07135CD-D403-4ADE-56C8-710755FD0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04" y="2214292"/>
            <a:ext cx="4788789" cy="478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078018-7012-AE8C-A080-CF113276D4A9}"/>
              </a:ext>
            </a:extLst>
          </p:cNvPr>
          <p:cNvCxnSpPr>
            <a:cxnSpLocks/>
          </p:cNvCxnSpPr>
          <p:nvPr/>
        </p:nvCxnSpPr>
        <p:spPr>
          <a:xfrm>
            <a:off x="6857996" y="1951150"/>
            <a:ext cx="17897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774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:a16="http://schemas.microsoft.com/office/drawing/2014/main" id="{0C327ADD-23D6-8F17-943B-D42646F88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05766" y="89544"/>
            <a:ext cx="1152863" cy="11559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4DBE9F-8E9A-6770-4E0D-A95D177D5FB3}"/>
              </a:ext>
            </a:extLst>
          </p:cNvPr>
          <p:cNvSpPr/>
          <p:nvPr/>
        </p:nvSpPr>
        <p:spPr>
          <a:xfrm>
            <a:off x="533371" y="521686"/>
            <a:ext cx="11050080" cy="55972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32CD16F-C39A-F936-97AE-29AA2A4F2751}"/>
              </a:ext>
            </a:extLst>
          </p:cNvPr>
          <p:cNvSpPr/>
          <p:nvPr/>
        </p:nvSpPr>
        <p:spPr>
          <a:xfrm>
            <a:off x="371161" y="293166"/>
            <a:ext cx="928151" cy="8917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05D38-F5F5-F861-555A-571615F2EEFB}"/>
              </a:ext>
            </a:extLst>
          </p:cNvPr>
          <p:cNvSpPr txBox="1"/>
          <p:nvPr/>
        </p:nvSpPr>
        <p:spPr>
          <a:xfrm>
            <a:off x="1533998" y="739054"/>
            <a:ext cx="9438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Một con chim bồ câu bay quãng đường dài 48 km trong 24 phút.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Hỏi vận tốc của con chim đó là bao nhiêu ki-lô-mét trên giờ?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4B6BB5-5C3A-2239-C300-B90FB9A1DBC6}"/>
              </a:ext>
            </a:extLst>
          </p:cNvPr>
          <p:cNvCxnSpPr>
            <a:cxnSpLocks/>
          </p:cNvCxnSpPr>
          <p:nvPr/>
        </p:nvCxnSpPr>
        <p:spPr>
          <a:xfrm>
            <a:off x="7058334" y="1378839"/>
            <a:ext cx="36287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511D7B-A35F-4E9B-12A6-9426116A72FE}"/>
              </a:ext>
            </a:extLst>
          </p:cNvPr>
          <p:cNvCxnSpPr>
            <a:cxnSpLocks/>
          </p:cNvCxnSpPr>
          <p:nvPr/>
        </p:nvCxnSpPr>
        <p:spPr>
          <a:xfrm>
            <a:off x="1677303" y="1937600"/>
            <a:ext cx="12944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FCBD3A-76CA-4D55-1395-69A9DF1ABB13}"/>
              </a:ext>
            </a:extLst>
          </p:cNvPr>
          <p:cNvCxnSpPr>
            <a:cxnSpLocks/>
          </p:cNvCxnSpPr>
          <p:nvPr/>
        </p:nvCxnSpPr>
        <p:spPr>
          <a:xfrm>
            <a:off x="4058553" y="1937600"/>
            <a:ext cx="17897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him Bồ Câu Trắng Bay Tự Do Trong Không Khí | Công cụ đồ họa PSD Tải xuống  miễn phí - Pikbest">
            <a:extLst>
              <a:ext uri="{FF2B5EF4-FFF2-40B4-BE49-F238E27FC236}">
                <a16:creationId xmlns:a16="http://schemas.microsoft.com/office/drawing/2014/main" id="{A07135CD-D403-4ADE-56C8-710755FD0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48" y="1951149"/>
            <a:ext cx="4788789" cy="478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078018-7012-AE8C-A080-CF113276D4A9}"/>
              </a:ext>
            </a:extLst>
          </p:cNvPr>
          <p:cNvCxnSpPr>
            <a:cxnSpLocks/>
          </p:cNvCxnSpPr>
          <p:nvPr/>
        </p:nvCxnSpPr>
        <p:spPr>
          <a:xfrm>
            <a:off x="6857996" y="1951150"/>
            <a:ext cx="17897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5C1C191-F858-BB74-3543-EE80833EEC2F}"/>
              </a:ext>
            </a:extLst>
          </p:cNvPr>
          <p:cNvSpPr txBox="1"/>
          <p:nvPr/>
        </p:nvSpPr>
        <p:spPr>
          <a:xfrm>
            <a:off x="-293780" y="2594905"/>
            <a:ext cx="94388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 giải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Đổi 24 phút = 0,4 giờ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Vận tốc của con chim đó là: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 : 0,4 = 120 (km/giờ)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 số: 120 km/giờ</a:t>
            </a:r>
          </a:p>
        </p:txBody>
      </p:sp>
    </p:spTree>
    <p:extLst>
      <p:ext uri="{BB962C8B-B14F-4D97-AF65-F5344CB8AC3E}">
        <p14:creationId xmlns:p14="http://schemas.microsoft.com/office/powerpoint/2010/main" val="3365904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:a16="http://schemas.microsoft.com/office/drawing/2014/main" id="{0C327ADD-23D6-8F17-943B-D42646F88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05766" y="89544"/>
            <a:ext cx="1152863" cy="11559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4DBE9F-8E9A-6770-4E0D-A95D177D5FB3}"/>
              </a:ext>
            </a:extLst>
          </p:cNvPr>
          <p:cNvSpPr/>
          <p:nvPr/>
        </p:nvSpPr>
        <p:spPr>
          <a:xfrm>
            <a:off x="533371" y="521686"/>
            <a:ext cx="11050080" cy="55972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32CD16F-C39A-F936-97AE-29AA2A4F2751}"/>
              </a:ext>
            </a:extLst>
          </p:cNvPr>
          <p:cNvSpPr/>
          <p:nvPr/>
        </p:nvSpPr>
        <p:spPr>
          <a:xfrm>
            <a:off x="371161" y="293166"/>
            <a:ext cx="928151" cy="8917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05D38-F5F5-F861-555A-571615F2EEFB}"/>
              </a:ext>
            </a:extLst>
          </p:cNvPr>
          <p:cNvSpPr txBox="1"/>
          <p:nvPr/>
        </p:nvSpPr>
        <p:spPr>
          <a:xfrm>
            <a:off x="1533998" y="739054"/>
            <a:ext cx="9915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Tính thời gian một quả bóng bay với vận tốc 25 m/giây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 quãng đường dài 22,5 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4B6BB5-5C3A-2239-C300-B90FB9A1DBC6}"/>
              </a:ext>
            </a:extLst>
          </p:cNvPr>
          <p:cNvCxnSpPr>
            <a:cxnSpLocks/>
          </p:cNvCxnSpPr>
          <p:nvPr/>
        </p:nvCxnSpPr>
        <p:spPr>
          <a:xfrm flipV="1">
            <a:off x="9315450" y="1373339"/>
            <a:ext cx="1543050" cy="5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511D7B-A35F-4E9B-12A6-9426116A72FE}"/>
              </a:ext>
            </a:extLst>
          </p:cNvPr>
          <p:cNvCxnSpPr>
            <a:cxnSpLocks/>
          </p:cNvCxnSpPr>
          <p:nvPr/>
        </p:nvCxnSpPr>
        <p:spPr>
          <a:xfrm>
            <a:off x="1677303" y="1937600"/>
            <a:ext cx="2189847" cy="135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FCBD3A-76CA-4D55-1395-69A9DF1ABB13}"/>
              </a:ext>
            </a:extLst>
          </p:cNvPr>
          <p:cNvCxnSpPr>
            <a:cxnSpLocks/>
          </p:cNvCxnSpPr>
          <p:nvPr/>
        </p:nvCxnSpPr>
        <p:spPr>
          <a:xfrm>
            <a:off x="2629803" y="1373339"/>
            <a:ext cx="17897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078018-7012-AE8C-A080-CF113276D4A9}"/>
              </a:ext>
            </a:extLst>
          </p:cNvPr>
          <p:cNvCxnSpPr>
            <a:cxnSpLocks/>
          </p:cNvCxnSpPr>
          <p:nvPr/>
        </p:nvCxnSpPr>
        <p:spPr>
          <a:xfrm flipV="1">
            <a:off x="4867777" y="1937600"/>
            <a:ext cx="5495423" cy="8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Tách nền Cậu bé chơi tennis - Free.Vector6.com">
            <a:extLst>
              <a:ext uri="{FF2B5EF4-FFF2-40B4-BE49-F238E27FC236}">
                <a16:creationId xmlns:a16="http://schemas.microsoft.com/office/drawing/2014/main" id="{2D972BD8-3158-5FCD-4CF4-734E1728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66" b="92761" l="9910" r="89910">
                        <a14:foregroundMark x1="37297" y1="8847" x2="39459" y2="11662"/>
                        <a14:foregroundMark x1="39099" y1="6702" x2="39099" y2="6702"/>
                        <a14:foregroundMark x1="38739" y1="6434" x2="38739" y2="6434"/>
                        <a14:foregroundMark x1="49189" y1="83646" x2="50450" y2="89946"/>
                        <a14:foregroundMark x1="45586" y1="88338" x2="45225" y2="92761"/>
                        <a14:foregroundMark x1="42162" y1="91689" x2="45225" y2="91689"/>
                        <a14:foregroundMark x1="61622" y1="31099" x2="61622" y2="31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98" y="2247213"/>
            <a:ext cx="3501204" cy="470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222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:a16="http://schemas.microsoft.com/office/drawing/2014/main" id="{0C327ADD-23D6-8F17-943B-D42646F88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05766" y="89544"/>
            <a:ext cx="1152863" cy="11559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4DBE9F-8E9A-6770-4E0D-A95D177D5FB3}"/>
              </a:ext>
            </a:extLst>
          </p:cNvPr>
          <p:cNvSpPr/>
          <p:nvPr/>
        </p:nvSpPr>
        <p:spPr>
          <a:xfrm>
            <a:off x="533371" y="521686"/>
            <a:ext cx="11050080" cy="55972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32CD16F-C39A-F936-97AE-29AA2A4F2751}"/>
              </a:ext>
            </a:extLst>
          </p:cNvPr>
          <p:cNvSpPr/>
          <p:nvPr/>
        </p:nvSpPr>
        <p:spPr>
          <a:xfrm>
            <a:off x="371161" y="293166"/>
            <a:ext cx="928151" cy="8917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05D38-F5F5-F861-555A-571615F2EEFB}"/>
              </a:ext>
            </a:extLst>
          </p:cNvPr>
          <p:cNvSpPr txBox="1"/>
          <p:nvPr/>
        </p:nvSpPr>
        <p:spPr>
          <a:xfrm>
            <a:off x="1533998" y="739054"/>
            <a:ext cx="9915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Tính thời gian một quả bóng bay với vận tốc 25 m/giây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 quãng đường dài 22,5 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4B6BB5-5C3A-2239-C300-B90FB9A1DBC6}"/>
              </a:ext>
            </a:extLst>
          </p:cNvPr>
          <p:cNvCxnSpPr>
            <a:cxnSpLocks/>
          </p:cNvCxnSpPr>
          <p:nvPr/>
        </p:nvCxnSpPr>
        <p:spPr>
          <a:xfrm flipV="1">
            <a:off x="9315450" y="1373339"/>
            <a:ext cx="1543050" cy="5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511D7B-A35F-4E9B-12A6-9426116A72FE}"/>
              </a:ext>
            </a:extLst>
          </p:cNvPr>
          <p:cNvCxnSpPr>
            <a:cxnSpLocks/>
          </p:cNvCxnSpPr>
          <p:nvPr/>
        </p:nvCxnSpPr>
        <p:spPr>
          <a:xfrm>
            <a:off x="1677303" y="1937600"/>
            <a:ext cx="2189847" cy="135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FCBD3A-76CA-4D55-1395-69A9DF1ABB13}"/>
              </a:ext>
            </a:extLst>
          </p:cNvPr>
          <p:cNvCxnSpPr>
            <a:cxnSpLocks/>
          </p:cNvCxnSpPr>
          <p:nvPr/>
        </p:nvCxnSpPr>
        <p:spPr>
          <a:xfrm>
            <a:off x="2629803" y="1373339"/>
            <a:ext cx="17897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078018-7012-AE8C-A080-CF113276D4A9}"/>
              </a:ext>
            </a:extLst>
          </p:cNvPr>
          <p:cNvCxnSpPr>
            <a:cxnSpLocks/>
          </p:cNvCxnSpPr>
          <p:nvPr/>
        </p:nvCxnSpPr>
        <p:spPr>
          <a:xfrm flipV="1">
            <a:off x="4867777" y="1937600"/>
            <a:ext cx="5495423" cy="8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Tách nền Cậu bé chơi tennis - Free.Vector6.com">
            <a:extLst>
              <a:ext uri="{FF2B5EF4-FFF2-40B4-BE49-F238E27FC236}">
                <a16:creationId xmlns:a16="http://schemas.microsoft.com/office/drawing/2014/main" id="{2D972BD8-3158-5FCD-4CF4-734E1728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66" b="92761" l="9910" r="89910">
                        <a14:foregroundMark x1="37297" y1="8847" x2="39459" y2="11662"/>
                        <a14:foregroundMark x1="39099" y1="6702" x2="39099" y2="6702"/>
                        <a14:foregroundMark x1="38739" y1="6434" x2="38739" y2="6434"/>
                        <a14:foregroundMark x1="49189" y1="83646" x2="50450" y2="89946"/>
                        <a14:foregroundMark x1="45586" y1="88338" x2="45225" y2="92761"/>
                        <a14:foregroundMark x1="42162" y1="91689" x2="45225" y2="91689"/>
                        <a14:foregroundMark x1="61622" y1="31099" x2="61622" y2="31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25" y="2062493"/>
            <a:ext cx="3501204" cy="470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814B0-9E13-2273-D977-FD78F6E149A3}"/>
              </a:ext>
            </a:extLst>
          </p:cNvPr>
          <p:cNvSpPr txBox="1"/>
          <p:nvPr/>
        </p:nvSpPr>
        <p:spPr>
          <a:xfrm>
            <a:off x="0" y="2593883"/>
            <a:ext cx="99150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 giải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Thời gian của quả bóng bay là: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22,5 : 25 = 0,9 (giây)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 số: 0,9 giây</a:t>
            </a:r>
          </a:p>
        </p:txBody>
      </p:sp>
    </p:spTree>
    <p:extLst>
      <p:ext uri="{BB962C8B-B14F-4D97-AF65-F5344CB8AC3E}">
        <p14:creationId xmlns:p14="http://schemas.microsoft.com/office/powerpoint/2010/main" val="1601474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6DD95EA-82D8-549F-AEE7-5374A685D5BB}"/>
              </a:ext>
            </a:extLst>
          </p:cNvPr>
          <p:cNvSpPr/>
          <p:nvPr/>
        </p:nvSpPr>
        <p:spPr>
          <a:xfrm>
            <a:off x="259779" y="506498"/>
            <a:ext cx="11716322" cy="5919702"/>
          </a:xfrm>
          <a:prstGeom prst="roundRect">
            <a:avLst>
              <a:gd name="adj" fmla="val 91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6ADF9-5F43-89A8-D9CE-8FBBA2C22839}"/>
              </a:ext>
            </a:extLst>
          </p:cNvPr>
          <p:cNvSpPr txBox="1"/>
          <p:nvPr/>
        </p:nvSpPr>
        <p:spPr>
          <a:xfrm>
            <a:off x="3493744" y="750763"/>
            <a:ext cx="5199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DẶN DÒ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7D00CB-3961-AAF5-939F-582B2CE1FB91}"/>
              </a:ext>
            </a:extLst>
          </p:cNvPr>
          <p:cNvSpPr txBox="1"/>
          <p:nvPr/>
        </p:nvSpPr>
        <p:spPr>
          <a:xfrm>
            <a:off x="1863364" y="2148120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0C2950-A869-B422-F32F-A5E0C45DF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2065469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CB7002-0334-B41F-D8F3-7C7AE5F99C6C}"/>
              </a:ext>
            </a:extLst>
          </p:cNvPr>
          <p:cNvSpPr txBox="1"/>
          <p:nvPr/>
        </p:nvSpPr>
        <p:spPr>
          <a:xfrm>
            <a:off x="1863364" y="312913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B4E2B1-CDBA-B85E-66D8-3D20247EA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3046481"/>
            <a:ext cx="919996" cy="9199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563ACA-DD99-6650-568C-E0807217422F}"/>
              </a:ext>
            </a:extLst>
          </p:cNvPr>
          <p:cNvSpPr txBox="1"/>
          <p:nvPr/>
        </p:nvSpPr>
        <p:spPr>
          <a:xfrm>
            <a:off x="1863364" y="411014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5556DD-D54F-7CDC-E649-B3F2DF697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4027493"/>
            <a:ext cx="919996" cy="9199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D6F2BDC-06E8-B2AF-6E42-711AFE213679}"/>
              </a:ext>
            </a:extLst>
          </p:cNvPr>
          <p:cNvSpPr txBox="1"/>
          <p:nvPr/>
        </p:nvSpPr>
        <p:spPr>
          <a:xfrm>
            <a:off x="1863364" y="509115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3967A00-59C0-1AC4-2473-074AB9FEE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5008505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22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  <p:bldP spid="13" grpId="0" uiExpand="1" build="p"/>
      <p:bldP spid="17" grpId="0" uiExpand="1" build="p"/>
      <p:bldP spid="1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>
            <a:off x="9484318" y="3795"/>
            <a:ext cx="2797387" cy="235423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95A7B7-D8C6-44A7-A155-0816385DB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5288" y="4070224"/>
            <a:ext cx="2412103" cy="24185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7880" y="-48984"/>
            <a:ext cx="2949788" cy="3160487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82FF10E-7EC8-C94E-D693-9EF52269D1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-293326"/>
            <a:ext cx="10590028" cy="7444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0C1978-FEB4-7E95-5A52-FCC563EBBFC0}"/>
              </a:ext>
            </a:extLst>
          </p:cNvPr>
          <p:cNvSpPr txBox="1"/>
          <p:nvPr/>
        </p:nvSpPr>
        <p:spPr>
          <a:xfrm>
            <a:off x="2954534" y="1708882"/>
            <a:ext cx="72641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Tạm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biệt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và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hẹn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gặp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lại</a:t>
            </a:r>
            <a:endParaRPr lang="en-US" sz="9600" dirty="0">
              <a:ln w="28575">
                <a:solidFill>
                  <a:sysClr val="windowText" lastClr="000000"/>
                </a:solidFill>
              </a:ln>
              <a:solidFill>
                <a:srgbClr val="66FF66"/>
              </a:solidFill>
              <a:latin typeface="SVN-Poky's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24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6C58D3-A415-E311-A065-5802D0CBDE81}"/>
              </a:ext>
            </a:extLst>
          </p:cNvPr>
          <p:cNvSpPr/>
          <p:nvPr/>
        </p:nvSpPr>
        <p:spPr>
          <a:xfrm>
            <a:off x="129889" y="1175981"/>
            <a:ext cx="11932221" cy="4805719"/>
          </a:xfrm>
          <a:prstGeom prst="roundRect">
            <a:avLst>
              <a:gd name="adj" fmla="val 91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59817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>
            <a:off x="9484319" y="3796"/>
            <a:ext cx="2189522" cy="1842666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291" y="5056107"/>
            <a:ext cx="1891720" cy="202684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3B6A4CD-6A69-1C7F-3125-80992A1FB351}"/>
              </a:ext>
            </a:extLst>
          </p:cNvPr>
          <p:cNvGrpSpPr/>
          <p:nvPr/>
        </p:nvGrpSpPr>
        <p:grpSpPr>
          <a:xfrm>
            <a:off x="288692" y="1894635"/>
            <a:ext cx="11776918" cy="3123932"/>
            <a:chOff x="4366315" y="1363721"/>
            <a:chExt cx="11890470" cy="31239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87B9CFC-392E-2B23-44B6-DE3C4AD52E84}"/>
                </a:ext>
              </a:extLst>
            </p:cNvPr>
            <p:cNvSpPr txBox="1"/>
            <p:nvPr/>
          </p:nvSpPr>
          <p:spPr>
            <a:xfrm>
              <a:off x="4827954" y="1363721"/>
              <a:ext cx="11428831" cy="312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600"/>
                </a:spcAft>
                <a:defRPr/>
              </a:pPr>
              <a:r>
                <a:rPr lang="vi-VN" sz="4800">
                  <a:solidFill>
                    <a:srgbClr val="FF0066"/>
                  </a:solidFill>
                  <a:latin typeface="UTM Duepuntozero" panose="02040603050506020204" pitchFamily="18" charset="0"/>
                  <a:cs typeface="Calibri" panose="020F0502020204030204" pitchFamily="34" charset="0"/>
                </a:rPr>
                <a:t>- Củng cố các kĩ năng tính vận tốc, quãng đường, thời gian.</a:t>
              </a:r>
            </a:p>
            <a:p>
              <a:pPr fontAlgn="base">
                <a:spcAft>
                  <a:spcPts val="600"/>
                </a:spcAft>
                <a:defRPr/>
              </a:pPr>
              <a:r>
                <a:rPr lang="vi-VN" sz="4800">
                  <a:solidFill>
                    <a:srgbClr val="FF0066"/>
                  </a:solidFill>
                  <a:latin typeface="UTM Duepuntozero" panose="02040603050506020204" pitchFamily="18" charset="0"/>
                  <a:cs typeface="Calibri" panose="020F0502020204030204" pitchFamily="34" charset="0"/>
                </a:rPr>
                <a:t>- Vận dụng giải quyết được một số vấn đề thực tiễn liên quan đến vận tốc, quãng đường, thời gian. </a:t>
              </a:r>
              <a:endParaRPr lang="vi-VN" sz="4800" dirty="0" err="1">
                <a:solidFill>
                  <a:srgbClr val="FF0066"/>
                </a:solidFill>
                <a:latin typeface="UTM Duepuntozero" panose="0204060305050602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2E50D4-6003-066C-D93F-9C7759B2A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315" y="1429983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3DD55A08-7977-2DF0-5597-C9698C0EC4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315" y="3138178"/>
              <a:ext cx="461639" cy="461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07F11CA-94D1-C78A-14E7-74BBBB05DA48}"/>
              </a:ext>
            </a:extLst>
          </p:cNvPr>
          <p:cNvSpPr txBox="1"/>
          <p:nvPr/>
        </p:nvSpPr>
        <p:spPr>
          <a:xfrm>
            <a:off x="2330782" y="586869"/>
            <a:ext cx="7023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Crocante" panose="02000000000000000000" pitchFamily="50" charset="0"/>
              </a:rPr>
              <a:t>YÊU CẦU CẦN ĐẠT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Crocant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>
            <a:off x="9484318" y="3795"/>
            <a:ext cx="2797387" cy="235423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95A7B7-D8C6-44A7-A155-0816385DB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5288" y="4070224"/>
            <a:ext cx="2412103" cy="24185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7880" y="-48984"/>
            <a:ext cx="2949788" cy="3160487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82FF10E-7EC8-C94E-D693-9EF52269D1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77" y="332700"/>
            <a:ext cx="8757032" cy="6156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E2704-27CA-F9E1-6AC6-8D92E3DFEC95}"/>
              </a:ext>
            </a:extLst>
          </p:cNvPr>
          <p:cNvSpPr txBox="1"/>
          <p:nvPr/>
        </p:nvSpPr>
        <p:spPr>
          <a:xfrm>
            <a:off x="-5920165" y="1887244"/>
            <a:ext cx="57620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FF6699"/>
                </a:solidFill>
                <a:latin typeface="SVN-Poky's" panose="020B0606040200020203" pitchFamily="34" charset="0"/>
              </a:rPr>
              <a:t>Khởi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FF6699"/>
                </a:solidFill>
                <a:latin typeface="SVN-Poky's" panose="020B0606040200020203" pitchFamily="34" charset="0"/>
              </a:rPr>
              <a:t> </a:t>
            </a:r>
          </a:p>
          <a:p>
            <a:pPr algn="ctr"/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FF6699"/>
                </a:solidFill>
                <a:latin typeface="SVN-Poky's" panose="020B0606040200020203" pitchFamily="34" charset="0"/>
              </a:rPr>
              <a:t>  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FF6699"/>
                </a:solidFill>
                <a:latin typeface="SVN-Poky's" panose="020B0606040200020203" pitchFamily="34" charset="0"/>
              </a:rPr>
              <a:t>động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FF6699"/>
                </a:solidFill>
                <a:latin typeface="SVN-Poky's" panose="020B0606040200020203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6A6B6-87DC-ED0B-AB49-E3CCC21BA0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3701" y="1964488"/>
            <a:ext cx="5761219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215852" y="10212"/>
            <a:ext cx="3018596" cy="2540401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08" t="20370" b="23889"/>
          <a:stretch/>
        </p:blipFill>
        <p:spPr>
          <a:xfrm flipH="1">
            <a:off x="593458" y="740823"/>
            <a:ext cx="2341943" cy="15743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5848" y="549275"/>
            <a:ext cx="1237013" cy="107712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79BED-4FC8-4FB3-BD3F-277C43C2A6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13" y="-2"/>
            <a:ext cx="4996487" cy="284895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9D8DDE7-0000-47C5-BC9D-996DCA5C98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5" y="4762886"/>
            <a:ext cx="190500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075060-6EB9-73C9-E32B-83832929956A}"/>
              </a:ext>
            </a:extLst>
          </p:cNvPr>
          <p:cNvSpPr txBox="1"/>
          <p:nvPr/>
        </p:nvSpPr>
        <p:spPr>
          <a:xfrm>
            <a:off x="4781248" y="574292"/>
            <a:ext cx="2845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rgbClr val="6DA305"/>
                </a:solidFill>
                <a:latin typeface="#9Slide05 SVNClementine" panose="020F0502020204030203" pitchFamily="34" charset="0"/>
              </a:rPr>
              <a:t>Nhanh</a:t>
            </a:r>
            <a:r>
              <a:rPr lang="en-US" sz="5400" dirty="0">
                <a:solidFill>
                  <a:srgbClr val="6DA305"/>
                </a:solidFill>
                <a:latin typeface="#9Slide05 SVNClementine" panose="020F0502020204030203" pitchFamily="34" charset="0"/>
              </a:rPr>
              <a:t> </a:t>
            </a:r>
            <a:r>
              <a:rPr lang="en-US" sz="5400" dirty="0" err="1">
                <a:solidFill>
                  <a:srgbClr val="6DA305"/>
                </a:solidFill>
                <a:latin typeface="#9Slide05 SVNClementine" panose="020F0502020204030203" pitchFamily="34" charset="0"/>
              </a:rPr>
              <a:t>nào</a:t>
            </a:r>
            <a:r>
              <a:rPr lang="en-US" sz="5400" dirty="0">
                <a:solidFill>
                  <a:srgbClr val="6DA305"/>
                </a:solidFill>
                <a:latin typeface="#9Slide05 SVNClementine" panose="020F0502020204030203" pitchFamily="34" charset="0"/>
              </a:rPr>
              <a:t> </a:t>
            </a:r>
            <a:r>
              <a:rPr lang="en-US" sz="5400" dirty="0" err="1">
                <a:solidFill>
                  <a:srgbClr val="6DA305"/>
                </a:solidFill>
                <a:latin typeface="#9Slide05 SVNClementine" panose="020F0502020204030203" pitchFamily="34" charset="0"/>
              </a:rPr>
              <a:t>nhanh</a:t>
            </a:r>
            <a:r>
              <a:rPr lang="en-US" sz="5400" dirty="0">
                <a:solidFill>
                  <a:srgbClr val="6DA305"/>
                </a:solidFill>
                <a:latin typeface="#9Slide05 SVNClementine" panose="020F0502020204030203" pitchFamily="34" charset="0"/>
              </a:rPr>
              <a:t> </a:t>
            </a:r>
            <a:r>
              <a:rPr lang="en-US" sz="5400" dirty="0" err="1">
                <a:solidFill>
                  <a:srgbClr val="6DA305"/>
                </a:solidFill>
                <a:latin typeface="#9Slide05 SVNClementine" panose="020F0502020204030203" pitchFamily="34" charset="0"/>
              </a:rPr>
              <a:t>nào</a:t>
            </a:r>
            <a:r>
              <a:rPr lang="en-US" sz="5400" dirty="0">
                <a:solidFill>
                  <a:srgbClr val="6DA305"/>
                </a:solidFill>
                <a:latin typeface="#9Slide05 SVNClementine" panose="020F0502020204030203" pitchFamily="34" charset="0"/>
              </a:rPr>
              <a:t>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564473-67F6-DA9A-8D16-F4527E150C57}"/>
              </a:ext>
            </a:extLst>
          </p:cNvPr>
          <p:cNvGrpSpPr/>
          <p:nvPr/>
        </p:nvGrpSpPr>
        <p:grpSpPr>
          <a:xfrm>
            <a:off x="2352125" y="2862473"/>
            <a:ext cx="8246603" cy="3805413"/>
            <a:chOff x="2352125" y="2862473"/>
            <a:chExt cx="8246603" cy="3805413"/>
          </a:xfrm>
        </p:grpSpPr>
        <p:sp>
          <p:nvSpPr>
            <p:cNvPr id="3" name="TextBox 5">
              <a:extLst>
                <a:ext uri="{FF2B5EF4-FFF2-40B4-BE49-F238E27FC236}">
                  <a16:creationId xmlns:a16="http://schemas.microsoft.com/office/drawing/2014/main" id="{D848A1AD-8714-09D5-FE09-04AA5D4E4143}"/>
                </a:ext>
              </a:extLst>
            </p:cNvPr>
            <p:cNvSpPr txBox="1"/>
            <p:nvPr/>
          </p:nvSpPr>
          <p:spPr>
            <a:xfrm>
              <a:off x="7626927" y="3160813"/>
              <a:ext cx="120969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sz="1800" i="0" dirty="0">
                  <a:effectLst/>
                  <a:latin typeface="Arial" panose="020B0604020202020204" pitchFamily="34" charset="0"/>
                </a:rPr>
                <a:t>Lê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Thị</a:t>
              </a:r>
              <a:r>
                <a:rPr lang="en-SG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SG" sz="1800" i="0" dirty="0" err="1">
                  <a:effectLst/>
                  <a:latin typeface="Arial" panose="020B0604020202020204" pitchFamily="34" charset="0"/>
                </a:rPr>
                <a:t>Oanh</a:t>
              </a:r>
              <a:endParaRPr lang="en-SG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2686115-98B2-282E-51D2-EE2425C1E21B}"/>
                </a:ext>
              </a:extLst>
            </p:cNvPr>
            <p:cNvSpPr/>
            <p:nvPr/>
          </p:nvSpPr>
          <p:spPr>
            <a:xfrm>
              <a:off x="2352125" y="2862473"/>
              <a:ext cx="8246603" cy="3805413"/>
            </a:xfrm>
            <a:custGeom>
              <a:avLst/>
              <a:gdLst>
                <a:gd name="connsiteX0" fmla="*/ 0 w 8246603"/>
                <a:gd name="connsiteY0" fmla="*/ 634248 h 3805413"/>
                <a:gd name="connsiteX1" fmla="*/ 634248 w 8246603"/>
                <a:gd name="connsiteY1" fmla="*/ 0 h 3805413"/>
                <a:gd name="connsiteX2" fmla="*/ 1076195 w 8246603"/>
                <a:gd name="connsiteY2" fmla="*/ 0 h 3805413"/>
                <a:gd name="connsiteX3" fmla="*/ 1518142 w 8246603"/>
                <a:gd name="connsiteY3" fmla="*/ 0 h 3805413"/>
                <a:gd name="connsiteX4" fmla="*/ 2029869 w 8246603"/>
                <a:gd name="connsiteY4" fmla="*/ 0 h 3805413"/>
                <a:gd name="connsiteX5" fmla="*/ 2541597 w 8246603"/>
                <a:gd name="connsiteY5" fmla="*/ 0 h 3805413"/>
                <a:gd name="connsiteX6" fmla="*/ 3262668 w 8246603"/>
                <a:gd name="connsiteY6" fmla="*/ 0 h 3805413"/>
                <a:gd name="connsiteX7" fmla="*/ 3844177 w 8246603"/>
                <a:gd name="connsiteY7" fmla="*/ 0 h 3805413"/>
                <a:gd name="connsiteX8" fmla="*/ 4565248 w 8246603"/>
                <a:gd name="connsiteY8" fmla="*/ 0 h 3805413"/>
                <a:gd name="connsiteX9" fmla="*/ 5146757 w 8246603"/>
                <a:gd name="connsiteY9" fmla="*/ 0 h 3805413"/>
                <a:gd name="connsiteX10" fmla="*/ 5588704 w 8246603"/>
                <a:gd name="connsiteY10" fmla="*/ 0 h 3805413"/>
                <a:gd name="connsiteX11" fmla="*/ 6309775 w 8246603"/>
                <a:gd name="connsiteY11" fmla="*/ 0 h 3805413"/>
                <a:gd name="connsiteX12" fmla="*/ 7030846 w 8246603"/>
                <a:gd name="connsiteY12" fmla="*/ 0 h 3805413"/>
                <a:gd name="connsiteX13" fmla="*/ 7612355 w 8246603"/>
                <a:gd name="connsiteY13" fmla="*/ 0 h 3805413"/>
                <a:gd name="connsiteX14" fmla="*/ 8246603 w 8246603"/>
                <a:gd name="connsiteY14" fmla="*/ 634248 h 3805413"/>
                <a:gd name="connsiteX15" fmla="*/ 8246603 w 8246603"/>
                <a:gd name="connsiteY15" fmla="*/ 1192370 h 3805413"/>
                <a:gd name="connsiteX16" fmla="*/ 8246603 w 8246603"/>
                <a:gd name="connsiteY16" fmla="*/ 1699753 h 3805413"/>
                <a:gd name="connsiteX17" fmla="*/ 8246603 w 8246603"/>
                <a:gd name="connsiteY17" fmla="*/ 2257875 h 3805413"/>
                <a:gd name="connsiteX18" fmla="*/ 8246603 w 8246603"/>
                <a:gd name="connsiteY18" fmla="*/ 3171165 h 3805413"/>
                <a:gd name="connsiteX19" fmla="*/ 7612355 w 8246603"/>
                <a:gd name="connsiteY19" fmla="*/ 3805413 h 3805413"/>
                <a:gd name="connsiteX20" fmla="*/ 6891284 w 8246603"/>
                <a:gd name="connsiteY20" fmla="*/ 3805413 h 3805413"/>
                <a:gd name="connsiteX21" fmla="*/ 6449337 w 8246603"/>
                <a:gd name="connsiteY21" fmla="*/ 3805413 h 3805413"/>
                <a:gd name="connsiteX22" fmla="*/ 5728266 w 8246603"/>
                <a:gd name="connsiteY22" fmla="*/ 3805413 h 3805413"/>
                <a:gd name="connsiteX23" fmla="*/ 5216538 w 8246603"/>
                <a:gd name="connsiteY23" fmla="*/ 3805413 h 3805413"/>
                <a:gd name="connsiteX24" fmla="*/ 4565248 w 8246603"/>
                <a:gd name="connsiteY24" fmla="*/ 3805413 h 3805413"/>
                <a:gd name="connsiteX25" fmla="*/ 4123302 w 8246603"/>
                <a:gd name="connsiteY25" fmla="*/ 3805413 h 3805413"/>
                <a:gd name="connsiteX26" fmla="*/ 3472012 w 8246603"/>
                <a:gd name="connsiteY26" fmla="*/ 3805413 h 3805413"/>
                <a:gd name="connsiteX27" fmla="*/ 3030065 w 8246603"/>
                <a:gd name="connsiteY27" fmla="*/ 3805413 h 3805413"/>
                <a:gd name="connsiteX28" fmla="*/ 2308994 w 8246603"/>
                <a:gd name="connsiteY28" fmla="*/ 3805413 h 3805413"/>
                <a:gd name="connsiteX29" fmla="*/ 1936828 w 8246603"/>
                <a:gd name="connsiteY29" fmla="*/ 3805413 h 3805413"/>
                <a:gd name="connsiteX30" fmla="*/ 1285538 w 8246603"/>
                <a:gd name="connsiteY30" fmla="*/ 3805413 h 3805413"/>
                <a:gd name="connsiteX31" fmla="*/ 634248 w 8246603"/>
                <a:gd name="connsiteY31" fmla="*/ 3805413 h 3805413"/>
                <a:gd name="connsiteX32" fmla="*/ 0 w 8246603"/>
                <a:gd name="connsiteY32" fmla="*/ 3171165 h 3805413"/>
                <a:gd name="connsiteX33" fmla="*/ 0 w 8246603"/>
                <a:gd name="connsiteY33" fmla="*/ 2613043 h 3805413"/>
                <a:gd name="connsiteX34" fmla="*/ 0 w 8246603"/>
                <a:gd name="connsiteY34" fmla="*/ 2105660 h 3805413"/>
                <a:gd name="connsiteX35" fmla="*/ 0 w 8246603"/>
                <a:gd name="connsiteY35" fmla="*/ 1598276 h 3805413"/>
                <a:gd name="connsiteX36" fmla="*/ 0 w 8246603"/>
                <a:gd name="connsiteY36" fmla="*/ 1090893 h 3805413"/>
                <a:gd name="connsiteX37" fmla="*/ 0 w 8246603"/>
                <a:gd name="connsiteY37" fmla="*/ 634248 h 3805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46603" h="3805413" fill="none" extrusionOk="0">
                  <a:moveTo>
                    <a:pt x="0" y="634248"/>
                  </a:moveTo>
                  <a:cubicBezTo>
                    <a:pt x="-4153" y="274619"/>
                    <a:pt x="350727" y="66014"/>
                    <a:pt x="634248" y="0"/>
                  </a:cubicBezTo>
                  <a:cubicBezTo>
                    <a:pt x="811962" y="-34542"/>
                    <a:pt x="908106" y="2956"/>
                    <a:pt x="1076195" y="0"/>
                  </a:cubicBezTo>
                  <a:cubicBezTo>
                    <a:pt x="1244284" y="-2956"/>
                    <a:pt x="1328477" y="13916"/>
                    <a:pt x="1518142" y="0"/>
                  </a:cubicBezTo>
                  <a:cubicBezTo>
                    <a:pt x="1707807" y="-13916"/>
                    <a:pt x="1809033" y="37182"/>
                    <a:pt x="2029869" y="0"/>
                  </a:cubicBezTo>
                  <a:cubicBezTo>
                    <a:pt x="2250705" y="-37182"/>
                    <a:pt x="2303784" y="21629"/>
                    <a:pt x="2541597" y="0"/>
                  </a:cubicBezTo>
                  <a:cubicBezTo>
                    <a:pt x="2779410" y="-21629"/>
                    <a:pt x="3081334" y="72217"/>
                    <a:pt x="3262668" y="0"/>
                  </a:cubicBezTo>
                  <a:cubicBezTo>
                    <a:pt x="3444002" y="-72217"/>
                    <a:pt x="3574824" y="39832"/>
                    <a:pt x="3844177" y="0"/>
                  </a:cubicBezTo>
                  <a:cubicBezTo>
                    <a:pt x="4113530" y="-39832"/>
                    <a:pt x="4263991" y="9632"/>
                    <a:pt x="4565248" y="0"/>
                  </a:cubicBezTo>
                  <a:cubicBezTo>
                    <a:pt x="4866505" y="-9632"/>
                    <a:pt x="4884996" y="9148"/>
                    <a:pt x="5146757" y="0"/>
                  </a:cubicBezTo>
                  <a:cubicBezTo>
                    <a:pt x="5408518" y="-9148"/>
                    <a:pt x="5444070" y="52816"/>
                    <a:pt x="5588704" y="0"/>
                  </a:cubicBezTo>
                  <a:cubicBezTo>
                    <a:pt x="5733338" y="-52816"/>
                    <a:pt x="6134197" y="23038"/>
                    <a:pt x="6309775" y="0"/>
                  </a:cubicBezTo>
                  <a:cubicBezTo>
                    <a:pt x="6485353" y="-23038"/>
                    <a:pt x="6709561" y="52950"/>
                    <a:pt x="7030846" y="0"/>
                  </a:cubicBezTo>
                  <a:cubicBezTo>
                    <a:pt x="7352131" y="-52950"/>
                    <a:pt x="7329158" y="31952"/>
                    <a:pt x="7612355" y="0"/>
                  </a:cubicBezTo>
                  <a:cubicBezTo>
                    <a:pt x="7934595" y="-51205"/>
                    <a:pt x="8308084" y="288162"/>
                    <a:pt x="8246603" y="634248"/>
                  </a:cubicBezTo>
                  <a:cubicBezTo>
                    <a:pt x="8249823" y="801810"/>
                    <a:pt x="8244460" y="1029039"/>
                    <a:pt x="8246603" y="1192370"/>
                  </a:cubicBezTo>
                  <a:cubicBezTo>
                    <a:pt x="8248746" y="1355701"/>
                    <a:pt x="8245373" y="1504738"/>
                    <a:pt x="8246603" y="1699753"/>
                  </a:cubicBezTo>
                  <a:cubicBezTo>
                    <a:pt x="8247833" y="1894768"/>
                    <a:pt x="8193652" y="2006413"/>
                    <a:pt x="8246603" y="2257875"/>
                  </a:cubicBezTo>
                  <a:cubicBezTo>
                    <a:pt x="8299554" y="2509337"/>
                    <a:pt x="8187635" y="2722572"/>
                    <a:pt x="8246603" y="3171165"/>
                  </a:cubicBezTo>
                  <a:cubicBezTo>
                    <a:pt x="8297130" y="3468368"/>
                    <a:pt x="7899566" y="3799396"/>
                    <a:pt x="7612355" y="3805413"/>
                  </a:cubicBezTo>
                  <a:cubicBezTo>
                    <a:pt x="7306453" y="3822120"/>
                    <a:pt x="7113168" y="3762851"/>
                    <a:pt x="6891284" y="3805413"/>
                  </a:cubicBezTo>
                  <a:cubicBezTo>
                    <a:pt x="6669400" y="3847975"/>
                    <a:pt x="6590848" y="3768153"/>
                    <a:pt x="6449337" y="3805413"/>
                  </a:cubicBezTo>
                  <a:cubicBezTo>
                    <a:pt x="6307826" y="3842673"/>
                    <a:pt x="5966742" y="3781877"/>
                    <a:pt x="5728266" y="3805413"/>
                  </a:cubicBezTo>
                  <a:cubicBezTo>
                    <a:pt x="5489790" y="3828949"/>
                    <a:pt x="5394899" y="3777280"/>
                    <a:pt x="5216538" y="3805413"/>
                  </a:cubicBezTo>
                  <a:cubicBezTo>
                    <a:pt x="5038177" y="3833546"/>
                    <a:pt x="4797776" y="3727348"/>
                    <a:pt x="4565248" y="3805413"/>
                  </a:cubicBezTo>
                  <a:cubicBezTo>
                    <a:pt x="4332720" y="3883478"/>
                    <a:pt x="4262604" y="3792723"/>
                    <a:pt x="4123302" y="3805413"/>
                  </a:cubicBezTo>
                  <a:cubicBezTo>
                    <a:pt x="3984000" y="3818103"/>
                    <a:pt x="3774455" y="3774182"/>
                    <a:pt x="3472012" y="3805413"/>
                  </a:cubicBezTo>
                  <a:cubicBezTo>
                    <a:pt x="3169569" y="3836644"/>
                    <a:pt x="3235337" y="3786073"/>
                    <a:pt x="3030065" y="3805413"/>
                  </a:cubicBezTo>
                  <a:cubicBezTo>
                    <a:pt x="2824793" y="3824753"/>
                    <a:pt x="2522062" y="3775502"/>
                    <a:pt x="2308994" y="3805413"/>
                  </a:cubicBezTo>
                  <a:cubicBezTo>
                    <a:pt x="2095926" y="3835324"/>
                    <a:pt x="2069907" y="3777296"/>
                    <a:pt x="1936828" y="3805413"/>
                  </a:cubicBezTo>
                  <a:cubicBezTo>
                    <a:pt x="1803749" y="3833530"/>
                    <a:pt x="1515411" y="3765471"/>
                    <a:pt x="1285538" y="3805413"/>
                  </a:cubicBezTo>
                  <a:cubicBezTo>
                    <a:pt x="1055665" y="3845355"/>
                    <a:pt x="832900" y="3781999"/>
                    <a:pt x="634248" y="3805413"/>
                  </a:cubicBezTo>
                  <a:cubicBezTo>
                    <a:pt x="291906" y="3783206"/>
                    <a:pt x="92810" y="3529523"/>
                    <a:pt x="0" y="3171165"/>
                  </a:cubicBezTo>
                  <a:cubicBezTo>
                    <a:pt x="-62164" y="3042463"/>
                    <a:pt x="21462" y="2770715"/>
                    <a:pt x="0" y="2613043"/>
                  </a:cubicBezTo>
                  <a:cubicBezTo>
                    <a:pt x="-21462" y="2455371"/>
                    <a:pt x="49699" y="2244181"/>
                    <a:pt x="0" y="2105660"/>
                  </a:cubicBezTo>
                  <a:cubicBezTo>
                    <a:pt x="-49699" y="1967139"/>
                    <a:pt x="17990" y="1843136"/>
                    <a:pt x="0" y="1598276"/>
                  </a:cubicBezTo>
                  <a:cubicBezTo>
                    <a:pt x="-17990" y="1353416"/>
                    <a:pt x="13944" y="1333274"/>
                    <a:pt x="0" y="1090893"/>
                  </a:cubicBezTo>
                  <a:cubicBezTo>
                    <a:pt x="-13944" y="848512"/>
                    <a:pt x="7632" y="750331"/>
                    <a:pt x="0" y="634248"/>
                  </a:cubicBezTo>
                  <a:close/>
                </a:path>
                <a:path w="8246603" h="3805413" stroke="0" extrusionOk="0">
                  <a:moveTo>
                    <a:pt x="0" y="634248"/>
                  </a:moveTo>
                  <a:cubicBezTo>
                    <a:pt x="-84557" y="322304"/>
                    <a:pt x="300119" y="12531"/>
                    <a:pt x="634248" y="0"/>
                  </a:cubicBezTo>
                  <a:cubicBezTo>
                    <a:pt x="837755" y="-73143"/>
                    <a:pt x="1127101" y="5278"/>
                    <a:pt x="1285538" y="0"/>
                  </a:cubicBezTo>
                  <a:cubicBezTo>
                    <a:pt x="1443975" y="-5278"/>
                    <a:pt x="1618498" y="18604"/>
                    <a:pt x="1797266" y="0"/>
                  </a:cubicBezTo>
                  <a:cubicBezTo>
                    <a:pt x="1976034" y="-18604"/>
                    <a:pt x="2133774" y="26231"/>
                    <a:pt x="2239213" y="0"/>
                  </a:cubicBezTo>
                  <a:cubicBezTo>
                    <a:pt x="2344652" y="-26231"/>
                    <a:pt x="2547173" y="26786"/>
                    <a:pt x="2681159" y="0"/>
                  </a:cubicBezTo>
                  <a:cubicBezTo>
                    <a:pt x="2815145" y="-26786"/>
                    <a:pt x="3176875" y="60654"/>
                    <a:pt x="3332449" y="0"/>
                  </a:cubicBezTo>
                  <a:cubicBezTo>
                    <a:pt x="3488023" y="-60654"/>
                    <a:pt x="3724598" y="22454"/>
                    <a:pt x="3844177" y="0"/>
                  </a:cubicBezTo>
                  <a:cubicBezTo>
                    <a:pt x="3963756" y="-22454"/>
                    <a:pt x="4126443" y="33697"/>
                    <a:pt x="4216343" y="0"/>
                  </a:cubicBezTo>
                  <a:cubicBezTo>
                    <a:pt x="4306243" y="-33697"/>
                    <a:pt x="4601997" y="40360"/>
                    <a:pt x="4728071" y="0"/>
                  </a:cubicBezTo>
                  <a:cubicBezTo>
                    <a:pt x="4854145" y="-40360"/>
                    <a:pt x="5053640" y="52163"/>
                    <a:pt x="5170018" y="0"/>
                  </a:cubicBezTo>
                  <a:cubicBezTo>
                    <a:pt x="5286396" y="-52163"/>
                    <a:pt x="5669827" y="68653"/>
                    <a:pt x="5821308" y="0"/>
                  </a:cubicBezTo>
                  <a:cubicBezTo>
                    <a:pt x="5972789" y="-68653"/>
                    <a:pt x="6103074" y="709"/>
                    <a:pt x="6193473" y="0"/>
                  </a:cubicBezTo>
                  <a:cubicBezTo>
                    <a:pt x="6283872" y="-709"/>
                    <a:pt x="6485019" y="50699"/>
                    <a:pt x="6635420" y="0"/>
                  </a:cubicBezTo>
                  <a:cubicBezTo>
                    <a:pt x="6785821" y="-50699"/>
                    <a:pt x="7159423" y="28185"/>
                    <a:pt x="7612355" y="0"/>
                  </a:cubicBezTo>
                  <a:cubicBezTo>
                    <a:pt x="7965073" y="45574"/>
                    <a:pt x="8180847" y="239615"/>
                    <a:pt x="8246603" y="634248"/>
                  </a:cubicBezTo>
                  <a:cubicBezTo>
                    <a:pt x="8295354" y="870559"/>
                    <a:pt x="8235138" y="979261"/>
                    <a:pt x="8246603" y="1192370"/>
                  </a:cubicBezTo>
                  <a:cubicBezTo>
                    <a:pt x="8258068" y="1405479"/>
                    <a:pt x="8228572" y="1539536"/>
                    <a:pt x="8246603" y="1725122"/>
                  </a:cubicBezTo>
                  <a:cubicBezTo>
                    <a:pt x="8264634" y="1910708"/>
                    <a:pt x="8218685" y="1942736"/>
                    <a:pt x="8246603" y="2156398"/>
                  </a:cubicBezTo>
                  <a:cubicBezTo>
                    <a:pt x="8274521" y="2370060"/>
                    <a:pt x="8238996" y="2476268"/>
                    <a:pt x="8246603" y="2714520"/>
                  </a:cubicBezTo>
                  <a:cubicBezTo>
                    <a:pt x="8254210" y="2952772"/>
                    <a:pt x="8233052" y="2975626"/>
                    <a:pt x="8246603" y="3171165"/>
                  </a:cubicBezTo>
                  <a:cubicBezTo>
                    <a:pt x="8179603" y="3443726"/>
                    <a:pt x="7943747" y="3824276"/>
                    <a:pt x="7612355" y="3805413"/>
                  </a:cubicBezTo>
                  <a:cubicBezTo>
                    <a:pt x="7340469" y="3844961"/>
                    <a:pt x="7174532" y="3769093"/>
                    <a:pt x="7030846" y="3805413"/>
                  </a:cubicBezTo>
                  <a:cubicBezTo>
                    <a:pt x="6887160" y="3841733"/>
                    <a:pt x="6635475" y="3743265"/>
                    <a:pt x="6309775" y="3805413"/>
                  </a:cubicBezTo>
                  <a:cubicBezTo>
                    <a:pt x="5984075" y="3867561"/>
                    <a:pt x="6099779" y="3781863"/>
                    <a:pt x="5937609" y="3805413"/>
                  </a:cubicBezTo>
                  <a:cubicBezTo>
                    <a:pt x="5775439" y="3828963"/>
                    <a:pt x="5543348" y="3759816"/>
                    <a:pt x="5425881" y="3805413"/>
                  </a:cubicBezTo>
                  <a:cubicBezTo>
                    <a:pt x="5308414" y="3851010"/>
                    <a:pt x="5099769" y="3746444"/>
                    <a:pt x="4914154" y="3805413"/>
                  </a:cubicBezTo>
                  <a:cubicBezTo>
                    <a:pt x="4728539" y="3864382"/>
                    <a:pt x="4579616" y="3782500"/>
                    <a:pt x="4402426" y="3805413"/>
                  </a:cubicBezTo>
                  <a:cubicBezTo>
                    <a:pt x="4225236" y="3828326"/>
                    <a:pt x="4179163" y="3802458"/>
                    <a:pt x="4030260" y="3805413"/>
                  </a:cubicBezTo>
                  <a:cubicBezTo>
                    <a:pt x="3881357" y="3808368"/>
                    <a:pt x="3532116" y="3728948"/>
                    <a:pt x="3309189" y="3805413"/>
                  </a:cubicBezTo>
                  <a:cubicBezTo>
                    <a:pt x="3086262" y="3881878"/>
                    <a:pt x="2953866" y="3787275"/>
                    <a:pt x="2797461" y="3805413"/>
                  </a:cubicBezTo>
                  <a:cubicBezTo>
                    <a:pt x="2641056" y="3823551"/>
                    <a:pt x="2503134" y="3795503"/>
                    <a:pt x="2425295" y="3805413"/>
                  </a:cubicBezTo>
                  <a:cubicBezTo>
                    <a:pt x="2347456" y="3815323"/>
                    <a:pt x="1849780" y="3752602"/>
                    <a:pt x="1704224" y="3805413"/>
                  </a:cubicBezTo>
                  <a:cubicBezTo>
                    <a:pt x="1558668" y="3858224"/>
                    <a:pt x="1431788" y="3756907"/>
                    <a:pt x="1262278" y="3805413"/>
                  </a:cubicBezTo>
                  <a:cubicBezTo>
                    <a:pt x="1092768" y="3853919"/>
                    <a:pt x="807377" y="3773323"/>
                    <a:pt x="634248" y="3805413"/>
                  </a:cubicBezTo>
                  <a:cubicBezTo>
                    <a:pt x="236282" y="3753968"/>
                    <a:pt x="-12071" y="3517599"/>
                    <a:pt x="0" y="3171165"/>
                  </a:cubicBezTo>
                  <a:cubicBezTo>
                    <a:pt x="-19912" y="3047158"/>
                    <a:pt x="31491" y="2797425"/>
                    <a:pt x="0" y="2663782"/>
                  </a:cubicBezTo>
                  <a:cubicBezTo>
                    <a:pt x="-31491" y="2530139"/>
                    <a:pt x="37358" y="2337649"/>
                    <a:pt x="0" y="2207137"/>
                  </a:cubicBezTo>
                  <a:cubicBezTo>
                    <a:pt x="-37358" y="2076625"/>
                    <a:pt x="31432" y="1971407"/>
                    <a:pt x="0" y="1750491"/>
                  </a:cubicBezTo>
                  <a:cubicBezTo>
                    <a:pt x="-31432" y="1529575"/>
                    <a:pt x="32169" y="1409215"/>
                    <a:pt x="0" y="1243108"/>
                  </a:cubicBezTo>
                  <a:cubicBezTo>
                    <a:pt x="-32169" y="1077001"/>
                    <a:pt x="61931" y="860030"/>
                    <a:pt x="0" y="63424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322569613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solidFill>
                    <a:srgbClr val="6DA305"/>
                  </a:solidFill>
                  <a:latin typeface="#9Slide05 Phobia" panose="02000506000000020003" pitchFamily="2" charset="0"/>
                  <a:cs typeface="Calibri" panose="020F0502020204030204" pitchFamily="34" charset="0"/>
                </a:rPr>
                <a:t>Luật</a:t>
              </a:r>
              <a:r>
                <a:rPr lang="en-US" sz="5400" dirty="0">
                  <a:solidFill>
                    <a:srgbClr val="6DA305"/>
                  </a:solidFill>
                  <a:latin typeface="#9Slide05 Phobia" panose="02000506000000020003" pitchFamily="2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solidFill>
                    <a:srgbClr val="6DA305"/>
                  </a:solidFill>
                  <a:latin typeface="#9Slide05 Phobia" panose="02000506000000020003" pitchFamily="2" charset="0"/>
                  <a:cs typeface="Calibri" panose="020F0502020204030204" pitchFamily="34" charset="0"/>
                </a:rPr>
                <a:t>chơi</a:t>
              </a:r>
              <a:endParaRPr lang="en-US" sz="5400" dirty="0">
                <a:solidFill>
                  <a:srgbClr val="6DA305"/>
                </a:solidFill>
                <a:latin typeface="#9Slide05 Phobia" panose="02000506000000020003" pitchFamily="2" charset="0"/>
                <a:cs typeface="Calibri" panose="020F0502020204030204" pitchFamily="34" charset="0"/>
              </a:endParaRPr>
            </a:p>
            <a:p>
              <a:pPr marL="285750" indent="-285750" algn="just">
                <a:buFontTx/>
                <a:buChar char="-"/>
              </a:pP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giải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err="1">
                  <a:latin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US" sz="3200">
                  <a:latin typeface="Calibri" panose="020F0502020204030204" pitchFamily="34" charset="0"/>
                  <a:cs typeface="Calibri" panose="020F0502020204030204" pitchFamily="34" charset="0"/>
                </a:rPr>
                <a:t> câu hỏi được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chiếu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ghi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con.</a:t>
              </a:r>
            </a:p>
            <a:p>
              <a:pPr marL="285750" indent="-285750" algn="just">
                <a:buFontTx/>
                <a:buChar char="-"/>
              </a:pP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Tổ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tất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cả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viên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nhanh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err="1">
                  <a:latin typeface="Calibri" panose="020F0502020204030204" pitchFamily="34" charset="0"/>
                  <a:cs typeface="Calibri" panose="020F0502020204030204" pitchFamily="34" charset="0"/>
                </a:rPr>
                <a:t>thưởng</a:t>
              </a:r>
              <a:r>
                <a:rPr lang="en-US" sz="320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089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4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377" t="16005" r="18148" b="9161"/>
          <a:stretch/>
        </p:blipFill>
        <p:spPr>
          <a:xfrm flipH="1">
            <a:off x="9215852" y="10212"/>
            <a:ext cx="3018596" cy="2540401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08" t="20370" b="23889"/>
          <a:stretch/>
        </p:blipFill>
        <p:spPr>
          <a:xfrm flipH="1">
            <a:off x="593458" y="740823"/>
            <a:ext cx="2341943" cy="15743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848" y="549275"/>
            <a:ext cx="1237013" cy="107712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79BED-4FC8-4FB3-BD3F-277C43C2A6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13" y="-2"/>
            <a:ext cx="4996487" cy="284895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9D8DDE7-0000-47C5-BC9D-996DCA5C98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5" y="4762886"/>
            <a:ext cx="190500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075060-6EB9-73C9-E32B-83832929956A}"/>
              </a:ext>
            </a:extLst>
          </p:cNvPr>
          <p:cNvSpPr txBox="1"/>
          <p:nvPr/>
        </p:nvSpPr>
        <p:spPr>
          <a:xfrm>
            <a:off x="4781248" y="574292"/>
            <a:ext cx="2845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rgbClr val="6DA305"/>
                </a:solidFill>
                <a:latin typeface="#9Slide05 SVNClementine" panose="020F0502020204030203" pitchFamily="34" charset="0"/>
              </a:rPr>
              <a:t>Nhanh</a:t>
            </a:r>
            <a:r>
              <a:rPr lang="en-US" sz="5400" dirty="0">
                <a:solidFill>
                  <a:srgbClr val="6DA305"/>
                </a:solidFill>
                <a:latin typeface="#9Slide05 SVNClementine" panose="020F0502020204030203" pitchFamily="34" charset="0"/>
              </a:rPr>
              <a:t> </a:t>
            </a:r>
            <a:r>
              <a:rPr lang="en-US" sz="5400" dirty="0" err="1">
                <a:solidFill>
                  <a:srgbClr val="6DA305"/>
                </a:solidFill>
                <a:latin typeface="#9Slide05 SVNClementine" panose="020F0502020204030203" pitchFamily="34" charset="0"/>
              </a:rPr>
              <a:t>nào</a:t>
            </a:r>
            <a:r>
              <a:rPr lang="en-US" sz="5400" dirty="0">
                <a:solidFill>
                  <a:srgbClr val="6DA305"/>
                </a:solidFill>
                <a:latin typeface="#9Slide05 SVNClementine" panose="020F0502020204030203" pitchFamily="34" charset="0"/>
              </a:rPr>
              <a:t> </a:t>
            </a:r>
            <a:r>
              <a:rPr lang="en-US" sz="5400" dirty="0" err="1">
                <a:solidFill>
                  <a:srgbClr val="6DA305"/>
                </a:solidFill>
                <a:latin typeface="#9Slide05 SVNClementine" panose="020F0502020204030203" pitchFamily="34" charset="0"/>
              </a:rPr>
              <a:t>nhanh</a:t>
            </a:r>
            <a:r>
              <a:rPr lang="en-US" sz="5400" dirty="0">
                <a:solidFill>
                  <a:srgbClr val="6DA305"/>
                </a:solidFill>
                <a:latin typeface="#9Slide05 SVNClementine" panose="020F0502020204030203" pitchFamily="34" charset="0"/>
              </a:rPr>
              <a:t> </a:t>
            </a:r>
            <a:r>
              <a:rPr lang="en-US" sz="5400" dirty="0" err="1">
                <a:solidFill>
                  <a:srgbClr val="6DA305"/>
                </a:solidFill>
                <a:latin typeface="#9Slide05 SVNClementine" panose="020F0502020204030203" pitchFamily="34" charset="0"/>
              </a:rPr>
              <a:t>nào</a:t>
            </a:r>
            <a:r>
              <a:rPr lang="en-US" sz="5400" dirty="0">
                <a:solidFill>
                  <a:srgbClr val="6DA305"/>
                </a:solidFill>
                <a:latin typeface="#9Slide05 SVNClementine" panose="020F0502020204030203" pitchFamily="34" charset="0"/>
              </a:rPr>
              <a:t>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2686115-98B2-282E-51D2-EE2425C1E21B}"/>
              </a:ext>
            </a:extLst>
          </p:cNvPr>
          <p:cNvSpPr/>
          <p:nvPr/>
        </p:nvSpPr>
        <p:spPr>
          <a:xfrm>
            <a:off x="2116538" y="5767832"/>
            <a:ext cx="2600631" cy="815909"/>
          </a:xfrm>
          <a:custGeom>
            <a:avLst/>
            <a:gdLst>
              <a:gd name="connsiteX0" fmla="*/ 0 w 2600631"/>
              <a:gd name="connsiteY0" fmla="*/ 135988 h 815909"/>
              <a:gd name="connsiteX1" fmla="*/ 135988 w 2600631"/>
              <a:gd name="connsiteY1" fmla="*/ 0 h 815909"/>
              <a:gd name="connsiteX2" fmla="*/ 648292 w 2600631"/>
              <a:gd name="connsiteY2" fmla="*/ 0 h 815909"/>
              <a:gd name="connsiteX3" fmla="*/ 1230456 w 2600631"/>
              <a:gd name="connsiteY3" fmla="*/ 0 h 815909"/>
              <a:gd name="connsiteX4" fmla="*/ 1812620 w 2600631"/>
              <a:gd name="connsiteY4" fmla="*/ 0 h 815909"/>
              <a:gd name="connsiteX5" fmla="*/ 2464643 w 2600631"/>
              <a:gd name="connsiteY5" fmla="*/ 0 h 815909"/>
              <a:gd name="connsiteX6" fmla="*/ 2600631 w 2600631"/>
              <a:gd name="connsiteY6" fmla="*/ 135988 h 815909"/>
              <a:gd name="connsiteX7" fmla="*/ 2600631 w 2600631"/>
              <a:gd name="connsiteY7" fmla="*/ 679921 h 815909"/>
              <a:gd name="connsiteX8" fmla="*/ 2464643 w 2600631"/>
              <a:gd name="connsiteY8" fmla="*/ 815909 h 815909"/>
              <a:gd name="connsiteX9" fmla="*/ 1882479 w 2600631"/>
              <a:gd name="connsiteY9" fmla="*/ 815909 h 815909"/>
              <a:gd name="connsiteX10" fmla="*/ 1370175 w 2600631"/>
              <a:gd name="connsiteY10" fmla="*/ 815909 h 815909"/>
              <a:gd name="connsiteX11" fmla="*/ 741438 w 2600631"/>
              <a:gd name="connsiteY11" fmla="*/ 815909 h 815909"/>
              <a:gd name="connsiteX12" fmla="*/ 135988 w 2600631"/>
              <a:gd name="connsiteY12" fmla="*/ 815909 h 815909"/>
              <a:gd name="connsiteX13" fmla="*/ 0 w 2600631"/>
              <a:gd name="connsiteY13" fmla="*/ 679921 h 815909"/>
              <a:gd name="connsiteX14" fmla="*/ 0 w 2600631"/>
              <a:gd name="connsiteY14" fmla="*/ 135988 h 81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0631" h="815909" fill="none" extrusionOk="0">
                <a:moveTo>
                  <a:pt x="0" y="135988"/>
                </a:moveTo>
                <a:cubicBezTo>
                  <a:pt x="17332" y="51820"/>
                  <a:pt x="64825" y="7728"/>
                  <a:pt x="135988" y="0"/>
                </a:cubicBezTo>
                <a:cubicBezTo>
                  <a:pt x="383545" y="-4132"/>
                  <a:pt x="457000" y="46274"/>
                  <a:pt x="648292" y="0"/>
                </a:cubicBezTo>
                <a:cubicBezTo>
                  <a:pt x="839584" y="-46274"/>
                  <a:pt x="1030276" y="58710"/>
                  <a:pt x="1230456" y="0"/>
                </a:cubicBezTo>
                <a:cubicBezTo>
                  <a:pt x="1430636" y="-58710"/>
                  <a:pt x="1616622" y="62944"/>
                  <a:pt x="1812620" y="0"/>
                </a:cubicBezTo>
                <a:cubicBezTo>
                  <a:pt x="2008618" y="-62944"/>
                  <a:pt x="2202691" y="14763"/>
                  <a:pt x="2464643" y="0"/>
                </a:cubicBezTo>
                <a:cubicBezTo>
                  <a:pt x="2544415" y="13886"/>
                  <a:pt x="2600222" y="67271"/>
                  <a:pt x="2600631" y="135988"/>
                </a:cubicBezTo>
                <a:cubicBezTo>
                  <a:pt x="2620370" y="356840"/>
                  <a:pt x="2573305" y="408363"/>
                  <a:pt x="2600631" y="679921"/>
                </a:cubicBezTo>
                <a:cubicBezTo>
                  <a:pt x="2602651" y="747657"/>
                  <a:pt x="2546989" y="816982"/>
                  <a:pt x="2464643" y="815909"/>
                </a:cubicBezTo>
                <a:cubicBezTo>
                  <a:pt x="2174553" y="836457"/>
                  <a:pt x="2035501" y="749533"/>
                  <a:pt x="1882479" y="815909"/>
                </a:cubicBezTo>
                <a:cubicBezTo>
                  <a:pt x="1729457" y="882285"/>
                  <a:pt x="1515980" y="803231"/>
                  <a:pt x="1370175" y="815909"/>
                </a:cubicBezTo>
                <a:cubicBezTo>
                  <a:pt x="1224370" y="828587"/>
                  <a:pt x="978430" y="811617"/>
                  <a:pt x="741438" y="815909"/>
                </a:cubicBezTo>
                <a:cubicBezTo>
                  <a:pt x="504446" y="820201"/>
                  <a:pt x="397118" y="807696"/>
                  <a:pt x="135988" y="815909"/>
                </a:cubicBezTo>
                <a:cubicBezTo>
                  <a:pt x="81288" y="817076"/>
                  <a:pt x="4269" y="745263"/>
                  <a:pt x="0" y="679921"/>
                </a:cubicBezTo>
                <a:cubicBezTo>
                  <a:pt x="-51076" y="521420"/>
                  <a:pt x="41734" y="322841"/>
                  <a:pt x="0" y="135988"/>
                </a:cubicBezTo>
                <a:close/>
              </a:path>
              <a:path w="2600631" h="815909" stroke="0" extrusionOk="0">
                <a:moveTo>
                  <a:pt x="0" y="135988"/>
                </a:moveTo>
                <a:cubicBezTo>
                  <a:pt x="-18123" y="69102"/>
                  <a:pt x="72666" y="9138"/>
                  <a:pt x="135988" y="0"/>
                </a:cubicBezTo>
                <a:cubicBezTo>
                  <a:pt x="373879" y="-2872"/>
                  <a:pt x="447289" y="40331"/>
                  <a:pt x="741438" y="0"/>
                </a:cubicBezTo>
                <a:cubicBezTo>
                  <a:pt x="1035587" y="-40331"/>
                  <a:pt x="1100563" y="8457"/>
                  <a:pt x="1300316" y="0"/>
                </a:cubicBezTo>
                <a:cubicBezTo>
                  <a:pt x="1500069" y="-8457"/>
                  <a:pt x="1596922" y="20060"/>
                  <a:pt x="1835906" y="0"/>
                </a:cubicBezTo>
                <a:cubicBezTo>
                  <a:pt x="2074890" y="-20060"/>
                  <a:pt x="2237205" y="15685"/>
                  <a:pt x="2464643" y="0"/>
                </a:cubicBezTo>
                <a:cubicBezTo>
                  <a:pt x="2536889" y="-18218"/>
                  <a:pt x="2619310" y="50257"/>
                  <a:pt x="2600631" y="135988"/>
                </a:cubicBezTo>
                <a:cubicBezTo>
                  <a:pt x="2622922" y="333325"/>
                  <a:pt x="2558108" y="531475"/>
                  <a:pt x="2600631" y="679921"/>
                </a:cubicBezTo>
                <a:cubicBezTo>
                  <a:pt x="2598143" y="762229"/>
                  <a:pt x="2528895" y="817031"/>
                  <a:pt x="2464643" y="815909"/>
                </a:cubicBezTo>
                <a:cubicBezTo>
                  <a:pt x="2330701" y="875661"/>
                  <a:pt x="2130130" y="796823"/>
                  <a:pt x="1905766" y="815909"/>
                </a:cubicBezTo>
                <a:cubicBezTo>
                  <a:pt x="1681402" y="834995"/>
                  <a:pt x="1626978" y="778828"/>
                  <a:pt x="1393462" y="815909"/>
                </a:cubicBezTo>
                <a:cubicBezTo>
                  <a:pt x="1159946" y="852990"/>
                  <a:pt x="1113471" y="795652"/>
                  <a:pt x="857871" y="815909"/>
                </a:cubicBezTo>
                <a:cubicBezTo>
                  <a:pt x="602271" y="836166"/>
                  <a:pt x="488146" y="812107"/>
                  <a:pt x="135988" y="815909"/>
                </a:cubicBezTo>
                <a:cubicBezTo>
                  <a:pt x="61004" y="818151"/>
                  <a:pt x="-12016" y="746921"/>
                  <a:pt x="0" y="679921"/>
                </a:cubicBezTo>
                <a:cubicBezTo>
                  <a:pt x="-34680" y="417017"/>
                  <a:pt x="12807" y="370856"/>
                  <a:pt x="0" y="13598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22569613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v = s : </a:t>
            </a:r>
            <a:r>
              <a:rPr 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5FEE870-CC37-41CA-629F-8D40EB5F7130}"/>
              </a:ext>
            </a:extLst>
          </p:cNvPr>
          <p:cNvSpPr/>
          <p:nvPr/>
        </p:nvSpPr>
        <p:spPr>
          <a:xfrm>
            <a:off x="2464354" y="3664775"/>
            <a:ext cx="2316894" cy="1797627"/>
          </a:xfrm>
          <a:custGeom>
            <a:avLst/>
            <a:gdLst>
              <a:gd name="connsiteX0" fmla="*/ 0 w 2316894"/>
              <a:gd name="connsiteY0" fmla="*/ 898814 h 1797627"/>
              <a:gd name="connsiteX1" fmla="*/ 1158447 w 2316894"/>
              <a:gd name="connsiteY1" fmla="*/ 0 h 1797627"/>
              <a:gd name="connsiteX2" fmla="*/ 2316894 w 2316894"/>
              <a:gd name="connsiteY2" fmla="*/ 898814 h 1797627"/>
              <a:gd name="connsiteX3" fmla="*/ 1158447 w 2316894"/>
              <a:gd name="connsiteY3" fmla="*/ 1797628 h 1797627"/>
              <a:gd name="connsiteX4" fmla="*/ 0 w 2316894"/>
              <a:gd name="connsiteY4" fmla="*/ 898814 h 179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6894" h="1797627" fill="none" extrusionOk="0">
                <a:moveTo>
                  <a:pt x="0" y="898814"/>
                </a:moveTo>
                <a:cubicBezTo>
                  <a:pt x="75902" y="453938"/>
                  <a:pt x="598593" y="-34535"/>
                  <a:pt x="1158447" y="0"/>
                </a:cubicBezTo>
                <a:cubicBezTo>
                  <a:pt x="1864549" y="-67035"/>
                  <a:pt x="2244500" y="416098"/>
                  <a:pt x="2316894" y="898814"/>
                </a:cubicBezTo>
                <a:cubicBezTo>
                  <a:pt x="2303166" y="1481509"/>
                  <a:pt x="1721239" y="1779486"/>
                  <a:pt x="1158447" y="1797628"/>
                </a:cubicBezTo>
                <a:cubicBezTo>
                  <a:pt x="519502" y="1865907"/>
                  <a:pt x="39442" y="1460021"/>
                  <a:pt x="0" y="898814"/>
                </a:cubicBezTo>
                <a:close/>
              </a:path>
              <a:path w="2316894" h="1797627" stroke="0" extrusionOk="0">
                <a:moveTo>
                  <a:pt x="0" y="898814"/>
                </a:moveTo>
                <a:cubicBezTo>
                  <a:pt x="65652" y="410047"/>
                  <a:pt x="542694" y="177"/>
                  <a:pt x="1158447" y="0"/>
                </a:cubicBezTo>
                <a:cubicBezTo>
                  <a:pt x="1854429" y="-7079"/>
                  <a:pt x="2308112" y="379344"/>
                  <a:pt x="2316894" y="898814"/>
                </a:cubicBezTo>
                <a:cubicBezTo>
                  <a:pt x="2313825" y="1316661"/>
                  <a:pt x="1778229" y="1874623"/>
                  <a:pt x="1158447" y="1797628"/>
                </a:cubicBezTo>
                <a:cubicBezTo>
                  <a:pt x="529910" y="1802611"/>
                  <a:pt x="6312" y="1403903"/>
                  <a:pt x="0" y="898814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41108989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v = s : .?.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7509E5-19BC-24BA-425F-0E99D3756B19}"/>
              </a:ext>
            </a:extLst>
          </p:cNvPr>
          <p:cNvSpPr/>
          <p:nvPr/>
        </p:nvSpPr>
        <p:spPr>
          <a:xfrm>
            <a:off x="5609336" y="3664775"/>
            <a:ext cx="2316894" cy="1797627"/>
          </a:xfrm>
          <a:custGeom>
            <a:avLst/>
            <a:gdLst>
              <a:gd name="connsiteX0" fmla="*/ 0 w 2316894"/>
              <a:gd name="connsiteY0" fmla="*/ 898814 h 1797627"/>
              <a:gd name="connsiteX1" fmla="*/ 1158447 w 2316894"/>
              <a:gd name="connsiteY1" fmla="*/ 0 h 1797627"/>
              <a:gd name="connsiteX2" fmla="*/ 2316894 w 2316894"/>
              <a:gd name="connsiteY2" fmla="*/ 898814 h 1797627"/>
              <a:gd name="connsiteX3" fmla="*/ 1158447 w 2316894"/>
              <a:gd name="connsiteY3" fmla="*/ 1797628 h 1797627"/>
              <a:gd name="connsiteX4" fmla="*/ 0 w 2316894"/>
              <a:gd name="connsiteY4" fmla="*/ 898814 h 179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6894" h="1797627" fill="none" extrusionOk="0">
                <a:moveTo>
                  <a:pt x="0" y="898814"/>
                </a:moveTo>
                <a:cubicBezTo>
                  <a:pt x="75902" y="453938"/>
                  <a:pt x="598593" y="-34535"/>
                  <a:pt x="1158447" y="0"/>
                </a:cubicBezTo>
                <a:cubicBezTo>
                  <a:pt x="1864549" y="-67035"/>
                  <a:pt x="2244500" y="416098"/>
                  <a:pt x="2316894" y="898814"/>
                </a:cubicBezTo>
                <a:cubicBezTo>
                  <a:pt x="2303166" y="1481509"/>
                  <a:pt x="1721239" y="1779486"/>
                  <a:pt x="1158447" y="1797628"/>
                </a:cubicBezTo>
                <a:cubicBezTo>
                  <a:pt x="519502" y="1865907"/>
                  <a:pt x="39442" y="1460021"/>
                  <a:pt x="0" y="898814"/>
                </a:cubicBezTo>
                <a:close/>
              </a:path>
              <a:path w="2316894" h="1797627" stroke="0" extrusionOk="0">
                <a:moveTo>
                  <a:pt x="0" y="898814"/>
                </a:moveTo>
                <a:cubicBezTo>
                  <a:pt x="65652" y="410047"/>
                  <a:pt x="542694" y="177"/>
                  <a:pt x="1158447" y="0"/>
                </a:cubicBezTo>
                <a:cubicBezTo>
                  <a:pt x="1854429" y="-7079"/>
                  <a:pt x="2308112" y="379344"/>
                  <a:pt x="2316894" y="898814"/>
                </a:cubicBezTo>
                <a:cubicBezTo>
                  <a:pt x="2313825" y="1316661"/>
                  <a:pt x="1778229" y="1874623"/>
                  <a:pt x="1158447" y="1797628"/>
                </a:cubicBezTo>
                <a:cubicBezTo>
                  <a:pt x="529910" y="1802611"/>
                  <a:pt x="6312" y="1403903"/>
                  <a:pt x="0" y="898814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41108989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s = .. × t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99DD1B-D7E2-DAD0-E90B-9DED64097919}"/>
              </a:ext>
            </a:extLst>
          </p:cNvPr>
          <p:cNvSpPr/>
          <p:nvPr/>
        </p:nvSpPr>
        <p:spPr>
          <a:xfrm>
            <a:off x="8754318" y="3664775"/>
            <a:ext cx="2316894" cy="1797627"/>
          </a:xfrm>
          <a:custGeom>
            <a:avLst/>
            <a:gdLst>
              <a:gd name="connsiteX0" fmla="*/ 0 w 2316894"/>
              <a:gd name="connsiteY0" fmla="*/ 898814 h 1797627"/>
              <a:gd name="connsiteX1" fmla="*/ 1158447 w 2316894"/>
              <a:gd name="connsiteY1" fmla="*/ 0 h 1797627"/>
              <a:gd name="connsiteX2" fmla="*/ 2316894 w 2316894"/>
              <a:gd name="connsiteY2" fmla="*/ 898814 h 1797627"/>
              <a:gd name="connsiteX3" fmla="*/ 1158447 w 2316894"/>
              <a:gd name="connsiteY3" fmla="*/ 1797628 h 1797627"/>
              <a:gd name="connsiteX4" fmla="*/ 0 w 2316894"/>
              <a:gd name="connsiteY4" fmla="*/ 898814 h 179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6894" h="1797627" fill="none" extrusionOk="0">
                <a:moveTo>
                  <a:pt x="0" y="898814"/>
                </a:moveTo>
                <a:cubicBezTo>
                  <a:pt x="75902" y="453938"/>
                  <a:pt x="598593" y="-34535"/>
                  <a:pt x="1158447" y="0"/>
                </a:cubicBezTo>
                <a:cubicBezTo>
                  <a:pt x="1864549" y="-67035"/>
                  <a:pt x="2244500" y="416098"/>
                  <a:pt x="2316894" y="898814"/>
                </a:cubicBezTo>
                <a:cubicBezTo>
                  <a:pt x="2303166" y="1481509"/>
                  <a:pt x="1721239" y="1779486"/>
                  <a:pt x="1158447" y="1797628"/>
                </a:cubicBezTo>
                <a:cubicBezTo>
                  <a:pt x="519502" y="1865907"/>
                  <a:pt x="39442" y="1460021"/>
                  <a:pt x="0" y="898814"/>
                </a:cubicBezTo>
                <a:close/>
              </a:path>
              <a:path w="2316894" h="1797627" stroke="0" extrusionOk="0">
                <a:moveTo>
                  <a:pt x="0" y="898814"/>
                </a:moveTo>
                <a:cubicBezTo>
                  <a:pt x="65652" y="410047"/>
                  <a:pt x="542694" y="177"/>
                  <a:pt x="1158447" y="0"/>
                </a:cubicBezTo>
                <a:cubicBezTo>
                  <a:pt x="1854429" y="-7079"/>
                  <a:pt x="2308112" y="379344"/>
                  <a:pt x="2316894" y="898814"/>
                </a:cubicBezTo>
                <a:cubicBezTo>
                  <a:pt x="2313825" y="1316661"/>
                  <a:pt x="1778229" y="1874623"/>
                  <a:pt x="1158447" y="1797628"/>
                </a:cubicBezTo>
                <a:cubicBezTo>
                  <a:pt x="529910" y="1802611"/>
                  <a:pt x="6312" y="1403903"/>
                  <a:pt x="0" y="898814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41108989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.... = s : v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C2EC8D-BEA4-AEA7-4761-21968D6B03A8}"/>
              </a:ext>
            </a:extLst>
          </p:cNvPr>
          <p:cNvSpPr/>
          <p:nvPr/>
        </p:nvSpPr>
        <p:spPr>
          <a:xfrm>
            <a:off x="5344647" y="5767797"/>
            <a:ext cx="2600631" cy="815909"/>
          </a:xfrm>
          <a:custGeom>
            <a:avLst/>
            <a:gdLst>
              <a:gd name="connsiteX0" fmla="*/ 0 w 2600631"/>
              <a:gd name="connsiteY0" fmla="*/ 135988 h 815909"/>
              <a:gd name="connsiteX1" fmla="*/ 135988 w 2600631"/>
              <a:gd name="connsiteY1" fmla="*/ 0 h 815909"/>
              <a:gd name="connsiteX2" fmla="*/ 648292 w 2600631"/>
              <a:gd name="connsiteY2" fmla="*/ 0 h 815909"/>
              <a:gd name="connsiteX3" fmla="*/ 1230456 w 2600631"/>
              <a:gd name="connsiteY3" fmla="*/ 0 h 815909"/>
              <a:gd name="connsiteX4" fmla="*/ 1812620 w 2600631"/>
              <a:gd name="connsiteY4" fmla="*/ 0 h 815909"/>
              <a:gd name="connsiteX5" fmla="*/ 2464643 w 2600631"/>
              <a:gd name="connsiteY5" fmla="*/ 0 h 815909"/>
              <a:gd name="connsiteX6" fmla="*/ 2600631 w 2600631"/>
              <a:gd name="connsiteY6" fmla="*/ 135988 h 815909"/>
              <a:gd name="connsiteX7" fmla="*/ 2600631 w 2600631"/>
              <a:gd name="connsiteY7" fmla="*/ 679921 h 815909"/>
              <a:gd name="connsiteX8" fmla="*/ 2464643 w 2600631"/>
              <a:gd name="connsiteY8" fmla="*/ 815909 h 815909"/>
              <a:gd name="connsiteX9" fmla="*/ 1882479 w 2600631"/>
              <a:gd name="connsiteY9" fmla="*/ 815909 h 815909"/>
              <a:gd name="connsiteX10" fmla="*/ 1370175 w 2600631"/>
              <a:gd name="connsiteY10" fmla="*/ 815909 h 815909"/>
              <a:gd name="connsiteX11" fmla="*/ 741438 w 2600631"/>
              <a:gd name="connsiteY11" fmla="*/ 815909 h 815909"/>
              <a:gd name="connsiteX12" fmla="*/ 135988 w 2600631"/>
              <a:gd name="connsiteY12" fmla="*/ 815909 h 815909"/>
              <a:gd name="connsiteX13" fmla="*/ 0 w 2600631"/>
              <a:gd name="connsiteY13" fmla="*/ 679921 h 815909"/>
              <a:gd name="connsiteX14" fmla="*/ 0 w 2600631"/>
              <a:gd name="connsiteY14" fmla="*/ 135988 h 81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0631" h="815909" fill="none" extrusionOk="0">
                <a:moveTo>
                  <a:pt x="0" y="135988"/>
                </a:moveTo>
                <a:cubicBezTo>
                  <a:pt x="17332" y="51820"/>
                  <a:pt x="64825" y="7728"/>
                  <a:pt x="135988" y="0"/>
                </a:cubicBezTo>
                <a:cubicBezTo>
                  <a:pt x="383545" y="-4132"/>
                  <a:pt x="457000" y="46274"/>
                  <a:pt x="648292" y="0"/>
                </a:cubicBezTo>
                <a:cubicBezTo>
                  <a:pt x="839584" y="-46274"/>
                  <a:pt x="1030276" y="58710"/>
                  <a:pt x="1230456" y="0"/>
                </a:cubicBezTo>
                <a:cubicBezTo>
                  <a:pt x="1430636" y="-58710"/>
                  <a:pt x="1616622" y="62944"/>
                  <a:pt x="1812620" y="0"/>
                </a:cubicBezTo>
                <a:cubicBezTo>
                  <a:pt x="2008618" y="-62944"/>
                  <a:pt x="2202691" y="14763"/>
                  <a:pt x="2464643" y="0"/>
                </a:cubicBezTo>
                <a:cubicBezTo>
                  <a:pt x="2544415" y="13886"/>
                  <a:pt x="2600222" y="67271"/>
                  <a:pt x="2600631" y="135988"/>
                </a:cubicBezTo>
                <a:cubicBezTo>
                  <a:pt x="2620370" y="356840"/>
                  <a:pt x="2573305" y="408363"/>
                  <a:pt x="2600631" y="679921"/>
                </a:cubicBezTo>
                <a:cubicBezTo>
                  <a:pt x="2602651" y="747657"/>
                  <a:pt x="2546989" y="816982"/>
                  <a:pt x="2464643" y="815909"/>
                </a:cubicBezTo>
                <a:cubicBezTo>
                  <a:pt x="2174553" y="836457"/>
                  <a:pt x="2035501" y="749533"/>
                  <a:pt x="1882479" y="815909"/>
                </a:cubicBezTo>
                <a:cubicBezTo>
                  <a:pt x="1729457" y="882285"/>
                  <a:pt x="1515980" y="803231"/>
                  <a:pt x="1370175" y="815909"/>
                </a:cubicBezTo>
                <a:cubicBezTo>
                  <a:pt x="1224370" y="828587"/>
                  <a:pt x="978430" y="811617"/>
                  <a:pt x="741438" y="815909"/>
                </a:cubicBezTo>
                <a:cubicBezTo>
                  <a:pt x="504446" y="820201"/>
                  <a:pt x="397118" y="807696"/>
                  <a:pt x="135988" y="815909"/>
                </a:cubicBezTo>
                <a:cubicBezTo>
                  <a:pt x="81288" y="817076"/>
                  <a:pt x="4269" y="745263"/>
                  <a:pt x="0" y="679921"/>
                </a:cubicBezTo>
                <a:cubicBezTo>
                  <a:pt x="-51076" y="521420"/>
                  <a:pt x="41734" y="322841"/>
                  <a:pt x="0" y="135988"/>
                </a:cubicBezTo>
                <a:close/>
              </a:path>
              <a:path w="2600631" h="815909" stroke="0" extrusionOk="0">
                <a:moveTo>
                  <a:pt x="0" y="135988"/>
                </a:moveTo>
                <a:cubicBezTo>
                  <a:pt x="-18123" y="69102"/>
                  <a:pt x="72666" y="9138"/>
                  <a:pt x="135988" y="0"/>
                </a:cubicBezTo>
                <a:cubicBezTo>
                  <a:pt x="373879" y="-2872"/>
                  <a:pt x="447289" y="40331"/>
                  <a:pt x="741438" y="0"/>
                </a:cubicBezTo>
                <a:cubicBezTo>
                  <a:pt x="1035587" y="-40331"/>
                  <a:pt x="1100563" y="8457"/>
                  <a:pt x="1300316" y="0"/>
                </a:cubicBezTo>
                <a:cubicBezTo>
                  <a:pt x="1500069" y="-8457"/>
                  <a:pt x="1596922" y="20060"/>
                  <a:pt x="1835906" y="0"/>
                </a:cubicBezTo>
                <a:cubicBezTo>
                  <a:pt x="2074890" y="-20060"/>
                  <a:pt x="2237205" y="15685"/>
                  <a:pt x="2464643" y="0"/>
                </a:cubicBezTo>
                <a:cubicBezTo>
                  <a:pt x="2536889" y="-18218"/>
                  <a:pt x="2619310" y="50257"/>
                  <a:pt x="2600631" y="135988"/>
                </a:cubicBezTo>
                <a:cubicBezTo>
                  <a:pt x="2622922" y="333325"/>
                  <a:pt x="2558108" y="531475"/>
                  <a:pt x="2600631" y="679921"/>
                </a:cubicBezTo>
                <a:cubicBezTo>
                  <a:pt x="2598143" y="762229"/>
                  <a:pt x="2528895" y="817031"/>
                  <a:pt x="2464643" y="815909"/>
                </a:cubicBezTo>
                <a:cubicBezTo>
                  <a:pt x="2330701" y="875661"/>
                  <a:pt x="2130130" y="796823"/>
                  <a:pt x="1905766" y="815909"/>
                </a:cubicBezTo>
                <a:cubicBezTo>
                  <a:pt x="1681402" y="834995"/>
                  <a:pt x="1626978" y="778828"/>
                  <a:pt x="1393462" y="815909"/>
                </a:cubicBezTo>
                <a:cubicBezTo>
                  <a:pt x="1159946" y="852990"/>
                  <a:pt x="1113471" y="795652"/>
                  <a:pt x="857871" y="815909"/>
                </a:cubicBezTo>
                <a:cubicBezTo>
                  <a:pt x="602271" y="836166"/>
                  <a:pt x="488146" y="812107"/>
                  <a:pt x="135988" y="815909"/>
                </a:cubicBezTo>
                <a:cubicBezTo>
                  <a:pt x="61004" y="818151"/>
                  <a:pt x="-12016" y="746921"/>
                  <a:pt x="0" y="679921"/>
                </a:cubicBezTo>
                <a:cubicBezTo>
                  <a:pt x="-34680" y="417017"/>
                  <a:pt x="12807" y="370856"/>
                  <a:pt x="0" y="13598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22569613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s = v × t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282E61-C649-D136-76B6-C7B083BD92AE}"/>
              </a:ext>
            </a:extLst>
          </p:cNvPr>
          <p:cNvSpPr/>
          <p:nvPr/>
        </p:nvSpPr>
        <p:spPr>
          <a:xfrm>
            <a:off x="8593662" y="5767796"/>
            <a:ext cx="2600631" cy="815909"/>
          </a:xfrm>
          <a:custGeom>
            <a:avLst/>
            <a:gdLst>
              <a:gd name="connsiteX0" fmla="*/ 0 w 2600631"/>
              <a:gd name="connsiteY0" fmla="*/ 135988 h 815909"/>
              <a:gd name="connsiteX1" fmla="*/ 135988 w 2600631"/>
              <a:gd name="connsiteY1" fmla="*/ 0 h 815909"/>
              <a:gd name="connsiteX2" fmla="*/ 648292 w 2600631"/>
              <a:gd name="connsiteY2" fmla="*/ 0 h 815909"/>
              <a:gd name="connsiteX3" fmla="*/ 1230456 w 2600631"/>
              <a:gd name="connsiteY3" fmla="*/ 0 h 815909"/>
              <a:gd name="connsiteX4" fmla="*/ 1812620 w 2600631"/>
              <a:gd name="connsiteY4" fmla="*/ 0 h 815909"/>
              <a:gd name="connsiteX5" fmla="*/ 2464643 w 2600631"/>
              <a:gd name="connsiteY5" fmla="*/ 0 h 815909"/>
              <a:gd name="connsiteX6" fmla="*/ 2600631 w 2600631"/>
              <a:gd name="connsiteY6" fmla="*/ 135988 h 815909"/>
              <a:gd name="connsiteX7" fmla="*/ 2600631 w 2600631"/>
              <a:gd name="connsiteY7" fmla="*/ 679921 h 815909"/>
              <a:gd name="connsiteX8" fmla="*/ 2464643 w 2600631"/>
              <a:gd name="connsiteY8" fmla="*/ 815909 h 815909"/>
              <a:gd name="connsiteX9" fmla="*/ 1882479 w 2600631"/>
              <a:gd name="connsiteY9" fmla="*/ 815909 h 815909"/>
              <a:gd name="connsiteX10" fmla="*/ 1370175 w 2600631"/>
              <a:gd name="connsiteY10" fmla="*/ 815909 h 815909"/>
              <a:gd name="connsiteX11" fmla="*/ 741438 w 2600631"/>
              <a:gd name="connsiteY11" fmla="*/ 815909 h 815909"/>
              <a:gd name="connsiteX12" fmla="*/ 135988 w 2600631"/>
              <a:gd name="connsiteY12" fmla="*/ 815909 h 815909"/>
              <a:gd name="connsiteX13" fmla="*/ 0 w 2600631"/>
              <a:gd name="connsiteY13" fmla="*/ 679921 h 815909"/>
              <a:gd name="connsiteX14" fmla="*/ 0 w 2600631"/>
              <a:gd name="connsiteY14" fmla="*/ 135988 h 81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00631" h="815909" fill="none" extrusionOk="0">
                <a:moveTo>
                  <a:pt x="0" y="135988"/>
                </a:moveTo>
                <a:cubicBezTo>
                  <a:pt x="17332" y="51820"/>
                  <a:pt x="64825" y="7728"/>
                  <a:pt x="135988" y="0"/>
                </a:cubicBezTo>
                <a:cubicBezTo>
                  <a:pt x="383545" y="-4132"/>
                  <a:pt x="457000" y="46274"/>
                  <a:pt x="648292" y="0"/>
                </a:cubicBezTo>
                <a:cubicBezTo>
                  <a:pt x="839584" y="-46274"/>
                  <a:pt x="1030276" y="58710"/>
                  <a:pt x="1230456" y="0"/>
                </a:cubicBezTo>
                <a:cubicBezTo>
                  <a:pt x="1430636" y="-58710"/>
                  <a:pt x="1616622" y="62944"/>
                  <a:pt x="1812620" y="0"/>
                </a:cubicBezTo>
                <a:cubicBezTo>
                  <a:pt x="2008618" y="-62944"/>
                  <a:pt x="2202691" y="14763"/>
                  <a:pt x="2464643" y="0"/>
                </a:cubicBezTo>
                <a:cubicBezTo>
                  <a:pt x="2544415" y="13886"/>
                  <a:pt x="2600222" y="67271"/>
                  <a:pt x="2600631" y="135988"/>
                </a:cubicBezTo>
                <a:cubicBezTo>
                  <a:pt x="2620370" y="356840"/>
                  <a:pt x="2573305" y="408363"/>
                  <a:pt x="2600631" y="679921"/>
                </a:cubicBezTo>
                <a:cubicBezTo>
                  <a:pt x="2602651" y="747657"/>
                  <a:pt x="2546989" y="816982"/>
                  <a:pt x="2464643" y="815909"/>
                </a:cubicBezTo>
                <a:cubicBezTo>
                  <a:pt x="2174553" y="836457"/>
                  <a:pt x="2035501" y="749533"/>
                  <a:pt x="1882479" y="815909"/>
                </a:cubicBezTo>
                <a:cubicBezTo>
                  <a:pt x="1729457" y="882285"/>
                  <a:pt x="1515980" y="803231"/>
                  <a:pt x="1370175" y="815909"/>
                </a:cubicBezTo>
                <a:cubicBezTo>
                  <a:pt x="1224370" y="828587"/>
                  <a:pt x="978430" y="811617"/>
                  <a:pt x="741438" y="815909"/>
                </a:cubicBezTo>
                <a:cubicBezTo>
                  <a:pt x="504446" y="820201"/>
                  <a:pt x="397118" y="807696"/>
                  <a:pt x="135988" y="815909"/>
                </a:cubicBezTo>
                <a:cubicBezTo>
                  <a:pt x="81288" y="817076"/>
                  <a:pt x="4269" y="745263"/>
                  <a:pt x="0" y="679921"/>
                </a:cubicBezTo>
                <a:cubicBezTo>
                  <a:pt x="-51076" y="521420"/>
                  <a:pt x="41734" y="322841"/>
                  <a:pt x="0" y="135988"/>
                </a:cubicBezTo>
                <a:close/>
              </a:path>
              <a:path w="2600631" h="815909" stroke="0" extrusionOk="0">
                <a:moveTo>
                  <a:pt x="0" y="135988"/>
                </a:moveTo>
                <a:cubicBezTo>
                  <a:pt x="-18123" y="69102"/>
                  <a:pt x="72666" y="9138"/>
                  <a:pt x="135988" y="0"/>
                </a:cubicBezTo>
                <a:cubicBezTo>
                  <a:pt x="373879" y="-2872"/>
                  <a:pt x="447289" y="40331"/>
                  <a:pt x="741438" y="0"/>
                </a:cubicBezTo>
                <a:cubicBezTo>
                  <a:pt x="1035587" y="-40331"/>
                  <a:pt x="1100563" y="8457"/>
                  <a:pt x="1300316" y="0"/>
                </a:cubicBezTo>
                <a:cubicBezTo>
                  <a:pt x="1500069" y="-8457"/>
                  <a:pt x="1596922" y="20060"/>
                  <a:pt x="1835906" y="0"/>
                </a:cubicBezTo>
                <a:cubicBezTo>
                  <a:pt x="2074890" y="-20060"/>
                  <a:pt x="2237205" y="15685"/>
                  <a:pt x="2464643" y="0"/>
                </a:cubicBezTo>
                <a:cubicBezTo>
                  <a:pt x="2536889" y="-18218"/>
                  <a:pt x="2619310" y="50257"/>
                  <a:pt x="2600631" y="135988"/>
                </a:cubicBezTo>
                <a:cubicBezTo>
                  <a:pt x="2622922" y="333325"/>
                  <a:pt x="2558108" y="531475"/>
                  <a:pt x="2600631" y="679921"/>
                </a:cubicBezTo>
                <a:cubicBezTo>
                  <a:pt x="2598143" y="762229"/>
                  <a:pt x="2528895" y="817031"/>
                  <a:pt x="2464643" y="815909"/>
                </a:cubicBezTo>
                <a:cubicBezTo>
                  <a:pt x="2330701" y="875661"/>
                  <a:pt x="2130130" y="796823"/>
                  <a:pt x="1905766" y="815909"/>
                </a:cubicBezTo>
                <a:cubicBezTo>
                  <a:pt x="1681402" y="834995"/>
                  <a:pt x="1626978" y="778828"/>
                  <a:pt x="1393462" y="815909"/>
                </a:cubicBezTo>
                <a:cubicBezTo>
                  <a:pt x="1159946" y="852990"/>
                  <a:pt x="1113471" y="795652"/>
                  <a:pt x="857871" y="815909"/>
                </a:cubicBezTo>
                <a:cubicBezTo>
                  <a:pt x="602271" y="836166"/>
                  <a:pt x="488146" y="812107"/>
                  <a:pt x="135988" y="815909"/>
                </a:cubicBezTo>
                <a:cubicBezTo>
                  <a:pt x="61004" y="818151"/>
                  <a:pt x="-12016" y="746921"/>
                  <a:pt x="0" y="679921"/>
                </a:cubicBezTo>
                <a:cubicBezTo>
                  <a:pt x="-34680" y="417017"/>
                  <a:pt x="12807" y="370856"/>
                  <a:pt x="0" y="135988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22569613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t = s : v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5020A0F6-CB42-373E-1E93-D2AE4C026A5F}"/>
              </a:ext>
            </a:extLst>
          </p:cNvPr>
          <p:cNvSpPr txBox="1"/>
          <p:nvPr/>
        </p:nvSpPr>
        <p:spPr>
          <a:xfrm>
            <a:off x="3622801" y="2753751"/>
            <a:ext cx="7392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000">
                <a:latin typeface="#9Slide05 SVNSteady" pitchFamily="2" charset="0"/>
                <a:ea typeface="字魂105号-简雅黑" panose="00000500000000000000" pitchFamily="2" charset="-122"/>
              </a:rPr>
              <a:t>(</a:t>
            </a:r>
            <a:r>
              <a:rPr lang="en-US" altLang="zh-CN" sz="4000">
                <a:solidFill>
                  <a:srgbClr val="0070C0"/>
                </a:solidFill>
                <a:latin typeface="#9Slide05 SVNSteady" pitchFamily="2" charset="0"/>
                <a:ea typeface="字魂105号-简雅黑" panose="00000500000000000000" pitchFamily="2" charset="-122"/>
              </a:rPr>
              <a:t>s</a:t>
            </a:r>
            <a:r>
              <a:rPr lang="en-US" altLang="zh-CN" sz="4000">
                <a:latin typeface="#9Slide05 SVNSteady" pitchFamily="2" charset="0"/>
                <a:ea typeface="字魂105号-简雅黑" panose="00000500000000000000" pitchFamily="2" charset="-122"/>
              </a:rPr>
              <a:t>: quãng đường; </a:t>
            </a:r>
            <a:r>
              <a:rPr lang="en-US" altLang="zh-CN" sz="4000">
                <a:solidFill>
                  <a:srgbClr val="0070C0"/>
                </a:solidFill>
                <a:latin typeface="#9Slide05 SVNSteady" pitchFamily="2" charset="0"/>
                <a:ea typeface="字魂105号-简雅黑" panose="00000500000000000000" pitchFamily="2" charset="-122"/>
              </a:rPr>
              <a:t>v</a:t>
            </a:r>
            <a:r>
              <a:rPr lang="en-US" altLang="zh-CN" sz="4000">
                <a:latin typeface="#9Slide05 SVNSteady" pitchFamily="2" charset="0"/>
                <a:ea typeface="字魂105号-简雅黑" panose="00000500000000000000" pitchFamily="2" charset="-122"/>
              </a:rPr>
              <a:t>: vận tốc; </a:t>
            </a:r>
            <a:r>
              <a:rPr lang="en-US" altLang="zh-CN" sz="4000">
                <a:solidFill>
                  <a:srgbClr val="0070C0"/>
                </a:solidFill>
                <a:latin typeface="#9Slide05 SVNSteady" pitchFamily="2" charset="0"/>
                <a:ea typeface="字魂105号-简雅黑" panose="00000500000000000000" pitchFamily="2" charset="-122"/>
              </a:rPr>
              <a:t>t</a:t>
            </a:r>
            <a:r>
              <a:rPr lang="en-US" altLang="zh-CN" sz="4000">
                <a:latin typeface="#9Slide05 SVNSteady" pitchFamily="2" charset="0"/>
                <a:ea typeface="字魂105号-简雅黑" panose="00000500000000000000" pitchFamily="2" charset="-122"/>
              </a:rPr>
              <a:t>: thời gian)</a:t>
            </a:r>
            <a:endParaRPr lang="zh-CN" altLang="en-US" sz="4000" dirty="0">
              <a:latin typeface="#9Slide05 SVNSteady" pitchFamily="2" charset="0"/>
              <a:ea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8011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3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>
            <a:off x="9484318" y="3795"/>
            <a:ext cx="2797387" cy="235423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95A7B7-D8C6-44A7-A155-0816385DB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5288" y="4070224"/>
            <a:ext cx="2412103" cy="24185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7880" y="-48984"/>
            <a:ext cx="2949788" cy="3160487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82FF10E-7EC8-C94E-D693-9EF52269D1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77" y="332700"/>
            <a:ext cx="8757032" cy="61560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A186E9-0803-F52B-7BE1-6DC5E804B6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317" y="1907915"/>
            <a:ext cx="5761219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17EE50-B4B1-F07B-C656-B07962AAF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2" y="3551275"/>
            <a:ext cx="3998322" cy="3217180"/>
          </a:xfrm>
          <a:prstGeom prst="rect">
            <a:avLst/>
          </a:prstGeom>
        </p:spPr>
      </p:pic>
      <p:pic>
        <p:nvPicPr>
          <p:cNvPr id="52" name="图片 14">
            <a:extLst>
              <a:ext uri="{FF2B5EF4-FFF2-40B4-BE49-F238E27FC236}">
                <a16:creationId xmlns:a16="http://schemas.microsoft.com/office/drawing/2014/main" id="{0C327ADD-23D6-8F17-943B-D42646F88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505766" y="89544"/>
            <a:ext cx="1152863" cy="1155945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B4DBD01B-A3F5-A2AF-2D81-7DB1193E4AA8}"/>
              </a:ext>
            </a:extLst>
          </p:cNvPr>
          <p:cNvGrpSpPr/>
          <p:nvPr/>
        </p:nvGrpSpPr>
        <p:grpSpPr>
          <a:xfrm>
            <a:off x="-1358090" y="291904"/>
            <a:ext cx="5670384" cy="3429000"/>
            <a:chOff x="-1358090" y="291904"/>
            <a:chExt cx="5670384" cy="3429000"/>
          </a:xfrm>
        </p:grpSpPr>
        <p:pic>
          <p:nvPicPr>
            <p:cNvPr id="13" name="Picture 12" descr="A whit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479C5BF1-DB58-B8D2-FA9F-482E93DFD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8090" y="291904"/>
              <a:ext cx="5670384" cy="34290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C056482-8761-3414-62D0-ED5A691CB203}"/>
                </a:ext>
              </a:extLst>
            </p:cNvPr>
            <p:cNvSpPr txBox="1"/>
            <p:nvPr/>
          </p:nvSpPr>
          <p:spPr>
            <a:xfrm>
              <a:off x="899940" y="1444628"/>
              <a:ext cx="28263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FFC000"/>
                  </a:solidFill>
                  <a:latin typeface="UVN Banh Mi" pitchFamily="2" charset="0"/>
                </a:rPr>
                <a:t>Chia </a:t>
              </a:r>
              <a:r>
                <a:rPr lang="en-US" sz="5400" dirty="0" err="1">
                  <a:solidFill>
                    <a:srgbClr val="FFC000"/>
                  </a:solidFill>
                  <a:latin typeface="UVN Banh Mi" pitchFamily="2" charset="0"/>
                </a:rPr>
                <a:t>sẻ</a:t>
              </a:r>
              <a:r>
                <a:rPr lang="en-US" sz="5400" dirty="0">
                  <a:solidFill>
                    <a:srgbClr val="FFC000"/>
                  </a:solidFill>
                  <a:latin typeface="UVN Banh Mi" pitchFamily="2" charset="0"/>
                </a:rPr>
                <a:t> </a:t>
              </a:r>
              <a:r>
                <a:rPr lang="en-US" sz="5400" dirty="0" err="1">
                  <a:solidFill>
                    <a:srgbClr val="FFC000"/>
                  </a:solidFill>
                  <a:latin typeface="UVN Banh Mi" pitchFamily="2" charset="0"/>
                </a:rPr>
                <a:t>nhóm</a:t>
              </a:r>
              <a:r>
                <a:rPr lang="en-US" sz="5400" dirty="0">
                  <a:solidFill>
                    <a:srgbClr val="FFC000"/>
                  </a:solidFill>
                  <a:latin typeface="UVN Banh Mi" pitchFamily="2" charset="0"/>
                </a:rPr>
                <a:t> </a:t>
              </a:r>
              <a:r>
                <a:rPr lang="en-US" sz="5400" dirty="0" err="1">
                  <a:solidFill>
                    <a:srgbClr val="FFC000"/>
                  </a:solidFill>
                  <a:latin typeface="UVN Banh Mi" pitchFamily="2" charset="0"/>
                </a:rPr>
                <a:t>đôi</a:t>
              </a:r>
              <a:endParaRPr lang="en-US" sz="5400" dirty="0">
                <a:solidFill>
                  <a:srgbClr val="FFC000"/>
                </a:solidFill>
                <a:latin typeface="UVN Banh Mi" pitchFamily="2" charset="0"/>
              </a:endParaRPr>
            </a:p>
          </p:txBody>
        </p: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FEE01E2-346F-6EEF-B8E2-40EF7477907B}"/>
              </a:ext>
            </a:extLst>
          </p:cNvPr>
          <p:cNvSpPr/>
          <p:nvPr/>
        </p:nvSpPr>
        <p:spPr>
          <a:xfrm>
            <a:off x="4427148" y="1000124"/>
            <a:ext cx="7231481" cy="4857750"/>
          </a:xfrm>
          <a:custGeom>
            <a:avLst/>
            <a:gdLst>
              <a:gd name="connsiteX0" fmla="*/ 0 w 7231481"/>
              <a:gd name="connsiteY0" fmla="*/ 809641 h 4857750"/>
              <a:gd name="connsiteX1" fmla="*/ 809641 w 7231481"/>
              <a:gd name="connsiteY1" fmla="*/ 0 h 4857750"/>
              <a:gd name="connsiteX2" fmla="*/ 1258617 w 7231481"/>
              <a:gd name="connsiteY2" fmla="*/ 0 h 4857750"/>
              <a:gd name="connsiteX3" fmla="*/ 1875959 w 7231481"/>
              <a:gd name="connsiteY3" fmla="*/ 0 h 4857750"/>
              <a:gd name="connsiteX4" fmla="*/ 2381057 w 7231481"/>
              <a:gd name="connsiteY4" fmla="*/ 0 h 4857750"/>
              <a:gd name="connsiteX5" fmla="*/ 2942277 w 7231481"/>
              <a:gd name="connsiteY5" fmla="*/ 0 h 4857750"/>
              <a:gd name="connsiteX6" fmla="*/ 3503497 w 7231481"/>
              <a:gd name="connsiteY6" fmla="*/ 0 h 4857750"/>
              <a:gd name="connsiteX7" fmla="*/ 3952472 w 7231481"/>
              <a:gd name="connsiteY7" fmla="*/ 0 h 4857750"/>
              <a:gd name="connsiteX8" fmla="*/ 4345326 w 7231481"/>
              <a:gd name="connsiteY8" fmla="*/ 0 h 4857750"/>
              <a:gd name="connsiteX9" fmla="*/ 4738180 w 7231481"/>
              <a:gd name="connsiteY9" fmla="*/ 0 h 4857750"/>
              <a:gd name="connsiteX10" fmla="*/ 5131034 w 7231481"/>
              <a:gd name="connsiteY10" fmla="*/ 0 h 4857750"/>
              <a:gd name="connsiteX11" fmla="*/ 5692254 w 7231481"/>
              <a:gd name="connsiteY11" fmla="*/ 0 h 4857750"/>
              <a:gd name="connsiteX12" fmla="*/ 6421840 w 7231481"/>
              <a:gd name="connsiteY12" fmla="*/ 0 h 4857750"/>
              <a:gd name="connsiteX13" fmla="*/ 7231481 w 7231481"/>
              <a:gd name="connsiteY13" fmla="*/ 809641 h 4857750"/>
              <a:gd name="connsiteX14" fmla="*/ 7231481 w 7231481"/>
              <a:gd name="connsiteY14" fmla="*/ 1349386 h 4857750"/>
              <a:gd name="connsiteX15" fmla="*/ 7231481 w 7231481"/>
              <a:gd name="connsiteY15" fmla="*/ 1889130 h 4857750"/>
              <a:gd name="connsiteX16" fmla="*/ 7231481 w 7231481"/>
              <a:gd name="connsiteY16" fmla="*/ 2493644 h 4857750"/>
              <a:gd name="connsiteX17" fmla="*/ 7231481 w 7231481"/>
              <a:gd name="connsiteY17" fmla="*/ 3065774 h 4857750"/>
              <a:gd name="connsiteX18" fmla="*/ 7231481 w 7231481"/>
              <a:gd name="connsiteY18" fmla="*/ 3573134 h 4857750"/>
              <a:gd name="connsiteX19" fmla="*/ 7231481 w 7231481"/>
              <a:gd name="connsiteY19" fmla="*/ 4048109 h 4857750"/>
              <a:gd name="connsiteX20" fmla="*/ 6421840 w 7231481"/>
              <a:gd name="connsiteY20" fmla="*/ 4857750 h 4857750"/>
              <a:gd name="connsiteX21" fmla="*/ 5748376 w 7231481"/>
              <a:gd name="connsiteY21" fmla="*/ 4857750 h 4857750"/>
              <a:gd name="connsiteX22" fmla="*/ 5299400 w 7231481"/>
              <a:gd name="connsiteY22" fmla="*/ 4857750 h 4857750"/>
              <a:gd name="connsiteX23" fmla="*/ 4794302 w 7231481"/>
              <a:gd name="connsiteY23" fmla="*/ 4857750 h 4857750"/>
              <a:gd name="connsiteX24" fmla="*/ 4120838 w 7231481"/>
              <a:gd name="connsiteY24" fmla="*/ 4857750 h 4857750"/>
              <a:gd name="connsiteX25" fmla="*/ 3727984 w 7231481"/>
              <a:gd name="connsiteY25" fmla="*/ 4857750 h 4857750"/>
              <a:gd name="connsiteX26" fmla="*/ 3110643 w 7231481"/>
              <a:gd name="connsiteY26" fmla="*/ 4857750 h 4857750"/>
              <a:gd name="connsiteX27" fmla="*/ 2605545 w 7231481"/>
              <a:gd name="connsiteY27" fmla="*/ 4857750 h 4857750"/>
              <a:gd name="connsiteX28" fmla="*/ 2156569 w 7231481"/>
              <a:gd name="connsiteY28" fmla="*/ 4857750 h 4857750"/>
              <a:gd name="connsiteX29" fmla="*/ 1707593 w 7231481"/>
              <a:gd name="connsiteY29" fmla="*/ 4857750 h 4857750"/>
              <a:gd name="connsiteX30" fmla="*/ 809641 w 7231481"/>
              <a:gd name="connsiteY30" fmla="*/ 4857750 h 4857750"/>
              <a:gd name="connsiteX31" fmla="*/ 0 w 7231481"/>
              <a:gd name="connsiteY31" fmla="*/ 4048109 h 4857750"/>
              <a:gd name="connsiteX32" fmla="*/ 0 w 7231481"/>
              <a:gd name="connsiteY32" fmla="*/ 3508364 h 4857750"/>
              <a:gd name="connsiteX33" fmla="*/ 0 w 7231481"/>
              <a:gd name="connsiteY33" fmla="*/ 3033389 h 4857750"/>
              <a:gd name="connsiteX34" fmla="*/ 0 w 7231481"/>
              <a:gd name="connsiteY34" fmla="*/ 2461260 h 4857750"/>
              <a:gd name="connsiteX35" fmla="*/ 0 w 7231481"/>
              <a:gd name="connsiteY35" fmla="*/ 1889130 h 4857750"/>
              <a:gd name="connsiteX36" fmla="*/ 0 w 7231481"/>
              <a:gd name="connsiteY36" fmla="*/ 1381770 h 4857750"/>
              <a:gd name="connsiteX37" fmla="*/ 0 w 7231481"/>
              <a:gd name="connsiteY37" fmla="*/ 809641 h 48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231481" h="4857750" fill="none" extrusionOk="0">
                <a:moveTo>
                  <a:pt x="0" y="809641"/>
                </a:moveTo>
                <a:cubicBezTo>
                  <a:pt x="-75218" y="437388"/>
                  <a:pt x="486428" y="-16085"/>
                  <a:pt x="809641" y="0"/>
                </a:cubicBezTo>
                <a:cubicBezTo>
                  <a:pt x="972946" y="-6199"/>
                  <a:pt x="1095851" y="19981"/>
                  <a:pt x="1258617" y="0"/>
                </a:cubicBezTo>
                <a:cubicBezTo>
                  <a:pt x="1421383" y="-19981"/>
                  <a:pt x="1689467" y="70242"/>
                  <a:pt x="1875959" y="0"/>
                </a:cubicBezTo>
                <a:cubicBezTo>
                  <a:pt x="2062451" y="-70242"/>
                  <a:pt x="2207112" y="21128"/>
                  <a:pt x="2381057" y="0"/>
                </a:cubicBezTo>
                <a:cubicBezTo>
                  <a:pt x="2555002" y="-21128"/>
                  <a:pt x="2713101" y="6212"/>
                  <a:pt x="2942277" y="0"/>
                </a:cubicBezTo>
                <a:cubicBezTo>
                  <a:pt x="3171453" y="-6212"/>
                  <a:pt x="3354852" y="35242"/>
                  <a:pt x="3503497" y="0"/>
                </a:cubicBezTo>
                <a:cubicBezTo>
                  <a:pt x="3652142" y="-35242"/>
                  <a:pt x="3826115" y="10031"/>
                  <a:pt x="3952472" y="0"/>
                </a:cubicBezTo>
                <a:cubicBezTo>
                  <a:pt x="4078830" y="-10031"/>
                  <a:pt x="4189638" y="32758"/>
                  <a:pt x="4345326" y="0"/>
                </a:cubicBezTo>
                <a:cubicBezTo>
                  <a:pt x="4501014" y="-32758"/>
                  <a:pt x="4602194" y="46706"/>
                  <a:pt x="4738180" y="0"/>
                </a:cubicBezTo>
                <a:cubicBezTo>
                  <a:pt x="4874166" y="-46706"/>
                  <a:pt x="5020529" y="34671"/>
                  <a:pt x="5131034" y="0"/>
                </a:cubicBezTo>
                <a:cubicBezTo>
                  <a:pt x="5241539" y="-34671"/>
                  <a:pt x="5478888" y="50560"/>
                  <a:pt x="5692254" y="0"/>
                </a:cubicBezTo>
                <a:cubicBezTo>
                  <a:pt x="5905620" y="-50560"/>
                  <a:pt x="6122606" y="30453"/>
                  <a:pt x="6421840" y="0"/>
                </a:cubicBezTo>
                <a:cubicBezTo>
                  <a:pt x="6753370" y="64379"/>
                  <a:pt x="7105501" y="378796"/>
                  <a:pt x="7231481" y="809641"/>
                </a:cubicBezTo>
                <a:cubicBezTo>
                  <a:pt x="7238664" y="977413"/>
                  <a:pt x="7217359" y="1232809"/>
                  <a:pt x="7231481" y="1349386"/>
                </a:cubicBezTo>
                <a:cubicBezTo>
                  <a:pt x="7245603" y="1465963"/>
                  <a:pt x="7205519" y="1744606"/>
                  <a:pt x="7231481" y="1889130"/>
                </a:cubicBezTo>
                <a:cubicBezTo>
                  <a:pt x="7257443" y="2033654"/>
                  <a:pt x="7176923" y="2206720"/>
                  <a:pt x="7231481" y="2493644"/>
                </a:cubicBezTo>
                <a:cubicBezTo>
                  <a:pt x="7286039" y="2780568"/>
                  <a:pt x="7220133" y="2861396"/>
                  <a:pt x="7231481" y="3065774"/>
                </a:cubicBezTo>
                <a:cubicBezTo>
                  <a:pt x="7242829" y="3270152"/>
                  <a:pt x="7206446" y="3356936"/>
                  <a:pt x="7231481" y="3573134"/>
                </a:cubicBezTo>
                <a:cubicBezTo>
                  <a:pt x="7256516" y="3789332"/>
                  <a:pt x="7210415" y="3878008"/>
                  <a:pt x="7231481" y="4048109"/>
                </a:cubicBezTo>
                <a:cubicBezTo>
                  <a:pt x="7185451" y="4495653"/>
                  <a:pt x="6856405" y="4912934"/>
                  <a:pt x="6421840" y="4857750"/>
                </a:cubicBezTo>
                <a:cubicBezTo>
                  <a:pt x="6279479" y="4925799"/>
                  <a:pt x="6060592" y="4839075"/>
                  <a:pt x="5748376" y="4857750"/>
                </a:cubicBezTo>
                <a:cubicBezTo>
                  <a:pt x="5436160" y="4876425"/>
                  <a:pt x="5451912" y="4831789"/>
                  <a:pt x="5299400" y="4857750"/>
                </a:cubicBezTo>
                <a:cubicBezTo>
                  <a:pt x="5146888" y="4883711"/>
                  <a:pt x="5014682" y="4852954"/>
                  <a:pt x="4794302" y="4857750"/>
                </a:cubicBezTo>
                <a:cubicBezTo>
                  <a:pt x="4573922" y="4862546"/>
                  <a:pt x="4374201" y="4781694"/>
                  <a:pt x="4120838" y="4857750"/>
                </a:cubicBezTo>
                <a:cubicBezTo>
                  <a:pt x="3867475" y="4933806"/>
                  <a:pt x="3855300" y="4844401"/>
                  <a:pt x="3727984" y="4857750"/>
                </a:cubicBezTo>
                <a:cubicBezTo>
                  <a:pt x="3600668" y="4871099"/>
                  <a:pt x="3415419" y="4834683"/>
                  <a:pt x="3110643" y="4857750"/>
                </a:cubicBezTo>
                <a:cubicBezTo>
                  <a:pt x="2805867" y="4880817"/>
                  <a:pt x="2730247" y="4821176"/>
                  <a:pt x="2605545" y="4857750"/>
                </a:cubicBezTo>
                <a:cubicBezTo>
                  <a:pt x="2480843" y="4894324"/>
                  <a:pt x="2294122" y="4814646"/>
                  <a:pt x="2156569" y="4857750"/>
                </a:cubicBezTo>
                <a:cubicBezTo>
                  <a:pt x="2019016" y="4900854"/>
                  <a:pt x="1852261" y="4821068"/>
                  <a:pt x="1707593" y="4857750"/>
                </a:cubicBezTo>
                <a:cubicBezTo>
                  <a:pt x="1562925" y="4894432"/>
                  <a:pt x="1143642" y="4857653"/>
                  <a:pt x="809641" y="4857750"/>
                </a:cubicBezTo>
                <a:cubicBezTo>
                  <a:pt x="351539" y="4928729"/>
                  <a:pt x="-55617" y="4502368"/>
                  <a:pt x="0" y="4048109"/>
                </a:cubicBezTo>
                <a:cubicBezTo>
                  <a:pt x="-46716" y="3881057"/>
                  <a:pt x="57716" y="3706377"/>
                  <a:pt x="0" y="3508364"/>
                </a:cubicBezTo>
                <a:cubicBezTo>
                  <a:pt x="-57716" y="3310351"/>
                  <a:pt x="47782" y="3227606"/>
                  <a:pt x="0" y="3033389"/>
                </a:cubicBezTo>
                <a:cubicBezTo>
                  <a:pt x="-47782" y="2839172"/>
                  <a:pt x="31659" y="2660835"/>
                  <a:pt x="0" y="2461260"/>
                </a:cubicBezTo>
                <a:cubicBezTo>
                  <a:pt x="-31659" y="2261685"/>
                  <a:pt x="57607" y="2117061"/>
                  <a:pt x="0" y="1889130"/>
                </a:cubicBezTo>
                <a:cubicBezTo>
                  <a:pt x="-57607" y="1661199"/>
                  <a:pt x="60620" y="1585766"/>
                  <a:pt x="0" y="1381770"/>
                </a:cubicBezTo>
                <a:cubicBezTo>
                  <a:pt x="-60620" y="1177774"/>
                  <a:pt x="61223" y="1014416"/>
                  <a:pt x="0" y="809641"/>
                </a:cubicBezTo>
                <a:close/>
              </a:path>
              <a:path w="7231481" h="4857750" stroke="0" extrusionOk="0">
                <a:moveTo>
                  <a:pt x="0" y="809641"/>
                </a:moveTo>
                <a:cubicBezTo>
                  <a:pt x="-10957" y="338845"/>
                  <a:pt x="385692" y="62633"/>
                  <a:pt x="809641" y="0"/>
                </a:cubicBezTo>
                <a:cubicBezTo>
                  <a:pt x="990453" y="-38688"/>
                  <a:pt x="1132911" y="1209"/>
                  <a:pt x="1314739" y="0"/>
                </a:cubicBezTo>
                <a:cubicBezTo>
                  <a:pt x="1496567" y="-1209"/>
                  <a:pt x="1679420" y="62567"/>
                  <a:pt x="1875959" y="0"/>
                </a:cubicBezTo>
                <a:cubicBezTo>
                  <a:pt x="2072498" y="-62567"/>
                  <a:pt x="2326073" y="4110"/>
                  <a:pt x="2493301" y="0"/>
                </a:cubicBezTo>
                <a:cubicBezTo>
                  <a:pt x="2660529" y="-4110"/>
                  <a:pt x="2718683" y="30160"/>
                  <a:pt x="2942277" y="0"/>
                </a:cubicBezTo>
                <a:cubicBezTo>
                  <a:pt x="3165871" y="-30160"/>
                  <a:pt x="3142047" y="15204"/>
                  <a:pt x="3335131" y="0"/>
                </a:cubicBezTo>
                <a:cubicBezTo>
                  <a:pt x="3528215" y="-15204"/>
                  <a:pt x="3602807" y="3616"/>
                  <a:pt x="3727984" y="0"/>
                </a:cubicBezTo>
                <a:cubicBezTo>
                  <a:pt x="3853161" y="-3616"/>
                  <a:pt x="4051018" y="6975"/>
                  <a:pt x="4233082" y="0"/>
                </a:cubicBezTo>
                <a:cubicBezTo>
                  <a:pt x="4415146" y="-6975"/>
                  <a:pt x="4623471" y="70506"/>
                  <a:pt x="4850424" y="0"/>
                </a:cubicBezTo>
                <a:cubicBezTo>
                  <a:pt x="5077377" y="-70506"/>
                  <a:pt x="5378854" y="59377"/>
                  <a:pt x="5523888" y="0"/>
                </a:cubicBezTo>
                <a:cubicBezTo>
                  <a:pt x="5668922" y="-59377"/>
                  <a:pt x="6012559" y="5669"/>
                  <a:pt x="6421840" y="0"/>
                </a:cubicBezTo>
                <a:cubicBezTo>
                  <a:pt x="6978232" y="60948"/>
                  <a:pt x="7327608" y="370596"/>
                  <a:pt x="7231481" y="809641"/>
                </a:cubicBezTo>
                <a:cubicBezTo>
                  <a:pt x="7241058" y="970031"/>
                  <a:pt x="7223168" y="1189597"/>
                  <a:pt x="7231481" y="1284616"/>
                </a:cubicBezTo>
                <a:cubicBezTo>
                  <a:pt x="7239794" y="1379635"/>
                  <a:pt x="7220496" y="1519242"/>
                  <a:pt x="7231481" y="1727207"/>
                </a:cubicBezTo>
                <a:cubicBezTo>
                  <a:pt x="7242466" y="1935172"/>
                  <a:pt x="7219026" y="2048399"/>
                  <a:pt x="7231481" y="2202182"/>
                </a:cubicBezTo>
                <a:cubicBezTo>
                  <a:pt x="7243936" y="2355966"/>
                  <a:pt x="7213523" y="2499956"/>
                  <a:pt x="7231481" y="2644773"/>
                </a:cubicBezTo>
                <a:cubicBezTo>
                  <a:pt x="7249439" y="2789590"/>
                  <a:pt x="7219946" y="2969350"/>
                  <a:pt x="7231481" y="3152133"/>
                </a:cubicBezTo>
                <a:cubicBezTo>
                  <a:pt x="7243016" y="3334916"/>
                  <a:pt x="7181598" y="3725451"/>
                  <a:pt x="7231481" y="4048109"/>
                </a:cubicBezTo>
                <a:cubicBezTo>
                  <a:pt x="7164447" y="4386926"/>
                  <a:pt x="6926214" y="4895434"/>
                  <a:pt x="6421840" y="4857750"/>
                </a:cubicBezTo>
                <a:cubicBezTo>
                  <a:pt x="6174108" y="4885306"/>
                  <a:pt x="5941801" y="4791804"/>
                  <a:pt x="5748376" y="4857750"/>
                </a:cubicBezTo>
                <a:cubicBezTo>
                  <a:pt x="5554951" y="4923696"/>
                  <a:pt x="5408412" y="4853922"/>
                  <a:pt x="5187156" y="4857750"/>
                </a:cubicBezTo>
                <a:cubicBezTo>
                  <a:pt x="4965900" y="4861578"/>
                  <a:pt x="4915157" y="4834913"/>
                  <a:pt x="4738180" y="4857750"/>
                </a:cubicBezTo>
                <a:cubicBezTo>
                  <a:pt x="4561203" y="4880587"/>
                  <a:pt x="4435463" y="4794170"/>
                  <a:pt x="4176960" y="4857750"/>
                </a:cubicBezTo>
                <a:cubicBezTo>
                  <a:pt x="3918457" y="4921330"/>
                  <a:pt x="3914258" y="4856750"/>
                  <a:pt x="3727984" y="4857750"/>
                </a:cubicBezTo>
                <a:cubicBezTo>
                  <a:pt x="3541710" y="4858750"/>
                  <a:pt x="3272808" y="4803215"/>
                  <a:pt x="3110643" y="4857750"/>
                </a:cubicBezTo>
                <a:cubicBezTo>
                  <a:pt x="2948478" y="4912285"/>
                  <a:pt x="2742344" y="4840180"/>
                  <a:pt x="2605545" y="4857750"/>
                </a:cubicBezTo>
                <a:cubicBezTo>
                  <a:pt x="2468746" y="4875320"/>
                  <a:pt x="2256075" y="4835031"/>
                  <a:pt x="2044325" y="4857750"/>
                </a:cubicBezTo>
                <a:cubicBezTo>
                  <a:pt x="1832575" y="4880469"/>
                  <a:pt x="1827166" y="4851655"/>
                  <a:pt x="1651471" y="4857750"/>
                </a:cubicBezTo>
                <a:cubicBezTo>
                  <a:pt x="1475776" y="4863845"/>
                  <a:pt x="1196238" y="4794013"/>
                  <a:pt x="809641" y="4857750"/>
                </a:cubicBezTo>
                <a:cubicBezTo>
                  <a:pt x="400218" y="4846884"/>
                  <a:pt x="-93176" y="4427628"/>
                  <a:pt x="0" y="4048109"/>
                </a:cubicBezTo>
                <a:cubicBezTo>
                  <a:pt x="-26409" y="3911873"/>
                  <a:pt x="53967" y="3712944"/>
                  <a:pt x="0" y="3508364"/>
                </a:cubicBezTo>
                <a:cubicBezTo>
                  <a:pt x="-53967" y="3303784"/>
                  <a:pt x="60475" y="3130507"/>
                  <a:pt x="0" y="3001004"/>
                </a:cubicBezTo>
                <a:cubicBezTo>
                  <a:pt x="-60475" y="2871501"/>
                  <a:pt x="27469" y="2722331"/>
                  <a:pt x="0" y="2526029"/>
                </a:cubicBezTo>
                <a:cubicBezTo>
                  <a:pt x="-27469" y="2329728"/>
                  <a:pt x="8661" y="2126193"/>
                  <a:pt x="0" y="1953900"/>
                </a:cubicBezTo>
                <a:cubicBezTo>
                  <a:pt x="-8661" y="1781607"/>
                  <a:pt x="10762" y="1707739"/>
                  <a:pt x="0" y="1511309"/>
                </a:cubicBezTo>
                <a:cubicBezTo>
                  <a:pt x="-10762" y="1314879"/>
                  <a:pt x="9035" y="1140549"/>
                  <a:pt x="0" y="809641"/>
                </a:cubicBezTo>
                <a:close/>
              </a:path>
            </a:pathLst>
          </a:custGeom>
          <a:ln w="38100">
            <a:solidFill>
              <a:srgbClr val="F3CD20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410561375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>
                <a:solidFill>
                  <a:srgbClr val="000000"/>
                </a:solidFill>
              </a:rPr>
              <a:t>Thay </a:t>
            </a:r>
            <a:r>
              <a:rPr lang="vi-VN" sz="3600">
                <a:solidFill>
                  <a:srgbClr val="2680FF"/>
                </a:solidFill>
              </a:rPr>
              <a:t>.?. </a:t>
            </a:r>
            <a:r>
              <a:rPr lang="vi-VN" sz="3600">
                <a:solidFill>
                  <a:srgbClr val="000000"/>
                </a:solidFill>
              </a:rPr>
              <a:t>bằng các từ thích hợp.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a) </a:t>
            </a:r>
            <a:r>
              <a:rPr lang="vi-VN" sz="3600">
                <a:solidFill>
                  <a:srgbClr val="000000"/>
                </a:solidFill>
              </a:rPr>
              <a:t>Muốn tính quãng đường, ta lấy vận tốc </a:t>
            </a:r>
            <a:r>
              <a:rPr lang="vi-VN" sz="3600">
                <a:solidFill>
                  <a:srgbClr val="2680FF"/>
                </a:solidFill>
              </a:rPr>
              <a:t>.?. </a:t>
            </a:r>
            <a:r>
              <a:rPr lang="vi-VN" sz="3600">
                <a:solidFill>
                  <a:srgbClr val="000000"/>
                </a:solidFill>
              </a:rPr>
              <a:t>thời gian.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b) </a:t>
            </a:r>
            <a:r>
              <a:rPr lang="vi-VN" sz="3600">
                <a:solidFill>
                  <a:srgbClr val="000000"/>
                </a:solidFill>
              </a:rPr>
              <a:t>Muốn tính thời gian, ta lấy độ dài quãng đường </a:t>
            </a:r>
            <a:r>
              <a:rPr lang="vi-VN" sz="3600">
                <a:solidFill>
                  <a:srgbClr val="2680FF"/>
                </a:solidFill>
              </a:rPr>
              <a:t>.?. </a:t>
            </a:r>
            <a:r>
              <a:rPr lang="vi-VN" sz="3600">
                <a:solidFill>
                  <a:srgbClr val="000000"/>
                </a:solidFill>
              </a:rPr>
              <a:t>vận tốc.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c) </a:t>
            </a:r>
            <a:r>
              <a:rPr lang="vi-VN" sz="3600">
                <a:solidFill>
                  <a:srgbClr val="000000"/>
                </a:solidFill>
              </a:rPr>
              <a:t>Muốn tính vận tốc, ta lấy độ dài quãng đường </a:t>
            </a:r>
            <a:r>
              <a:rPr lang="vi-VN" sz="3600">
                <a:solidFill>
                  <a:srgbClr val="2680FF"/>
                </a:solidFill>
              </a:rPr>
              <a:t>.?. </a:t>
            </a:r>
            <a:r>
              <a:rPr lang="vi-VN" sz="3600">
                <a:solidFill>
                  <a:srgbClr val="000000"/>
                </a:solidFill>
              </a:rPr>
              <a:t>thời gian.</a:t>
            </a:r>
            <a:endParaRPr lang="en-US" sz="3200" dirty="0"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32CD16F-C39A-F936-97AE-29AA2A4F2751}"/>
              </a:ext>
            </a:extLst>
          </p:cNvPr>
          <p:cNvSpPr/>
          <p:nvPr/>
        </p:nvSpPr>
        <p:spPr>
          <a:xfrm>
            <a:off x="168512" y="212991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05D38-F5F5-F861-555A-571615F2EEFB}"/>
              </a:ext>
            </a:extLst>
          </p:cNvPr>
          <p:cNvSpPr txBox="1"/>
          <p:nvPr/>
        </p:nvSpPr>
        <p:spPr>
          <a:xfrm>
            <a:off x="781829" y="212991"/>
            <a:ext cx="932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2897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1" name="图片 16">
            <a:extLst>
              <a:ext uri="{FF2B5EF4-FFF2-40B4-BE49-F238E27FC236}">
                <a16:creationId xmlns:a16="http://schemas.microsoft.com/office/drawing/2014/main" id="{A9E3060F-72A3-47EA-ECAA-257567DCB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10" y="89544"/>
            <a:ext cx="1585147" cy="1355084"/>
          </a:xfrm>
          <a:prstGeom prst="rect">
            <a:avLst/>
          </a:prstGeom>
        </p:spPr>
      </p:pic>
      <p:pic>
        <p:nvPicPr>
          <p:cNvPr id="52" name="图片 14">
            <a:extLst>
              <a:ext uri="{FF2B5EF4-FFF2-40B4-BE49-F238E27FC236}">
                <a16:creationId xmlns:a16="http://schemas.microsoft.com/office/drawing/2014/main" id="{0C327ADD-23D6-8F17-943B-D42646F88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532431" y="318014"/>
            <a:ext cx="1152863" cy="1155945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B4DBD01B-A3F5-A2AF-2D81-7DB1193E4AA8}"/>
              </a:ext>
            </a:extLst>
          </p:cNvPr>
          <p:cNvGrpSpPr/>
          <p:nvPr/>
        </p:nvGrpSpPr>
        <p:grpSpPr>
          <a:xfrm>
            <a:off x="2363306" y="-596602"/>
            <a:ext cx="5670384" cy="3429000"/>
            <a:chOff x="-1687699" y="164313"/>
            <a:chExt cx="5670384" cy="3429000"/>
          </a:xfrm>
        </p:grpSpPr>
        <p:pic>
          <p:nvPicPr>
            <p:cNvPr id="13" name="Picture 12" descr="A whit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479C5BF1-DB58-B8D2-FA9F-482E93DFD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87699" y="164313"/>
              <a:ext cx="5670384" cy="34290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C056482-8761-3414-62D0-ED5A691CB203}"/>
                </a:ext>
              </a:extLst>
            </p:cNvPr>
            <p:cNvSpPr txBox="1"/>
            <p:nvPr/>
          </p:nvSpPr>
          <p:spPr>
            <a:xfrm>
              <a:off x="456767" y="1444628"/>
              <a:ext cx="327713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solidFill>
                    <a:srgbClr val="FFC000"/>
                  </a:solidFill>
                  <a:latin typeface="UVN Banh Mi" pitchFamily="2" charset="0"/>
                </a:rPr>
                <a:t>Cùng</a:t>
              </a:r>
              <a:r>
                <a:rPr lang="en-US" sz="5400" dirty="0">
                  <a:solidFill>
                    <a:srgbClr val="FFC000"/>
                  </a:solidFill>
                  <a:latin typeface="UVN Banh Mi" pitchFamily="2" charset="0"/>
                </a:rPr>
                <a:t> </a:t>
              </a:r>
              <a:r>
                <a:rPr lang="en-US" sz="5400" dirty="0" err="1">
                  <a:solidFill>
                    <a:srgbClr val="FFC000"/>
                  </a:solidFill>
                  <a:latin typeface="UVN Banh Mi" pitchFamily="2" charset="0"/>
                </a:rPr>
                <a:t>nhau</a:t>
              </a:r>
              <a:r>
                <a:rPr lang="en-US" sz="5400" dirty="0">
                  <a:solidFill>
                    <a:srgbClr val="FFC000"/>
                  </a:solidFill>
                  <a:latin typeface="UVN Banh Mi" pitchFamily="2" charset="0"/>
                </a:rPr>
                <a:t> chia </a:t>
              </a:r>
              <a:r>
                <a:rPr lang="en-US" sz="5400" dirty="0" err="1">
                  <a:solidFill>
                    <a:srgbClr val="FFC000"/>
                  </a:solidFill>
                  <a:latin typeface="UVN Banh Mi" pitchFamily="2" charset="0"/>
                </a:rPr>
                <a:t>sẻ</a:t>
              </a:r>
              <a:endParaRPr lang="en-US" sz="5400" dirty="0">
                <a:solidFill>
                  <a:srgbClr val="FFC000"/>
                </a:solidFill>
                <a:latin typeface="UVN Banh Mi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7191145-67B9-CDB4-1E67-B8B6F57D63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47" y="2719738"/>
            <a:ext cx="2954854" cy="387473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10ECE75-A4F2-CC0B-7C14-AC1E794FE593}"/>
              </a:ext>
            </a:extLst>
          </p:cNvPr>
          <p:cNvSpPr/>
          <p:nvPr/>
        </p:nvSpPr>
        <p:spPr>
          <a:xfrm>
            <a:off x="671743" y="2307310"/>
            <a:ext cx="3428979" cy="1860653"/>
          </a:xfrm>
          <a:custGeom>
            <a:avLst/>
            <a:gdLst>
              <a:gd name="connsiteX0" fmla="*/ 0 w 3428979"/>
              <a:gd name="connsiteY0" fmla="*/ 310115 h 1860653"/>
              <a:gd name="connsiteX1" fmla="*/ 310115 w 3428979"/>
              <a:gd name="connsiteY1" fmla="*/ 0 h 1860653"/>
              <a:gd name="connsiteX2" fmla="*/ 890391 w 3428979"/>
              <a:gd name="connsiteY2" fmla="*/ 0 h 1860653"/>
              <a:gd name="connsiteX3" fmla="*/ 1403061 w 3428979"/>
              <a:gd name="connsiteY3" fmla="*/ 0 h 1860653"/>
              <a:gd name="connsiteX4" fmla="*/ 2000238 w 3428979"/>
              <a:gd name="connsiteY4" fmla="*/ 0 h 1860653"/>
              <a:gd name="connsiteX5" fmla="*/ 2000238 w 3428979"/>
              <a:gd name="connsiteY5" fmla="*/ 0 h 1860653"/>
              <a:gd name="connsiteX6" fmla="*/ 2403143 w 3428979"/>
              <a:gd name="connsiteY6" fmla="*/ 0 h 1860653"/>
              <a:gd name="connsiteX7" fmla="*/ 2857483 w 3428979"/>
              <a:gd name="connsiteY7" fmla="*/ 0 h 1860653"/>
              <a:gd name="connsiteX8" fmla="*/ 3118864 w 3428979"/>
              <a:gd name="connsiteY8" fmla="*/ 0 h 1860653"/>
              <a:gd name="connsiteX9" fmla="*/ 3428979 w 3428979"/>
              <a:gd name="connsiteY9" fmla="*/ 310115 h 1860653"/>
              <a:gd name="connsiteX10" fmla="*/ 3428979 w 3428979"/>
              <a:gd name="connsiteY10" fmla="*/ 697748 h 1860653"/>
              <a:gd name="connsiteX11" fmla="*/ 3428979 w 3428979"/>
              <a:gd name="connsiteY11" fmla="*/ 1085381 h 1860653"/>
              <a:gd name="connsiteX12" fmla="*/ 3754246 w 3428979"/>
              <a:gd name="connsiteY12" fmla="*/ 1376220 h 1860653"/>
              <a:gd name="connsiteX13" fmla="*/ 4054493 w 3428979"/>
              <a:gd name="connsiteY13" fmla="*/ 1644687 h 1860653"/>
              <a:gd name="connsiteX14" fmla="*/ 3729226 w 3428979"/>
              <a:gd name="connsiteY14" fmla="*/ 1595733 h 1860653"/>
              <a:gd name="connsiteX15" fmla="*/ 3428979 w 3428979"/>
              <a:gd name="connsiteY15" fmla="*/ 1550544 h 1860653"/>
              <a:gd name="connsiteX16" fmla="*/ 3428979 w 3428979"/>
              <a:gd name="connsiteY16" fmla="*/ 1550538 h 1860653"/>
              <a:gd name="connsiteX17" fmla="*/ 3118864 w 3428979"/>
              <a:gd name="connsiteY17" fmla="*/ 1860653 h 1860653"/>
              <a:gd name="connsiteX18" fmla="*/ 2857483 w 3428979"/>
              <a:gd name="connsiteY18" fmla="*/ 1860653 h 1860653"/>
              <a:gd name="connsiteX19" fmla="*/ 2454578 w 3428979"/>
              <a:gd name="connsiteY19" fmla="*/ 1860653 h 1860653"/>
              <a:gd name="connsiteX20" fmla="*/ 2000238 w 3428979"/>
              <a:gd name="connsiteY20" fmla="*/ 1860653 h 1860653"/>
              <a:gd name="connsiteX21" fmla="*/ 2000238 w 3428979"/>
              <a:gd name="connsiteY21" fmla="*/ 1860653 h 1860653"/>
              <a:gd name="connsiteX22" fmla="*/ 1487567 w 3428979"/>
              <a:gd name="connsiteY22" fmla="*/ 1860653 h 1860653"/>
              <a:gd name="connsiteX23" fmla="*/ 924193 w 3428979"/>
              <a:gd name="connsiteY23" fmla="*/ 1860653 h 1860653"/>
              <a:gd name="connsiteX24" fmla="*/ 310115 w 3428979"/>
              <a:gd name="connsiteY24" fmla="*/ 1860653 h 1860653"/>
              <a:gd name="connsiteX25" fmla="*/ 0 w 3428979"/>
              <a:gd name="connsiteY25" fmla="*/ 1550538 h 1860653"/>
              <a:gd name="connsiteX26" fmla="*/ 0 w 3428979"/>
              <a:gd name="connsiteY26" fmla="*/ 1550544 h 1860653"/>
              <a:gd name="connsiteX27" fmla="*/ 0 w 3428979"/>
              <a:gd name="connsiteY27" fmla="*/ 1085381 h 1860653"/>
              <a:gd name="connsiteX28" fmla="*/ 0 w 3428979"/>
              <a:gd name="connsiteY28" fmla="*/ 1085381 h 1860653"/>
              <a:gd name="connsiteX29" fmla="*/ 0 w 3428979"/>
              <a:gd name="connsiteY29" fmla="*/ 697748 h 1860653"/>
              <a:gd name="connsiteX30" fmla="*/ 0 w 3428979"/>
              <a:gd name="connsiteY30" fmla="*/ 310115 h 186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28979" h="1860653" fill="none" extrusionOk="0">
                <a:moveTo>
                  <a:pt x="0" y="310115"/>
                </a:moveTo>
                <a:cubicBezTo>
                  <a:pt x="-7371" y="159190"/>
                  <a:pt x="116488" y="29585"/>
                  <a:pt x="310115" y="0"/>
                </a:cubicBezTo>
                <a:cubicBezTo>
                  <a:pt x="573650" y="-8112"/>
                  <a:pt x="756315" y="40390"/>
                  <a:pt x="890391" y="0"/>
                </a:cubicBezTo>
                <a:cubicBezTo>
                  <a:pt x="1024467" y="-40390"/>
                  <a:pt x="1215309" y="27007"/>
                  <a:pt x="1403061" y="0"/>
                </a:cubicBezTo>
                <a:cubicBezTo>
                  <a:pt x="1590813" y="-27007"/>
                  <a:pt x="1802262" y="28369"/>
                  <a:pt x="2000238" y="0"/>
                </a:cubicBezTo>
                <a:lnTo>
                  <a:pt x="2000238" y="0"/>
                </a:lnTo>
                <a:cubicBezTo>
                  <a:pt x="2104980" y="-29177"/>
                  <a:pt x="2220617" y="2831"/>
                  <a:pt x="2403143" y="0"/>
                </a:cubicBezTo>
                <a:cubicBezTo>
                  <a:pt x="2585670" y="-2831"/>
                  <a:pt x="2719880" y="23892"/>
                  <a:pt x="2857483" y="0"/>
                </a:cubicBezTo>
                <a:cubicBezTo>
                  <a:pt x="2951675" y="-12140"/>
                  <a:pt x="2989497" y="31123"/>
                  <a:pt x="3118864" y="0"/>
                </a:cubicBezTo>
                <a:cubicBezTo>
                  <a:pt x="3266158" y="-17046"/>
                  <a:pt x="3409824" y="158675"/>
                  <a:pt x="3428979" y="310115"/>
                </a:cubicBezTo>
                <a:cubicBezTo>
                  <a:pt x="3431179" y="434399"/>
                  <a:pt x="3395119" y="589213"/>
                  <a:pt x="3428979" y="697748"/>
                </a:cubicBezTo>
                <a:cubicBezTo>
                  <a:pt x="3462839" y="806283"/>
                  <a:pt x="3407817" y="922652"/>
                  <a:pt x="3428979" y="1085381"/>
                </a:cubicBezTo>
                <a:cubicBezTo>
                  <a:pt x="3571193" y="1143243"/>
                  <a:pt x="3587150" y="1281667"/>
                  <a:pt x="3754246" y="1376220"/>
                </a:cubicBezTo>
                <a:cubicBezTo>
                  <a:pt x="3921342" y="1470773"/>
                  <a:pt x="3881093" y="1541278"/>
                  <a:pt x="4054493" y="1644687"/>
                </a:cubicBezTo>
                <a:cubicBezTo>
                  <a:pt x="3943630" y="1652786"/>
                  <a:pt x="3862664" y="1615486"/>
                  <a:pt x="3729226" y="1595733"/>
                </a:cubicBezTo>
                <a:cubicBezTo>
                  <a:pt x="3595788" y="1575979"/>
                  <a:pt x="3572831" y="1535631"/>
                  <a:pt x="3428979" y="1550544"/>
                </a:cubicBezTo>
                <a:lnTo>
                  <a:pt x="3428979" y="1550538"/>
                </a:lnTo>
                <a:cubicBezTo>
                  <a:pt x="3421784" y="1735683"/>
                  <a:pt x="3263321" y="1841353"/>
                  <a:pt x="3118864" y="1860653"/>
                </a:cubicBezTo>
                <a:cubicBezTo>
                  <a:pt x="3039128" y="1864679"/>
                  <a:pt x="2961927" y="1838916"/>
                  <a:pt x="2857483" y="1860653"/>
                </a:cubicBezTo>
                <a:cubicBezTo>
                  <a:pt x="2663486" y="1875670"/>
                  <a:pt x="2565444" y="1859858"/>
                  <a:pt x="2454578" y="1860653"/>
                </a:cubicBezTo>
                <a:cubicBezTo>
                  <a:pt x="2343712" y="1861448"/>
                  <a:pt x="2188030" y="1858344"/>
                  <a:pt x="2000238" y="1860653"/>
                </a:cubicBezTo>
                <a:lnTo>
                  <a:pt x="2000238" y="1860653"/>
                </a:lnTo>
                <a:cubicBezTo>
                  <a:pt x="1752709" y="1872557"/>
                  <a:pt x="1591147" y="1811008"/>
                  <a:pt x="1487567" y="1860653"/>
                </a:cubicBezTo>
                <a:cubicBezTo>
                  <a:pt x="1383987" y="1910298"/>
                  <a:pt x="1193469" y="1814018"/>
                  <a:pt x="924193" y="1860653"/>
                </a:cubicBezTo>
                <a:cubicBezTo>
                  <a:pt x="654917" y="1907288"/>
                  <a:pt x="471119" y="1810650"/>
                  <a:pt x="310115" y="1860653"/>
                </a:cubicBezTo>
                <a:cubicBezTo>
                  <a:pt x="157095" y="1862980"/>
                  <a:pt x="20233" y="1736074"/>
                  <a:pt x="0" y="1550538"/>
                </a:cubicBezTo>
                <a:lnTo>
                  <a:pt x="0" y="1550544"/>
                </a:lnTo>
                <a:cubicBezTo>
                  <a:pt x="-21008" y="1347416"/>
                  <a:pt x="12365" y="1227310"/>
                  <a:pt x="0" y="1085381"/>
                </a:cubicBezTo>
                <a:lnTo>
                  <a:pt x="0" y="1085381"/>
                </a:lnTo>
                <a:cubicBezTo>
                  <a:pt x="-5483" y="943652"/>
                  <a:pt x="2700" y="831845"/>
                  <a:pt x="0" y="697748"/>
                </a:cubicBezTo>
                <a:cubicBezTo>
                  <a:pt x="-2700" y="563651"/>
                  <a:pt x="33545" y="428015"/>
                  <a:pt x="0" y="310115"/>
                </a:cubicBezTo>
                <a:close/>
              </a:path>
              <a:path w="3428979" h="1860653" stroke="0" extrusionOk="0">
                <a:moveTo>
                  <a:pt x="0" y="310115"/>
                </a:moveTo>
                <a:cubicBezTo>
                  <a:pt x="3086" y="153492"/>
                  <a:pt x="117730" y="23684"/>
                  <a:pt x="310115" y="0"/>
                </a:cubicBezTo>
                <a:cubicBezTo>
                  <a:pt x="427755" y="-22590"/>
                  <a:pt x="666974" y="23358"/>
                  <a:pt x="873489" y="0"/>
                </a:cubicBezTo>
                <a:cubicBezTo>
                  <a:pt x="1080004" y="-23358"/>
                  <a:pt x="1256851" y="18576"/>
                  <a:pt x="1386160" y="0"/>
                </a:cubicBezTo>
                <a:cubicBezTo>
                  <a:pt x="1515469" y="-18576"/>
                  <a:pt x="1860619" y="43359"/>
                  <a:pt x="2000238" y="0"/>
                </a:cubicBezTo>
                <a:lnTo>
                  <a:pt x="2000238" y="0"/>
                </a:lnTo>
                <a:cubicBezTo>
                  <a:pt x="2134232" y="-7219"/>
                  <a:pt x="2318941" y="24654"/>
                  <a:pt x="2446005" y="0"/>
                </a:cubicBezTo>
                <a:cubicBezTo>
                  <a:pt x="2573069" y="-24654"/>
                  <a:pt x="2715461" y="14794"/>
                  <a:pt x="2857483" y="0"/>
                </a:cubicBezTo>
                <a:cubicBezTo>
                  <a:pt x="2960493" y="-26108"/>
                  <a:pt x="3039245" y="17688"/>
                  <a:pt x="3118864" y="0"/>
                </a:cubicBezTo>
                <a:cubicBezTo>
                  <a:pt x="3294170" y="8034"/>
                  <a:pt x="3420563" y="136238"/>
                  <a:pt x="3428979" y="310115"/>
                </a:cubicBezTo>
                <a:cubicBezTo>
                  <a:pt x="3452900" y="392048"/>
                  <a:pt x="3417896" y="587254"/>
                  <a:pt x="3428979" y="705501"/>
                </a:cubicBezTo>
                <a:cubicBezTo>
                  <a:pt x="3440062" y="823748"/>
                  <a:pt x="3427529" y="942641"/>
                  <a:pt x="3428979" y="1085381"/>
                </a:cubicBezTo>
                <a:cubicBezTo>
                  <a:pt x="3524684" y="1145457"/>
                  <a:pt x="3664045" y="1312969"/>
                  <a:pt x="3747991" y="1370627"/>
                </a:cubicBezTo>
                <a:cubicBezTo>
                  <a:pt x="3831937" y="1428285"/>
                  <a:pt x="3923371" y="1537391"/>
                  <a:pt x="4054493" y="1644687"/>
                </a:cubicBezTo>
                <a:cubicBezTo>
                  <a:pt x="3902691" y="1650809"/>
                  <a:pt x="3879551" y="1585078"/>
                  <a:pt x="3747991" y="1598557"/>
                </a:cubicBezTo>
                <a:cubicBezTo>
                  <a:pt x="3616431" y="1612036"/>
                  <a:pt x="3571426" y="1567557"/>
                  <a:pt x="3428979" y="1550544"/>
                </a:cubicBezTo>
                <a:lnTo>
                  <a:pt x="3428979" y="1550538"/>
                </a:lnTo>
                <a:cubicBezTo>
                  <a:pt x="3460924" y="1681829"/>
                  <a:pt x="3305102" y="1852178"/>
                  <a:pt x="3118864" y="1860653"/>
                </a:cubicBezTo>
                <a:cubicBezTo>
                  <a:pt x="2994601" y="1886997"/>
                  <a:pt x="2940731" y="1847310"/>
                  <a:pt x="2857483" y="1860653"/>
                </a:cubicBezTo>
                <a:cubicBezTo>
                  <a:pt x="2734407" y="1878699"/>
                  <a:pt x="2593927" y="1859112"/>
                  <a:pt x="2420288" y="1860653"/>
                </a:cubicBezTo>
                <a:cubicBezTo>
                  <a:pt x="2246650" y="1862194"/>
                  <a:pt x="2164317" y="1849254"/>
                  <a:pt x="2000238" y="1860653"/>
                </a:cubicBezTo>
                <a:lnTo>
                  <a:pt x="2000238" y="1860653"/>
                </a:lnTo>
                <a:cubicBezTo>
                  <a:pt x="1787516" y="1893817"/>
                  <a:pt x="1559980" y="1809146"/>
                  <a:pt x="1403061" y="1860653"/>
                </a:cubicBezTo>
                <a:cubicBezTo>
                  <a:pt x="1246142" y="1912160"/>
                  <a:pt x="1011806" y="1833087"/>
                  <a:pt x="890391" y="1860653"/>
                </a:cubicBezTo>
                <a:cubicBezTo>
                  <a:pt x="768976" y="1888219"/>
                  <a:pt x="539956" y="1797298"/>
                  <a:pt x="310115" y="1860653"/>
                </a:cubicBezTo>
                <a:cubicBezTo>
                  <a:pt x="147685" y="1848152"/>
                  <a:pt x="-26467" y="1698797"/>
                  <a:pt x="0" y="1550538"/>
                </a:cubicBezTo>
                <a:lnTo>
                  <a:pt x="0" y="1550544"/>
                </a:lnTo>
                <a:cubicBezTo>
                  <a:pt x="-45110" y="1323658"/>
                  <a:pt x="3838" y="1305983"/>
                  <a:pt x="0" y="1085381"/>
                </a:cubicBezTo>
                <a:lnTo>
                  <a:pt x="0" y="1085381"/>
                </a:lnTo>
                <a:cubicBezTo>
                  <a:pt x="-9944" y="972474"/>
                  <a:pt x="28484" y="857594"/>
                  <a:pt x="0" y="721006"/>
                </a:cubicBezTo>
                <a:cubicBezTo>
                  <a:pt x="-28484" y="584419"/>
                  <a:pt x="36358" y="484882"/>
                  <a:pt x="0" y="310115"/>
                </a:cubicBezTo>
                <a:close/>
              </a:path>
            </a:pathLst>
          </a:custGeom>
          <a:ln w="38100">
            <a:solidFill>
              <a:srgbClr val="8C2E99"/>
            </a:solidFill>
            <a:extLst>
              <a:ext uri="{C807C97D-BFC1-408E-A445-0C87EB9F89A2}">
                <ask:lineSketchStyleProps xmlns:ask="http://schemas.microsoft.com/office/drawing/2018/sketchyshapes" sd="2408623456">
                  <a:prstGeom prst="wedgeRoundRectCallout">
                    <a:avLst>
                      <a:gd name="adj1" fmla="val 68242"/>
                      <a:gd name="adj2" fmla="val 3839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61CB0C3-A28F-3460-F19D-953CBCA1B237}"/>
              </a:ext>
            </a:extLst>
          </p:cNvPr>
          <p:cNvSpPr/>
          <p:nvPr/>
        </p:nvSpPr>
        <p:spPr>
          <a:xfrm>
            <a:off x="8173141" y="2238152"/>
            <a:ext cx="3288758" cy="1929811"/>
          </a:xfrm>
          <a:custGeom>
            <a:avLst/>
            <a:gdLst>
              <a:gd name="connsiteX0" fmla="*/ 0 w 3288758"/>
              <a:gd name="connsiteY0" fmla="*/ 321642 h 1929811"/>
              <a:gd name="connsiteX1" fmla="*/ 321642 w 3288758"/>
              <a:gd name="connsiteY1" fmla="*/ 0 h 1929811"/>
              <a:gd name="connsiteX2" fmla="*/ 548126 w 3288758"/>
              <a:gd name="connsiteY2" fmla="*/ 0 h 1929811"/>
              <a:gd name="connsiteX3" fmla="*/ 548126 w 3288758"/>
              <a:gd name="connsiteY3" fmla="*/ 0 h 1929811"/>
              <a:gd name="connsiteX4" fmla="*/ 934555 w 3288758"/>
              <a:gd name="connsiteY4" fmla="*/ 0 h 1929811"/>
              <a:gd name="connsiteX5" fmla="*/ 1370316 w 3288758"/>
              <a:gd name="connsiteY5" fmla="*/ 0 h 1929811"/>
              <a:gd name="connsiteX6" fmla="*/ 1934519 w 3288758"/>
              <a:gd name="connsiteY6" fmla="*/ 0 h 1929811"/>
              <a:gd name="connsiteX7" fmla="*/ 2450817 w 3288758"/>
              <a:gd name="connsiteY7" fmla="*/ 0 h 1929811"/>
              <a:gd name="connsiteX8" fmla="*/ 2967116 w 3288758"/>
              <a:gd name="connsiteY8" fmla="*/ 0 h 1929811"/>
              <a:gd name="connsiteX9" fmla="*/ 3288758 w 3288758"/>
              <a:gd name="connsiteY9" fmla="*/ 321642 h 1929811"/>
              <a:gd name="connsiteX10" fmla="*/ 3288758 w 3288758"/>
              <a:gd name="connsiteY10" fmla="*/ 723683 h 1929811"/>
              <a:gd name="connsiteX11" fmla="*/ 3288758 w 3288758"/>
              <a:gd name="connsiteY11" fmla="*/ 1125723 h 1929811"/>
              <a:gd name="connsiteX12" fmla="*/ 3288758 w 3288758"/>
              <a:gd name="connsiteY12" fmla="*/ 1125723 h 1929811"/>
              <a:gd name="connsiteX13" fmla="*/ 3288758 w 3288758"/>
              <a:gd name="connsiteY13" fmla="*/ 1608176 h 1929811"/>
              <a:gd name="connsiteX14" fmla="*/ 3288758 w 3288758"/>
              <a:gd name="connsiteY14" fmla="*/ 1608169 h 1929811"/>
              <a:gd name="connsiteX15" fmla="*/ 2967116 w 3288758"/>
              <a:gd name="connsiteY15" fmla="*/ 1929811 h 1929811"/>
              <a:gd name="connsiteX16" fmla="*/ 2434849 w 3288758"/>
              <a:gd name="connsiteY16" fmla="*/ 1929811 h 1929811"/>
              <a:gd name="connsiteX17" fmla="*/ 1870647 w 3288758"/>
              <a:gd name="connsiteY17" fmla="*/ 1929811 h 1929811"/>
              <a:gd name="connsiteX18" fmla="*/ 1370316 w 3288758"/>
              <a:gd name="connsiteY18" fmla="*/ 1929811 h 1929811"/>
              <a:gd name="connsiteX19" fmla="*/ 983887 w 3288758"/>
              <a:gd name="connsiteY19" fmla="*/ 1929811 h 1929811"/>
              <a:gd name="connsiteX20" fmla="*/ 548126 w 3288758"/>
              <a:gd name="connsiteY20" fmla="*/ 1929811 h 1929811"/>
              <a:gd name="connsiteX21" fmla="*/ 548126 w 3288758"/>
              <a:gd name="connsiteY21" fmla="*/ 1929811 h 1929811"/>
              <a:gd name="connsiteX22" fmla="*/ 321642 w 3288758"/>
              <a:gd name="connsiteY22" fmla="*/ 1929811 h 1929811"/>
              <a:gd name="connsiteX23" fmla="*/ 0 w 3288758"/>
              <a:gd name="connsiteY23" fmla="*/ 1608169 h 1929811"/>
              <a:gd name="connsiteX24" fmla="*/ 0 w 3288758"/>
              <a:gd name="connsiteY24" fmla="*/ 1608176 h 1929811"/>
              <a:gd name="connsiteX25" fmla="*/ -380605 w 3288758"/>
              <a:gd name="connsiteY25" fmla="*/ 1684340 h 1929811"/>
              <a:gd name="connsiteX26" fmla="*/ -746285 w 3288758"/>
              <a:gd name="connsiteY26" fmla="*/ 1757517 h 1929811"/>
              <a:gd name="connsiteX27" fmla="*/ -380605 w 3288758"/>
              <a:gd name="connsiteY27" fmla="*/ 1447938 h 1929811"/>
              <a:gd name="connsiteX28" fmla="*/ 0 w 3288758"/>
              <a:gd name="connsiteY28" fmla="*/ 1125723 h 1929811"/>
              <a:gd name="connsiteX29" fmla="*/ 0 w 3288758"/>
              <a:gd name="connsiteY29" fmla="*/ 723683 h 1929811"/>
              <a:gd name="connsiteX30" fmla="*/ 0 w 3288758"/>
              <a:gd name="connsiteY30" fmla="*/ 321642 h 192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88758" h="1929811" fill="none" extrusionOk="0">
                <a:moveTo>
                  <a:pt x="0" y="321642"/>
                </a:moveTo>
                <a:cubicBezTo>
                  <a:pt x="-5060" y="157973"/>
                  <a:pt x="115850" y="37261"/>
                  <a:pt x="321642" y="0"/>
                </a:cubicBezTo>
                <a:cubicBezTo>
                  <a:pt x="418419" y="-9602"/>
                  <a:pt x="455892" y="9705"/>
                  <a:pt x="548126" y="0"/>
                </a:cubicBezTo>
                <a:lnTo>
                  <a:pt x="548126" y="0"/>
                </a:lnTo>
                <a:cubicBezTo>
                  <a:pt x="698624" y="-2931"/>
                  <a:pt x="745826" y="26637"/>
                  <a:pt x="934555" y="0"/>
                </a:cubicBezTo>
                <a:cubicBezTo>
                  <a:pt x="1123284" y="-26637"/>
                  <a:pt x="1202873" y="4133"/>
                  <a:pt x="1370316" y="0"/>
                </a:cubicBezTo>
                <a:cubicBezTo>
                  <a:pt x="1637700" y="-8605"/>
                  <a:pt x="1673206" y="58257"/>
                  <a:pt x="1934519" y="0"/>
                </a:cubicBezTo>
                <a:cubicBezTo>
                  <a:pt x="2195832" y="-58257"/>
                  <a:pt x="2322581" y="38536"/>
                  <a:pt x="2450817" y="0"/>
                </a:cubicBezTo>
                <a:cubicBezTo>
                  <a:pt x="2579053" y="-38536"/>
                  <a:pt x="2807059" y="36552"/>
                  <a:pt x="2967116" y="0"/>
                </a:cubicBezTo>
                <a:cubicBezTo>
                  <a:pt x="3123056" y="-15425"/>
                  <a:pt x="3283256" y="149700"/>
                  <a:pt x="3288758" y="321642"/>
                </a:cubicBezTo>
                <a:cubicBezTo>
                  <a:pt x="3304275" y="431320"/>
                  <a:pt x="3284916" y="551205"/>
                  <a:pt x="3288758" y="723683"/>
                </a:cubicBezTo>
                <a:cubicBezTo>
                  <a:pt x="3292600" y="896161"/>
                  <a:pt x="3257419" y="1028887"/>
                  <a:pt x="3288758" y="1125723"/>
                </a:cubicBezTo>
                <a:lnTo>
                  <a:pt x="3288758" y="1125723"/>
                </a:lnTo>
                <a:cubicBezTo>
                  <a:pt x="3308995" y="1306972"/>
                  <a:pt x="3258423" y="1451041"/>
                  <a:pt x="3288758" y="1608176"/>
                </a:cubicBezTo>
                <a:lnTo>
                  <a:pt x="3288758" y="1608169"/>
                </a:lnTo>
                <a:cubicBezTo>
                  <a:pt x="3267803" y="1795392"/>
                  <a:pt x="3107165" y="1939410"/>
                  <a:pt x="2967116" y="1929811"/>
                </a:cubicBezTo>
                <a:cubicBezTo>
                  <a:pt x="2742228" y="1964951"/>
                  <a:pt x="2587038" y="1901720"/>
                  <a:pt x="2434849" y="1929811"/>
                </a:cubicBezTo>
                <a:cubicBezTo>
                  <a:pt x="2282660" y="1957902"/>
                  <a:pt x="2118660" y="1881129"/>
                  <a:pt x="1870647" y="1929811"/>
                </a:cubicBezTo>
                <a:cubicBezTo>
                  <a:pt x="1622634" y="1978493"/>
                  <a:pt x="1500149" y="1924929"/>
                  <a:pt x="1370316" y="1929811"/>
                </a:cubicBezTo>
                <a:cubicBezTo>
                  <a:pt x="1198371" y="1945423"/>
                  <a:pt x="1078358" y="1909115"/>
                  <a:pt x="983887" y="1929811"/>
                </a:cubicBezTo>
                <a:cubicBezTo>
                  <a:pt x="889416" y="1950507"/>
                  <a:pt x="731833" y="1916918"/>
                  <a:pt x="548126" y="1929811"/>
                </a:cubicBezTo>
                <a:lnTo>
                  <a:pt x="548126" y="1929811"/>
                </a:lnTo>
                <a:cubicBezTo>
                  <a:pt x="445676" y="1938581"/>
                  <a:pt x="406909" y="1907611"/>
                  <a:pt x="321642" y="1929811"/>
                </a:cubicBezTo>
                <a:cubicBezTo>
                  <a:pt x="137470" y="1963110"/>
                  <a:pt x="-12641" y="1833946"/>
                  <a:pt x="0" y="1608169"/>
                </a:cubicBezTo>
                <a:lnTo>
                  <a:pt x="0" y="1608176"/>
                </a:lnTo>
                <a:cubicBezTo>
                  <a:pt x="-78875" y="1654293"/>
                  <a:pt x="-270262" y="1622513"/>
                  <a:pt x="-380605" y="1684340"/>
                </a:cubicBezTo>
                <a:cubicBezTo>
                  <a:pt x="-490948" y="1746166"/>
                  <a:pt x="-640115" y="1732254"/>
                  <a:pt x="-746285" y="1757517"/>
                </a:cubicBezTo>
                <a:cubicBezTo>
                  <a:pt x="-663757" y="1627367"/>
                  <a:pt x="-532887" y="1606511"/>
                  <a:pt x="-380605" y="1447938"/>
                </a:cubicBezTo>
                <a:cubicBezTo>
                  <a:pt x="-228324" y="1289365"/>
                  <a:pt x="-99360" y="1233399"/>
                  <a:pt x="0" y="1125723"/>
                </a:cubicBezTo>
                <a:cubicBezTo>
                  <a:pt x="-26681" y="970503"/>
                  <a:pt x="18093" y="887283"/>
                  <a:pt x="0" y="723683"/>
                </a:cubicBezTo>
                <a:cubicBezTo>
                  <a:pt x="-18093" y="560083"/>
                  <a:pt x="23284" y="508051"/>
                  <a:pt x="0" y="321642"/>
                </a:cubicBezTo>
                <a:close/>
              </a:path>
              <a:path w="3288758" h="1929811" stroke="0" extrusionOk="0">
                <a:moveTo>
                  <a:pt x="0" y="321642"/>
                </a:moveTo>
                <a:cubicBezTo>
                  <a:pt x="4430" y="165030"/>
                  <a:pt x="113576" y="34134"/>
                  <a:pt x="321642" y="0"/>
                </a:cubicBezTo>
                <a:cubicBezTo>
                  <a:pt x="422953" y="-23308"/>
                  <a:pt x="499817" y="27081"/>
                  <a:pt x="548126" y="0"/>
                </a:cubicBezTo>
                <a:lnTo>
                  <a:pt x="548126" y="0"/>
                </a:lnTo>
                <a:cubicBezTo>
                  <a:pt x="629554" y="-1676"/>
                  <a:pt x="855120" y="3627"/>
                  <a:pt x="934555" y="0"/>
                </a:cubicBezTo>
                <a:cubicBezTo>
                  <a:pt x="1013990" y="-3627"/>
                  <a:pt x="1202077" y="9527"/>
                  <a:pt x="1370316" y="0"/>
                </a:cubicBezTo>
                <a:cubicBezTo>
                  <a:pt x="1559183" y="-13832"/>
                  <a:pt x="1672591" y="7121"/>
                  <a:pt x="1870647" y="0"/>
                </a:cubicBezTo>
                <a:cubicBezTo>
                  <a:pt x="2068703" y="-7121"/>
                  <a:pt x="2280681" y="1661"/>
                  <a:pt x="2402913" y="0"/>
                </a:cubicBezTo>
                <a:cubicBezTo>
                  <a:pt x="2525145" y="-1661"/>
                  <a:pt x="2701872" y="65923"/>
                  <a:pt x="2967116" y="0"/>
                </a:cubicBezTo>
                <a:cubicBezTo>
                  <a:pt x="3157092" y="24571"/>
                  <a:pt x="3259832" y="135051"/>
                  <a:pt x="3288758" y="321642"/>
                </a:cubicBezTo>
                <a:cubicBezTo>
                  <a:pt x="3303494" y="513643"/>
                  <a:pt x="3257280" y="571576"/>
                  <a:pt x="3288758" y="731723"/>
                </a:cubicBezTo>
                <a:cubicBezTo>
                  <a:pt x="3320236" y="891870"/>
                  <a:pt x="3257798" y="1021741"/>
                  <a:pt x="3288758" y="1125723"/>
                </a:cubicBezTo>
                <a:lnTo>
                  <a:pt x="3288758" y="1125723"/>
                </a:lnTo>
                <a:cubicBezTo>
                  <a:pt x="3318133" y="1223147"/>
                  <a:pt x="3257741" y="1505915"/>
                  <a:pt x="3288758" y="1608176"/>
                </a:cubicBezTo>
                <a:lnTo>
                  <a:pt x="3288758" y="1608169"/>
                </a:lnTo>
                <a:cubicBezTo>
                  <a:pt x="3277539" y="1776956"/>
                  <a:pt x="3126917" y="1923080"/>
                  <a:pt x="2967116" y="1929811"/>
                </a:cubicBezTo>
                <a:cubicBezTo>
                  <a:pt x="2773215" y="1941466"/>
                  <a:pt x="2642981" y="1910585"/>
                  <a:pt x="2434849" y="1929811"/>
                </a:cubicBezTo>
                <a:cubicBezTo>
                  <a:pt x="2226717" y="1949037"/>
                  <a:pt x="2115735" y="1880119"/>
                  <a:pt x="1870647" y="1929811"/>
                </a:cubicBezTo>
                <a:cubicBezTo>
                  <a:pt x="1625559" y="1979503"/>
                  <a:pt x="1551091" y="1889895"/>
                  <a:pt x="1370316" y="1929811"/>
                </a:cubicBezTo>
                <a:cubicBezTo>
                  <a:pt x="1224030" y="1941855"/>
                  <a:pt x="1082885" y="1904544"/>
                  <a:pt x="950999" y="1929811"/>
                </a:cubicBezTo>
                <a:cubicBezTo>
                  <a:pt x="819113" y="1955078"/>
                  <a:pt x="631172" y="1898436"/>
                  <a:pt x="548126" y="1929811"/>
                </a:cubicBezTo>
                <a:lnTo>
                  <a:pt x="548126" y="1929811"/>
                </a:lnTo>
                <a:cubicBezTo>
                  <a:pt x="478866" y="1934012"/>
                  <a:pt x="408190" y="1925789"/>
                  <a:pt x="321642" y="1929811"/>
                </a:cubicBezTo>
                <a:cubicBezTo>
                  <a:pt x="187811" y="1910339"/>
                  <a:pt x="-33290" y="1774694"/>
                  <a:pt x="0" y="1608169"/>
                </a:cubicBezTo>
                <a:lnTo>
                  <a:pt x="0" y="1608176"/>
                </a:lnTo>
                <a:cubicBezTo>
                  <a:pt x="-111922" y="1648868"/>
                  <a:pt x="-291609" y="1622727"/>
                  <a:pt x="-365680" y="1681353"/>
                </a:cubicBezTo>
                <a:cubicBezTo>
                  <a:pt x="-439751" y="1739979"/>
                  <a:pt x="-600159" y="1723106"/>
                  <a:pt x="-746285" y="1757517"/>
                </a:cubicBezTo>
                <a:cubicBezTo>
                  <a:pt x="-639332" y="1594747"/>
                  <a:pt x="-460185" y="1566790"/>
                  <a:pt x="-365680" y="1435302"/>
                </a:cubicBezTo>
                <a:cubicBezTo>
                  <a:pt x="-271175" y="1303814"/>
                  <a:pt x="-64493" y="1220508"/>
                  <a:pt x="0" y="1125723"/>
                </a:cubicBezTo>
                <a:cubicBezTo>
                  <a:pt x="-43239" y="975089"/>
                  <a:pt x="24077" y="880383"/>
                  <a:pt x="0" y="747805"/>
                </a:cubicBezTo>
                <a:cubicBezTo>
                  <a:pt x="-24077" y="615227"/>
                  <a:pt x="13896" y="412476"/>
                  <a:pt x="0" y="321642"/>
                </a:cubicBezTo>
                <a:close/>
              </a:path>
            </a:pathLst>
          </a:custGeom>
          <a:ln w="38100">
            <a:solidFill>
              <a:srgbClr val="8C2E99"/>
            </a:solidFill>
            <a:extLst>
              <a:ext uri="{C807C97D-BFC1-408E-A445-0C87EB9F89A2}">
                <ask:lineSketchStyleProps xmlns:ask="http://schemas.microsoft.com/office/drawing/2018/sketchyshapes" sd="2408623456">
                  <a:prstGeom prst="wedgeRoundRectCallout">
                    <a:avLst>
                      <a:gd name="adj1" fmla="val -72692"/>
                      <a:gd name="adj2" fmla="val 4107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lắng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ý –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bổ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sung.</a:t>
            </a:r>
          </a:p>
        </p:txBody>
      </p:sp>
      <p:pic>
        <p:nvPicPr>
          <p:cNvPr id="12" name="图片 5">
            <a:extLst>
              <a:ext uri="{FF2B5EF4-FFF2-40B4-BE49-F238E27FC236}">
                <a16:creationId xmlns:a16="http://schemas.microsoft.com/office/drawing/2014/main" id="{246FBD9E-91EA-5D34-C19C-25B3CB6DE05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377" t="16005" r="18148" b="9161"/>
          <a:stretch/>
        </p:blipFill>
        <p:spPr>
          <a:xfrm flipH="1">
            <a:off x="8685276" y="-2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5087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:a16="http://schemas.microsoft.com/office/drawing/2014/main" id="{0C327ADD-23D6-8F17-943B-D42646F88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05766" y="89544"/>
            <a:ext cx="1152863" cy="1155945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FEE01E2-346F-6EEF-B8E2-40EF7477907B}"/>
              </a:ext>
            </a:extLst>
          </p:cNvPr>
          <p:cNvSpPr/>
          <p:nvPr/>
        </p:nvSpPr>
        <p:spPr>
          <a:xfrm>
            <a:off x="422859" y="954712"/>
            <a:ext cx="11346281" cy="5588915"/>
          </a:xfrm>
          <a:custGeom>
            <a:avLst/>
            <a:gdLst>
              <a:gd name="connsiteX0" fmla="*/ 0 w 11346281"/>
              <a:gd name="connsiteY0" fmla="*/ 931504 h 5588915"/>
              <a:gd name="connsiteX1" fmla="*/ 931504 w 11346281"/>
              <a:gd name="connsiteY1" fmla="*/ 0 h 5588915"/>
              <a:gd name="connsiteX2" fmla="*/ 1524209 w 11346281"/>
              <a:gd name="connsiteY2" fmla="*/ 0 h 5588915"/>
              <a:gd name="connsiteX3" fmla="*/ 1927248 w 11346281"/>
              <a:gd name="connsiteY3" fmla="*/ 0 h 5588915"/>
              <a:gd name="connsiteX4" fmla="*/ 2425119 w 11346281"/>
              <a:gd name="connsiteY4" fmla="*/ 0 h 5588915"/>
              <a:gd name="connsiteX5" fmla="*/ 3112657 w 11346281"/>
              <a:gd name="connsiteY5" fmla="*/ 0 h 5588915"/>
              <a:gd name="connsiteX6" fmla="*/ 3515696 w 11346281"/>
              <a:gd name="connsiteY6" fmla="*/ 0 h 5588915"/>
              <a:gd name="connsiteX7" fmla="*/ 4013568 w 11346281"/>
              <a:gd name="connsiteY7" fmla="*/ 0 h 5588915"/>
              <a:gd name="connsiteX8" fmla="*/ 4795938 w 11346281"/>
              <a:gd name="connsiteY8" fmla="*/ 0 h 5588915"/>
              <a:gd name="connsiteX9" fmla="*/ 5104144 w 11346281"/>
              <a:gd name="connsiteY9" fmla="*/ 0 h 5588915"/>
              <a:gd name="connsiteX10" fmla="*/ 5791681 w 11346281"/>
              <a:gd name="connsiteY10" fmla="*/ 0 h 5588915"/>
              <a:gd name="connsiteX11" fmla="*/ 6289553 w 11346281"/>
              <a:gd name="connsiteY11" fmla="*/ 0 h 5588915"/>
              <a:gd name="connsiteX12" fmla="*/ 6692592 w 11346281"/>
              <a:gd name="connsiteY12" fmla="*/ 0 h 5588915"/>
              <a:gd name="connsiteX13" fmla="*/ 7095631 w 11346281"/>
              <a:gd name="connsiteY13" fmla="*/ 0 h 5588915"/>
              <a:gd name="connsiteX14" fmla="*/ 7878001 w 11346281"/>
              <a:gd name="connsiteY14" fmla="*/ 0 h 5588915"/>
              <a:gd name="connsiteX15" fmla="*/ 8375873 w 11346281"/>
              <a:gd name="connsiteY15" fmla="*/ 0 h 5588915"/>
              <a:gd name="connsiteX16" fmla="*/ 9063411 w 11346281"/>
              <a:gd name="connsiteY16" fmla="*/ 0 h 5588915"/>
              <a:gd name="connsiteX17" fmla="*/ 9466450 w 11346281"/>
              <a:gd name="connsiteY17" fmla="*/ 0 h 5588915"/>
              <a:gd name="connsiteX18" fmla="*/ 9869489 w 11346281"/>
              <a:gd name="connsiteY18" fmla="*/ 0 h 5588915"/>
              <a:gd name="connsiteX19" fmla="*/ 10414777 w 11346281"/>
              <a:gd name="connsiteY19" fmla="*/ 0 h 5588915"/>
              <a:gd name="connsiteX20" fmla="*/ 11346281 w 11346281"/>
              <a:gd name="connsiteY20" fmla="*/ 931504 h 5588915"/>
              <a:gd name="connsiteX21" fmla="*/ 11346281 w 11346281"/>
              <a:gd name="connsiteY21" fmla="*/ 1426517 h 5588915"/>
              <a:gd name="connsiteX22" fmla="*/ 11346281 w 11346281"/>
              <a:gd name="connsiteY22" fmla="*/ 1921531 h 5588915"/>
              <a:gd name="connsiteX23" fmla="*/ 11346281 w 11346281"/>
              <a:gd name="connsiteY23" fmla="*/ 2416544 h 5588915"/>
              <a:gd name="connsiteX24" fmla="*/ 11346281 w 11346281"/>
              <a:gd name="connsiteY24" fmla="*/ 3023335 h 5588915"/>
              <a:gd name="connsiteX25" fmla="*/ 11346281 w 11346281"/>
              <a:gd name="connsiteY25" fmla="*/ 3443830 h 5588915"/>
              <a:gd name="connsiteX26" fmla="*/ 11346281 w 11346281"/>
              <a:gd name="connsiteY26" fmla="*/ 3864325 h 5588915"/>
              <a:gd name="connsiteX27" fmla="*/ 11346281 w 11346281"/>
              <a:gd name="connsiteY27" fmla="*/ 4657411 h 5588915"/>
              <a:gd name="connsiteX28" fmla="*/ 10414777 w 11346281"/>
              <a:gd name="connsiteY28" fmla="*/ 5588915 h 5588915"/>
              <a:gd name="connsiteX29" fmla="*/ 9822072 w 11346281"/>
              <a:gd name="connsiteY29" fmla="*/ 5588915 h 5588915"/>
              <a:gd name="connsiteX30" fmla="*/ 9324201 w 11346281"/>
              <a:gd name="connsiteY30" fmla="*/ 5588915 h 5588915"/>
              <a:gd name="connsiteX31" fmla="*/ 8921162 w 11346281"/>
              <a:gd name="connsiteY31" fmla="*/ 5588915 h 5588915"/>
              <a:gd name="connsiteX32" fmla="*/ 8518122 w 11346281"/>
              <a:gd name="connsiteY32" fmla="*/ 5588915 h 5588915"/>
              <a:gd name="connsiteX33" fmla="*/ 7735752 w 11346281"/>
              <a:gd name="connsiteY33" fmla="*/ 5588915 h 5588915"/>
              <a:gd name="connsiteX34" fmla="*/ 7143048 w 11346281"/>
              <a:gd name="connsiteY34" fmla="*/ 5588915 h 5588915"/>
              <a:gd name="connsiteX35" fmla="*/ 6360678 w 11346281"/>
              <a:gd name="connsiteY35" fmla="*/ 5588915 h 5588915"/>
              <a:gd name="connsiteX36" fmla="*/ 5767973 w 11346281"/>
              <a:gd name="connsiteY36" fmla="*/ 5588915 h 5588915"/>
              <a:gd name="connsiteX37" fmla="*/ 5175269 w 11346281"/>
              <a:gd name="connsiteY37" fmla="*/ 5588915 h 5588915"/>
              <a:gd name="connsiteX38" fmla="*/ 4392899 w 11346281"/>
              <a:gd name="connsiteY38" fmla="*/ 5588915 h 5588915"/>
              <a:gd name="connsiteX39" fmla="*/ 3989860 w 11346281"/>
              <a:gd name="connsiteY39" fmla="*/ 5588915 h 5588915"/>
              <a:gd name="connsiteX40" fmla="*/ 3207490 w 11346281"/>
              <a:gd name="connsiteY40" fmla="*/ 5588915 h 5588915"/>
              <a:gd name="connsiteX41" fmla="*/ 2899283 w 11346281"/>
              <a:gd name="connsiteY41" fmla="*/ 5588915 h 5588915"/>
              <a:gd name="connsiteX42" fmla="*/ 2591077 w 11346281"/>
              <a:gd name="connsiteY42" fmla="*/ 5588915 h 5588915"/>
              <a:gd name="connsiteX43" fmla="*/ 1903539 w 11346281"/>
              <a:gd name="connsiteY43" fmla="*/ 5588915 h 5588915"/>
              <a:gd name="connsiteX44" fmla="*/ 931504 w 11346281"/>
              <a:gd name="connsiteY44" fmla="*/ 5588915 h 5588915"/>
              <a:gd name="connsiteX45" fmla="*/ 0 w 11346281"/>
              <a:gd name="connsiteY45" fmla="*/ 4657411 h 5588915"/>
              <a:gd name="connsiteX46" fmla="*/ 0 w 11346281"/>
              <a:gd name="connsiteY46" fmla="*/ 4050620 h 5588915"/>
              <a:gd name="connsiteX47" fmla="*/ 0 w 11346281"/>
              <a:gd name="connsiteY47" fmla="*/ 3443830 h 5588915"/>
              <a:gd name="connsiteX48" fmla="*/ 0 w 11346281"/>
              <a:gd name="connsiteY48" fmla="*/ 2911557 h 5588915"/>
              <a:gd name="connsiteX49" fmla="*/ 0 w 11346281"/>
              <a:gd name="connsiteY49" fmla="*/ 2304767 h 5588915"/>
              <a:gd name="connsiteX50" fmla="*/ 0 w 11346281"/>
              <a:gd name="connsiteY50" fmla="*/ 1697976 h 5588915"/>
              <a:gd name="connsiteX51" fmla="*/ 0 w 11346281"/>
              <a:gd name="connsiteY51" fmla="*/ 931504 h 558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346281" h="5588915" fill="none" extrusionOk="0">
                <a:moveTo>
                  <a:pt x="0" y="931504"/>
                </a:moveTo>
                <a:cubicBezTo>
                  <a:pt x="23981" y="436534"/>
                  <a:pt x="354920" y="-89529"/>
                  <a:pt x="931504" y="0"/>
                </a:cubicBezTo>
                <a:cubicBezTo>
                  <a:pt x="1161544" y="-59877"/>
                  <a:pt x="1261497" y="32632"/>
                  <a:pt x="1524209" y="0"/>
                </a:cubicBezTo>
                <a:cubicBezTo>
                  <a:pt x="1786922" y="-32632"/>
                  <a:pt x="1752353" y="26359"/>
                  <a:pt x="1927248" y="0"/>
                </a:cubicBezTo>
                <a:cubicBezTo>
                  <a:pt x="2102143" y="-26359"/>
                  <a:pt x="2294039" y="35801"/>
                  <a:pt x="2425119" y="0"/>
                </a:cubicBezTo>
                <a:cubicBezTo>
                  <a:pt x="2556199" y="-35801"/>
                  <a:pt x="2910076" y="51878"/>
                  <a:pt x="3112657" y="0"/>
                </a:cubicBezTo>
                <a:cubicBezTo>
                  <a:pt x="3315238" y="-51878"/>
                  <a:pt x="3361612" y="2167"/>
                  <a:pt x="3515696" y="0"/>
                </a:cubicBezTo>
                <a:cubicBezTo>
                  <a:pt x="3669780" y="-2167"/>
                  <a:pt x="3879855" y="34902"/>
                  <a:pt x="4013568" y="0"/>
                </a:cubicBezTo>
                <a:cubicBezTo>
                  <a:pt x="4147281" y="-34902"/>
                  <a:pt x="4420980" y="47330"/>
                  <a:pt x="4795938" y="0"/>
                </a:cubicBezTo>
                <a:cubicBezTo>
                  <a:pt x="5170896" y="-47330"/>
                  <a:pt x="4971710" y="18481"/>
                  <a:pt x="5104144" y="0"/>
                </a:cubicBezTo>
                <a:cubicBezTo>
                  <a:pt x="5236578" y="-18481"/>
                  <a:pt x="5583604" y="70573"/>
                  <a:pt x="5791681" y="0"/>
                </a:cubicBezTo>
                <a:cubicBezTo>
                  <a:pt x="5999758" y="-70573"/>
                  <a:pt x="6157557" y="39466"/>
                  <a:pt x="6289553" y="0"/>
                </a:cubicBezTo>
                <a:cubicBezTo>
                  <a:pt x="6421549" y="-39466"/>
                  <a:pt x="6513921" y="46263"/>
                  <a:pt x="6692592" y="0"/>
                </a:cubicBezTo>
                <a:cubicBezTo>
                  <a:pt x="6871263" y="-46263"/>
                  <a:pt x="6906240" y="30714"/>
                  <a:pt x="7095631" y="0"/>
                </a:cubicBezTo>
                <a:cubicBezTo>
                  <a:pt x="7285022" y="-30714"/>
                  <a:pt x="7589293" y="4767"/>
                  <a:pt x="7878001" y="0"/>
                </a:cubicBezTo>
                <a:cubicBezTo>
                  <a:pt x="8166709" y="-4767"/>
                  <a:pt x="8160852" y="21674"/>
                  <a:pt x="8375873" y="0"/>
                </a:cubicBezTo>
                <a:cubicBezTo>
                  <a:pt x="8590894" y="-21674"/>
                  <a:pt x="8883415" y="6820"/>
                  <a:pt x="9063411" y="0"/>
                </a:cubicBezTo>
                <a:cubicBezTo>
                  <a:pt x="9243407" y="-6820"/>
                  <a:pt x="9340259" y="10073"/>
                  <a:pt x="9466450" y="0"/>
                </a:cubicBezTo>
                <a:cubicBezTo>
                  <a:pt x="9592641" y="-10073"/>
                  <a:pt x="9691478" y="30412"/>
                  <a:pt x="9869489" y="0"/>
                </a:cubicBezTo>
                <a:cubicBezTo>
                  <a:pt x="10047500" y="-30412"/>
                  <a:pt x="10202000" y="56718"/>
                  <a:pt x="10414777" y="0"/>
                </a:cubicBezTo>
                <a:cubicBezTo>
                  <a:pt x="10984668" y="-52526"/>
                  <a:pt x="11243178" y="332410"/>
                  <a:pt x="11346281" y="931504"/>
                </a:cubicBezTo>
                <a:cubicBezTo>
                  <a:pt x="11387350" y="1150312"/>
                  <a:pt x="11323570" y="1318678"/>
                  <a:pt x="11346281" y="1426517"/>
                </a:cubicBezTo>
                <a:cubicBezTo>
                  <a:pt x="11368992" y="1534356"/>
                  <a:pt x="11336703" y="1722494"/>
                  <a:pt x="11346281" y="1921531"/>
                </a:cubicBezTo>
                <a:cubicBezTo>
                  <a:pt x="11355859" y="2120568"/>
                  <a:pt x="11296426" y="2316740"/>
                  <a:pt x="11346281" y="2416544"/>
                </a:cubicBezTo>
                <a:cubicBezTo>
                  <a:pt x="11396136" y="2516348"/>
                  <a:pt x="11340506" y="2827937"/>
                  <a:pt x="11346281" y="3023335"/>
                </a:cubicBezTo>
                <a:cubicBezTo>
                  <a:pt x="11352056" y="3218733"/>
                  <a:pt x="11304067" y="3278629"/>
                  <a:pt x="11346281" y="3443830"/>
                </a:cubicBezTo>
                <a:cubicBezTo>
                  <a:pt x="11388495" y="3609031"/>
                  <a:pt x="11302105" y="3685739"/>
                  <a:pt x="11346281" y="3864325"/>
                </a:cubicBezTo>
                <a:cubicBezTo>
                  <a:pt x="11390457" y="4042911"/>
                  <a:pt x="11333813" y="4465418"/>
                  <a:pt x="11346281" y="4657411"/>
                </a:cubicBezTo>
                <a:cubicBezTo>
                  <a:pt x="11297191" y="5186531"/>
                  <a:pt x="10936281" y="5565926"/>
                  <a:pt x="10414777" y="5588915"/>
                </a:cubicBezTo>
                <a:cubicBezTo>
                  <a:pt x="10226651" y="5659873"/>
                  <a:pt x="9959414" y="5583058"/>
                  <a:pt x="9822072" y="5588915"/>
                </a:cubicBezTo>
                <a:cubicBezTo>
                  <a:pt x="9684731" y="5594772"/>
                  <a:pt x="9570527" y="5531267"/>
                  <a:pt x="9324201" y="5588915"/>
                </a:cubicBezTo>
                <a:cubicBezTo>
                  <a:pt x="9077875" y="5646563"/>
                  <a:pt x="9118227" y="5578300"/>
                  <a:pt x="8921162" y="5588915"/>
                </a:cubicBezTo>
                <a:cubicBezTo>
                  <a:pt x="8724097" y="5599530"/>
                  <a:pt x="8612705" y="5543262"/>
                  <a:pt x="8518122" y="5588915"/>
                </a:cubicBezTo>
                <a:cubicBezTo>
                  <a:pt x="8423539" y="5634568"/>
                  <a:pt x="8105391" y="5551005"/>
                  <a:pt x="7735752" y="5588915"/>
                </a:cubicBezTo>
                <a:cubicBezTo>
                  <a:pt x="7366113" y="5626825"/>
                  <a:pt x="7396309" y="5565447"/>
                  <a:pt x="7143048" y="5588915"/>
                </a:cubicBezTo>
                <a:cubicBezTo>
                  <a:pt x="6889787" y="5612383"/>
                  <a:pt x="6740558" y="5505681"/>
                  <a:pt x="6360678" y="5588915"/>
                </a:cubicBezTo>
                <a:cubicBezTo>
                  <a:pt x="5980798" y="5672149"/>
                  <a:pt x="6034707" y="5567901"/>
                  <a:pt x="5767973" y="5588915"/>
                </a:cubicBezTo>
                <a:cubicBezTo>
                  <a:pt x="5501239" y="5609929"/>
                  <a:pt x="5399311" y="5531265"/>
                  <a:pt x="5175269" y="5588915"/>
                </a:cubicBezTo>
                <a:cubicBezTo>
                  <a:pt x="4951227" y="5646565"/>
                  <a:pt x="4739562" y="5561196"/>
                  <a:pt x="4392899" y="5588915"/>
                </a:cubicBezTo>
                <a:cubicBezTo>
                  <a:pt x="4046236" y="5616634"/>
                  <a:pt x="4162122" y="5573052"/>
                  <a:pt x="3989860" y="5588915"/>
                </a:cubicBezTo>
                <a:cubicBezTo>
                  <a:pt x="3817598" y="5604778"/>
                  <a:pt x="3522389" y="5581988"/>
                  <a:pt x="3207490" y="5588915"/>
                </a:cubicBezTo>
                <a:cubicBezTo>
                  <a:pt x="2892591" y="5595842"/>
                  <a:pt x="2966714" y="5569446"/>
                  <a:pt x="2899283" y="5588915"/>
                </a:cubicBezTo>
                <a:cubicBezTo>
                  <a:pt x="2831852" y="5608384"/>
                  <a:pt x="2708470" y="5574540"/>
                  <a:pt x="2591077" y="5588915"/>
                </a:cubicBezTo>
                <a:cubicBezTo>
                  <a:pt x="2473684" y="5603290"/>
                  <a:pt x="2211697" y="5549993"/>
                  <a:pt x="1903539" y="5588915"/>
                </a:cubicBezTo>
                <a:cubicBezTo>
                  <a:pt x="1595381" y="5627837"/>
                  <a:pt x="1377058" y="5569705"/>
                  <a:pt x="931504" y="5588915"/>
                </a:cubicBezTo>
                <a:cubicBezTo>
                  <a:pt x="493372" y="5637823"/>
                  <a:pt x="17358" y="5194374"/>
                  <a:pt x="0" y="4657411"/>
                </a:cubicBezTo>
                <a:cubicBezTo>
                  <a:pt x="-69847" y="4435504"/>
                  <a:pt x="7314" y="4279785"/>
                  <a:pt x="0" y="4050620"/>
                </a:cubicBezTo>
                <a:cubicBezTo>
                  <a:pt x="-7314" y="3821455"/>
                  <a:pt x="12181" y="3692400"/>
                  <a:pt x="0" y="3443830"/>
                </a:cubicBezTo>
                <a:cubicBezTo>
                  <a:pt x="-12181" y="3195260"/>
                  <a:pt x="3350" y="3126459"/>
                  <a:pt x="0" y="2911557"/>
                </a:cubicBezTo>
                <a:cubicBezTo>
                  <a:pt x="-3350" y="2696655"/>
                  <a:pt x="3901" y="2474364"/>
                  <a:pt x="0" y="2304767"/>
                </a:cubicBezTo>
                <a:cubicBezTo>
                  <a:pt x="-3901" y="2135170"/>
                  <a:pt x="57220" y="1912592"/>
                  <a:pt x="0" y="1697976"/>
                </a:cubicBezTo>
                <a:cubicBezTo>
                  <a:pt x="-57220" y="1483360"/>
                  <a:pt x="53517" y="1123514"/>
                  <a:pt x="0" y="931504"/>
                </a:cubicBezTo>
                <a:close/>
              </a:path>
              <a:path w="11346281" h="5588915" stroke="0" extrusionOk="0">
                <a:moveTo>
                  <a:pt x="0" y="931504"/>
                </a:moveTo>
                <a:cubicBezTo>
                  <a:pt x="-16814" y="380767"/>
                  <a:pt x="431638" y="39382"/>
                  <a:pt x="931504" y="0"/>
                </a:cubicBezTo>
                <a:cubicBezTo>
                  <a:pt x="1133615" y="-3779"/>
                  <a:pt x="1216872" y="12689"/>
                  <a:pt x="1429376" y="0"/>
                </a:cubicBezTo>
                <a:cubicBezTo>
                  <a:pt x="1641880" y="-12689"/>
                  <a:pt x="1780715" y="11232"/>
                  <a:pt x="2022080" y="0"/>
                </a:cubicBezTo>
                <a:cubicBezTo>
                  <a:pt x="2263445" y="-11232"/>
                  <a:pt x="2410756" y="52939"/>
                  <a:pt x="2709618" y="0"/>
                </a:cubicBezTo>
                <a:cubicBezTo>
                  <a:pt x="3008480" y="-52939"/>
                  <a:pt x="2995049" y="10660"/>
                  <a:pt x="3112657" y="0"/>
                </a:cubicBezTo>
                <a:cubicBezTo>
                  <a:pt x="3230265" y="-10660"/>
                  <a:pt x="3303550" y="25612"/>
                  <a:pt x="3420863" y="0"/>
                </a:cubicBezTo>
                <a:cubicBezTo>
                  <a:pt x="3538176" y="-25612"/>
                  <a:pt x="3610155" y="36894"/>
                  <a:pt x="3729070" y="0"/>
                </a:cubicBezTo>
                <a:cubicBezTo>
                  <a:pt x="3847985" y="-36894"/>
                  <a:pt x="3996228" y="32445"/>
                  <a:pt x="4226941" y="0"/>
                </a:cubicBezTo>
                <a:cubicBezTo>
                  <a:pt x="4457654" y="-32445"/>
                  <a:pt x="4732323" y="55588"/>
                  <a:pt x="4914479" y="0"/>
                </a:cubicBezTo>
                <a:cubicBezTo>
                  <a:pt x="5096635" y="-55588"/>
                  <a:pt x="5398446" y="48141"/>
                  <a:pt x="5696849" y="0"/>
                </a:cubicBezTo>
                <a:cubicBezTo>
                  <a:pt x="5995252" y="-48141"/>
                  <a:pt x="6208492" y="44486"/>
                  <a:pt x="6384386" y="0"/>
                </a:cubicBezTo>
                <a:cubicBezTo>
                  <a:pt x="6560280" y="-44486"/>
                  <a:pt x="6890161" y="59452"/>
                  <a:pt x="7071923" y="0"/>
                </a:cubicBezTo>
                <a:cubicBezTo>
                  <a:pt x="7253685" y="-59452"/>
                  <a:pt x="7389329" y="19122"/>
                  <a:pt x="7664628" y="0"/>
                </a:cubicBezTo>
                <a:cubicBezTo>
                  <a:pt x="7939928" y="-19122"/>
                  <a:pt x="7999261" y="39650"/>
                  <a:pt x="8162500" y="0"/>
                </a:cubicBezTo>
                <a:cubicBezTo>
                  <a:pt x="8325739" y="-39650"/>
                  <a:pt x="8358009" y="23069"/>
                  <a:pt x="8470706" y="0"/>
                </a:cubicBezTo>
                <a:cubicBezTo>
                  <a:pt x="8583403" y="-23069"/>
                  <a:pt x="8754510" y="47257"/>
                  <a:pt x="8873745" y="0"/>
                </a:cubicBezTo>
                <a:cubicBezTo>
                  <a:pt x="8992980" y="-47257"/>
                  <a:pt x="9077791" y="33871"/>
                  <a:pt x="9181952" y="0"/>
                </a:cubicBezTo>
                <a:cubicBezTo>
                  <a:pt x="9286113" y="-33871"/>
                  <a:pt x="9437346" y="29522"/>
                  <a:pt x="9679823" y="0"/>
                </a:cubicBezTo>
                <a:cubicBezTo>
                  <a:pt x="9922300" y="-29522"/>
                  <a:pt x="10124766" y="41754"/>
                  <a:pt x="10414777" y="0"/>
                </a:cubicBezTo>
                <a:cubicBezTo>
                  <a:pt x="10883890" y="-73279"/>
                  <a:pt x="11376299" y="436818"/>
                  <a:pt x="11346281" y="931504"/>
                </a:cubicBezTo>
                <a:cubicBezTo>
                  <a:pt x="11389036" y="1120890"/>
                  <a:pt x="11340418" y="1331854"/>
                  <a:pt x="11346281" y="1538295"/>
                </a:cubicBezTo>
                <a:cubicBezTo>
                  <a:pt x="11352144" y="1744736"/>
                  <a:pt x="11320504" y="1814227"/>
                  <a:pt x="11346281" y="2070567"/>
                </a:cubicBezTo>
                <a:cubicBezTo>
                  <a:pt x="11372058" y="2326907"/>
                  <a:pt x="11330862" y="2342890"/>
                  <a:pt x="11346281" y="2528321"/>
                </a:cubicBezTo>
                <a:cubicBezTo>
                  <a:pt x="11361700" y="2713752"/>
                  <a:pt x="11312985" y="2857589"/>
                  <a:pt x="11346281" y="3060594"/>
                </a:cubicBezTo>
                <a:cubicBezTo>
                  <a:pt x="11379577" y="3263599"/>
                  <a:pt x="11324190" y="3374250"/>
                  <a:pt x="11346281" y="3518348"/>
                </a:cubicBezTo>
                <a:cubicBezTo>
                  <a:pt x="11368372" y="3662446"/>
                  <a:pt x="11319296" y="3954392"/>
                  <a:pt x="11346281" y="4087880"/>
                </a:cubicBezTo>
                <a:cubicBezTo>
                  <a:pt x="11373266" y="4221368"/>
                  <a:pt x="11291690" y="4510196"/>
                  <a:pt x="11346281" y="4657411"/>
                </a:cubicBezTo>
                <a:cubicBezTo>
                  <a:pt x="11302691" y="5213947"/>
                  <a:pt x="10801934" y="5520513"/>
                  <a:pt x="10414777" y="5588915"/>
                </a:cubicBezTo>
                <a:cubicBezTo>
                  <a:pt x="10236854" y="5646581"/>
                  <a:pt x="10059961" y="5557175"/>
                  <a:pt x="9916905" y="5588915"/>
                </a:cubicBezTo>
                <a:cubicBezTo>
                  <a:pt x="9773849" y="5620655"/>
                  <a:pt x="9619570" y="5550455"/>
                  <a:pt x="9513866" y="5588915"/>
                </a:cubicBezTo>
                <a:cubicBezTo>
                  <a:pt x="9408162" y="5627375"/>
                  <a:pt x="9274805" y="5567328"/>
                  <a:pt x="9110827" y="5588915"/>
                </a:cubicBezTo>
                <a:cubicBezTo>
                  <a:pt x="8946849" y="5610502"/>
                  <a:pt x="8538277" y="5543607"/>
                  <a:pt x="8328457" y="5588915"/>
                </a:cubicBezTo>
                <a:cubicBezTo>
                  <a:pt x="8118637" y="5634223"/>
                  <a:pt x="8034473" y="5548591"/>
                  <a:pt x="7830585" y="5588915"/>
                </a:cubicBezTo>
                <a:cubicBezTo>
                  <a:pt x="7626697" y="5629239"/>
                  <a:pt x="7556160" y="5581581"/>
                  <a:pt x="7427546" y="5588915"/>
                </a:cubicBezTo>
                <a:cubicBezTo>
                  <a:pt x="7298932" y="5596249"/>
                  <a:pt x="6954688" y="5544622"/>
                  <a:pt x="6740009" y="5588915"/>
                </a:cubicBezTo>
                <a:cubicBezTo>
                  <a:pt x="6525330" y="5633208"/>
                  <a:pt x="6571290" y="5582953"/>
                  <a:pt x="6431802" y="5588915"/>
                </a:cubicBezTo>
                <a:cubicBezTo>
                  <a:pt x="6292314" y="5594877"/>
                  <a:pt x="5922297" y="5514288"/>
                  <a:pt x="5744265" y="5588915"/>
                </a:cubicBezTo>
                <a:cubicBezTo>
                  <a:pt x="5566233" y="5663542"/>
                  <a:pt x="5396546" y="5553960"/>
                  <a:pt x="5246393" y="5588915"/>
                </a:cubicBezTo>
                <a:cubicBezTo>
                  <a:pt x="5096240" y="5623870"/>
                  <a:pt x="4886564" y="5574155"/>
                  <a:pt x="4653689" y="5588915"/>
                </a:cubicBezTo>
                <a:cubicBezTo>
                  <a:pt x="4420814" y="5603675"/>
                  <a:pt x="4474920" y="5568979"/>
                  <a:pt x="4345482" y="5588915"/>
                </a:cubicBezTo>
                <a:cubicBezTo>
                  <a:pt x="4216044" y="5608851"/>
                  <a:pt x="3977071" y="5539283"/>
                  <a:pt x="3657945" y="5588915"/>
                </a:cubicBezTo>
                <a:cubicBezTo>
                  <a:pt x="3338819" y="5638547"/>
                  <a:pt x="3353072" y="5549294"/>
                  <a:pt x="3160073" y="5588915"/>
                </a:cubicBezTo>
                <a:cubicBezTo>
                  <a:pt x="2967074" y="5628536"/>
                  <a:pt x="2834817" y="5525958"/>
                  <a:pt x="2567369" y="5588915"/>
                </a:cubicBezTo>
                <a:cubicBezTo>
                  <a:pt x="2299921" y="5651872"/>
                  <a:pt x="2266671" y="5552955"/>
                  <a:pt x="1974664" y="5588915"/>
                </a:cubicBezTo>
                <a:cubicBezTo>
                  <a:pt x="1682657" y="5624875"/>
                  <a:pt x="1681767" y="5574615"/>
                  <a:pt x="1571625" y="5588915"/>
                </a:cubicBezTo>
                <a:cubicBezTo>
                  <a:pt x="1461483" y="5603215"/>
                  <a:pt x="1208860" y="5525608"/>
                  <a:pt x="931504" y="5588915"/>
                </a:cubicBezTo>
                <a:cubicBezTo>
                  <a:pt x="405851" y="5599307"/>
                  <a:pt x="122624" y="5259510"/>
                  <a:pt x="0" y="4657411"/>
                </a:cubicBezTo>
                <a:cubicBezTo>
                  <a:pt x="-55369" y="4480996"/>
                  <a:pt x="24002" y="4388613"/>
                  <a:pt x="0" y="4162398"/>
                </a:cubicBezTo>
                <a:cubicBezTo>
                  <a:pt x="-24002" y="3936183"/>
                  <a:pt x="17448" y="3886254"/>
                  <a:pt x="0" y="3741902"/>
                </a:cubicBezTo>
                <a:cubicBezTo>
                  <a:pt x="-17448" y="3597550"/>
                  <a:pt x="24620" y="3411284"/>
                  <a:pt x="0" y="3321407"/>
                </a:cubicBezTo>
                <a:cubicBezTo>
                  <a:pt x="-24620" y="3231531"/>
                  <a:pt x="29920" y="2953103"/>
                  <a:pt x="0" y="2714617"/>
                </a:cubicBezTo>
                <a:cubicBezTo>
                  <a:pt x="-29920" y="2476131"/>
                  <a:pt x="48987" y="2446765"/>
                  <a:pt x="0" y="2294121"/>
                </a:cubicBezTo>
                <a:cubicBezTo>
                  <a:pt x="-48987" y="2141477"/>
                  <a:pt x="35275" y="1974734"/>
                  <a:pt x="0" y="1761849"/>
                </a:cubicBezTo>
                <a:cubicBezTo>
                  <a:pt x="-35275" y="1548964"/>
                  <a:pt x="97852" y="1201299"/>
                  <a:pt x="0" y="931504"/>
                </a:cubicBezTo>
                <a:close/>
              </a:path>
            </a:pathLst>
          </a:custGeom>
          <a:ln w="38100">
            <a:solidFill>
              <a:srgbClr val="F3CD20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410561375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Thay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.?.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bằng các từ thích hợp.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Muốn tính quãng đường, ta lấy vận tốc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.?.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thời gian.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Muốn tính thời gian, ta lấy độ dài quãng đường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.?.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vận tốc.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c)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Muốn tính vận tốc, ta lấy độ dài quãng đường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.?.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thời gian.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32CD16F-C39A-F936-97AE-29AA2A4F2751}"/>
              </a:ext>
            </a:extLst>
          </p:cNvPr>
          <p:cNvSpPr/>
          <p:nvPr/>
        </p:nvSpPr>
        <p:spPr>
          <a:xfrm>
            <a:off x="168512" y="212991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05D38-F5F5-F861-555A-571615F2EEFB}"/>
              </a:ext>
            </a:extLst>
          </p:cNvPr>
          <p:cNvSpPr txBox="1"/>
          <p:nvPr/>
        </p:nvSpPr>
        <p:spPr>
          <a:xfrm>
            <a:off x="781829" y="212991"/>
            <a:ext cx="932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2CBB8D6-6CF1-B04C-88A7-E5E33C4CE000}"/>
              </a:ext>
            </a:extLst>
          </p:cNvPr>
          <p:cNvSpPr/>
          <p:nvPr/>
        </p:nvSpPr>
        <p:spPr>
          <a:xfrm>
            <a:off x="522486" y="2624783"/>
            <a:ext cx="3687564" cy="803568"/>
          </a:xfrm>
          <a:custGeom>
            <a:avLst/>
            <a:gdLst>
              <a:gd name="connsiteX0" fmla="*/ 0 w 3687564"/>
              <a:gd name="connsiteY0" fmla="*/ 133931 h 803568"/>
              <a:gd name="connsiteX1" fmla="*/ 133931 w 3687564"/>
              <a:gd name="connsiteY1" fmla="*/ 0 h 803568"/>
              <a:gd name="connsiteX2" fmla="*/ 601290 w 3687564"/>
              <a:gd name="connsiteY2" fmla="*/ 0 h 803568"/>
              <a:gd name="connsiteX3" fmla="*/ 1171241 w 3687564"/>
              <a:gd name="connsiteY3" fmla="*/ 0 h 803568"/>
              <a:gd name="connsiteX4" fmla="*/ 1672797 w 3687564"/>
              <a:gd name="connsiteY4" fmla="*/ 0 h 803568"/>
              <a:gd name="connsiteX5" fmla="*/ 2276944 w 3687564"/>
              <a:gd name="connsiteY5" fmla="*/ 0 h 803568"/>
              <a:gd name="connsiteX6" fmla="*/ 2812698 w 3687564"/>
              <a:gd name="connsiteY6" fmla="*/ 0 h 803568"/>
              <a:gd name="connsiteX7" fmla="*/ 3553633 w 3687564"/>
              <a:gd name="connsiteY7" fmla="*/ 0 h 803568"/>
              <a:gd name="connsiteX8" fmla="*/ 3687564 w 3687564"/>
              <a:gd name="connsiteY8" fmla="*/ 133931 h 803568"/>
              <a:gd name="connsiteX9" fmla="*/ 3687564 w 3687564"/>
              <a:gd name="connsiteY9" fmla="*/ 669637 h 803568"/>
              <a:gd name="connsiteX10" fmla="*/ 3553633 w 3687564"/>
              <a:gd name="connsiteY10" fmla="*/ 803568 h 803568"/>
              <a:gd name="connsiteX11" fmla="*/ 3052077 w 3687564"/>
              <a:gd name="connsiteY11" fmla="*/ 803568 h 803568"/>
              <a:gd name="connsiteX12" fmla="*/ 2550520 w 3687564"/>
              <a:gd name="connsiteY12" fmla="*/ 803568 h 803568"/>
              <a:gd name="connsiteX13" fmla="*/ 1946373 w 3687564"/>
              <a:gd name="connsiteY13" fmla="*/ 803568 h 803568"/>
              <a:gd name="connsiteX14" fmla="*/ 1479014 w 3687564"/>
              <a:gd name="connsiteY14" fmla="*/ 803568 h 803568"/>
              <a:gd name="connsiteX15" fmla="*/ 874866 w 3687564"/>
              <a:gd name="connsiteY15" fmla="*/ 803568 h 803568"/>
              <a:gd name="connsiteX16" fmla="*/ 133931 w 3687564"/>
              <a:gd name="connsiteY16" fmla="*/ 803568 h 803568"/>
              <a:gd name="connsiteX17" fmla="*/ 0 w 3687564"/>
              <a:gd name="connsiteY17" fmla="*/ 669637 h 803568"/>
              <a:gd name="connsiteX18" fmla="*/ 0 w 3687564"/>
              <a:gd name="connsiteY18" fmla="*/ 133931 h 80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87564" h="803568" fill="none" extrusionOk="0">
                <a:moveTo>
                  <a:pt x="0" y="133931"/>
                </a:moveTo>
                <a:cubicBezTo>
                  <a:pt x="-1824" y="60941"/>
                  <a:pt x="61616" y="18634"/>
                  <a:pt x="133931" y="0"/>
                </a:cubicBezTo>
                <a:cubicBezTo>
                  <a:pt x="306717" y="-10749"/>
                  <a:pt x="453485" y="15168"/>
                  <a:pt x="601290" y="0"/>
                </a:cubicBezTo>
                <a:cubicBezTo>
                  <a:pt x="749095" y="-15168"/>
                  <a:pt x="914174" y="3293"/>
                  <a:pt x="1171241" y="0"/>
                </a:cubicBezTo>
                <a:cubicBezTo>
                  <a:pt x="1428308" y="-3293"/>
                  <a:pt x="1493152" y="39428"/>
                  <a:pt x="1672797" y="0"/>
                </a:cubicBezTo>
                <a:cubicBezTo>
                  <a:pt x="1852442" y="-39428"/>
                  <a:pt x="2013558" y="20942"/>
                  <a:pt x="2276944" y="0"/>
                </a:cubicBezTo>
                <a:cubicBezTo>
                  <a:pt x="2540330" y="-20942"/>
                  <a:pt x="2671705" y="28536"/>
                  <a:pt x="2812698" y="0"/>
                </a:cubicBezTo>
                <a:cubicBezTo>
                  <a:pt x="2953691" y="-28536"/>
                  <a:pt x="3364015" y="74522"/>
                  <a:pt x="3553633" y="0"/>
                </a:cubicBezTo>
                <a:cubicBezTo>
                  <a:pt x="3625779" y="-21082"/>
                  <a:pt x="3697369" y="67606"/>
                  <a:pt x="3687564" y="133931"/>
                </a:cubicBezTo>
                <a:cubicBezTo>
                  <a:pt x="3722129" y="254319"/>
                  <a:pt x="3639424" y="435879"/>
                  <a:pt x="3687564" y="669637"/>
                </a:cubicBezTo>
                <a:cubicBezTo>
                  <a:pt x="3677298" y="750507"/>
                  <a:pt x="3621100" y="786286"/>
                  <a:pt x="3553633" y="803568"/>
                </a:cubicBezTo>
                <a:cubicBezTo>
                  <a:pt x="3398195" y="820719"/>
                  <a:pt x="3212313" y="767720"/>
                  <a:pt x="3052077" y="803568"/>
                </a:cubicBezTo>
                <a:cubicBezTo>
                  <a:pt x="2891841" y="839416"/>
                  <a:pt x="2684354" y="792654"/>
                  <a:pt x="2550520" y="803568"/>
                </a:cubicBezTo>
                <a:cubicBezTo>
                  <a:pt x="2416686" y="814482"/>
                  <a:pt x="2115317" y="739247"/>
                  <a:pt x="1946373" y="803568"/>
                </a:cubicBezTo>
                <a:cubicBezTo>
                  <a:pt x="1777429" y="867889"/>
                  <a:pt x="1615358" y="768320"/>
                  <a:pt x="1479014" y="803568"/>
                </a:cubicBezTo>
                <a:cubicBezTo>
                  <a:pt x="1342670" y="838816"/>
                  <a:pt x="1002791" y="801014"/>
                  <a:pt x="874866" y="803568"/>
                </a:cubicBezTo>
                <a:cubicBezTo>
                  <a:pt x="746941" y="806122"/>
                  <a:pt x="322323" y="763709"/>
                  <a:pt x="133931" y="803568"/>
                </a:cubicBezTo>
                <a:cubicBezTo>
                  <a:pt x="53932" y="815018"/>
                  <a:pt x="-2144" y="749257"/>
                  <a:pt x="0" y="669637"/>
                </a:cubicBezTo>
                <a:cubicBezTo>
                  <a:pt x="-11595" y="427739"/>
                  <a:pt x="41056" y="364167"/>
                  <a:pt x="0" y="133931"/>
                </a:cubicBezTo>
                <a:close/>
              </a:path>
              <a:path w="3687564" h="803568" stroke="0" extrusionOk="0">
                <a:moveTo>
                  <a:pt x="0" y="133931"/>
                </a:moveTo>
                <a:cubicBezTo>
                  <a:pt x="-1373" y="57000"/>
                  <a:pt x="64164" y="11341"/>
                  <a:pt x="133931" y="0"/>
                </a:cubicBezTo>
                <a:cubicBezTo>
                  <a:pt x="363342" y="-31476"/>
                  <a:pt x="432253" y="32804"/>
                  <a:pt x="669684" y="0"/>
                </a:cubicBezTo>
                <a:cubicBezTo>
                  <a:pt x="907115" y="-32804"/>
                  <a:pt x="1116649" y="22042"/>
                  <a:pt x="1239635" y="0"/>
                </a:cubicBezTo>
                <a:cubicBezTo>
                  <a:pt x="1362621" y="-22042"/>
                  <a:pt x="1608662" y="33595"/>
                  <a:pt x="1843782" y="0"/>
                </a:cubicBezTo>
                <a:cubicBezTo>
                  <a:pt x="2078902" y="-33595"/>
                  <a:pt x="2146886" y="31068"/>
                  <a:pt x="2345338" y="0"/>
                </a:cubicBezTo>
                <a:cubicBezTo>
                  <a:pt x="2543790" y="-31068"/>
                  <a:pt x="2647966" y="51066"/>
                  <a:pt x="2812698" y="0"/>
                </a:cubicBezTo>
                <a:cubicBezTo>
                  <a:pt x="2977430" y="-51066"/>
                  <a:pt x="3198374" y="15903"/>
                  <a:pt x="3553633" y="0"/>
                </a:cubicBezTo>
                <a:cubicBezTo>
                  <a:pt x="3626835" y="6552"/>
                  <a:pt x="3690365" y="65687"/>
                  <a:pt x="3687564" y="133931"/>
                </a:cubicBezTo>
                <a:cubicBezTo>
                  <a:pt x="3717893" y="382660"/>
                  <a:pt x="3626347" y="562235"/>
                  <a:pt x="3687564" y="669637"/>
                </a:cubicBezTo>
                <a:cubicBezTo>
                  <a:pt x="3693692" y="734175"/>
                  <a:pt x="3610395" y="815362"/>
                  <a:pt x="3553633" y="803568"/>
                </a:cubicBezTo>
                <a:cubicBezTo>
                  <a:pt x="3287518" y="869576"/>
                  <a:pt x="3182536" y="783868"/>
                  <a:pt x="2949486" y="803568"/>
                </a:cubicBezTo>
                <a:cubicBezTo>
                  <a:pt x="2716436" y="823268"/>
                  <a:pt x="2587201" y="790932"/>
                  <a:pt x="2413732" y="803568"/>
                </a:cubicBezTo>
                <a:cubicBezTo>
                  <a:pt x="2240263" y="816204"/>
                  <a:pt x="2150515" y="750080"/>
                  <a:pt x="1946373" y="803568"/>
                </a:cubicBezTo>
                <a:cubicBezTo>
                  <a:pt x="1742231" y="857056"/>
                  <a:pt x="1603334" y="793179"/>
                  <a:pt x="1444817" y="803568"/>
                </a:cubicBezTo>
                <a:cubicBezTo>
                  <a:pt x="1286300" y="813957"/>
                  <a:pt x="1093425" y="801596"/>
                  <a:pt x="977457" y="803568"/>
                </a:cubicBezTo>
                <a:cubicBezTo>
                  <a:pt x="861489" y="805540"/>
                  <a:pt x="520871" y="744936"/>
                  <a:pt x="133931" y="803568"/>
                </a:cubicBezTo>
                <a:cubicBezTo>
                  <a:pt x="64267" y="797333"/>
                  <a:pt x="12284" y="736170"/>
                  <a:pt x="0" y="669637"/>
                </a:cubicBezTo>
                <a:cubicBezTo>
                  <a:pt x="-28565" y="407111"/>
                  <a:pt x="1479" y="385181"/>
                  <a:pt x="0" y="1339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410561375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nhân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thời gian.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3FEC88-AB38-8849-5EE7-25CD3508697C}"/>
              </a:ext>
            </a:extLst>
          </p:cNvPr>
          <p:cNvSpPr/>
          <p:nvPr/>
        </p:nvSpPr>
        <p:spPr>
          <a:xfrm>
            <a:off x="2366268" y="4144321"/>
            <a:ext cx="3253482" cy="803568"/>
          </a:xfrm>
          <a:custGeom>
            <a:avLst/>
            <a:gdLst>
              <a:gd name="connsiteX0" fmla="*/ 0 w 3253482"/>
              <a:gd name="connsiteY0" fmla="*/ 133931 h 803568"/>
              <a:gd name="connsiteX1" fmla="*/ 133931 w 3253482"/>
              <a:gd name="connsiteY1" fmla="*/ 0 h 803568"/>
              <a:gd name="connsiteX2" fmla="*/ 790767 w 3253482"/>
              <a:gd name="connsiteY2" fmla="*/ 0 h 803568"/>
              <a:gd name="connsiteX3" fmla="*/ 1387891 w 3253482"/>
              <a:gd name="connsiteY3" fmla="*/ 0 h 803568"/>
              <a:gd name="connsiteX4" fmla="*/ 1925303 w 3253482"/>
              <a:gd name="connsiteY4" fmla="*/ 0 h 803568"/>
              <a:gd name="connsiteX5" fmla="*/ 2522427 w 3253482"/>
              <a:gd name="connsiteY5" fmla="*/ 0 h 803568"/>
              <a:gd name="connsiteX6" fmla="*/ 3119551 w 3253482"/>
              <a:gd name="connsiteY6" fmla="*/ 0 h 803568"/>
              <a:gd name="connsiteX7" fmla="*/ 3253482 w 3253482"/>
              <a:gd name="connsiteY7" fmla="*/ 133931 h 803568"/>
              <a:gd name="connsiteX8" fmla="*/ 3253482 w 3253482"/>
              <a:gd name="connsiteY8" fmla="*/ 669637 h 803568"/>
              <a:gd name="connsiteX9" fmla="*/ 3119551 w 3253482"/>
              <a:gd name="connsiteY9" fmla="*/ 803568 h 803568"/>
              <a:gd name="connsiteX10" fmla="*/ 2552283 w 3253482"/>
              <a:gd name="connsiteY10" fmla="*/ 803568 h 803568"/>
              <a:gd name="connsiteX11" fmla="*/ 2014872 w 3253482"/>
              <a:gd name="connsiteY11" fmla="*/ 803568 h 803568"/>
              <a:gd name="connsiteX12" fmla="*/ 1358035 w 3253482"/>
              <a:gd name="connsiteY12" fmla="*/ 803568 h 803568"/>
              <a:gd name="connsiteX13" fmla="*/ 790767 w 3253482"/>
              <a:gd name="connsiteY13" fmla="*/ 803568 h 803568"/>
              <a:gd name="connsiteX14" fmla="*/ 133931 w 3253482"/>
              <a:gd name="connsiteY14" fmla="*/ 803568 h 803568"/>
              <a:gd name="connsiteX15" fmla="*/ 0 w 3253482"/>
              <a:gd name="connsiteY15" fmla="*/ 669637 h 803568"/>
              <a:gd name="connsiteX16" fmla="*/ 0 w 3253482"/>
              <a:gd name="connsiteY16" fmla="*/ 133931 h 80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53482" h="803568" fill="none" extrusionOk="0">
                <a:moveTo>
                  <a:pt x="0" y="133931"/>
                </a:moveTo>
                <a:cubicBezTo>
                  <a:pt x="-3249" y="54713"/>
                  <a:pt x="75567" y="10276"/>
                  <a:pt x="133931" y="0"/>
                </a:cubicBezTo>
                <a:cubicBezTo>
                  <a:pt x="313977" y="-18982"/>
                  <a:pt x="468593" y="27696"/>
                  <a:pt x="790767" y="0"/>
                </a:cubicBezTo>
                <a:cubicBezTo>
                  <a:pt x="1112941" y="-27696"/>
                  <a:pt x="1258025" y="36253"/>
                  <a:pt x="1387891" y="0"/>
                </a:cubicBezTo>
                <a:cubicBezTo>
                  <a:pt x="1517757" y="-36253"/>
                  <a:pt x="1785559" y="39175"/>
                  <a:pt x="1925303" y="0"/>
                </a:cubicBezTo>
                <a:cubicBezTo>
                  <a:pt x="2065047" y="-39175"/>
                  <a:pt x="2224805" y="20532"/>
                  <a:pt x="2522427" y="0"/>
                </a:cubicBezTo>
                <a:cubicBezTo>
                  <a:pt x="2820049" y="-20532"/>
                  <a:pt x="2832832" y="49518"/>
                  <a:pt x="3119551" y="0"/>
                </a:cubicBezTo>
                <a:cubicBezTo>
                  <a:pt x="3191814" y="-578"/>
                  <a:pt x="3249531" y="69788"/>
                  <a:pt x="3253482" y="133931"/>
                </a:cubicBezTo>
                <a:cubicBezTo>
                  <a:pt x="3286256" y="323290"/>
                  <a:pt x="3230830" y="500641"/>
                  <a:pt x="3253482" y="669637"/>
                </a:cubicBezTo>
                <a:cubicBezTo>
                  <a:pt x="3251660" y="722523"/>
                  <a:pt x="3203324" y="811211"/>
                  <a:pt x="3119551" y="803568"/>
                </a:cubicBezTo>
                <a:cubicBezTo>
                  <a:pt x="2909154" y="847351"/>
                  <a:pt x="2680550" y="766322"/>
                  <a:pt x="2552283" y="803568"/>
                </a:cubicBezTo>
                <a:cubicBezTo>
                  <a:pt x="2424016" y="840814"/>
                  <a:pt x="2157517" y="791289"/>
                  <a:pt x="2014872" y="803568"/>
                </a:cubicBezTo>
                <a:cubicBezTo>
                  <a:pt x="1872227" y="815847"/>
                  <a:pt x="1587963" y="730247"/>
                  <a:pt x="1358035" y="803568"/>
                </a:cubicBezTo>
                <a:cubicBezTo>
                  <a:pt x="1128107" y="876889"/>
                  <a:pt x="1003353" y="773993"/>
                  <a:pt x="790767" y="803568"/>
                </a:cubicBezTo>
                <a:cubicBezTo>
                  <a:pt x="578181" y="833143"/>
                  <a:pt x="450030" y="769920"/>
                  <a:pt x="133931" y="803568"/>
                </a:cubicBezTo>
                <a:cubicBezTo>
                  <a:pt x="60570" y="808897"/>
                  <a:pt x="20226" y="745363"/>
                  <a:pt x="0" y="669637"/>
                </a:cubicBezTo>
                <a:cubicBezTo>
                  <a:pt x="-63421" y="516887"/>
                  <a:pt x="19421" y="299847"/>
                  <a:pt x="0" y="133931"/>
                </a:cubicBezTo>
                <a:close/>
              </a:path>
              <a:path w="3253482" h="803568" stroke="0" extrusionOk="0">
                <a:moveTo>
                  <a:pt x="0" y="133931"/>
                </a:moveTo>
                <a:cubicBezTo>
                  <a:pt x="-1373" y="57000"/>
                  <a:pt x="64164" y="11341"/>
                  <a:pt x="133931" y="0"/>
                </a:cubicBezTo>
                <a:cubicBezTo>
                  <a:pt x="256213" y="-47031"/>
                  <a:pt x="504783" y="39732"/>
                  <a:pt x="701199" y="0"/>
                </a:cubicBezTo>
                <a:cubicBezTo>
                  <a:pt x="897615" y="-39732"/>
                  <a:pt x="1111462" y="46490"/>
                  <a:pt x="1298323" y="0"/>
                </a:cubicBezTo>
                <a:cubicBezTo>
                  <a:pt x="1485184" y="-46490"/>
                  <a:pt x="1719999" y="9565"/>
                  <a:pt x="1925303" y="0"/>
                </a:cubicBezTo>
                <a:cubicBezTo>
                  <a:pt x="2130607" y="-9565"/>
                  <a:pt x="2274402" y="23604"/>
                  <a:pt x="2462715" y="0"/>
                </a:cubicBezTo>
                <a:cubicBezTo>
                  <a:pt x="2651028" y="-23604"/>
                  <a:pt x="2878941" y="28152"/>
                  <a:pt x="3119551" y="0"/>
                </a:cubicBezTo>
                <a:cubicBezTo>
                  <a:pt x="3214608" y="-4615"/>
                  <a:pt x="3239364" y="51974"/>
                  <a:pt x="3253482" y="133931"/>
                </a:cubicBezTo>
                <a:cubicBezTo>
                  <a:pt x="3265972" y="356091"/>
                  <a:pt x="3234030" y="494392"/>
                  <a:pt x="3253482" y="669637"/>
                </a:cubicBezTo>
                <a:cubicBezTo>
                  <a:pt x="3261104" y="740471"/>
                  <a:pt x="3185830" y="810624"/>
                  <a:pt x="3119551" y="803568"/>
                </a:cubicBezTo>
                <a:cubicBezTo>
                  <a:pt x="2899138" y="869088"/>
                  <a:pt x="2733092" y="781490"/>
                  <a:pt x="2552283" y="803568"/>
                </a:cubicBezTo>
                <a:cubicBezTo>
                  <a:pt x="2371474" y="825646"/>
                  <a:pt x="2157372" y="792250"/>
                  <a:pt x="1955159" y="803568"/>
                </a:cubicBezTo>
                <a:cubicBezTo>
                  <a:pt x="1752946" y="814886"/>
                  <a:pt x="1589923" y="753446"/>
                  <a:pt x="1387891" y="803568"/>
                </a:cubicBezTo>
                <a:cubicBezTo>
                  <a:pt x="1185859" y="853690"/>
                  <a:pt x="992302" y="777945"/>
                  <a:pt x="880336" y="803568"/>
                </a:cubicBezTo>
                <a:cubicBezTo>
                  <a:pt x="768370" y="829191"/>
                  <a:pt x="296103" y="781313"/>
                  <a:pt x="133931" y="803568"/>
                </a:cubicBezTo>
                <a:cubicBezTo>
                  <a:pt x="62867" y="819172"/>
                  <a:pt x="-1379" y="746426"/>
                  <a:pt x="0" y="669637"/>
                </a:cubicBezTo>
                <a:cubicBezTo>
                  <a:pt x="-12556" y="471646"/>
                  <a:pt x="44505" y="376326"/>
                  <a:pt x="0" y="1339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410561375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tốc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04F89E-214F-D516-B40C-AE7ABFFBC0D4}"/>
              </a:ext>
            </a:extLst>
          </p:cNvPr>
          <p:cNvSpPr/>
          <p:nvPr/>
        </p:nvSpPr>
        <p:spPr>
          <a:xfrm>
            <a:off x="2442468" y="5653216"/>
            <a:ext cx="4091682" cy="803568"/>
          </a:xfrm>
          <a:custGeom>
            <a:avLst/>
            <a:gdLst>
              <a:gd name="connsiteX0" fmla="*/ 0 w 4091682"/>
              <a:gd name="connsiteY0" fmla="*/ 133931 h 803568"/>
              <a:gd name="connsiteX1" fmla="*/ 133931 w 4091682"/>
              <a:gd name="connsiteY1" fmla="*/ 0 h 803568"/>
              <a:gd name="connsiteX2" fmla="*/ 718429 w 4091682"/>
              <a:gd name="connsiteY2" fmla="*/ 0 h 803568"/>
              <a:gd name="connsiteX3" fmla="*/ 1226451 w 4091682"/>
              <a:gd name="connsiteY3" fmla="*/ 0 h 803568"/>
              <a:gd name="connsiteX4" fmla="*/ 1772711 w 4091682"/>
              <a:gd name="connsiteY4" fmla="*/ 0 h 803568"/>
              <a:gd name="connsiteX5" fmla="*/ 2204256 w 4091682"/>
              <a:gd name="connsiteY5" fmla="*/ 0 h 803568"/>
              <a:gd name="connsiteX6" fmla="*/ 2788755 w 4091682"/>
              <a:gd name="connsiteY6" fmla="*/ 0 h 803568"/>
              <a:gd name="connsiteX7" fmla="*/ 3258538 w 4091682"/>
              <a:gd name="connsiteY7" fmla="*/ 0 h 803568"/>
              <a:gd name="connsiteX8" fmla="*/ 3957751 w 4091682"/>
              <a:gd name="connsiteY8" fmla="*/ 0 h 803568"/>
              <a:gd name="connsiteX9" fmla="*/ 4091682 w 4091682"/>
              <a:gd name="connsiteY9" fmla="*/ 133931 h 803568"/>
              <a:gd name="connsiteX10" fmla="*/ 4091682 w 4091682"/>
              <a:gd name="connsiteY10" fmla="*/ 669637 h 803568"/>
              <a:gd name="connsiteX11" fmla="*/ 3957751 w 4091682"/>
              <a:gd name="connsiteY11" fmla="*/ 803568 h 803568"/>
              <a:gd name="connsiteX12" fmla="*/ 3335015 w 4091682"/>
              <a:gd name="connsiteY12" fmla="*/ 803568 h 803568"/>
              <a:gd name="connsiteX13" fmla="*/ 2826993 w 4091682"/>
              <a:gd name="connsiteY13" fmla="*/ 803568 h 803568"/>
              <a:gd name="connsiteX14" fmla="*/ 2280733 w 4091682"/>
              <a:gd name="connsiteY14" fmla="*/ 803568 h 803568"/>
              <a:gd name="connsiteX15" fmla="*/ 1849187 w 4091682"/>
              <a:gd name="connsiteY15" fmla="*/ 803568 h 803568"/>
              <a:gd name="connsiteX16" fmla="*/ 1264689 w 4091682"/>
              <a:gd name="connsiteY16" fmla="*/ 803568 h 803568"/>
              <a:gd name="connsiteX17" fmla="*/ 756667 w 4091682"/>
              <a:gd name="connsiteY17" fmla="*/ 803568 h 803568"/>
              <a:gd name="connsiteX18" fmla="*/ 133931 w 4091682"/>
              <a:gd name="connsiteY18" fmla="*/ 803568 h 803568"/>
              <a:gd name="connsiteX19" fmla="*/ 0 w 4091682"/>
              <a:gd name="connsiteY19" fmla="*/ 669637 h 803568"/>
              <a:gd name="connsiteX20" fmla="*/ 0 w 4091682"/>
              <a:gd name="connsiteY20" fmla="*/ 133931 h 80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1682" h="803568" fill="none" extrusionOk="0">
                <a:moveTo>
                  <a:pt x="0" y="133931"/>
                </a:moveTo>
                <a:cubicBezTo>
                  <a:pt x="-9639" y="60327"/>
                  <a:pt x="54880" y="6498"/>
                  <a:pt x="133931" y="0"/>
                </a:cubicBezTo>
                <a:cubicBezTo>
                  <a:pt x="260384" y="-5603"/>
                  <a:pt x="454093" y="14763"/>
                  <a:pt x="718429" y="0"/>
                </a:cubicBezTo>
                <a:cubicBezTo>
                  <a:pt x="982765" y="-14763"/>
                  <a:pt x="1082716" y="32563"/>
                  <a:pt x="1226451" y="0"/>
                </a:cubicBezTo>
                <a:cubicBezTo>
                  <a:pt x="1370186" y="-32563"/>
                  <a:pt x="1601488" y="7434"/>
                  <a:pt x="1772711" y="0"/>
                </a:cubicBezTo>
                <a:cubicBezTo>
                  <a:pt x="1943934" y="-7434"/>
                  <a:pt x="1993342" y="4883"/>
                  <a:pt x="2204256" y="0"/>
                </a:cubicBezTo>
                <a:cubicBezTo>
                  <a:pt x="2415171" y="-4883"/>
                  <a:pt x="2536279" y="2061"/>
                  <a:pt x="2788755" y="0"/>
                </a:cubicBezTo>
                <a:cubicBezTo>
                  <a:pt x="3041231" y="-2061"/>
                  <a:pt x="3025165" y="52674"/>
                  <a:pt x="3258538" y="0"/>
                </a:cubicBezTo>
                <a:cubicBezTo>
                  <a:pt x="3491911" y="-52674"/>
                  <a:pt x="3780278" y="10598"/>
                  <a:pt x="3957751" y="0"/>
                </a:cubicBezTo>
                <a:cubicBezTo>
                  <a:pt x="4022520" y="-9440"/>
                  <a:pt x="4076506" y="70387"/>
                  <a:pt x="4091682" y="133931"/>
                </a:cubicBezTo>
                <a:cubicBezTo>
                  <a:pt x="4146392" y="296372"/>
                  <a:pt x="4040011" y="467445"/>
                  <a:pt x="4091682" y="669637"/>
                </a:cubicBezTo>
                <a:cubicBezTo>
                  <a:pt x="4092289" y="748934"/>
                  <a:pt x="4051945" y="805326"/>
                  <a:pt x="3957751" y="803568"/>
                </a:cubicBezTo>
                <a:cubicBezTo>
                  <a:pt x="3806404" y="817214"/>
                  <a:pt x="3636349" y="757409"/>
                  <a:pt x="3335015" y="803568"/>
                </a:cubicBezTo>
                <a:cubicBezTo>
                  <a:pt x="3033681" y="849727"/>
                  <a:pt x="3045215" y="780160"/>
                  <a:pt x="2826993" y="803568"/>
                </a:cubicBezTo>
                <a:cubicBezTo>
                  <a:pt x="2608771" y="826976"/>
                  <a:pt x="2417449" y="792390"/>
                  <a:pt x="2280733" y="803568"/>
                </a:cubicBezTo>
                <a:cubicBezTo>
                  <a:pt x="2144017" y="814746"/>
                  <a:pt x="2041869" y="793821"/>
                  <a:pt x="1849187" y="803568"/>
                </a:cubicBezTo>
                <a:cubicBezTo>
                  <a:pt x="1656505" y="813315"/>
                  <a:pt x="1449096" y="794135"/>
                  <a:pt x="1264689" y="803568"/>
                </a:cubicBezTo>
                <a:cubicBezTo>
                  <a:pt x="1080282" y="813001"/>
                  <a:pt x="894588" y="765416"/>
                  <a:pt x="756667" y="803568"/>
                </a:cubicBezTo>
                <a:cubicBezTo>
                  <a:pt x="618746" y="841720"/>
                  <a:pt x="415811" y="760168"/>
                  <a:pt x="133931" y="803568"/>
                </a:cubicBezTo>
                <a:cubicBezTo>
                  <a:pt x="51191" y="794327"/>
                  <a:pt x="15784" y="750553"/>
                  <a:pt x="0" y="669637"/>
                </a:cubicBezTo>
                <a:cubicBezTo>
                  <a:pt x="-13384" y="529397"/>
                  <a:pt x="35661" y="269296"/>
                  <a:pt x="0" y="133931"/>
                </a:cubicBezTo>
                <a:close/>
              </a:path>
              <a:path w="4091682" h="803568" stroke="0" extrusionOk="0">
                <a:moveTo>
                  <a:pt x="0" y="133931"/>
                </a:moveTo>
                <a:cubicBezTo>
                  <a:pt x="-1373" y="57000"/>
                  <a:pt x="64164" y="11341"/>
                  <a:pt x="133931" y="0"/>
                </a:cubicBezTo>
                <a:cubicBezTo>
                  <a:pt x="313977" y="-22738"/>
                  <a:pt x="519771" y="15932"/>
                  <a:pt x="641953" y="0"/>
                </a:cubicBezTo>
                <a:cubicBezTo>
                  <a:pt x="764135" y="-15932"/>
                  <a:pt x="1022697" y="12935"/>
                  <a:pt x="1188213" y="0"/>
                </a:cubicBezTo>
                <a:cubicBezTo>
                  <a:pt x="1353729" y="-12935"/>
                  <a:pt x="1553510" y="23698"/>
                  <a:pt x="1772711" y="0"/>
                </a:cubicBezTo>
                <a:cubicBezTo>
                  <a:pt x="1991912" y="-23698"/>
                  <a:pt x="2098582" y="33224"/>
                  <a:pt x="2242495" y="0"/>
                </a:cubicBezTo>
                <a:cubicBezTo>
                  <a:pt x="2386408" y="-33224"/>
                  <a:pt x="2554698" y="51538"/>
                  <a:pt x="2674040" y="0"/>
                </a:cubicBezTo>
                <a:cubicBezTo>
                  <a:pt x="2793383" y="-51538"/>
                  <a:pt x="2954516" y="6836"/>
                  <a:pt x="3105585" y="0"/>
                </a:cubicBezTo>
                <a:cubicBezTo>
                  <a:pt x="3256655" y="-6836"/>
                  <a:pt x="3740248" y="72632"/>
                  <a:pt x="3957751" y="0"/>
                </a:cubicBezTo>
                <a:cubicBezTo>
                  <a:pt x="4048169" y="-6755"/>
                  <a:pt x="4095140" y="79311"/>
                  <a:pt x="4091682" y="133931"/>
                </a:cubicBezTo>
                <a:cubicBezTo>
                  <a:pt x="4144905" y="283919"/>
                  <a:pt x="4082367" y="558981"/>
                  <a:pt x="4091682" y="669637"/>
                </a:cubicBezTo>
                <a:cubicBezTo>
                  <a:pt x="4105459" y="751292"/>
                  <a:pt x="4047105" y="804866"/>
                  <a:pt x="3957751" y="803568"/>
                </a:cubicBezTo>
                <a:cubicBezTo>
                  <a:pt x="3751724" y="829614"/>
                  <a:pt x="3716785" y="793002"/>
                  <a:pt x="3487967" y="803568"/>
                </a:cubicBezTo>
                <a:cubicBezTo>
                  <a:pt x="3259149" y="814134"/>
                  <a:pt x="3159154" y="778677"/>
                  <a:pt x="3056422" y="803568"/>
                </a:cubicBezTo>
                <a:cubicBezTo>
                  <a:pt x="2953691" y="828459"/>
                  <a:pt x="2797039" y="751845"/>
                  <a:pt x="2586638" y="803568"/>
                </a:cubicBezTo>
                <a:cubicBezTo>
                  <a:pt x="2376237" y="855291"/>
                  <a:pt x="2278319" y="781539"/>
                  <a:pt x="2155093" y="803568"/>
                </a:cubicBezTo>
                <a:cubicBezTo>
                  <a:pt x="2031868" y="825597"/>
                  <a:pt x="1882775" y="753384"/>
                  <a:pt x="1647071" y="803568"/>
                </a:cubicBezTo>
                <a:cubicBezTo>
                  <a:pt x="1411367" y="853752"/>
                  <a:pt x="1325763" y="763349"/>
                  <a:pt x="1177288" y="803568"/>
                </a:cubicBezTo>
                <a:cubicBezTo>
                  <a:pt x="1028813" y="843787"/>
                  <a:pt x="837426" y="772344"/>
                  <a:pt x="631028" y="803568"/>
                </a:cubicBezTo>
                <a:cubicBezTo>
                  <a:pt x="424630" y="834792"/>
                  <a:pt x="340495" y="791377"/>
                  <a:pt x="133931" y="803568"/>
                </a:cubicBezTo>
                <a:cubicBezTo>
                  <a:pt x="58139" y="804546"/>
                  <a:pt x="1653" y="762239"/>
                  <a:pt x="0" y="669637"/>
                </a:cubicBezTo>
                <a:cubicBezTo>
                  <a:pt x="-7630" y="452610"/>
                  <a:pt x="7552" y="292780"/>
                  <a:pt x="0" y="1339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410561375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chia </a:t>
            </a:r>
            <a:r>
              <a:rPr lang="vi-VN" sz="4000">
                <a:solidFill>
                  <a:schemeClr val="tx1"/>
                </a:solidFill>
              </a:rPr>
              <a:t>thời gian.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tos" panose="0211000402020202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512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992</TotalTime>
  <Words>633</Words>
  <Application>Microsoft Office PowerPoint</Application>
  <PresentationFormat>Widescreen</PresentationFormat>
  <Paragraphs>97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等线</vt:lpstr>
      <vt:lpstr>#9Slide05 Phobia</vt:lpstr>
      <vt:lpstr>#9Slide05 SVNClementine</vt:lpstr>
      <vt:lpstr>#9Slide05 SVNSteady</vt:lpstr>
      <vt:lpstr>Aptos</vt:lpstr>
      <vt:lpstr>Aptos Display</vt:lpstr>
      <vt:lpstr>Arial</vt:lpstr>
      <vt:lpstr>Calibri</vt:lpstr>
      <vt:lpstr>Cambria Math</vt:lpstr>
      <vt:lpstr>iCiel Crocante</vt:lpstr>
      <vt:lpstr>SVN-Poky's</vt:lpstr>
      <vt:lpstr>UTM Duepuntozero</vt:lpstr>
      <vt:lpstr>UTM Edwardian</vt:lpstr>
      <vt:lpstr>UVN Banh Mi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成长日记</dc:title>
  <dc:subject>9Slide.vn</dc:subject>
  <dc:creator>huong</dc:creator>
  <cp:keywords>www.1ppt.com</cp:keywords>
  <dc:description>9Slide.vn</dc:description>
  <cp:lastModifiedBy>THAO2011</cp:lastModifiedBy>
  <cp:revision>97</cp:revision>
  <dcterms:created xsi:type="dcterms:W3CDTF">2017-08-18T03:02:00Z</dcterms:created>
  <dcterms:modified xsi:type="dcterms:W3CDTF">2025-04-19T08:29:40Z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