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9" r:id="rId2"/>
    <p:sldId id="303" r:id="rId3"/>
    <p:sldId id="333" r:id="rId4"/>
    <p:sldId id="271" r:id="rId5"/>
    <p:sldId id="351" r:id="rId6"/>
    <p:sldId id="360" r:id="rId7"/>
    <p:sldId id="361" r:id="rId8"/>
    <p:sldId id="320" r:id="rId9"/>
    <p:sldId id="306" r:id="rId10"/>
    <p:sldId id="346" r:id="rId11"/>
    <p:sldId id="362" r:id="rId12"/>
    <p:sldId id="363" r:id="rId13"/>
    <p:sldId id="364" r:id="rId14"/>
    <p:sldId id="332" r:id="rId15"/>
    <p:sldId id="350" r:id="rId16"/>
    <p:sldId id="358" r:id="rId17"/>
    <p:sldId id="359" r:id="rId18"/>
    <p:sldId id="329" r:id="rId19"/>
    <p:sldId id="330"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223" autoAdjust="0"/>
  </p:normalViewPr>
  <p:slideViewPr>
    <p:cSldViewPr>
      <p:cViewPr varScale="1">
        <p:scale>
          <a:sx n="41" d="100"/>
          <a:sy n="41" d="100"/>
        </p:scale>
        <p:origin x="2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A5640-5CB1-4198-83BC-35610A32D5E2}" type="datetimeFigureOut">
              <a:rPr lang="vi-VN" smtClean="0"/>
              <a:t>19/04/2025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22B5F-E923-4DA2-B6E0-2A74414B495B}" type="slidenum">
              <a:rPr lang="vi-VN" smtClean="0"/>
              <a:t>‹#›</a:t>
            </a:fld>
            <a:endParaRPr lang="vi-VN"/>
          </a:p>
        </p:txBody>
      </p:sp>
    </p:spTree>
    <p:extLst>
      <p:ext uri="{BB962C8B-B14F-4D97-AF65-F5344CB8AC3E}">
        <p14:creationId xmlns:p14="http://schemas.microsoft.com/office/powerpoint/2010/main" val="99775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choột</a:t>
            </a:r>
            <a:r>
              <a:rPr lang="en-US" dirty="0"/>
              <a:t> </a:t>
            </a:r>
            <a:r>
              <a:rPr lang="en-US" dirty="0" err="1"/>
              <a:t>vào</a:t>
            </a:r>
            <a:r>
              <a:rPr lang="en-US" dirty="0"/>
              <a:t> </a:t>
            </a:r>
            <a:r>
              <a:rPr lang="en-US" dirty="0" err="1"/>
              <a:t>ngôi</a:t>
            </a:r>
            <a:r>
              <a:rPr lang="en-US" dirty="0"/>
              <a:t> </a:t>
            </a:r>
            <a:r>
              <a:rPr lang="en-US" dirty="0" err="1"/>
              <a:t>sao</a:t>
            </a:r>
            <a:r>
              <a:rPr lang="en-US" dirty="0"/>
              <a:t> </a:t>
            </a:r>
            <a:r>
              <a:rPr lang="en-US" dirty="0" err="1"/>
              <a:t>bất</a:t>
            </a:r>
            <a:r>
              <a:rPr lang="en-US" dirty="0"/>
              <a:t> </a:t>
            </a:r>
            <a:r>
              <a:rPr lang="en-US" dirty="0" err="1"/>
              <a:t>kì</a:t>
            </a:r>
            <a:r>
              <a:rPr lang="en-US" dirty="0"/>
              <a:t> </a:t>
            </a:r>
            <a:r>
              <a:rPr lang="en-US" dirty="0" err="1"/>
              <a:t>sẽ</a:t>
            </a:r>
            <a:r>
              <a:rPr lang="en-US" dirty="0"/>
              <a:t> </a:t>
            </a:r>
            <a:r>
              <a:rPr lang="en-US" dirty="0" err="1"/>
              <a:t>hiện</a:t>
            </a:r>
            <a:r>
              <a:rPr lang="en-US" dirty="0"/>
              <a:t> </a:t>
            </a:r>
            <a:r>
              <a:rPr lang="en-US" dirty="0" err="1"/>
              <a:t>ra</a:t>
            </a:r>
            <a:r>
              <a:rPr lang="en-US" dirty="0"/>
              <a:t> </a:t>
            </a:r>
            <a:r>
              <a:rPr lang="en-US" dirty="0" err="1"/>
              <a:t>câu</a:t>
            </a:r>
            <a:r>
              <a:rPr lang="en-US" dirty="0"/>
              <a:t> </a:t>
            </a:r>
            <a:r>
              <a:rPr lang="en-US" dirty="0" err="1"/>
              <a:t>hỏi</a:t>
            </a:r>
            <a:endParaRPr lang="vi-VN" dirty="0"/>
          </a:p>
        </p:txBody>
      </p:sp>
      <p:sp>
        <p:nvSpPr>
          <p:cNvPr id="4" name="Slide Number Placeholder 3"/>
          <p:cNvSpPr>
            <a:spLocks noGrp="1"/>
          </p:cNvSpPr>
          <p:nvPr>
            <p:ph type="sldNum" sz="quarter" idx="5"/>
          </p:nvPr>
        </p:nvSpPr>
        <p:spPr/>
        <p:txBody>
          <a:bodyPr/>
          <a:lstStyle/>
          <a:p>
            <a:fld id="{93B22B5F-E923-4DA2-B6E0-2A74414B495B}" type="slidenum">
              <a:rPr lang="vi-VN" smtClean="0"/>
              <a:t>4</a:t>
            </a:fld>
            <a:endParaRPr lang="vi-VN"/>
          </a:p>
        </p:txBody>
      </p:sp>
    </p:spTree>
    <p:extLst>
      <p:ext uri="{BB962C8B-B14F-4D97-AF65-F5344CB8AC3E}">
        <p14:creationId xmlns:p14="http://schemas.microsoft.com/office/powerpoint/2010/main" val="338286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a:t>
            </a:r>
            <a:r>
              <a:rPr lang="en-US" dirty="0" err="1"/>
              <a:t>chiếu</a:t>
            </a:r>
            <a:r>
              <a:rPr lang="en-US" dirty="0"/>
              <a:t> </a:t>
            </a:r>
            <a:r>
              <a:rPr lang="en-US" dirty="0" err="1"/>
              <a:t>đáp</a:t>
            </a:r>
            <a:r>
              <a:rPr lang="en-US" dirty="0"/>
              <a:t> </a:t>
            </a:r>
            <a:r>
              <a:rPr lang="en-US" dirty="0" err="1"/>
              <a:t>án</a:t>
            </a:r>
            <a:r>
              <a:rPr lang="en-US" dirty="0"/>
              <a:t>, click </a:t>
            </a:r>
            <a:r>
              <a:rPr lang="en-US" dirty="0" err="1"/>
              <a:t>choột</a:t>
            </a:r>
            <a:r>
              <a:rPr lang="en-US" dirty="0"/>
              <a:t> </a:t>
            </a:r>
            <a:r>
              <a:rPr lang="en-US" dirty="0" err="1"/>
              <a:t>vào</a:t>
            </a:r>
            <a:r>
              <a:rPr lang="en-US" dirty="0"/>
              <a:t> </a:t>
            </a:r>
            <a:r>
              <a:rPr lang="en-US" dirty="0" err="1"/>
              <a:t>thanh</a:t>
            </a:r>
            <a:r>
              <a:rPr lang="en-US" dirty="0"/>
              <a:t> </a:t>
            </a:r>
            <a:r>
              <a:rPr lang="en-US" dirty="0" err="1"/>
              <a:t>gỗ</a:t>
            </a:r>
            <a:r>
              <a:rPr lang="en-US" dirty="0"/>
              <a:t> </a:t>
            </a:r>
            <a:r>
              <a:rPr lang="en-US" dirty="0" err="1"/>
              <a:t>để</a:t>
            </a:r>
            <a:r>
              <a:rPr lang="en-US" dirty="0"/>
              <a:t> quay </a:t>
            </a:r>
            <a:r>
              <a:rPr lang="en-US" dirty="0" err="1"/>
              <a:t>lại</a:t>
            </a:r>
            <a:r>
              <a:rPr lang="en-US" dirty="0"/>
              <a:t> slide NGÔI SAO SẮC MÀU</a:t>
            </a:r>
            <a:endParaRPr lang="vi-VN" dirty="0"/>
          </a:p>
        </p:txBody>
      </p:sp>
      <p:sp>
        <p:nvSpPr>
          <p:cNvPr id="4" name="Slide Number Placeholder 3"/>
          <p:cNvSpPr>
            <a:spLocks noGrp="1"/>
          </p:cNvSpPr>
          <p:nvPr>
            <p:ph type="sldNum" sz="quarter" idx="5"/>
          </p:nvPr>
        </p:nvSpPr>
        <p:spPr/>
        <p:txBody>
          <a:bodyPr/>
          <a:lstStyle/>
          <a:p>
            <a:fld id="{93B22B5F-E923-4DA2-B6E0-2A74414B495B}" type="slidenum">
              <a:rPr lang="vi-VN" smtClean="0"/>
              <a:t>5</a:t>
            </a:fld>
            <a:endParaRPr lang="vi-VN"/>
          </a:p>
        </p:txBody>
      </p:sp>
    </p:spTree>
    <p:extLst>
      <p:ext uri="{BB962C8B-B14F-4D97-AF65-F5344CB8AC3E}">
        <p14:creationId xmlns:p14="http://schemas.microsoft.com/office/powerpoint/2010/main" val="98306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DF05-BB44-A8D6-6C1E-4FDF05496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394EB-C425-2F64-9EAB-4D225B7DA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12528-19E2-D3ED-AAD3-C074136C0DC5}"/>
              </a:ext>
            </a:extLst>
          </p:cNvPr>
          <p:cNvSpPr>
            <a:spLocks noGrp="1"/>
          </p:cNvSpPr>
          <p:nvPr>
            <p:ph type="body" idx="1"/>
          </p:nvPr>
        </p:nvSpPr>
        <p:spPr/>
        <p:txBody>
          <a:bodyPr/>
          <a:lstStyle/>
          <a:p>
            <a:r>
              <a:rPr lang="en-US" dirty="0"/>
              <a:t>Sau </a:t>
            </a:r>
            <a:r>
              <a:rPr lang="en-US" dirty="0" err="1"/>
              <a:t>khi</a:t>
            </a:r>
            <a:r>
              <a:rPr lang="en-US" dirty="0"/>
              <a:t> </a:t>
            </a:r>
            <a:r>
              <a:rPr lang="en-US" dirty="0" err="1"/>
              <a:t>chiếu</a:t>
            </a:r>
            <a:r>
              <a:rPr lang="en-US" dirty="0"/>
              <a:t> </a:t>
            </a:r>
            <a:r>
              <a:rPr lang="en-US" dirty="0" err="1"/>
              <a:t>đáp</a:t>
            </a:r>
            <a:r>
              <a:rPr lang="en-US" dirty="0"/>
              <a:t> </a:t>
            </a:r>
            <a:r>
              <a:rPr lang="en-US" dirty="0" err="1"/>
              <a:t>án</a:t>
            </a:r>
            <a:r>
              <a:rPr lang="en-US" dirty="0"/>
              <a:t>, click </a:t>
            </a:r>
            <a:r>
              <a:rPr lang="en-US" dirty="0" err="1"/>
              <a:t>choột</a:t>
            </a:r>
            <a:r>
              <a:rPr lang="en-US" dirty="0"/>
              <a:t> </a:t>
            </a:r>
            <a:r>
              <a:rPr lang="en-US" dirty="0" err="1"/>
              <a:t>vào</a:t>
            </a:r>
            <a:r>
              <a:rPr lang="en-US" dirty="0"/>
              <a:t> </a:t>
            </a:r>
            <a:r>
              <a:rPr lang="en-US" dirty="0" err="1"/>
              <a:t>thanh</a:t>
            </a:r>
            <a:r>
              <a:rPr lang="en-US" dirty="0"/>
              <a:t> </a:t>
            </a:r>
            <a:r>
              <a:rPr lang="en-US" dirty="0" err="1"/>
              <a:t>gỗ</a:t>
            </a:r>
            <a:r>
              <a:rPr lang="en-US" dirty="0"/>
              <a:t> </a:t>
            </a:r>
            <a:r>
              <a:rPr lang="en-US" dirty="0" err="1"/>
              <a:t>để</a:t>
            </a:r>
            <a:r>
              <a:rPr lang="en-US" dirty="0"/>
              <a:t> quay </a:t>
            </a:r>
            <a:r>
              <a:rPr lang="en-US" dirty="0" err="1"/>
              <a:t>lại</a:t>
            </a:r>
            <a:r>
              <a:rPr lang="en-US" dirty="0"/>
              <a:t> slide NGÔI SAO SẮC MÀU</a:t>
            </a:r>
            <a:endParaRPr lang="vi-VN" dirty="0"/>
          </a:p>
        </p:txBody>
      </p:sp>
      <p:sp>
        <p:nvSpPr>
          <p:cNvPr id="4" name="Slide Number Placeholder 3">
            <a:extLst>
              <a:ext uri="{FF2B5EF4-FFF2-40B4-BE49-F238E27FC236}">
                <a16:creationId xmlns:a16="http://schemas.microsoft.com/office/drawing/2014/main" id="{5B9C3B05-EFF6-995E-DE7A-0525C081D8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22B5F-E923-4DA2-B6E0-2A74414B495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144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623C0-38A6-F8B8-B53E-C402A95E0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62F5A9-ED90-1B54-F41C-8FE73C961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4AE68-3101-C1B3-1421-63504BE6DD2F}"/>
              </a:ext>
            </a:extLst>
          </p:cNvPr>
          <p:cNvSpPr>
            <a:spLocks noGrp="1"/>
          </p:cNvSpPr>
          <p:nvPr>
            <p:ph type="body" idx="1"/>
          </p:nvPr>
        </p:nvSpPr>
        <p:spPr/>
        <p:txBody>
          <a:bodyPr/>
          <a:lstStyle/>
          <a:p>
            <a:r>
              <a:rPr lang="en-US" dirty="0"/>
              <a:t>Sau </a:t>
            </a:r>
            <a:r>
              <a:rPr lang="en-US" dirty="0" err="1"/>
              <a:t>khi</a:t>
            </a:r>
            <a:r>
              <a:rPr lang="en-US" dirty="0"/>
              <a:t> </a:t>
            </a:r>
            <a:r>
              <a:rPr lang="en-US" dirty="0" err="1"/>
              <a:t>chiếu</a:t>
            </a:r>
            <a:r>
              <a:rPr lang="en-US" dirty="0"/>
              <a:t> </a:t>
            </a:r>
            <a:r>
              <a:rPr lang="en-US" dirty="0" err="1"/>
              <a:t>đáp</a:t>
            </a:r>
            <a:r>
              <a:rPr lang="en-US" dirty="0"/>
              <a:t> </a:t>
            </a:r>
            <a:r>
              <a:rPr lang="en-US" dirty="0" err="1"/>
              <a:t>án</a:t>
            </a:r>
            <a:r>
              <a:rPr lang="en-US" dirty="0"/>
              <a:t>, click </a:t>
            </a:r>
            <a:r>
              <a:rPr lang="en-US" dirty="0" err="1"/>
              <a:t>choột</a:t>
            </a:r>
            <a:r>
              <a:rPr lang="en-US" dirty="0"/>
              <a:t> </a:t>
            </a:r>
            <a:r>
              <a:rPr lang="en-US" dirty="0" err="1"/>
              <a:t>vào</a:t>
            </a:r>
            <a:r>
              <a:rPr lang="en-US" dirty="0"/>
              <a:t> </a:t>
            </a:r>
            <a:r>
              <a:rPr lang="en-US" dirty="0" err="1"/>
              <a:t>thanh</a:t>
            </a:r>
            <a:r>
              <a:rPr lang="en-US" dirty="0"/>
              <a:t> </a:t>
            </a:r>
            <a:r>
              <a:rPr lang="en-US" dirty="0" err="1"/>
              <a:t>gỗ</a:t>
            </a:r>
            <a:r>
              <a:rPr lang="en-US" dirty="0"/>
              <a:t> </a:t>
            </a:r>
            <a:r>
              <a:rPr lang="en-US" dirty="0" err="1"/>
              <a:t>để</a:t>
            </a:r>
            <a:r>
              <a:rPr lang="en-US" dirty="0"/>
              <a:t> quay </a:t>
            </a:r>
            <a:r>
              <a:rPr lang="en-US" dirty="0" err="1"/>
              <a:t>lại</a:t>
            </a:r>
            <a:r>
              <a:rPr lang="en-US" dirty="0"/>
              <a:t> slide NGÔI SAO SẮC MÀU</a:t>
            </a:r>
            <a:endParaRPr lang="vi-VN" dirty="0"/>
          </a:p>
        </p:txBody>
      </p:sp>
      <p:sp>
        <p:nvSpPr>
          <p:cNvPr id="4" name="Slide Number Placeholder 3">
            <a:extLst>
              <a:ext uri="{FF2B5EF4-FFF2-40B4-BE49-F238E27FC236}">
                <a16:creationId xmlns:a16="http://schemas.microsoft.com/office/drawing/2014/main" id="{4F09549E-DCC7-E028-F529-A26EC0AEC2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22B5F-E923-4DA2-B6E0-2A74414B495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691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4/19/2025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hanhtranggiaovien.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1301C4D1-D7BA-850B-6AFF-96692E92B669}"/>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extBox 1">
            <a:hlinkClick r:id="rId13"/>
            <a:extLst>
              <a:ext uri="{FF2B5EF4-FFF2-40B4-BE49-F238E27FC236}">
                <a16:creationId xmlns:a16="http://schemas.microsoft.com/office/drawing/2014/main" id="{20B41E30-3D58-132A-ADCF-2BA594B6A5BF}"/>
              </a:ext>
            </a:extLst>
          </p:cNvPr>
          <p:cNvSpPr txBox="1"/>
          <p:nvPr userDrawn="1"/>
        </p:nvSpPr>
        <p:spPr>
          <a:xfrm>
            <a:off x="18923000" y="381000"/>
            <a:ext cx="7620000" cy="461665"/>
          </a:xfrm>
          <a:prstGeom prst="rect">
            <a:avLst/>
          </a:prstGeom>
          <a:noFill/>
        </p:spPr>
        <p:txBody>
          <a:bodyPr vert="horz" rtlCol="0">
            <a:spAutoFit/>
          </a:bodyPr>
          <a:lstStyle/>
          <a:p>
            <a:r>
              <a:rPr lang="en-US" sz="2400" b="1" u="sng">
                <a:solidFill>
                  <a:srgbClr val="0066CC"/>
                </a:solidFill>
              </a:rPr>
              <a:t>https://www.hanhtranggiaovien.com/</a:t>
            </a:r>
          </a:p>
        </p:txBody>
      </p:sp>
      <p:sp>
        <p:nvSpPr>
          <p:cNvPr id="3" name="TextBox 2">
            <a:extLst>
              <a:ext uri="{FF2B5EF4-FFF2-40B4-BE49-F238E27FC236}">
                <a16:creationId xmlns:a16="http://schemas.microsoft.com/office/drawing/2014/main" id="{1E5168AC-4263-D965-9CDF-DB833F771362}"/>
              </a:ext>
            </a:extLst>
          </p:cNvPr>
          <p:cNvSpPr txBox="1"/>
          <p:nvPr userDrawn="1"/>
        </p:nvSpPr>
        <p:spPr>
          <a:xfrm>
            <a:off x="18923000" y="1016000"/>
            <a:ext cx="7620000" cy="523220"/>
          </a:xfrm>
          <a:prstGeom prst="rect">
            <a:avLst/>
          </a:prstGeom>
          <a:noFill/>
        </p:spPr>
        <p:txBody>
          <a:bodyPr vert="horz" rtlCol="0">
            <a:spAutoFit/>
          </a:bodyPr>
          <a:lstStyle/>
          <a:p>
            <a:r>
              <a:rPr lang="pt-BR" sz="2800" b="1">
                <a:solidFill>
                  <a:srgbClr val="FF0000"/>
                </a:solidFill>
              </a:rPr>
              <a:t>Zalo nh?n giáo án mi?n phí</a:t>
            </a:r>
            <a:endParaRPr lang="en-US" sz="2800" b="1">
              <a:solidFill>
                <a:srgbClr val="FF0000"/>
              </a:solidFill>
            </a:endParaRPr>
          </a:p>
        </p:txBody>
      </p:sp>
      <p:pic>
        <p:nvPicPr>
          <p:cNvPr id="5" name="Picture 4">
            <a:extLst>
              <a:ext uri="{FF2B5EF4-FFF2-40B4-BE49-F238E27FC236}">
                <a16:creationId xmlns:a16="http://schemas.microsoft.com/office/drawing/2014/main" id="{EC98E3D1-B22D-BB3A-016A-1DCCDFB165B2}"/>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8923000" y="1905000"/>
            <a:ext cx="3810000" cy="3810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2.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15.svg"/><Relationship Id="rId5" Type="http://schemas.openxmlformats.org/officeDocument/2006/relationships/image" Target="../media/image11.sv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slide" Target="slide6.xml"/><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31" name="Freeform 4">
            <a:extLst>
              <a:ext uri="{FF2B5EF4-FFF2-40B4-BE49-F238E27FC236}">
                <a16:creationId xmlns:a16="http://schemas.microsoft.com/office/drawing/2014/main" id="{F5D315A7-159E-9C8E-5523-F1985D0E4914}"/>
              </a:ext>
            </a:extLst>
          </p:cNvPr>
          <p:cNvSpPr/>
          <p:nvPr/>
        </p:nvSpPr>
        <p:spPr>
          <a:xfrm>
            <a:off x="-12032"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grpSp>
        <p:nvGrpSpPr>
          <p:cNvPr id="15" name="Group 3">
            <a:extLst>
              <a:ext uri="{FF2B5EF4-FFF2-40B4-BE49-F238E27FC236}">
                <a16:creationId xmlns:a16="http://schemas.microsoft.com/office/drawing/2014/main" id="{63299D70-18F1-1B6D-0BB6-C71178A4F96B}"/>
              </a:ext>
            </a:extLst>
          </p:cNvPr>
          <p:cNvGrpSpPr>
            <a:grpSpLocks/>
          </p:cNvGrpSpPr>
          <p:nvPr/>
        </p:nvGrpSpPr>
        <p:grpSpPr>
          <a:xfrm>
            <a:off x="1209093" y="421161"/>
            <a:ext cx="16253913" cy="9329295"/>
            <a:chOff x="0" y="0"/>
            <a:chExt cx="4025391" cy="2310463"/>
          </a:xfrm>
        </p:grpSpPr>
        <p:sp>
          <p:nvSpPr>
            <p:cNvPr id="16" name="Freeform 4">
              <a:extLst>
                <a:ext uri="{FF2B5EF4-FFF2-40B4-BE49-F238E27FC236}">
                  <a16:creationId xmlns:a16="http://schemas.microsoft.com/office/drawing/2014/main" id="{80301904-42A3-7BC8-0F82-E548693D4786}"/>
                </a:ext>
              </a:extLst>
            </p:cNvPr>
            <p:cNvSpPr>
              <a:spLocks/>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txBody>
            <a:bodyPr/>
            <a:lstStyle/>
            <a:p>
              <a:endParaRPr lang="vi-VN"/>
            </a:p>
          </p:txBody>
        </p:sp>
        <p:sp>
          <p:nvSpPr>
            <p:cNvPr id="17" name="TextBox 5">
              <a:extLst>
                <a:ext uri="{FF2B5EF4-FFF2-40B4-BE49-F238E27FC236}">
                  <a16:creationId xmlns:a16="http://schemas.microsoft.com/office/drawing/2014/main" id="{B04CAEE8-455D-8724-52E2-E3FDE7A3C909}"/>
                </a:ext>
              </a:extLst>
            </p:cNvPr>
            <p:cNvSpPr txBox="1">
              <a:spLocks/>
            </p:cNvSpPr>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28" name="Group 6">
            <a:extLst>
              <a:ext uri="{FF2B5EF4-FFF2-40B4-BE49-F238E27FC236}">
                <a16:creationId xmlns:a16="http://schemas.microsoft.com/office/drawing/2014/main" id="{BD40FDCC-7290-64A7-DB75-68956585ACCC}"/>
              </a:ext>
            </a:extLst>
          </p:cNvPr>
          <p:cNvGrpSpPr/>
          <p:nvPr/>
        </p:nvGrpSpPr>
        <p:grpSpPr>
          <a:xfrm>
            <a:off x="1473833" y="858954"/>
            <a:ext cx="15664528" cy="8587138"/>
            <a:chOff x="0" y="0"/>
            <a:chExt cx="3897924" cy="2014227"/>
          </a:xfrm>
        </p:grpSpPr>
        <p:sp>
          <p:nvSpPr>
            <p:cNvPr id="29" name="Freeform 7">
              <a:extLst>
                <a:ext uri="{FF2B5EF4-FFF2-40B4-BE49-F238E27FC236}">
                  <a16:creationId xmlns:a16="http://schemas.microsoft.com/office/drawing/2014/main" id="{A1C8F0E6-AD51-9FD2-C445-6C6A2B18595A}"/>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txBody>
            <a:bodyPr/>
            <a:lstStyle/>
            <a:p>
              <a:endParaRPr lang="vi-VN"/>
            </a:p>
          </p:txBody>
        </p:sp>
        <p:sp>
          <p:nvSpPr>
            <p:cNvPr id="30" name="TextBox 8">
              <a:extLst>
                <a:ext uri="{FF2B5EF4-FFF2-40B4-BE49-F238E27FC236}">
                  <a16:creationId xmlns:a16="http://schemas.microsoft.com/office/drawing/2014/main" id="{710CCE88-B056-FB1D-D1E5-9AB176FCE917}"/>
                </a:ext>
              </a:extLst>
            </p:cNvPr>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570575" y="-83552"/>
            <a:ext cx="4724496" cy="3383920"/>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3"/>
            <a:stretch>
              <a:fillRect/>
            </a:stretch>
          </a:blipFill>
        </p:spPr>
        <p:txBody>
          <a:bodyPr/>
          <a:lstStyle/>
          <a:p>
            <a:endParaRPr lang="vi-VN"/>
          </a:p>
        </p:txBody>
      </p:sp>
      <p:sp>
        <p:nvSpPr>
          <p:cNvPr id="18" name="Title 1">
            <a:extLst>
              <a:ext uri="{FF2B5EF4-FFF2-40B4-BE49-F238E27FC236}">
                <a16:creationId xmlns:a16="http://schemas.microsoft.com/office/drawing/2014/main" id="{E1A69C44-DCD9-B323-0F14-911215200C07}"/>
              </a:ext>
            </a:extLst>
          </p:cNvPr>
          <p:cNvSpPr txBox="1">
            <a:spLocks/>
          </p:cNvSpPr>
          <p:nvPr/>
        </p:nvSpPr>
        <p:spPr>
          <a:xfrm>
            <a:off x="2476500" y="840908"/>
            <a:ext cx="13334999"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err="1">
                <a:latin typeface="UTM Edwardian" panose="02040603050506020204" pitchFamily="18" charset="0"/>
                <a:ea typeface="Calibri" panose="020F0502020204030204" pitchFamily="34" charset="0"/>
                <a:cs typeface="Calibri" panose="020F0502020204030204" pitchFamily="34" charset="0"/>
              </a:rPr>
              <a:t>Thứ</a:t>
            </a:r>
            <a:r>
              <a:rPr lang="en-US" sz="7000" b="1" dirty="0">
                <a:latin typeface="UTM Edwardian" panose="02040603050506020204" pitchFamily="18" charset="0"/>
                <a:ea typeface="Calibri" panose="020F0502020204030204" pitchFamily="34" charset="0"/>
                <a:cs typeface="Calibri" panose="020F0502020204030204" pitchFamily="34" charset="0"/>
              </a:rPr>
              <a:t> …. </a:t>
            </a:r>
            <a:r>
              <a:rPr lang="en-US" sz="7000" b="1" dirty="0" err="1">
                <a:latin typeface="UTM Edwardian" panose="02040603050506020204" pitchFamily="18" charset="0"/>
                <a:ea typeface="Calibri" panose="020F0502020204030204" pitchFamily="34" charset="0"/>
                <a:cs typeface="Calibri" panose="020F0502020204030204" pitchFamily="34" charset="0"/>
              </a:rPr>
              <a:t>ngày</a:t>
            </a:r>
            <a:r>
              <a:rPr lang="en-US" sz="7000" b="1" dirty="0">
                <a:latin typeface="UTM Edwardian" panose="02040603050506020204" pitchFamily="18" charset="0"/>
                <a:ea typeface="Calibri" panose="020F0502020204030204" pitchFamily="34" charset="0"/>
                <a:cs typeface="Calibri" panose="020F0502020204030204" pitchFamily="34" charset="0"/>
              </a:rPr>
              <a:t> …. </a:t>
            </a:r>
            <a:r>
              <a:rPr lang="en-US" sz="7000" b="1" dirty="0" err="1">
                <a:latin typeface="UTM Edwardian" panose="02040603050506020204" pitchFamily="18" charset="0"/>
                <a:ea typeface="Calibri" panose="020F0502020204030204" pitchFamily="34" charset="0"/>
                <a:cs typeface="Calibri" panose="020F0502020204030204" pitchFamily="34" charset="0"/>
              </a:rPr>
              <a:t>tháng</a:t>
            </a:r>
            <a:r>
              <a:rPr lang="en-US" sz="7000" b="1" dirty="0">
                <a:latin typeface="UTM Edwardian" panose="02040603050506020204" pitchFamily="18" charset="0"/>
                <a:ea typeface="Calibri" panose="020F0502020204030204" pitchFamily="34" charset="0"/>
                <a:cs typeface="Calibri" panose="020F0502020204030204" pitchFamily="34" charset="0"/>
              </a:rPr>
              <a:t> …..</a:t>
            </a:r>
            <a:r>
              <a:rPr lang="en-US" sz="7000" b="1" err="1">
                <a:latin typeface="UTM Edwardian" panose="02040603050506020204" pitchFamily="18" charset="0"/>
                <a:ea typeface="Calibri" panose="020F0502020204030204" pitchFamily="34" charset="0"/>
                <a:cs typeface="Calibri" panose="020F0502020204030204" pitchFamily="34" charset="0"/>
              </a:rPr>
              <a:t>năm</a:t>
            </a:r>
            <a:r>
              <a:rPr lang="en-US" sz="7000" b="1">
                <a:latin typeface="UTM Edwardian" panose="02040603050506020204" pitchFamily="18" charset="0"/>
                <a:ea typeface="Calibri" panose="020F0502020204030204" pitchFamily="34" charset="0"/>
                <a:cs typeface="Calibri" panose="020F0502020204030204" pitchFamily="34" charset="0"/>
              </a:rPr>
              <a:t> 2025</a:t>
            </a:r>
            <a:endParaRPr lang="vi-VN" sz="7000" b="1" dirty="0">
              <a:latin typeface="Calibri" panose="020F0502020204030204" pitchFamily="34" charset="0"/>
              <a:ea typeface="Calibri" panose="020F0502020204030204" pitchFamily="34" charset="0"/>
              <a:cs typeface="Calibri" panose="020F0502020204030204" pitchFamily="34" charset="0"/>
            </a:endParaRPr>
          </a:p>
        </p:txBody>
      </p:sp>
      <p:sp>
        <p:nvSpPr>
          <p:cNvPr id="19" name="Title 1">
            <a:extLst>
              <a:ext uri="{FF2B5EF4-FFF2-40B4-BE49-F238E27FC236}">
                <a16:creationId xmlns:a16="http://schemas.microsoft.com/office/drawing/2014/main" id="{53CD0D6A-2D2A-E203-73DF-F4533612E164}"/>
              </a:ext>
            </a:extLst>
          </p:cNvPr>
          <p:cNvSpPr txBox="1">
            <a:spLocks/>
          </p:cNvSpPr>
          <p:nvPr/>
        </p:nvSpPr>
        <p:spPr>
          <a:xfrm>
            <a:off x="7315200" y="1844827"/>
            <a:ext cx="473756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b="1" dirty="0" err="1">
                <a:latin typeface="UTM Edwardian" panose="02040603050506020204" pitchFamily="18" charset="0"/>
                <a:ea typeface="Calibri" panose="020F0502020204030204" pitchFamily="34" charset="0"/>
                <a:cs typeface="Calibri" panose="020F0502020204030204" pitchFamily="34" charset="0"/>
              </a:rPr>
              <a:t>Tiếng</a:t>
            </a:r>
            <a:r>
              <a:rPr lang="en-US" sz="7000" b="1" dirty="0">
                <a:latin typeface="UTM Edwardian" panose="02040603050506020204" pitchFamily="18" charset="0"/>
                <a:ea typeface="Calibri" panose="020F0502020204030204" pitchFamily="34" charset="0"/>
                <a:cs typeface="Calibri" panose="020F0502020204030204" pitchFamily="34" charset="0"/>
              </a:rPr>
              <a:t> </a:t>
            </a:r>
            <a:r>
              <a:rPr lang="en-US" sz="7000" b="1" dirty="0" err="1">
                <a:latin typeface="UTM Edwardian" panose="02040603050506020204" pitchFamily="18" charset="0"/>
                <a:ea typeface="Calibri" panose="020F0502020204030204" pitchFamily="34" charset="0"/>
                <a:cs typeface="Calibri" panose="020F0502020204030204" pitchFamily="34" charset="0"/>
              </a:rPr>
              <a:t>Việt</a:t>
            </a:r>
            <a:endParaRPr lang="en-US" sz="7000" b="1" dirty="0">
              <a:latin typeface="UTM Edwardian" panose="02040603050506020204" pitchFamily="18" charset="0"/>
              <a:ea typeface="Calibri" panose="020F0502020204030204" pitchFamily="34" charset="0"/>
              <a:cs typeface="Calibri" panose="020F0502020204030204" pitchFamily="34" charset="0"/>
            </a:endParaRPr>
          </a:p>
        </p:txBody>
      </p:sp>
      <p:sp>
        <p:nvSpPr>
          <p:cNvPr id="21" name="Title 1">
            <a:extLst>
              <a:ext uri="{FF2B5EF4-FFF2-40B4-BE49-F238E27FC236}">
                <a16:creationId xmlns:a16="http://schemas.microsoft.com/office/drawing/2014/main" id="{22741873-E01E-8D47-7EF3-BF1842A95A28}"/>
              </a:ext>
            </a:extLst>
          </p:cNvPr>
          <p:cNvSpPr txBox="1">
            <a:spLocks/>
          </p:cNvSpPr>
          <p:nvPr/>
        </p:nvSpPr>
        <p:spPr>
          <a:xfrm>
            <a:off x="2663330" y="4279559"/>
            <a:ext cx="14637353" cy="2349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9000" b="1">
                <a:solidFill>
                  <a:srgbClr val="22BD03"/>
                </a:solidFill>
                <a:effectLst>
                  <a:glow rad="101600">
                    <a:schemeClr val="accent3">
                      <a:satMod val="175000"/>
                      <a:alpha val="40000"/>
                    </a:schemeClr>
                  </a:glow>
                </a:effectLst>
                <a:latin typeface="iCiel Pony" panose="02000000000000000000" pitchFamily="2" charset="-93"/>
                <a:ea typeface="Calibri" panose="020F0502020204030204" pitchFamily="34" charset="0"/>
                <a:cs typeface="Calibri" panose="020F0502020204030204" pitchFamily="34" charset="0"/>
              </a:rPr>
              <a:t>Viết đoạn văn</a:t>
            </a:r>
          </a:p>
          <a:p>
            <a:pPr algn="ctr">
              <a:lnSpc>
                <a:spcPct val="100000"/>
              </a:lnSpc>
            </a:pPr>
            <a:r>
              <a:rPr lang="en-US" sz="9000" b="1">
                <a:solidFill>
                  <a:srgbClr val="22BD03"/>
                </a:solidFill>
                <a:effectLst>
                  <a:glow rad="101600">
                    <a:schemeClr val="accent3">
                      <a:satMod val="175000"/>
                      <a:alpha val="40000"/>
                    </a:schemeClr>
                  </a:glow>
                </a:effectLst>
                <a:latin typeface="iCiel Pony" panose="02000000000000000000" pitchFamily="2" charset="-93"/>
                <a:ea typeface="Calibri" panose="020F0502020204030204" pitchFamily="34" charset="0"/>
                <a:cs typeface="Calibri" panose="020F0502020204030204" pitchFamily="34" charset="0"/>
              </a:rPr>
              <a:t>thể hiện tình cảm, cảm xúc về một câu chuyện</a:t>
            </a:r>
            <a:endParaRPr lang="en-US" sz="9000" b="1" dirty="0">
              <a:solidFill>
                <a:srgbClr val="22BD03"/>
              </a:solidFill>
              <a:effectLst>
                <a:glow rad="101600">
                  <a:schemeClr val="accent3">
                    <a:satMod val="175000"/>
                    <a:alpha val="40000"/>
                  </a:schemeClr>
                </a:glow>
              </a:effectLst>
              <a:latin typeface="iCiel Pony" panose="02000000000000000000" pitchFamily="2" charset="-93"/>
              <a:ea typeface="Calibri" panose="020F0502020204030204" pitchFamily="34" charset="0"/>
              <a:cs typeface="Calibri" panose="020F0502020204030204" pitchFamily="34" charset="0"/>
            </a:endParaRPr>
          </a:p>
        </p:txBody>
      </p:sp>
      <p:sp>
        <p:nvSpPr>
          <p:cNvPr id="4" name="Freeform 4"/>
          <p:cNvSpPr/>
          <p:nvPr/>
        </p:nvSpPr>
        <p:spPr>
          <a:xfrm>
            <a:off x="-37432" y="6075596"/>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dirty="0"/>
          </a:p>
        </p:txBody>
      </p:sp>
      <p:sp>
        <p:nvSpPr>
          <p:cNvPr id="2" name="Freeform 2"/>
          <p:cNvSpPr/>
          <p:nvPr/>
        </p:nvSpPr>
        <p:spPr>
          <a:xfrm flipH="1">
            <a:off x="410881" y="3083392"/>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4"/>
            <a:stretch>
              <a:fillRect/>
            </a:stretch>
          </a:blipFill>
        </p:spPr>
        <p:txBody>
          <a:bodyPr/>
          <a:lstStyle/>
          <a:p>
            <a:endParaRPr lang="vi-VN"/>
          </a:p>
        </p:txBody>
      </p:sp>
    </p:spTree>
    <p:extLst>
      <p:ext uri="{BB962C8B-B14F-4D97-AF65-F5344CB8AC3E}">
        <p14:creationId xmlns:p14="http://schemas.microsoft.com/office/powerpoint/2010/main" val="795221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F167F85D-7E6E-C5AE-0AEB-E496D255407A}"/>
              </a:ext>
            </a:extLst>
          </p:cNvPr>
          <p:cNvSpPr txBox="1"/>
          <p:nvPr/>
        </p:nvSpPr>
        <p:spPr>
          <a:xfrm>
            <a:off x="1397240" y="1121932"/>
            <a:ext cx="15823960" cy="8402300"/>
          </a:xfrm>
          <a:prstGeom prst="rect">
            <a:avLst/>
          </a:prstGeom>
          <a:noFill/>
        </p:spPr>
        <p:txBody>
          <a:bodyPr wrap="square" rtlCol="0">
            <a:spAutoFit/>
          </a:bodyPr>
          <a:lstStyle/>
          <a:p>
            <a:r>
              <a:rPr lang="vi-VN" sz="3600" b="1"/>
              <a:t>1. Viết đoạn văn dựa vào kết quả bài tập 1 trang 92 và các gợi ý:</a:t>
            </a:r>
          </a:p>
          <a:p>
            <a:r>
              <a:rPr lang="vi-VN" sz="3600" b="1" i="1">
                <a:solidFill>
                  <a:srgbClr val="0070C0"/>
                </a:solidFill>
              </a:rPr>
              <a:t>a. Câu mở đầu: </a:t>
            </a:r>
            <a:r>
              <a:rPr lang="vi-VN" sz="3600"/>
              <a:t>Giới thiệu và nêu cảm nhận chung về câu chuyện.</a:t>
            </a:r>
          </a:p>
          <a:p>
            <a:r>
              <a:rPr lang="vi-VN" sz="3600" b="1" i="1">
                <a:solidFill>
                  <a:srgbClr val="0070C0"/>
                </a:solidFill>
              </a:rPr>
              <a:t>b. Các câu tiếp theo: </a:t>
            </a:r>
            <a:r>
              <a:rPr lang="vi-VN" sz="3600"/>
              <a:t>Tình cảm, cảm xúc của em:</a:t>
            </a:r>
          </a:p>
          <a:p>
            <a:r>
              <a:rPr lang="vi-VN" sz="3600"/>
              <a:t>– Về nội dung:</a:t>
            </a:r>
          </a:p>
          <a:p>
            <a:r>
              <a:rPr lang="vi-VN" sz="3600"/>
              <a:t>+ Một nhân vật, sự việc quan trọng gây ấn tượng với em.</a:t>
            </a:r>
          </a:p>
          <a:p>
            <a:r>
              <a:rPr lang="vi-VN" sz="3600"/>
              <a:t>+ Về kết thúc của câu chuyện.</a:t>
            </a:r>
          </a:p>
          <a:p>
            <a:r>
              <a:rPr lang="vi-VN" sz="3600"/>
              <a:t>+ ?</a:t>
            </a:r>
          </a:p>
          <a:p>
            <a:r>
              <a:rPr lang="vi-VN" sz="3600"/>
              <a:t>– Về lời kể chuyện.</a:t>
            </a:r>
          </a:p>
          <a:p>
            <a:r>
              <a:rPr lang="vi-VN" sz="3600"/>
              <a:t>– ?</a:t>
            </a:r>
          </a:p>
          <a:p>
            <a:r>
              <a:rPr lang="vi-VN" sz="3600"/>
              <a:t>– Về ý nghĩa câu chuyện:</a:t>
            </a:r>
          </a:p>
          <a:p>
            <a:r>
              <a:rPr lang="vi-VN" sz="3600"/>
              <a:t>+ Bài học rút ra từ một nhân vật hay từ câu chuyện.</a:t>
            </a:r>
          </a:p>
          <a:p>
            <a:r>
              <a:rPr lang="vi-VN" sz="3600"/>
              <a:t>+ Sự thay đổi trong suy nghĩ của em về vấn đề mà câu chuyện đề</a:t>
            </a:r>
          </a:p>
          <a:p>
            <a:r>
              <a:rPr lang="vi-VN" sz="3600"/>
              <a:t>cập đến.</a:t>
            </a:r>
          </a:p>
          <a:p>
            <a:r>
              <a:rPr lang="vi-VN" sz="3600"/>
              <a:t>+ ?</a:t>
            </a:r>
          </a:p>
          <a:p>
            <a:r>
              <a:rPr lang="vi-VN" sz="3600" b="1" i="1">
                <a:solidFill>
                  <a:srgbClr val="0070C0"/>
                </a:solidFill>
              </a:rPr>
              <a:t>c. Câu kết thúc: </a:t>
            </a:r>
            <a:r>
              <a:rPr lang="vi-VN" sz="3600"/>
              <a:t>Suy nghĩ, cảm xúc sau khi đọc câu chuyện.</a:t>
            </a:r>
            <a:endParaRPr lang="en-US" sz="3600"/>
          </a:p>
        </p:txBody>
      </p:sp>
    </p:spTree>
    <p:extLst>
      <p:ext uri="{BB962C8B-B14F-4D97-AF65-F5344CB8AC3E}">
        <p14:creationId xmlns:p14="http://schemas.microsoft.com/office/powerpoint/2010/main" val="41244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randombar(horizont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randombar(horizontal)">
                                      <p:cBhvr>
                                        <p:cTn id="7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id="{9E53AB46-121C-DB34-3F9D-96E47678F1AA}"/>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A6878253-2256-E211-EBFB-257E75FE909C}"/>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82DA0F7-E357-D7AC-86A3-87E6EC41B912}"/>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id="{A7C243F6-A38C-2A34-2E9A-6E759EAA25AC}"/>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id="{310969B3-4696-BA14-E10F-3685F215D9A4}"/>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A546D11-9E57-EBF2-FC88-439203CDE752}"/>
              </a:ext>
            </a:extLst>
          </p:cNvPr>
          <p:cNvSpPr txBox="1"/>
          <p:nvPr/>
        </p:nvSpPr>
        <p:spPr>
          <a:xfrm>
            <a:off x="1397240" y="1121932"/>
            <a:ext cx="15823960" cy="8463855"/>
          </a:xfrm>
          <a:prstGeom prst="rect">
            <a:avLst/>
          </a:prstGeom>
          <a:noFill/>
        </p:spPr>
        <p:txBody>
          <a:bodyPr wrap="square" rtlCol="0">
            <a:spAutoFit/>
          </a:bodyPr>
          <a:lstStyle/>
          <a:p>
            <a:pPr lvl="0"/>
            <a:r>
              <a:rPr lang="en-US" sz="3200" b="1" i="1">
                <a:solidFill>
                  <a:srgbClr val="FF0000"/>
                </a:solidFill>
              </a:rPr>
              <a:t>MẪU: </a:t>
            </a:r>
            <a:r>
              <a:rPr lang="vi-VN" sz="3200" b="1">
                <a:solidFill>
                  <a:prstClr val="black"/>
                </a:solidFill>
              </a:rPr>
              <a:t>Câu chuyện mà em thích nhất là truyền thuyết Con Rồng cháu Tiên. Câu chuyện đã cho em nhiều suy nghĩ về nguồn gốc thiêng liêng của cộng đồng người Việt. Những chi tiết kì ảo về hình tượng bọc trăm trứng, về mẹ nòi giống Tiên, Rồng đã khiến em thêm tự hào, tin yêu, tôn kính tổ tiên, dân tộc mình và cũng làm tăng sức hấp dẫn của câu chuyện. Và rồi từ bọc trăm trứng, 100 người con đã ra đời và nửa theo cha lên rừng, nửa xuống biển cùng mẹ. Dù cách xa như vậy, dù người đồng bằng hay miền núi, dù miền ngược hay miền xuôi nhưng tất cả cùng chung một dòng máu, một cội nguồn, chung mẹ cha trong một gia đình. Lời dặn dò của Lạc Long Quân đã phản ánh ý nguyện của nhân dân ta về sự đoàn kết, gắn bó, giúp đỡ lẫn nhau. Truyện đã đề cao nguồn gốc chung và biểu hiện ý nguyện đoàn kết, thống nhất của nhân dân của mọi miền đất nước. Truyện Con Rồng cháu Tiên tuy có những yếu tố tưởng tượng, kì ảo nhưng về cơ bản đã giải thích, suy tôn nguồn gốc của đất nước ta. Đồng thời truyện cũng thể hiện niềm tự hào dân tộc, ý nguyện đoàn kết, thống nhất từ xa xưa của cộng đồng người Việt: dù ở bất cứ đâu, đồng bằng hay miền núi, trong Nam hay ngoài Bắc, người Việt Nam đều là con cháu các vua Hùng, có chung dòng dõi “con Rồng cháu Tiên”, vì thế phải biết thương yêu, đùm bọc lẫn nhau.</a:t>
            </a:r>
            <a:endParaRPr kumimoji="0" lang="en-US" sz="3200" b="0" i="0" u="none" strike="noStrike" kern="1200" cap="none" spc="0" normalizeH="0" baseline="0" noProof="0">
              <a:ln>
                <a:noFill/>
              </a:ln>
              <a:solidFill>
                <a:prstClr val="black"/>
              </a:solidFill>
              <a:effectLst/>
              <a:uLnTx/>
              <a:uFillTx/>
              <a:latin typeface="Calibri"/>
            </a:endParaRPr>
          </a:p>
        </p:txBody>
      </p:sp>
    </p:spTree>
    <p:extLst>
      <p:ext uri="{BB962C8B-B14F-4D97-AF65-F5344CB8AC3E}">
        <p14:creationId xmlns:p14="http://schemas.microsoft.com/office/powerpoint/2010/main" val="247352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id="{5FE052BD-8A52-0FBF-EE2F-9039D36051B3}"/>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0C2A3528-B080-816B-1708-0B6DC7A6715C}"/>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8741FBE0-A75F-3911-AFFF-80B20A810CE0}"/>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id="{9E5BBFA2-0D2D-205C-71D4-F92AFD3FDE9B}"/>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id="{FA233F61-38D0-277C-3365-4AA031D830EC}"/>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E2D78C1-0598-F9D4-EE5F-D04999476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52" y="1231786"/>
            <a:ext cx="16591096" cy="1990931"/>
          </a:xfrm>
          <a:prstGeom prst="rect">
            <a:avLst/>
          </a:prstGeom>
        </p:spPr>
      </p:pic>
      <p:pic>
        <p:nvPicPr>
          <p:cNvPr id="8" name="Picture 7" descr="A picture containing text, table, indoor, toy&#10;&#10;Description automatically generated">
            <a:extLst>
              <a:ext uri="{FF2B5EF4-FFF2-40B4-BE49-F238E27FC236}">
                <a16:creationId xmlns:a16="http://schemas.microsoft.com/office/drawing/2014/main" id="{932A67BE-D0C7-DBC2-6329-70B9C6AE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924300"/>
            <a:ext cx="9771400" cy="5998351"/>
          </a:xfrm>
          <a:prstGeom prst="rect">
            <a:avLst/>
          </a:prstGeom>
        </p:spPr>
      </p:pic>
    </p:spTree>
    <p:extLst>
      <p:ext uri="{BB962C8B-B14F-4D97-AF65-F5344CB8AC3E}">
        <p14:creationId xmlns:p14="http://schemas.microsoft.com/office/powerpoint/2010/main" val="496285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id="{37DF3D4B-3258-BA82-BCEE-50E70D23E053}"/>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5C2C97D8-D486-8DE9-2E8F-87A4D4BC3A34}"/>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6C5AAF4E-9D1C-17EC-EFAB-69B40B9FA7A5}"/>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id="{D2048646-95BE-DFD5-8BC5-4104AEEDF353}"/>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id="{47BC86A9-FC67-41B2-0639-E43B9B9570D9}"/>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CD2E7D9-CCC9-1643-D348-2F81E9976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52" y="1790700"/>
            <a:ext cx="16287695" cy="3265682"/>
          </a:xfrm>
          <a:prstGeom prst="rect">
            <a:avLst/>
          </a:prstGeom>
        </p:spPr>
      </p:pic>
      <p:pic>
        <p:nvPicPr>
          <p:cNvPr id="27" name="Hình ảnh 9" descr="Ảnh có chứa đồ chơi, búp bê, đồ họa véc-tơ&#10;&#10;Mô tả được tạo tự động">
            <a:extLst>
              <a:ext uri="{FF2B5EF4-FFF2-40B4-BE49-F238E27FC236}">
                <a16:creationId xmlns:a16="http://schemas.microsoft.com/office/drawing/2014/main" id="{826060BC-8D17-02F3-6AC3-B45FD0EE1557}"/>
              </a:ext>
            </a:extLst>
          </p:cNvPr>
          <p:cNvPicPr>
            <a:picLocks noChangeAspect="1"/>
          </p:cNvPicPr>
          <p:nvPr/>
        </p:nvPicPr>
        <p:blipFill>
          <a:blip r:embed="rId4"/>
          <a:stretch>
            <a:fillRect/>
          </a:stretch>
        </p:blipFill>
        <p:spPr>
          <a:xfrm>
            <a:off x="3066370" y="3211052"/>
            <a:ext cx="12155260" cy="6961648"/>
          </a:xfrm>
          <a:prstGeom prst="rect">
            <a:avLst/>
          </a:prstGeom>
        </p:spPr>
      </p:pic>
    </p:spTree>
    <p:extLst>
      <p:ext uri="{BB962C8B-B14F-4D97-AF65-F5344CB8AC3E}">
        <p14:creationId xmlns:p14="http://schemas.microsoft.com/office/powerpoint/2010/main" val="41014523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22" name="TextBox 3">
            <a:extLst>
              <a:ext uri="{FF2B5EF4-FFF2-40B4-BE49-F238E27FC236}">
                <a16:creationId xmlns:a16="http://schemas.microsoft.com/office/drawing/2014/main"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algn="ctr"/>
            <a:r>
              <a:rPr lang="en-US" sz="20000" dirty="0">
                <a:solidFill>
                  <a:schemeClr val="bg1"/>
                </a:solidFill>
                <a:latin typeface="UTM Cookies" panose="02040603050506020204" pitchFamily="18" charset="0"/>
              </a:rPr>
              <a:t>VẬN DỤNG</a:t>
            </a: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endParaRPr lang="vi-VN"/>
          </a:p>
        </p:txBody>
      </p:sp>
      <p:sp>
        <p:nvSpPr>
          <p:cNvPr id="24" name="TextBox 3">
            <a:extLst>
              <a:ext uri="{FF2B5EF4-FFF2-40B4-BE49-F238E27FC236}">
                <a16:creationId xmlns:a16="http://schemas.microsoft.com/office/drawing/2014/main"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algn="ctr"/>
            <a:endParaRPr lang="en-US" sz="20000" dirty="0">
              <a:solidFill>
                <a:srgbClr val="FF0000"/>
              </a:solidFill>
              <a:latin typeface="UTM Cookies" panose="02040603050506020204" pitchFamily="18" charset="0"/>
            </a:endParaRPr>
          </a:p>
        </p:txBody>
      </p:sp>
      <p:sp>
        <p:nvSpPr>
          <p:cNvPr id="5" name="Freeform 4">
            <a:extLst>
              <a:ext uri="{FF2B5EF4-FFF2-40B4-BE49-F238E27FC236}">
                <a16:creationId xmlns:a16="http://schemas.microsoft.com/office/drawing/2014/main" id="{623D00E6-5C63-4431-D4C8-0A5EA1E1EE5F}"/>
              </a:ext>
            </a:extLst>
          </p:cNvPr>
          <p:cNvSpPr/>
          <p:nvPr/>
        </p:nvSpPr>
        <p:spPr>
          <a:xfrm>
            <a:off x="-4439" y="570457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endParaRPr lang="vi-VN"/>
          </a:p>
        </p:txBody>
      </p:sp>
      <p:sp>
        <p:nvSpPr>
          <p:cNvPr id="3" name="TextBox 3">
            <a:extLst>
              <a:ext uri="{FF2B5EF4-FFF2-40B4-BE49-F238E27FC236}">
                <a16:creationId xmlns:a16="http://schemas.microsoft.com/office/drawing/2014/main" id="{A72ED82B-8C6F-E53E-7D71-29723C7215AA}"/>
              </a:ext>
            </a:extLst>
          </p:cNvPr>
          <p:cNvSpPr txBox="1"/>
          <p:nvPr/>
        </p:nvSpPr>
        <p:spPr>
          <a:xfrm>
            <a:off x="3200400" y="3894534"/>
            <a:ext cx="13093108" cy="3077766"/>
          </a:xfrm>
          <a:prstGeom prst="rect">
            <a:avLst/>
          </a:prstGeom>
        </p:spPr>
        <p:txBody>
          <a:bodyPr wrap="square" lIns="0" tIns="0" rIns="0" bIns="0" rtlCol="0" anchor="t">
            <a:spAutoFit/>
          </a:bodyPr>
          <a:lstStyle/>
          <a:p>
            <a:pPr algn="ctr"/>
            <a:r>
              <a:rPr lang="en-US" sz="20000" dirty="0">
                <a:solidFill>
                  <a:srgbClr val="FF0000"/>
                </a:solidFill>
                <a:latin typeface="UTM Cookies" panose="02040603050506020204" pitchFamily="18" charset="0"/>
              </a:rPr>
              <a:t>VẬN DỤNG</a:t>
            </a:r>
          </a:p>
        </p:txBody>
      </p:sp>
    </p:spTree>
    <p:extLst>
      <p:ext uri="{BB962C8B-B14F-4D97-AF65-F5344CB8AC3E}">
        <p14:creationId xmlns:p14="http://schemas.microsoft.com/office/powerpoint/2010/main" val="3145672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2554488"/>
            <a:ext cx="17184954" cy="7581902"/>
          </a:xfrm>
          <a:custGeom>
            <a:avLst/>
            <a:gdLst>
              <a:gd name="connsiteX0" fmla="*/ 0 w 17184954"/>
              <a:gd name="connsiteY0" fmla="*/ 1263676 h 7581902"/>
              <a:gd name="connsiteX1" fmla="*/ 1263676 w 17184954"/>
              <a:gd name="connsiteY1" fmla="*/ 0 h 7581902"/>
              <a:gd name="connsiteX2" fmla="*/ 15921278 w 17184954"/>
              <a:gd name="connsiteY2" fmla="*/ 0 h 7581902"/>
              <a:gd name="connsiteX3" fmla="*/ 17184954 w 17184954"/>
              <a:gd name="connsiteY3" fmla="*/ 1263676 h 7581902"/>
              <a:gd name="connsiteX4" fmla="*/ 17184954 w 17184954"/>
              <a:gd name="connsiteY4" fmla="*/ 6318226 h 7581902"/>
              <a:gd name="connsiteX5" fmla="*/ 15921278 w 17184954"/>
              <a:gd name="connsiteY5" fmla="*/ 7581902 h 7581902"/>
              <a:gd name="connsiteX6" fmla="*/ 1263676 w 17184954"/>
              <a:gd name="connsiteY6" fmla="*/ 7581902 h 7581902"/>
              <a:gd name="connsiteX7" fmla="*/ 0 w 17184954"/>
              <a:gd name="connsiteY7" fmla="*/ 6318226 h 7581902"/>
              <a:gd name="connsiteX8" fmla="*/ 0 w 17184954"/>
              <a:gd name="connsiteY8" fmla="*/ 1263676 h 7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7581902" fill="none" extrusionOk="0">
                <a:moveTo>
                  <a:pt x="0" y="1263676"/>
                </a:moveTo>
                <a:cubicBezTo>
                  <a:pt x="-30738" y="567678"/>
                  <a:pt x="546699" y="108277"/>
                  <a:pt x="1263676" y="0"/>
                </a:cubicBezTo>
                <a:cubicBezTo>
                  <a:pt x="7314125" y="77600"/>
                  <a:pt x="13608536" y="-27269"/>
                  <a:pt x="15921278" y="0"/>
                </a:cubicBezTo>
                <a:cubicBezTo>
                  <a:pt x="16675395" y="-74147"/>
                  <a:pt x="17206812" y="572202"/>
                  <a:pt x="17184954" y="1263676"/>
                </a:cubicBezTo>
                <a:cubicBezTo>
                  <a:pt x="17293954" y="3679832"/>
                  <a:pt x="17106745" y="5630319"/>
                  <a:pt x="17184954" y="6318226"/>
                </a:cubicBezTo>
                <a:cubicBezTo>
                  <a:pt x="17098124" y="6982168"/>
                  <a:pt x="16599783" y="7590460"/>
                  <a:pt x="15921278" y="7581902"/>
                </a:cubicBezTo>
                <a:cubicBezTo>
                  <a:pt x="12449660" y="7631079"/>
                  <a:pt x="5437024" y="7459200"/>
                  <a:pt x="1263676" y="7581902"/>
                </a:cubicBezTo>
                <a:cubicBezTo>
                  <a:pt x="563194" y="7601661"/>
                  <a:pt x="-70555" y="7076883"/>
                  <a:pt x="0" y="6318226"/>
                </a:cubicBezTo>
                <a:cubicBezTo>
                  <a:pt x="47022" y="5528582"/>
                  <a:pt x="104569" y="2414199"/>
                  <a:pt x="0" y="1263676"/>
                </a:cubicBezTo>
                <a:close/>
              </a:path>
              <a:path w="17184954" h="7581902" stroke="0" extrusionOk="0">
                <a:moveTo>
                  <a:pt x="0" y="1263676"/>
                </a:moveTo>
                <a:cubicBezTo>
                  <a:pt x="35675" y="561689"/>
                  <a:pt x="670424" y="-6983"/>
                  <a:pt x="1263676" y="0"/>
                </a:cubicBezTo>
                <a:cubicBezTo>
                  <a:pt x="7815995" y="-129276"/>
                  <a:pt x="9817040" y="-77778"/>
                  <a:pt x="15921278" y="0"/>
                </a:cubicBezTo>
                <a:cubicBezTo>
                  <a:pt x="16601703" y="-55738"/>
                  <a:pt x="17164220" y="685321"/>
                  <a:pt x="17184954" y="1263676"/>
                </a:cubicBezTo>
                <a:cubicBezTo>
                  <a:pt x="17266553" y="3235318"/>
                  <a:pt x="17339254" y="5546893"/>
                  <a:pt x="17184954" y="6318226"/>
                </a:cubicBezTo>
                <a:cubicBezTo>
                  <a:pt x="17201974" y="7052029"/>
                  <a:pt x="16603550" y="7587216"/>
                  <a:pt x="15921278" y="7581902"/>
                </a:cubicBezTo>
                <a:cubicBezTo>
                  <a:pt x="9413318" y="7626122"/>
                  <a:pt x="6516951" y="7552520"/>
                  <a:pt x="1263676" y="7581902"/>
                </a:cubicBezTo>
                <a:cubicBezTo>
                  <a:pt x="554588" y="7538951"/>
                  <a:pt x="-77482" y="6998228"/>
                  <a:pt x="0" y="6318226"/>
                </a:cubicBezTo>
                <a:cubicBezTo>
                  <a:pt x="-159954" y="5299479"/>
                  <a:pt x="22140" y="2601429"/>
                  <a:pt x="0" y="12636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Freeform 33">
            <a:extLst>
              <a:ext uri="{FF2B5EF4-FFF2-40B4-BE49-F238E27FC236}">
                <a16:creationId xmlns:a16="http://schemas.microsoft.com/office/drawing/2014/main" id="{9B53653F-0FD3-8C7A-1CD7-AE717BD15EF6}"/>
              </a:ext>
            </a:extLst>
          </p:cNvPr>
          <p:cNvSpPr>
            <a:spLocks/>
          </p:cNvSpPr>
          <p:nvPr/>
        </p:nvSpPr>
        <p:spPr>
          <a:xfrm>
            <a:off x="681789" y="-1278188"/>
            <a:ext cx="17050677" cy="4288088"/>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18" name="TextBox 17">
            <a:extLst>
              <a:ext uri="{FF2B5EF4-FFF2-40B4-BE49-F238E27FC236}">
                <a16:creationId xmlns:a16="http://schemas.microsoft.com/office/drawing/2014/main" id="{2F10F182-9620-F261-7AD3-7040B79029A0}"/>
              </a:ext>
            </a:extLst>
          </p:cNvPr>
          <p:cNvSpPr txBox="1"/>
          <p:nvPr/>
        </p:nvSpPr>
        <p:spPr>
          <a:xfrm>
            <a:off x="1676400" y="745593"/>
            <a:ext cx="15703452" cy="1938992"/>
          </a:xfrm>
          <a:prstGeom prst="rect">
            <a:avLst/>
          </a:prstGeom>
          <a:noFill/>
        </p:spPr>
        <p:txBody>
          <a:bodyPr wrap="square" rtlCol="0">
            <a:spAutoFit/>
          </a:bodyPr>
          <a:lstStyle/>
          <a:p>
            <a:pPr algn="ctr"/>
            <a:r>
              <a:rPr lang="vi-VN" sz="6000" b="1">
                <a:solidFill>
                  <a:schemeClr val="bg1"/>
                </a:solidFill>
              </a:rPr>
              <a:t>Nói 2 – 3 câu để giới thiệu bài thơ </a:t>
            </a:r>
            <a:endParaRPr lang="en-US" sz="6000" b="1">
              <a:solidFill>
                <a:schemeClr val="bg1"/>
              </a:solidFill>
            </a:endParaRPr>
          </a:p>
          <a:p>
            <a:pPr algn="ctr"/>
            <a:r>
              <a:rPr lang="vi-VN" sz="6000" b="1">
                <a:solidFill>
                  <a:schemeClr val="bg1"/>
                </a:solidFill>
              </a:rPr>
              <a:t>“Bài ca Trái Đất” với người thân.</a:t>
            </a:r>
            <a:endParaRPr lang="vi-VN" sz="1200" dirty="0"/>
          </a:p>
        </p:txBody>
      </p:sp>
      <p:pic>
        <p:nvPicPr>
          <p:cNvPr id="3" name="Picture 2">
            <a:extLst>
              <a:ext uri="{FF2B5EF4-FFF2-40B4-BE49-F238E27FC236}">
                <a16:creationId xmlns:a16="http://schemas.microsoft.com/office/drawing/2014/main" id="{E4FF0051-A518-5539-42E1-328C8840B3A4}"/>
              </a:ext>
            </a:extLst>
          </p:cNvPr>
          <p:cNvPicPr>
            <a:picLocks noChangeAspect="1"/>
          </p:cNvPicPr>
          <p:nvPr/>
        </p:nvPicPr>
        <p:blipFill>
          <a:blip r:embed="rId5"/>
          <a:stretch>
            <a:fillRect/>
          </a:stretch>
        </p:blipFill>
        <p:spPr>
          <a:xfrm>
            <a:off x="1360267" y="3682082"/>
            <a:ext cx="15925800" cy="4206688"/>
          </a:xfrm>
          <a:prstGeom prst="rect">
            <a:avLst/>
          </a:prstGeom>
        </p:spPr>
      </p:pic>
    </p:spTree>
    <p:extLst>
      <p:ext uri="{BB962C8B-B14F-4D97-AF65-F5344CB8AC3E}">
        <p14:creationId xmlns:p14="http://schemas.microsoft.com/office/powerpoint/2010/main" val="788221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2554488"/>
            <a:ext cx="17184954" cy="7581902"/>
          </a:xfrm>
          <a:custGeom>
            <a:avLst/>
            <a:gdLst>
              <a:gd name="connsiteX0" fmla="*/ 0 w 17184954"/>
              <a:gd name="connsiteY0" fmla="*/ 1263676 h 7581902"/>
              <a:gd name="connsiteX1" fmla="*/ 1263676 w 17184954"/>
              <a:gd name="connsiteY1" fmla="*/ 0 h 7581902"/>
              <a:gd name="connsiteX2" fmla="*/ 15921278 w 17184954"/>
              <a:gd name="connsiteY2" fmla="*/ 0 h 7581902"/>
              <a:gd name="connsiteX3" fmla="*/ 17184954 w 17184954"/>
              <a:gd name="connsiteY3" fmla="*/ 1263676 h 7581902"/>
              <a:gd name="connsiteX4" fmla="*/ 17184954 w 17184954"/>
              <a:gd name="connsiteY4" fmla="*/ 6318226 h 7581902"/>
              <a:gd name="connsiteX5" fmla="*/ 15921278 w 17184954"/>
              <a:gd name="connsiteY5" fmla="*/ 7581902 h 7581902"/>
              <a:gd name="connsiteX6" fmla="*/ 1263676 w 17184954"/>
              <a:gd name="connsiteY6" fmla="*/ 7581902 h 7581902"/>
              <a:gd name="connsiteX7" fmla="*/ 0 w 17184954"/>
              <a:gd name="connsiteY7" fmla="*/ 6318226 h 7581902"/>
              <a:gd name="connsiteX8" fmla="*/ 0 w 17184954"/>
              <a:gd name="connsiteY8" fmla="*/ 1263676 h 7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7581902" fill="none" extrusionOk="0">
                <a:moveTo>
                  <a:pt x="0" y="1263676"/>
                </a:moveTo>
                <a:cubicBezTo>
                  <a:pt x="-30738" y="567678"/>
                  <a:pt x="546699" y="108277"/>
                  <a:pt x="1263676" y="0"/>
                </a:cubicBezTo>
                <a:cubicBezTo>
                  <a:pt x="7314125" y="77600"/>
                  <a:pt x="13608536" y="-27269"/>
                  <a:pt x="15921278" y="0"/>
                </a:cubicBezTo>
                <a:cubicBezTo>
                  <a:pt x="16675395" y="-74147"/>
                  <a:pt x="17206812" y="572202"/>
                  <a:pt x="17184954" y="1263676"/>
                </a:cubicBezTo>
                <a:cubicBezTo>
                  <a:pt x="17293954" y="3679832"/>
                  <a:pt x="17106745" y="5630319"/>
                  <a:pt x="17184954" y="6318226"/>
                </a:cubicBezTo>
                <a:cubicBezTo>
                  <a:pt x="17098124" y="6982168"/>
                  <a:pt x="16599783" y="7590460"/>
                  <a:pt x="15921278" y="7581902"/>
                </a:cubicBezTo>
                <a:cubicBezTo>
                  <a:pt x="12449660" y="7631079"/>
                  <a:pt x="5437024" y="7459200"/>
                  <a:pt x="1263676" y="7581902"/>
                </a:cubicBezTo>
                <a:cubicBezTo>
                  <a:pt x="563194" y="7601661"/>
                  <a:pt x="-70555" y="7076883"/>
                  <a:pt x="0" y="6318226"/>
                </a:cubicBezTo>
                <a:cubicBezTo>
                  <a:pt x="47022" y="5528582"/>
                  <a:pt x="104569" y="2414199"/>
                  <a:pt x="0" y="1263676"/>
                </a:cubicBezTo>
                <a:close/>
              </a:path>
              <a:path w="17184954" h="7581902" stroke="0" extrusionOk="0">
                <a:moveTo>
                  <a:pt x="0" y="1263676"/>
                </a:moveTo>
                <a:cubicBezTo>
                  <a:pt x="35675" y="561689"/>
                  <a:pt x="670424" y="-6983"/>
                  <a:pt x="1263676" y="0"/>
                </a:cubicBezTo>
                <a:cubicBezTo>
                  <a:pt x="7815995" y="-129276"/>
                  <a:pt x="9817040" y="-77778"/>
                  <a:pt x="15921278" y="0"/>
                </a:cubicBezTo>
                <a:cubicBezTo>
                  <a:pt x="16601703" y="-55738"/>
                  <a:pt x="17164220" y="685321"/>
                  <a:pt x="17184954" y="1263676"/>
                </a:cubicBezTo>
                <a:cubicBezTo>
                  <a:pt x="17266553" y="3235318"/>
                  <a:pt x="17339254" y="5546893"/>
                  <a:pt x="17184954" y="6318226"/>
                </a:cubicBezTo>
                <a:cubicBezTo>
                  <a:pt x="17201974" y="7052029"/>
                  <a:pt x="16603550" y="7587216"/>
                  <a:pt x="15921278" y="7581902"/>
                </a:cubicBezTo>
                <a:cubicBezTo>
                  <a:pt x="9413318" y="7626122"/>
                  <a:pt x="6516951" y="7552520"/>
                  <a:pt x="1263676" y="7581902"/>
                </a:cubicBezTo>
                <a:cubicBezTo>
                  <a:pt x="554588" y="7538951"/>
                  <a:pt x="-77482" y="6998228"/>
                  <a:pt x="0" y="6318226"/>
                </a:cubicBezTo>
                <a:cubicBezTo>
                  <a:pt x="-159954" y="5299479"/>
                  <a:pt x="22140" y="2601429"/>
                  <a:pt x="0" y="12636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Freeform 33">
            <a:extLst>
              <a:ext uri="{FF2B5EF4-FFF2-40B4-BE49-F238E27FC236}">
                <a16:creationId xmlns:a16="http://schemas.microsoft.com/office/drawing/2014/main" id="{9B53653F-0FD3-8C7A-1CD7-AE717BD15EF6}"/>
              </a:ext>
            </a:extLst>
          </p:cNvPr>
          <p:cNvSpPr>
            <a:spLocks/>
          </p:cNvSpPr>
          <p:nvPr/>
        </p:nvSpPr>
        <p:spPr>
          <a:xfrm>
            <a:off x="681789" y="-1278188"/>
            <a:ext cx="17050677" cy="3688764"/>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18" name="TextBox 17">
            <a:extLst>
              <a:ext uri="{FF2B5EF4-FFF2-40B4-BE49-F238E27FC236}">
                <a16:creationId xmlns:a16="http://schemas.microsoft.com/office/drawing/2014/main" id="{2F10F182-9620-F261-7AD3-7040B79029A0}"/>
              </a:ext>
            </a:extLst>
          </p:cNvPr>
          <p:cNvSpPr txBox="1"/>
          <p:nvPr/>
        </p:nvSpPr>
        <p:spPr>
          <a:xfrm>
            <a:off x="1818054" y="280911"/>
            <a:ext cx="14712852" cy="1938992"/>
          </a:xfrm>
          <a:prstGeom prst="rect">
            <a:avLst/>
          </a:prstGeom>
          <a:noFill/>
        </p:spPr>
        <p:txBody>
          <a:bodyPr wrap="square" rtlCol="0">
            <a:spAutoFit/>
          </a:bodyPr>
          <a:lstStyle/>
          <a:p>
            <a:pPr lvl="0" algn="ctr"/>
            <a:r>
              <a:rPr lang="vi-VN" sz="6000" b="1">
                <a:solidFill>
                  <a:prstClr val="white"/>
                </a:solidFill>
              </a:rPr>
              <a:t>Nói 2 – 3 câu để giới thiệu bài thơ </a:t>
            </a:r>
            <a:endParaRPr lang="en-US" sz="6000" b="1">
              <a:solidFill>
                <a:prstClr val="white"/>
              </a:solidFill>
            </a:endParaRPr>
          </a:p>
          <a:p>
            <a:pPr lvl="0" algn="ctr"/>
            <a:r>
              <a:rPr lang="vi-VN" sz="6000" b="1">
                <a:solidFill>
                  <a:prstClr val="white"/>
                </a:solidFill>
              </a:rPr>
              <a:t>“Bài ca Trái Đất” với người thân.</a:t>
            </a:r>
            <a:endParaRPr lang="vi-VN" sz="1200" dirty="0">
              <a:solidFill>
                <a:prstClr val="black"/>
              </a:solidFill>
            </a:endParaRPr>
          </a:p>
        </p:txBody>
      </p:sp>
      <p:sp>
        <p:nvSpPr>
          <p:cNvPr id="28" name="TextBox 27">
            <a:extLst>
              <a:ext uri="{FF2B5EF4-FFF2-40B4-BE49-F238E27FC236}">
                <a16:creationId xmlns:a16="http://schemas.microsoft.com/office/drawing/2014/main" id="{0747D5CD-3EEB-2B57-3935-37308297F7AF}"/>
              </a:ext>
            </a:extLst>
          </p:cNvPr>
          <p:cNvSpPr txBox="1"/>
          <p:nvPr/>
        </p:nvSpPr>
        <p:spPr>
          <a:xfrm>
            <a:off x="1179710" y="2688771"/>
            <a:ext cx="15989540" cy="7094250"/>
          </a:xfrm>
          <a:prstGeom prst="rect">
            <a:avLst/>
          </a:prstGeom>
          <a:noFill/>
        </p:spPr>
        <p:txBody>
          <a:bodyPr wrap="square">
            <a:spAutoFit/>
          </a:bodyPr>
          <a:lstStyle/>
          <a:p>
            <a:pPr algn="just"/>
            <a:r>
              <a:rPr lang="vi-VN" sz="6500" u="sng" dirty="0">
                <a:latin typeface="Calibri" panose="020F0502020204030204" pitchFamily="34" charset="0"/>
                <a:ea typeface="Calibri" panose="020F0502020204030204" pitchFamily="34" charset="0"/>
                <a:cs typeface="Calibri" panose="020F0502020204030204" pitchFamily="34" charset="0"/>
              </a:rPr>
              <a:t>Mẫu</a:t>
            </a:r>
            <a:r>
              <a:rPr lang="vi-VN" sz="6500" u="sng">
                <a:latin typeface="Calibri" panose="020F0502020204030204" pitchFamily="34" charset="0"/>
                <a:ea typeface="Calibri" panose="020F0502020204030204" pitchFamily="34" charset="0"/>
                <a:cs typeface="Calibri" panose="020F0502020204030204" pitchFamily="34" charset="0"/>
              </a:rPr>
              <a:t>:</a:t>
            </a:r>
            <a:r>
              <a:rPr lang="vi-VN" sz="6500">
                <a:latin typeface="Calibri" panose="020F0502020204030204" pitchFamily="34" charset="0"/>
                <a:ea typeface="Calibri" panose="020F0502020204030204" pitchFamily="34" charset="0"/>
                <a:cs typeface="Calibri" panose="020F0502020204030204" pitchFamily="34" charset="0"/>
              </a:rPr>
              <a:t> "Bài ca Trái Đất" là một bài thơ tuyệt vời viết về tình yêu và lòng quý trọng đối với hành tinh của chúng ta. Nó tôn vinh vẻ đẹp của Trái Đất và kêu gọi mọi người hãy bảo vệ và giữ gìn hành tinh này. Bài thơ cũng thể hiện ý nghĩa của sự đoàn kết và hòa bình, khuyến khích mọi người sống hòa thuận và tôn trọng nhau.</a:t>
            </a:r>
            <a:endParaRPr lang="vi-VN" sz="65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7844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 name="Picture 1">
            <a:extLst>
              <a:ext uri="{FF2B5EF4-FFF2-40B4-BE49-F238E27FC236}">
                <a16:creationId xmlns:a16="http://schemas.microsoft.com/office/drawing/2014/main" id="{F12442E9-BD89-C7F4-5393-D09519A32E5F}"/>
              </a:ext>
            </a:extLst>
          </p:cNvPr>
          <p:cNvPicPr>
            <a:picLocks noChangeAspect="1"/>
          </p:cNvPicPr>
          <p:nvPr/>
        </p:nvPicPr>
        <p:blipFill>
          <a:blip r:embed="rId3"/>
          <a:stretch>
            <a:fillRect/>
          </a:stretch>
        </p:blipFill>
        <p:spPr>
          <a:xfrm>
            <a:off x="1143000" y="1009650"/>
            <a:ext cx="16141940" cy="2172946"/>
          </a:xfrm>
          <a:prstGeom prst="rect">
            <a:avLst/>
          </a:prstGeom>
        </p:spPr>
      </p:pic>
      <p:pic>
        <p:nvPicPr>
          <p:cNvPr id="3" name="Picture 2" descr="A picture containing text, table, indoor, toy&#10;&#10;Description automatically generated">
            <a:extLst>
              <a:ext uri="{FF2B5EF4-FFF2-40B4-BE49-F238E27FC236}">
                <a16:creationId xmlns:a16="http://schemas.microsoft.com/office/drawing/2014/main" id="{932A67BE-D0C7-DBC2-6329-70B9C6AE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924300"/>
            <a:ext cx="9771400" cy="5998351"/>
          </a:xfrm>
          <a:prstGeom prst="rect">
            <a:avLst/>
          </a:prstGeom>
        </p:spPr>
      </p:pic>
    </p:spTree>
    <p:extLst>
      <p:ext uri="{BB962C8B-B14F-4D97-AF65-F5344CB8AC3E}">
        <p14:creationId xmlns:p14="http://schemas.microsoft.com/office/powerpoint/2010/main" val="4202518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p:cNvSpPr>
          <p:nvPr/>
        </p:nvSpPr>
        <p:spPr>
          <a:xfrm>
            <a:off x="689811" y="-814677"/>
            <a:ext cx="17050677" cy="3068888"/>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610215" y="2570269"/>
            <a:ext cx="17184954" cy="7685158"/>
          </a:xfrm>
          <a:custGeom>
            <a:avLst/>
            <a:gdLst>
              <a:gd name="connsiteX0" fmla="*/ 0 w 17184954"/>
              <a:gd name="connsiteY0" fmla="*/ 1280885 h 7685158"/>
              <a:gd name="connsiteX1" fmla="*/ 1280885 w 17184954"/>
              <a:gd name="connsiteY1" fmla="*/ 0 h 7685158"/>
              <a:gd name="connsiteX2" fmla="*/ 15904069 w 17184954"/>
              <a:gd name="connsiteY2" fmla="*/ 0 h 7685158"/>
              <a:gd name="connsiteX3" fmla="*/ 17184954 w 17184954"/>
              <a:gd name="connsiteY3" fmla="*/ 1280885 h 7685158"/>
              <a:gd name="connsiteX4" fmla="*/ 17184954 w 17184954"/>
              <a:gd name="connsiteY4" fmla="*/ 6404273 h 7685158"/>
              <a:gd name="connsiteX5" fmla="*/ 15904069 w 17184954"/>
              <a:gd name="connsiteY5" fmla="*/ 7685158 h 7685158"/>
              <a:gd name="connsiteX6" fmla="*/ 1280885 w 17184954"/>
              <a:gd name="connsiteY6" fmla="*/ 7685158 h 7685158"/>
              <a:gd name="connsiteX7" fmla="*/ 0 w 17184954"/>
              <a:gd name="connsiteY7" fmla="*/ 6404273 h 7685158"/>
              <a:gd name="connsiteX8" fmla="*/ 0 w 17184954"/>
              <a:gd name="connsiteY8" fmla="*/ 1280885 h 76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7685158" fill="none" extrusionOk="0">
                <a:moveTo>
                  <a:pt x="0" y="1280885"/>
                </a:moveTo>
                <a:cubicBezTo>
                  <a:pt x="-46591" y="576369"/>
                  <a:pt x="561169" y="69863"/>
                  <a:pt x="1280885" y="0"/>
                </a:cubicBezTo>
                <a:cubicBezTo>
                  <a:pt x="6255836" y="77600"/>
                  <a:pt x="8833103" y="-27269"/>
                  <a:pt x="15904069" y="0"/>
                </a:cubicBezTo>
                <a:cubicBezTo>
                  <a:pt x="16661083" y="-65431"/>
                  <a:pt x="17195092" y="576456"/>
                  <a:pt x="17184954" y="1280885"/>
                </a:cubicBezTo>
                <a:cubicBezTo>
                  <a:pt x="17293954" y="2433273"/>
                  <a:pt x="17106745" y="5358898"/>
                  <a:pt x="17184954" y="6404273"/>
                </a:cubicBezTo>
                <a:cubicBezTo>
                  <a:pt x="17070005" y="7066719"/>
                  <a:pt x="16581694" y="7698295"/>
                  <a:pt x="15904069" y="7685158"/>
                </a:cubicBezTo>
                <a:cubicBezTo>
                  <a:pt x="13425346" y="7734335"/>
                  <a:pt x="3165436" y="7562456"/>
                  <a:pt x="1280885" y="7685158"/>
                </a:cubicBezTo>
                <a:cubicBezTo>
                  <a:pt x="560321" y="7786160"/>
                  <a:pt x="-20076" y="7128972"/>
                  <a:pt x="0" y="6404273"/>
                </a:cubicBezTo>
                <a:cubicBezTo>
                  <a:pt x="47022" y="4444585"/>
                  <a:pt x="104569" y="2285869"/>
                  <a:pt x="0" y="1280885"/>
                </a:cubicBezTo>
                <a:close/>
              </a:path>
              <a:path w="17184954" h="7685158" stroke="0" extrusionOk="0">
                <a:moveTo>
                  <a:pt x="0" y="1280885"/>
                </a:moveTo>
                <a:cubicBezTo>
                  <a:pt x="100035" y="562038"/>
                  <a:pt x="644903" y="-4766"/>
                  <a:pt x="1280885" y="0"/>
                </a:cubicBezTo>
                <a:cubicBezTo>
                  <a:pt x="5561745" y="-129276"/>
                  <a:pt x="12322671" y="-77778"/>
                  <a:pt x="15904069" y="0"/>
                </a:cubicBezTo>
                <a:cubicBezTo>
                  <a:pt x="16571828" y="-126417"/>
                  <a:pt x="17164961" y="688754"/>
                  <a:pt x="17184954" y="1280885"/>
                </a:cubicBezTo>
                <a:cubicBezTo>
                  <a:pt x="17266553" y="3592828"/>
                  <a:pt x="17339254" y="4020258"/>
                  <a:pt x="17184954" y="6404273"/>
                </a:cubicBezTo>
                <a:cubicBezTo>
                  <a:pt x="17236250" y="7219866"/>
                  <a:pt x="16510677" y="7719418"/>
                  <a:pt x="15904069" y="7685158"/>
                </a:cubicBezTo>
                <a:cubicBezTo>
                  <a:pt x="13801484" y="7729378"/>
                  <a:pt x="6556467" y="7655776"/>
                  <a:pt x="1280885" y="7685158"/>
                </a:cubicBezTo>
                <a:cubicBezTo>
                  <a:pt x="562506" y="7643023"/>
                  <a:pt x="-115156" y="7085071"/>
                  <a:pt x="0" y="6404273"/>
                </a:cubicBezTo>
                <a:cubicBezTo>
                  <a:pt x="-159954" y="3880336"/>
                  <a:pt x="22140" y="2979793"/>
                  <a:pt x="0" y="1280885"/>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04C5D28A-2522-1102-7665-04AF0524339E}"/>
              </a:ext>
            </a:extLst>
          </p:cNvPr>
          <p:cNvSpPr txBox="1"/>
          <p:nvPr/>
        </p:nvSpPr>
        <p:spPr>
          <a:xfrm>
            <a:off x="890336" y="660938"/>
            <a:ext cx="16687800" cy="1754326"/>
          </a:xfrm>
          <a:prstGeom prst="rect">
            <a:avLst/>
          </a:prstGeom>
          <a:noFill/>
        </p:spPr>
        <p:txBody>
          <a:bodyPr wrap="square" rtlCol="0">
            <a:spAutoFit/>
          </a:bodyPr>
          <a:lstStyle/>
          <a:p>
            <a:pPr algn="ctr"/>
            <a:r>
              <a:rPr lang="en-US" sz="9000" b="1" dirty="0" err="1">
                <a:solidFill>
                  <a:srgbClr val="FF0000"/>
                </a:solidFill>
                <a:latin typeface="UTM Cookies" panose="02040603050506020204" pitchFamily="18" charset="0"/>
              </a:rPr>
              <a:t>Dặn</a:t>
            </a:r>
            <a:r>
              <a:rPr lang="en-US" sz="9000" b="1" dirty="0">
                <a:solidFill>
                  <a:srgbClr val="FF0000"/>
                </a:solidFill>
                <a:latin typeface="UTM Cookies" panose="02040603050506020204" pitchFamily="18" charset="0"/>
              </a:rPr>
              <a:t> </a:t>
            </a:r>
            <a:r>
              <a:rPr lang="en-US" sz="9000" b="1" dirty="0" err="1">
                <a:solidFill>
                  <a:srgbClr val="FF0000"/>
                </a:solidFill>
                <a:latin typeface="UTM Cookies" panose="02040603050506020204" pitchFamily="18" charset="0"/>
              </a:rPr>
              <a:t>dò</a:t>
            </a:r>
            <a:endParaRPr lang="vi-VN" sz="9000" b="1" dirty="0">
              <a:solidFill>
                <a:srgbClr val="FF0000"/>
              </a:solidFill>
              <a:latin typeface="Calibri "/>
            </a:endParaRPr>
          </a:p>
          <a:p>
            <a:endParaRPr lang="vi-VN" dirty="0"/>
          </a:p>
        </p:txBody>
      </p:sp>
      <p:sp>
        <p:nvSpPr>
          <p:cNvPr id="10" name="TextBox 9">
            <a:extLst>
              <a:ext uri="{FF2B5EF4-FFF2-40B4-BE49-F238E27FC236}">
                <a16:creationId xmlns:a16="http://schemas.microsoft.com/office/drawing/2014/main" id="{79797822-197F-67B8-12B2-443C79CE61D1}"/>
              </a:ext>
            </a:extLst>
          </p:cNvPr>
          <p:cNvSpPr txBox="1"/>
          <p:nvPr/>
        </p:nvSpPr>
        <p:spPr>
          <a:xfrm>
            <a:off x="971512" y="795769"/>
            <a:ext cx="16687800" cy="1754326"/>
          </a:xfrm>
          <a:prstGeom prst="rect">
            <a:avLst/>
          </a:prstGeom>
          <a:noFill/>
        </p:spPr>
        <p:txBody>
          <a:bodyPr wrap="square" rtlCol="0">
            <a:spAutoFit/>
          </a:bodyPr>
          <a:lstStyle/>
          <a:p>
            <a:pPr algn="ctr"/>
            <a:r>
              <a:rPr lang="en-US" sz="9000" b="1" dirty="0" err="1">
                <a:solidFill>
                  <a:schemeClr val="bg1"/>
                </a:solidFill>
                <a:latin typeface="UTM Cookies" panose="02040603050506020204" pitchFamily="18" charset="0"/>
              </a:rPr>
              <a:t>Dặn</a:t>
            </a:r>
            <a:r>
              <a:rPr lang="en-US" sz="9000" b="1" dirty="0">
                <a:solidFill>
                  <a:schemeClr val="bg1"/>
                </a:solidFill>
                <a:latin typeface="UTM Cookies" panose="02040603050506020204" pitchFamily="18" charset="0"/>
              </a:rPr>
              <a:t> </a:t>
            </a:r>
            <a:r>
              <a:rPr lang="en-US" sz="9000" b="1" dirty="0" err="1">
                <a:solidFill>
                  <a:schemeClr val="bg1"/>
                </a:solidFill>
                <a:latin typeface="UTM Cookies" panose="02040603050506020204" pitchFamily="18" charset="0"/>
              </a:rPr>
              <a:t>dò</a:t>
            </a:r>
            <a:endParaRPr lang="vi-VN" sz="9000" b="1" dirty="0">
              <a:solidFill>
                <a:schemeClr val="bg1"/>
              </a:solidFill>
              <a:latin typeface="Calibri "/>
            </a:endParaRPr>
          </a:p>
          <a:p>
            <a:endParaRPr lang="vi-VN" dirty="0"/>
          </a:p>
        </p:txBody>
      </p:sp>
      <p:grpSp>
        <p:nvGrpSpPr>
          <p:cNvPr id="32" name="Group 31">
            <a:extLst>
              <a:ext uri="{FF2B5EF4-FFF2-40B4-BE49-F238E27FC236}">
                <a16:creationId xmlns:a16="http://schemas.microsoft.com/office/drawing/2014/main" id="{C830745A-C1E6-7613-81C4-B52E87CEA262}"/>
              </a:ext>
            </a:extLst>
          </p:cNvPr>
          <p:cNvGrpSpPr/>
          <p:nvPr/>
        </p:nvGrpSpPr>
        <p:grpSpPr>
          <a:xfrm>
            <a:off x="1643474" y="3562723"/>
            <a:ext cx="15120527" cy="1477328"/>
            <a:chOff x="1643474" y="3562723"/>
            <a:chExt cx="15120527" cy="1477328"/>
          </a:xfrm>
        </p:grpSpPr>
        <p:pic>
          <p:nvPicPr>
            <p:cNvPr id="12" name="Picture 11">
              <a:extLst>
                <a:ext uri="{FF2B5EF4-FFF2-40B4-BE49-F238E27FC236}">
                  <a16:creationId xmlns:a16="http://schemas.microsoft.com/office/drawing/2014/main" id="{ABDFEACA-8B43-AB93-1200-94D04DEC651E}"/>
                </a:ext>
              </a:extLst>
            </p:cNvPr>
            <p:cNvPicPr>
              <a:picLocks noChangeAspect="1"/>
            </p:cNvPicPr>
            <p:nvPr/>
          </p:nvPicPr>
          <p:blipFill>
            <a:blip r:embed="rId5"/>
            <a:stretch>
              <a:fillRect/>
            </a:stretch>
          </p:blipFill>
          <p:spPr>
            <a:xfrm rot="737208" flipH="1">
              <a:off x="1643474" y="3564538"/>
              <a:ext cx="1473699" cy="1473699"/>
            </a:xfrm>
            <a:prstGeom prst="rect">
              <a:avLst/>
            </a:prstGeom>
          </p:spPr>
        </p:pic>
        <p:grpSp>
          <p:nvGrpSpPr>
            <p:cNvPr id="13" name="Group 6">
              <a:extLst>
                <a:ext uri="{FF2B5EF4-FFF2-40B4-BE49-F238E27FC236}">
                  <a16:creationId xmlns:a16="http://schemas.microsoft.com/office/drawing/2014/main" id="{02B423AF-AD13-62E9-B35C-87033E60F0A1}"/>
                </a:ext>
              </a:extLst>
            </p:cNvPr>
            <p:cNvGrpSpPr/>
            <p:nvPr/>
          </p:nvGrpSpPr>
          <p:grpSpPr>
            <a:xfrm>
              <a:off x="3352800" y="3685644"/>
              <a:ext cx="13411201" cy="1347601"/>
              <a:chOff x="0" y="0"/>
              <a:chExt cx="3897924" cy="2014227"/>
            </a:xfrm>
            <a:noFill/>
          </p:grpSpPr>
          <p:sp>
            <p:nvSpPr>
              <p:cNvPr id="14" name="Freeform 7">
                <a:extLst>
                  <a:ext uri="{FF2B5EF4-FFF2-40B4-BE49-F238E27FC236}">
                    <a16:creationId xmlns:a16="http://schemas.microsoft.com/office/drawing/2014/main" id="{63DE035D-B774-1F4D-80DF-683E0CDB495A}"/>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grpFill/>
              <a:ln w="57150" cap="rnd">
                <a:solidFill>
                  <a:srgbClr val="6FAF07"/>
                </a:solidFill>
                <a:prstDash val="lgDash"/>
                <a:round/>
              </a:ln>
            </p:spPr>
            <p:txBody>
              <a:bodyPr/>
              <a:lstStyle/>
              <a:p>
                <a:endParaRPr lang="vi-VN"/>
              </a:p>
            </p:txBody>
          </p:sp>
          <p:sp>
            <p:nvSpPr>
              <p:cNvPr id="15" name="TextBox 8">
                <a:extLst>
                  <a:ext uri="{FF2B5EF4-FFF2-40B4-BE49-F238E27FC236}">
                    <a16:creationId xmlns:a16="http://schemas.microsoft.com/office/drawing/2014/main" id="{3698199B-241E-6C94-4160-566261144806}"/>
                  </a:ext>
                </a:extLst>
              </p:cNvPr>
              <p:cNvSpPr txBox="1"/>
              <p:nvPr/>
            </p:nvSpPr>
            <p:spPr>
              <a:xfrm>
                <a:off x="0" y="-28575"/>
                <a:ext cx="3897924" cy="2042802"/>
              </a:xfrm>
              <a:prstGeom prst="rect">
                <a:avLst/>
              </a:prstGeom>
              <a:grpFill/>
            </p:spPr>
            <p:txBody>
              <a:bodyPr lIns="50800" tIns="50800" rIns="50800" bIns="50800" rtlCol="0" anchor="ctr"/>
              <a:lstStyle/>
              <a:p>
                <a:pPr algn="ctr">
                  <a:lnSpc>
                    <a:spcPts val="2659"/>
                  </a:lnSpc>
                </a:pPr>
                <a:endParaRPr/>
              </a:p>
            </p:txBody>
          </p:sp>
        </p:grpSp>
        <p:sp>
          <p:nvSpPr>
            <p:cNvPr id="22" name="TextBox 21">
              <a:extLst>
                <a:ext uri="{FF2B5EF4-FFF2-40B4-BE49-F238E27FC236}">
                  <a16:creationId xmlns:a16="http://schemas.microsoft.com/office/drawing/2014/main" id="{EEAA0EDE-66A4-F9D8-ED39-1864F672A6AD}"/>
                </a:ext>
              </a:extLst>
            </p:cNvPr>
            <p:cNvSpPr txBox="1"/>
            <p:nvPr/>
          </p:nvSpPr>
          <p:spPr>
            <a:xfrm>
              <a:off x="3108815" y="3562723"/>
              <a:ext cx="12413193" cy="1477328"/>
            </a:xfrm>
            <a:prstGeom prst="rect">
              <a:avLst/>
            </a:prstGeom>
            <a:noFill/>
          </p:spPr>
          <p:txBody>
            <a:bodyPr wrap="square">
              <a:spAutoFit/>
            </a:bodyPr>
            <a:lstStyle/>
            <a:p>
              <a:pPr algn="ctr"/>
              <a:r>
                <a:rPr lang="en-US" sz="9000" b="1" dirty="0" err="1">
                  <a:solidFill>
                    <a:srgbClr val="002060"/>
                  </a:solidFill>
                  <a:effectLst>
                    <a:outerShdw blurRad="38100" dist="38100" dir="2700000" algn="tl">
                      <a:srgbClr val="000000">
                        <a:alpha val="43137"/>
                      </a:srgbClr>
                    </a:outerShdw>
                  </a:effectLst>
                </a:rPr>
                <a:t>Giáo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viên</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viết</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vào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đây</a:t>
              </a:r>
              <a:endParaRPr lang="en-US" sz="9000" b="1" dirty="0">
                <a:solidFill>
                  <a:srgbClr val="002060"/>
                </a:solidFill>
                <a:effectLst>
                  <a:outerShdw blurRad="38100" dist="38100" dir="2700000" algn="tl">
                    <a:srgbClr val="000000">
                      <a:alpha val="43137"/>
                    </a:srgbClr>
                  </a:outerShdw>
                </a:effectLst>
              </a:endParaRPr>
            </a:p>
          </p:txBody>
        </p:sp>
      </p:grpSp>
      <p:grpSp>
        <p:nvGrpSpPr>
          <p:cNvPr id="33" name="Group 32">
            <a:extLst>
              <a:ext uri="{FF2B5EF4-FFF2-40B4-BE49-F238E27FC236}">
                <a16:creationId xmlns:a16="http://schemas.microsoft.com/office/drawing/2014/main" id="{AD713437-92EC-BEB3-9BA0-FF1B4CA600AC}"/>
              </a:ext>
            </a:extLst>
          </p:cNvPr>
          <p:cNvGrpSpPr/>
          <p:nvPr/>
        </p:nvGrpSpPr>
        <p:grpSpPr>
          <a:xfrm>
            <a:off x="1643474" y="5537552"/>
            <a:ext cx="15120527" cy="1477328"/>
            <a:chOff x="1643474" y="3562723"/>
            <a:chExt cx="15120527" cy="1477328"/>
          </a:xfrm>
        </p:grpSpPr>
        <p:pic>
          <p:nvPicPr>
            <p:cNvPr id="34" name="Picture 33">
              <a:extLst>
                <a:ext uri="{FF2B5EF4-FFF2-40B4-BE49-F238E27FC236}">
                  <a16:creationId xmlns:a16="http://schemas.microsoft.com/office/drawing/2014/main" id="{C092E021-357A-1A65-7F48-EEE58F9B38B0}"/>
                </a:ext>
              </a:extLst>
            </p:cNvPr>
            <p:cNvPicPr>
              <a:picLocks noChangeAspect="1"/>
            </p:cNvPicPr>
            <p:nvPr/>
          </p:nvPicPr>
          <p:blipFill>
            <a:blip r:embed="rId5"/>
            <a:stretch>
              <a:fillRect/>
            </a:stretch>
          </p:blipFill>
          <p:spPr>
            <a:xfrm rot="737208" flipH="1">
              <a:off x="1643474" y="3564538"/>
              <a:ext cx="1473699" cy="1473699"/>
            </a:xfrm>
            <a:prstGeom prst="rect">
              <a:avLst/>
            </a:prstGeom>
          </p:spPr>
        </p:pic>
        <p:grpSp>
          <p:nvGrpSpPr>
            <p:cNvPr id="35" name="Group 6">
              <a:extLst>
                <a:ext uri="{FF2B5EF4-FFF2-40B4-BE49-F238E27FC236}">
                  <a16:creationId xmlns:a16="http://schemas.microsoft.com/office/drawing/2014/main" id="{9B899F07-DCE7-B501-5F4E-8D555886248E}"/>
                </a:ext>
              </a:extLst>
            </p:cNvPr>
            <p:cNvGrpSpPr/>
            <p:nvPr/>
          </p:nvGrpSpPr>
          <p:grpSpPr>
            <a:xfrm>
              <a:off x="3352800" y="3685644"/>
              <a:ext cx="13411201" cy="1347601"/>
              <a:chOff x="0" y="0"/>
              <a:chExt cx="3897924" cy="2014227"/>
            </a:xfrm>
            <a:noFill/>
          </p:grpSpPr>
          <p:sp>
            <p:nvSpPr>
              <p:cNvPr id="37" name="Freeform 7">
                <a:extLst>
                  <a:ext uri="{FF2B5EF4-FFF2-40B4-BE49-F238E27FC236}">
                    <a16:creationId xmlns:a16="http://schemas.microsoft.com/office/drawing/2014/main" id="{A94FCC24-7819-51EC-AC83-D95EB37E6E2A}"/>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grpFill/>
              <a:ln w="57150" cap="rnd">
                <a:solidFill>
                  <a:srgbClr val="6FAF07"/>
                </a:solidFill>
                <a:prstDash val="lgDash"/>
                <a:round/>
              </a:ln>
            </p:spPr>
            <p:txBody>
              <a:bodyPr/>
              <a:lstStyle/>
              <a:p>
                <a:endParaRPr lang="vi-VN"/>
              </a:p>
            </p:txBody>
          </p:sp>
          <p:sp>
            <p:nvSpPr>
              <p:cNvPr id="38" name="TextBox 8">
                <a:extLst>
                  <a:ext uri="{FF2B5EF4-FFF2-40B4-BE49-F238E27FC236}">
                    <a16:creationId xmlns:a16="http://schemas.microsoft.com/office/drawing/2014/main" id="{E7F8ACE5-E0F2-2B7F-AC06-D41633847143}"/>
                  </a:ext>
                </a:extLst>
              </p:cNvPr>
              <p:cNvSpPr txBox="1"/>
              <p:nvPr/>
            </p:nvSpPr>
            <p:spPr>
              <a:xfrm>
                <a:off x="0" y="-28575"/>
                <a:ext cx="3897924" cy="2042802"/>
              </a:xfrm>
              <a:prstGeom prst="rect">
                <a:avLst/>
              </a:prstGeom>
              <a:grpFill/>
            </p:spPr>
            <p:txBody>
              <a:bodyPr lIns="50800" tIns="50800" rIns="50800" bIns="50800" rtlCol="0" anchor="ctr"/>
              <a:lstStyle/>
              <a:p>
                <a:pPr algn="ctr">
                  <a:lnSpc>
                    <a:spcPts val="2659"/>
                  </a:lnSpc>
                </a:pPr>
                <a:endParaRPr/>
              </a:p>
            </p:txBody>
          </p:sp>
        </p:grpSp>
        <p:sp>
          <p:nvSpPr>
            <p:cNvPr id="36" name="TextBox 35">
              <a:extLst>
                <a:ext uri="{FF2B5EF4-FFF2-40B4-BE49-F238E27FC236}">
                  <a16:creationId xmlns:a16="http://schemas.microsoft.com/office/drawing/2014/main" id="{0D8EA768-C55E-7F0C-C816-223DCE910BDB}"/>
                </a:ext>
              </a:extLst>
            </p:cNvPr>
            <p:cNvSpPr txBox="1"/>
            <p:nvPr/>
          </p:nvSpPr>
          <p:spPr>
            <a:xfrm>
              <a:off x="3108815" y="3562723"/>
              <a:ext cx="12413193" cy="1477328"/>
            </a:xfrm>
            <a:prstGeom prst="rect">
              <a:avLst/>
            </a:prstGeom>
            <a:noFill/>
          </p:spPr>
          <p:txBody>
            <a:bodyPr wrap="square">
              <a:spAutoFit/>
            </a:bodyPr>
            <a:lstStyle/>
            <a:p>
              <a:pPr algn="ctr"/>
              <a:r>
                <a:rPr lang="en-US" sz="9000" b="1" dirty="0" err="1">
                  <a:solidFill>
                    <a:srgbClr val="002060"/>
                  </a:solidFill>
                  <a:effectLst>
                    <a:outerShdw blurRad="38100" dist="38100" dir="2700000" algn="tl">
                      <a:srgbClr val="000000">
                        <a:alpha val="43137"/>
                      </a:srgbClr>
                    </a:outerShdw>
                  </a:effectLst>
                </a:rPr>
                <a:t>Giáo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viên</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viết</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vào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đây</a:t>
              </a:r>
              <a:endParaRPr lang="en-US" sz="9000" b="1" dirty="0">
                <a:solidFill>
                  <a:srgbClr val="002060"/>
                </a:solidFill>
                <a:effectLst>
                  <a:outerShdw blurRad="38100" dist="38100" dir="2700000" algn="tl">
                    <a:srgbClr val="000000">
                      <a:alpha val="43137"/>
                    </a:srgbClr>
                  </a:outerShdw>
                </a:effectLst>
              </a:endParaRPr>
            </a:p>
          </p:txBody>
        </p:sp>
      </p:grpSp>
      <p:grpSp>
        <p:nvGrpSpPr>
          <p:cNvPr id="46" name="Group 45">
            <a:extLst>
              <a:ext uri="{FF2B5EF4-FFF2-40B4-BE49-F238E27FC236}">
                <a16:creationId xmlns:a16="http://schemas.microsoft.com/office/drawing/2014/main" id="{673FB259-0A83-5C63-0E36-870763DC373E}"/>
              </a:ext>
            </a:extLst>
          </p:cNvPr>
          <p:cNvGrpSpPr/>
          <p:nvPr/>
        </p:nvGrpSpPr>
        <p:grpSpPr>
          <a:xfrm>
            <a:off x="1643474" y="7605781"/>
            <a:ext cx="15120527" cy="1477328"/>
            <a:chOff x="1643474" y="3562723"/>
            <a:chExt cx="15120527" cy="1477328"/>
          </a:xfrm>
        </p:grpSpPr>
        <p:pic>
          <p:nvPicPr>
            <p:cNvPr id="47" name="Picture 46">
              <a:extLst>
                <a:ext uri="{FF2B5EF4-FFF2-40B4-BE49-F238E27FC236}">
                  <a16:creationId xmlns:a16="http://schemas.microsoft.com/office/drawing/2014/main" id="{191FF5F0-2ACF-745E-B376-D3AAC259862C}"/>
                </a:ext>
              </a:extLst>
            </p:cNvPr>
            <p:cNvPicPr>
              <a:picLocks noChangeAspect="1"/>
            </p:cNvPicPr>
            <p:nvPr/>
          </p:nvPicPr>
          <p:blipFill>
            <a:blip r:embed="rId5"/>
            <a:stretch>
              <a:fillRect/>
            </a:stretch>
          </p:blipFill>
          <p:spPr>
            <a:xfrm rot="737208" flipH="1">
              <a:off x="1643474" y="3564538"/>
              <a:ext cx="1473699" cy="1473699"/>
            </a:xfrm>
            <a:prstGeom prst="rect">
              <a:avLst/>
            </a:prstGeom>
          </p:spPr>
        </p:pic>
        <p:grpSp>
          <p:nvGrpSpPr>
            <p:cNvPr id="48" name="Group 6">
              <a:extLst>
                <a:ext uri="{FF2B5EF4-FFF2-40B4-BE49-F238E27FC236}">
                  <a16:creationId xmlns:a16="http://schemas.microsoft.com/office/drawing/2014/main" id="{5BECCF1C-5DBD-C777-C920-555386826B54}"/>
                </a:ext>
              </a:extLst>
            </p:cNvPr>
            <p:cNvGrpSpPr/>
            <p:nvPr/>
          </p:nvGrpSpPr>
          <p:grpSpPr>
            <a:xfrm>
              <a:off x="3352800" y="3685644"/>
              <a:ext cx="13411201" cy="1347601"/>
              <a:chOff x="0" y="0"/>
              <a:chExt cx="3897924" cy="2014227"/>
            </a:xfrm>
            <a:noFill/>
          </p:grpSpPr>
          <p:sp>
            <p:nvSpPr>
              <p:cNvPr id="50" name="Freeform 7">
                <a:extLst>
                  <a:ext uri="{FF2B5EF4-FFF2-40B4-BE49-F238E27FC236}">
                    <a16:creationId xmlns:a16="http://schemas.microsoft.com/office/drawing/2014/main" id="{9A94997B-B3F1-F740-CC3B-1D80CD4172CF}"/>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grpFill/>
              <a:ln w="57150" cap="rnd">
                <a:solidFill>
                  <a:srgbClr val="6FAF07"/>
                </a:solidFill>
                <a:prstDash val="lgDash"/>
                <a:round/>
              </a:ln>
            </p:spPr>
            <p:txBody>
              <a:bodyPr/>
              <a:lstStyle/>
              <a:p>
                <a:endParaRPr lang="vi-VN"/>
              </a:p>
            </p:txBody>
          </p:sp>
          <p:sp>
            <p:nvSpPr>
              <p:cNvPr id="51" name="TextBox 8">
                <a:extLst>
                  <a:ext uri="{FF2B5EF4-FFF2-40B4-BE49-F238E27FC236}">
                    <a16:creationId xmlns:a16="http://schemas.microsoft.com/office/drawing/2014/main" id="{D18D95C2-64CE-18A5-6861-D899368D36F5}"/>
                  </a:ext>
                </a:extLst>
              </p:cNvPr>
              <p:cNvSpPr txBox="1"/>
              <p:nvPr/>
            </p:nvSpPr>
            <p:spPr>
              <a:xfrm>
                <a:off x="0" y="-28575"/>
                <a:ext cx="3897924" cy="2042802"/>
              </a:xfrm>
              <a:prstGeom prst="rect">
                <a:avLst/>
              </a:prstGeom>
              <a:grpFill/>
            </p:spPr>
            <p:txBody>
              <a:bodyPr lIns="50800" tIns="50800" rIns="50800" bIns="50800" rtlCol="0" anchor="ctr"/>
              <a:lstStyle/>
              <a:p>
                <a:pPr algn="ctr">
                  <a:lnSpc>
                    <a:spcPts val="2659"/>
                  </a:lnSpc>
                </a:pPr>
                <a:endParaRPr/>
              </a:p>
            </p:txBody>
          </p:sp>
        </p:grpSp>
        <p:sp>
          <p:nvSpPr>
            <p:cNvPr id="49" name="TextBox 48">
              <a:extLst>
                <a:ext uri="{FF2B5EF4-FFF2-40B4-BE49-F238E27FC236}">
                  <a16:creationId xmlns:a16="http://schemas.microsoft.com/office/drawing/2014/main" id="{7E95D0D1-856A-6C9E-8B9B-466EECE74B59}"/>
                </a:ext>
              </a:extLst>
            </p:cNvPr>
            <p:cNvSpPr txBox="1"/>
            <p:nvPr/>
          </p:nvSpPr>
          <p:spPr>
            <a:xfrm>
              <a:off x="3108815" y="3562723"/>
              <a:ext cx="12413193" cy="1477328"/>
            </a:xfrm>
            <a:prstGeom prst="rect">
              <a:avLst/>
            </a:prstGeom>
            <a:noFill/>
          </p:spPr>
          <p:txBody>
            <a:bodyPr wrap="square">
              <a:spAutoFit/>
            </a:bodyPr>
            <a:lstStyle/>
            <a:p>
              <a:pPr algn="ctr"/>
              <a:r>
                <a:rPr lang="en-US" sz="9000" b="1" dirty="0" err="1">
                  <a:solidFill>
                    <a:srgbClr val="002060"/>
                  </a:solidFill>
                  <a:effectLst>
                    <a:outerShdw blurRad="38100" dist="38100" dir="2700000" algn="tl">
                      <a:srgbClr val="000000">
                        <a:alpha val="43137"/>
                      </a:srgbClr>
                    </a:outerShdw>
                  </a:effectLst>
                </a:rPr>
                <a:t>Giáo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viên</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viết</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vào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đây</a:t>
              </a:r>
              <a:endParaRPr lang="en-US" sz="9000" b="1" dirty="0">
                <a:solidFill>
                  <a:srgbClr val="00206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42562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dirty="0"/>
          </a:p>
        </p:txBody>
      </p:sp>
      <p:sp>
        <p:nvSpPr>
          <p:cNvPr id="22" name="TextBox 3">
            <a:extLst>
              <a:ext uri="{FF2B5EF4-FFF2-40B4-BE49-F238E27FC236}">
                <a16:creationId xmlns:a16="http://schemas.microsoft.com/office/drawing/2014/main" id="{89E95314-2581-A99C-8EFE-0EF378F92B2C}"/>
              </a:ext>
            </a:extLst>
          </p:cNvPr>
          <p:cNvSpPr txBox="1"/>
          <p:nvPr/>
        </p:nvSpPr>
        <p:spPr>
          <a:xfrm>
            <a:off x="2723492" y="2052672"/>
            <a:ext cx="13093108" cy="6001643"/>
          </a:xfrm>
          <a:prstGeom prst="rect">
            <a:avLst/>
          </a:prstGeom>
        </p:spPr>
        <p:txBody>
          <a:bodyPr wrap="square" lIns="0" tIns="0" rIns="0" bIns="0" rtlCol="0" anchor="t">
            <a:spAutoFit/>
          </a:bodyPr>
          <a:lstStyle/>
          <a:p>
            <a:pPr algn="ctr"/>
            <a:r>
              <a:rPr lang="en-US" sz="13000" dirty="0">
                <a:solidFill>
                  <a:schemeClr val="bg1"/>
                </a:solidFill>
                <a:latin typeface="UTM Cookies" panose="02040603050506020204" pitchFamily="18" charset="0"/>
              </a:rPr>
              <a:t>TẠM BIỆT </a:t>
            </a:r>
          </a:p>
          <a:p>
            <a:pPr algn="ctr"/>
            <a:r>
              <a:rPr lang="en-US" sz="13000" dirty="0" err="1">
                <a:solidFill>
                  <a:schemeClr val="bg1"/>
                </a:solidFill>
                <a:latin typeface="UTM Cookies" panose="02040603050506020204" pitchFamily="18" charset="0"/>
              </a:rPr>
              <a:t>và</a:t>
            </a:r>
            <a:r>
              <a:rPr lang="en-US" sz="13000" dirty="0">
                <a:solidFill>
                  <a:schemeClr val="bg1"/>
                </a:solidFill>
                <a:latin typeface="UTM Cookies" panose="02040603050506020204" pitchFamily="18" charset="0"/>
              </a:rPr>
              <a:t>  </a:t>
            </a:r>
          </a:p>
          <a:p>
            <a:pPr algn="ctr"/>
            <a:r>
              <a:rPr lang="en-US" sz="13000" dirty="0">
                <a:solidFill>
                  <a:schemeClr val="bg1"/>
                </a:solidFill>
                <a:latin typeface="UTM Cookies" panose="02040603050506020204" pitchFamily="18" charset="0"/>
              </a:rPr>
              <a:t>HẸN GẶP LẠI</a:t>
            </a:r>
          </a:p>
        </p:txBody>
      </p:sp>
      <p:sp>
        <p:nvSpPr>
          <p:cNvPr id="5" name="Freeform 4">
            <a:extLst>
              <a:ext uri="{FF2B5EF4-FFF2-40B4-BE49-F238E27FC236}">
                <a16:creationId xmlns:a16="http://schemas.microsoft.com/office/drawing/2014/main" id="{623D00E6-5C63-4431-D4C8-0A5EA1E1EE5F}"/>
              </a:ext>
            </a:extLst>
          </p:cNvPr>
          <p:cNvSpPr/>
          <p:nvPr/>
        </p:nvSpPr>
        <p:spPr>
          <a:xfrm>
            <a:off x="-76200" y="7800851"/>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dirty="0"/>
          </a:p>
        </p:txBody>
      </p:sp>
      <p:sp>
        <p:nvSpPr>
          <p:cNvPr id="2" name="Freeform 2"/>
          <p:cNvSpPr/>
          <p:nvPr/>
        </p:nvSpPr>
        <p:spPr>
          <a:xfrm flipH="1">
            <a:off x="368246" y="2630902"/>
            <a:ext cx="4014491" cy="789089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endParaRPr lang="vi-VN"/>
          </a:p>
        </p:txBody>
      </p:sp>
      <p:sp>
        <p:nvSpPr>
          <p:cNvPr id="3" name="TextBox 3">
            <a:extLst>
              <a:ext uri="{FF2B5EF4-FFF2-40B4-BE49-F238E27FC236}">
                <a16:creationId xmlns:a16="http://schemas.microsoft.com/office/drawing/2014/main" id="{CDE7F5D0-CC3C-B1ED-E0FE-3013C5923A28}"/>
              </a:ext>
            </a:extLst>
          </p:cNvPr>
          <p:cNvSpPr txBox="1"/>
          <p:nvPr/>
        </p:nvSpPr>
        <p:spPr>
          <a:xfrm>
            <a:off x="2832692" y="2095500"/>
            <a:ext cx="13093108" cy="6001643"/>
          </a:xfrm>
          <a:prstGeom prst="rect">
            <a:avLst/>
          </a:prstGeom>
        </p:spPr>
        <p:txBody>
          <a:bodyPr wrap="square" lIns="0" tIns="0" rIns="0" bIns="0" rtlCol="0" anchor="t">
            <a:spAutoFit/>
          </a:bodyPr>
          <a:lstStyle/>
          <a:p>
            <a:pPr algn="ctr"/>
            <a:r>
              <a:rPr lang="en-US" sz="13000" dirty="0">
                <a:solidFill>
                  <a:srgbClr val="FF0000"/>
                </a:solidFill>
                <a:latin typeface="UTM Cookies" panose="02040603050506020204" pitchFamily="18" charset="0"/>
              </a:rPr>
              <a:t>TẠM BIỆT </a:t>
            </a:r>
          </a:p>
          <a:p>
            <a:pPr algn="ctr"/>
            <a:r>
              <a:rPr lang="en-US" sz="13000" dirty="0" err="1">
                <a:solidFill>
                  <a:srgbClr val="FF0000"/>
                </a:solidFill>
                <a:latin typeface="UTM Cookies" panose="02040603050506020204" pitchFamily="18" charset="0"/>
              </a:rPr>
              <a:t>và</a:t>
            </a:r>
            <a:r>
              <a:rPr lang="en-US" sz="13000" dirty="0">
                <a:solidFill>
                  <a:srgbClr val="FF0000"/>
                </a:solidFill>
                <a:latin typeface="UTM Cookies" panose="02040603050506020204" pitchFamily="18" charset="0"/>
              </a:rPr>
              <a:t>  </a:t>
            </a:r>
          </a:p>
          <a:p>
            <a:pPr algn="ctr"/>
            <a:r>
              <a:rPr lang="en-US" sz="13000" dirty="0">
                <a:solidFill>
                  <a:srgbClr val="FF0000"/>
                </a:solidFill>
                <a:latin typeface="UTM Cookies" panose="02040603050506020204" pitchFamily="18" charset="0"/>
              </a:rPr>
              <a:t>HẸN GẶP LẠI</a:t>
            </a:r>
          </a:p>
        </p:txBody>
      </p:sp>
      <p:sp>
        <p:nvSpPr>
          <p:cNvPr id="25" name="Freeform 4">
            <a:extLst>
              <a:ext uri="{FF2B5EF4-FFF2-40B4-BE49-F238E27FC236}">
                <a16:creationId xmlns:a16="http://schemas.microsoft.com/office/drawing/2014/main" id="{BC1BA5D5-3FB9-2678-7B60-7978BF88543F}"/>
              </a:ext>
            </a:extLst>
          </p:cNvPr>
          <p:cNvSpPr/>
          <p:nvPr/>
        </p:nvSpPr>
        <p:spPr>
          <a:xfrm rot="10800000">
            <a:off x="-176509" y="-2781927"/>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6" name="Freeform 6"/>
          <p:cNvSpPr/>
          <p:nvPr/>
        </p:nvSpPr>
        <p:spPr>
          <a:xfrm>
            <a:off x="13027225" y="-295777"/>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7"/>
            <a:stretch>
              <a:fillRect/>
            </a:stretch>
          </a:blipFill>
        </p:spPr>
        <p:txBody>
          <a:bodyPr/>
          <a:lstStyle/>
          <a:p>
            <a:endParaRPr lang="vi-VN"/>
          </a:p>
        </p:txBody>
      </p:sp>
    </p:spTree>
    <p:extLst>
      <p:ext uri="{BB962C8B-B14F-4D97-AF65-F5344CB8AC3E}">
        <p14:creationId xmlns:p14="http://schemas.microsoft.com/office/powerpoint/2010/main" val="337146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subTnLst>
                                    <p:audio>
                                      <p:cMediaNode>
                                        <p:cTn display="0" masterRel="sameClick">
                                          <p:stCondLst>
                                            <p:cond evt="begin" delay="0">
                                              <p:tn val="14"/>
                                            </p:cond>
                                          </p:stCondLst>
                                          <p:endCondLst>
                                            <p:cond evt="onStopAudio" delay="0">
                                              <p:tgtEl>
                                                <p:sldTgt/>
                                              </p:tgtEl>
                                            </p:cond>
                                          </p:endCondLst>
                                        </p:cTn>
                                        <p:tgtEl>
                                          <p:sndTgt r:embed="rId2" name="Nhac-nen-video-danh-dan-guitar-n.wav"/>
                                        </p:tgtEl>
                                      </p:cMediaNode>
                                    </p:audio>
                                  </p:sub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2" name="Nhac-nen-video-danh-dan-guitar-n.wav"/>
                                        </p:tgtEl>
                                      </p:cMediaNode>
                                    </p:audio>
                                  </p:subTnLst>
                                </p:cTn>
                              </p:par>
                            </p:childTnLst>
                          </p:cTn>
                        </p:par>
                        <p:par>
                          <p:cTn id="24" fill="hold">
                            <p:stCondLst>
                              <p:cond delay="1000"/>
                            </p:stCondLst>
                            <p:childTnLst>
                              <p:par>
                                <p:cTn id="25" presetID="32" presetClass="emph" presetSubtype="0" fill="hold" grpId="1" nodeType="afterEffect">
                                  <p:stCondLst>
                                    <p:cond delay="0"/>
                                  </p:stCondLst>
                                  <p:childTnLst>
                                    <p:animRot by="120000">
                                      <p:cBhvr>
                                        <p:cTn id="26" dur="100" fill="hold">
                                          <p:stCondLst>
                                            <p:cond delay="0"/>
                                          </p:stCondLst>
                                        </p:cTn>
                                        <p:tgtEl>
                                          <p:spTgt spid="22"/>
                                        </p:tgtEl>
                                        <p:attrNameLst>
                                          <p:attrName>r</p:attrName>
                                        </p:attrNameLst>
                                      </p:cBhvr>
                                    </p:animRot>
                                    <p:animRot by="-240000">
                                      <p:cBhvr>
                                        <p:cTn id="27" dur="200" fill="hold">
                                          <p:stCondLst>
                                            <p:cond delay="200"/>
                                          </p:stCondLst>
                                        </p:cTn>
                                        <p:tgtEl>
                                          <p:spTgt spid="22"/>
                                        </p:tgtEl>
                                        <p:attrNameLst>
                                          <p:attrName>r</p:attrName>
                                        </p:attrNameLst>
                                      </p:cBhvr>
                                    </p:animRot>
                                    <p:animRot by="240000">
                                      <p:cBhvr>
                                        <p:cTn id="28" dur="200" fill="hold">
                                          <p:stCondLst>
                                            <p:cond delay="400"/>
                                          </p:stCondLst>
                                        </p:cTn>
                                        <p:tgtEl>
                                          <p:spTgt spid="22"/>
                                        </p:tgtEl>
                                        <p:attrNameLst>
                                          <p:attrName>r</p:attrName>
                                        </p:attrNameLst>
                                      </p:cBhvr>
                                    </p:animRot>
                                    <p:animRot by="-240000">
                                      <p:cBhvr>
                                        <p:cTn id="29" dur="200" fill="hold">
                                          <p:stCondLst>
                                            <p:cond delay="600"/>
                                          </p:stCondLst>
                                        </p:cTn>
                                        <p:tgtEl>
                                          <p:spTgt spid="22"/>
                                        </p:tgtEl>
                                        <p:attrNameLst>
                                          <p:attrName>r</p:attrName>
                                        </p:attrNameLst>
                                      </p:cBhvr>
                                    </p:animRot>
                                    <p:animRot by="120000">
                                      <p:cBhvr>
                                        <p:cTn id="30" dur="200" fill="hold">
                                          <p:stCondLst>
                                            <p:cond delay="800"/>
                                          </p:stCondLst>
                                        </p:cTn>
                                        <p:tgtEl>
                                          <p:spTgt spid="2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Nhac-nen-video-danh-dan-guitar-n.wav"/>
                                        </p:tgtEl>
                                      </p:cMediaNode>
                                    </p:audio>
                                  </p:subTnLst>
                                </p:cTn>
                              </p:par>
                              <p:par>
                                <p:cTn id="31" presetID="32" presetClass="emph" presetSubtype="0" fill="hold" grpId="1" nodeType="with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Nhac-nen-video-danh-dan-guitar-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 grpId="0" animBg="1"/>
      <p:bldP spid="3" grpId="0"/>
      <p:bldP spid="3" grpId="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9" name="Hình chữ nhật: Góc Tròn 10">
            <a:extLst>
              <a:ext uri="{FF2B5EF4-FFF2-40B4-BE49-F238E27FC236}">
                <a16:creationId xmlns:a16="http://schemas.microsoft.com/office/drawing/2014/main" id="{6D9EAEAC-E552-3C2C-66CC-D4F962A063AA}"/>
              </a:ext>
            </a:extLst>
          </p:cNvPr>
          <p:cNvSpPr>
            <a:spLocks noGrp="1" noRot="1" noMove="1" noResize="1" noEditPoints="1" noAdjustHandles="1" noChangeArrowheads="1" noChangeShapeType="1"/>
          </p:cNvSpPr>
          <p:nvPr/>
        </p:nvSpPr>
        <p:spPr>
          <a:xfrm>
            <a:off x="457200" y="1442858"/>
            <a:ext cx="17184954" cy="8367230"/>
          </a:xfrm>
          <a:custGeom>
            <a:avLst/>
            <a:gdLst>
              <a:gd name="connsiteX0" fmla="*/ 0 w 17184954"/>
              <a:gd name="connsiteY0" fmla="*/ 1394566 h 8367230"/>
              <a:gd name="connsiteX1" fmla="*/ 1394566 w 17184954"/>
              <a:gd name="connsiteY1" fmla="*/ 0 h 8367230"/>
              <a:gd name="connsiteX2" fmla="*/ 15790388 w 17184954"/>
              <a:gd name="connsiteY2" fmla="*/ 0 h 8367230"/>
              <a:gd name="connsiteX3" fmla="*/ 17184954 w 17184954"/>
              <a:gd name="connsiteY3" fmla="*/ 1394566 h 8367230"/>
              <a:gd name="connsiteX4" fmla="*/ 17184954 w 17184954"/>
              <a:gd name="connsiteY4" fmla="*/ 6972664 h 8367230"/>
              <a:gd name="connsiteX5" fmla="*/ 15790388 w 17184954"/>
              <a:gd name="connsiteY5" fmla="*/ 8367230 h 8367230"/>
              <a:gd name="connsiteX6" fmla="*/ 1394566 w 17184954"/>
              <a:gd name="connsiteY6" fmla="*/ 8367230 h 8367230"/>
              <a:gd name="connsiteX7" fmla="*/ 0 w 17184954"/>
              <a:gd name="connsiteY7" fmla="*/ 6972664 h 8367230"/>
              <a:gd name="connsiteX8" fmla="*/ 0 w 17184954"/>
              <a:gd name="connsiteY8" fmla="*/ 1394566 h 836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8367230" fill="none" extrusionOk="0">
                <a:moveTo>
                  <a:pt x="0" y="1394566"/>
                </a:moveTo>
                <a:cubicBezTo>
                  <a:pt x="-62319" y="628243"/>
                  <a:pt x="620530" y="21791"/>
                  <a:pt x="1394566" y="0"/>
                </a:cubicBezTo>
                <a:cubicBezTo>
                  <a:pt x="3445592" y="77600"/>
                  <a:pt x="10259412" y="-27269"/>
                  <a:pt x="15790388" y="0"/>
                </a:cubicBezTo>
                <a:cubicBezTo>
                  <a:pt x="16651216" y="-119555"/>
                  <a:pt x="17263119" y="647379"/>
                  <a:pt x="17184954" y="1394566"/>
                </a:cubicBezTo>
                <a:cubicBezTo>
                  <a:pt x="17293954" y="3188656"/>
                  <a:pt x="17106745" y="6120122"/>
                  <a:pt x="17184954" y="6972664"/>
                </a:cubicBezTo>
                <a:cubicBezTo>
                  <a:pt x="17160487" y="7733291"/>
                  <a:pt x="16491785" y="8397573"/>
                  <a:pt x="15790388" y="8367230"/>
                </a:cubicBezTo>
                <a:cubicBezTo>
                  <a:pt x="9931591" y="8416407"/>
                  <a:pt x="5434533" y="8244528"/>
                  <a:pt x="1394566" y="8367230"/>
                </a:cubicBezTo>
                <a:cubicBezTo>
                  <a:pt x="610750" y="8471816"/>
                  <a:pt x="-66926" y="7800486"/>
                  <a:pt x="0" y="6972664"/>
                </a:cubicBezTo>
                <a:cubicBezTo>
                  <a:pt x="47022" y="5434357"/>
                  <a:pt x="104569" y="3023730"/>
                  <a:pt x="0" y="1394566"/>
                </a:cubicBezTo>
                <a:close/>
              </a:path>
              <a:path w="17184954" h="8367230" stroke="0" extrusionOk="0">
                <a:moveTo>
                  <a:pt x="0" y="1394566"/>
                </a:moveTo>
                <a:cubicBezTo>
                  <a:pt x="79455" y="615286"/>
                  <a:pt x="648634" y="-1619"/>
                  <a:pt x="1394566" y="0"/>
                </a:cubicBezTo>
                <a:cubicBezTo>
                  <a:pt x="4790140" y="-129276"/>
                  <a:pt x="11599635" y="-77778"/>
                  <a:pt x="15790388" y="0"/>
                </a:cubicBezTo>
                <a:cubicBezTo>
                  <a:pt x="16538325" y="-70968"/>
                  <a:pt x="17164194" y="744074"/>
                  <a:pt x="17184954" y="1394566"/>
                </a:cubicBezTo>
                <a:cubicBezTo>
                  <a:pt x="17266553" y="2105311"/>
                  <a:pt x="17339254" y="5673401"/>
                  <a:pt x="17184954" y="6972664"/>
                </a:cubicBezTo>
                <a:cubicBezTo>
                  <a:pt x="17237761" y="7854227"/>
                  <a:pt x="16530342" y="8377509"/>
                  <a:pt x="15790388" y="8367230"/>
                </a:cubicBezTo>
                <a:cubicBezTo>
                  <a:pt x="11394544" y="8411450"/>
                  <a:pt x="8395125" y="8337848"/>
                  <a:pt x="1394566" y="8367230"/>
                </a:cubicBezTo>
                <a:cubicBezTo>
                  <a:pt x="594219" y="8251388"/>
                  <a:pt x="-138629" y="7710822"/>
                  <a:pt x="0" y="6972664"/>
                </a:cubicBezTo>
                <a:cubicBezTo>
                  <a:pt x="-159954" y="5404099"/>
                  <a:pt x="22140" y="3086419"/>
                  <a:pt x="0" y="139456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itle 1">
            <a:extLst>
              <a:ext uri="{FF2B5EF4-FFF2-40B4-BE49-F238E27FC236}">
                <a16:creationId xmlns:a16="http://schemas.microsoft.com/office/drawing/2014/main" id="{AEC088BE-66E8-8FD9-4CA9-577DE9D535A5}"/>
              </a:ext>
            </a:extLst>
          </p:cNvPr>
          <p:cNvSpPr txBox="1">
            <a:spLocks/>
          </p:cNvSpPr>
          <p:nvPr/>
        </p:nvSpPr>
        <p:spPr>
          <a:xfrm>
            <a:off x="1620202" y="4198428"/>
            <a:ext cx="14858949" cy="1988345"/>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6000" b="1">
                <a:latin typeface="Calibri "/>
              </a:rPr>
              <a:t> - Luyện tập viết được đoạn văn thể hiện tình cảm, cảm xúc về một câu chuyện. </a:t>
            </a:r>
            <a:endParaRPr lang="en-US" sz="6000" b="1">
              <a:latin typeface="Calibri "/>
            </a:endParaRPr>
          </a:p>
          <a:p>
            <a:pPr algn="just"/>
            <a:endParaRPr lang="vi-VN" sz="6000" b="1">
              <a:latin typeface="Calibri "/>
            </a:endParaRPr>
          </a:p>
          <a:p>
            <a:pPr algn="just"/>
            <a:r>
              <a:rPr lang="vi-VN" sz="6000" b="1">
                <a:latin typeface="Calibri "/>
              </a:rPr>
              <a:t>- Giới thiệu được bài thơ “Bài ca Trái Đất” với người thân. </a:t>
            </a:r>
            <a:endParaRPr lang="vi-VN" sz="6000" b="1" dirty="0">
              <a:latin typeface="Calibri "/>
            </a:endParaRPr>
          </a:p>
        </p:txBody>
      </p:sp>
      <p:sp>
        <p:nvSpPr>
          <p:cNvPr id="20" name="Freeform 23">
            <a:extLst>
              <a:ext uri="{FF2B5EF4-FFF2-40B4-BE49-F238E27FC236}">
                <a16:creationId xmlns:a16="http://schemas.microsoft.com/office/drawing/2014/main" id="{5982B44D-C90B-1B64-7893-6E5B9928CE1E}"/>
              </a:ext>
            </a:extLst>
          </p:cNvPr>
          <p:cNvSpPr/>
          <p:nvPr/>
        </p:nvSpPr>
        <p:spPr>
          <a:xfrm>
            <a:off x="5410200" y="496063"/>
            <a:ext cx="7620000" cy="1447037"/>
          </a:xfrm>
          <a:custGeom>
            <a:avLst/>
            <a:gdLst/>
            <a:ahLst/>
            <a:cxnLst/>
            <a:rect l="l" t="t" r="r" b="b"/>
            <a:pathLst>
              <a:path w="3425420" h="406080">
                <a:moveTo>
                  <a:pt x="69451" y="0"/>
                </a:moveTo>
                <a:lnTo>
                  <a:pt x="3355969" y="0"/>
                </a:lnTo>
                <a:cubicBezTo>
                  <a:pt x="3374388" y="0"/>
                  <a:pt x="3392053" y="7317"/>
                  <a:pt x="3405078" y="20342"/>
                </a:cubicBezTo>
                <a:cubicBezTo>
                  <a:pt x="3418103" y="33366"/>
                  <a:pt x="3425420" y="51032"/>
                  <a:pt x="3425420" y="69451"/>
                </a:cubicBezTo>
                <a:lnTo>
                  <a:pt x="3425420" y="336629"/>
                </a:lnTo>
                <a:cubicBezTo>
                  <a:pt x="3425420" y="355049"/>
                  <a:pt x="3418103" y="372714"/>
                  <a:pt x="3405078" y="385738"/>
                </a:cubicBezTo>
                <a:cubicBezTo>
                  <a:pt x="3392053" y="398763"/>
                  <a:pt x="3374388" y="406080"/>
                  <a:pt x="3355969" y="406080"/>
                </a:cubicBezTo>
                <a:lnTo>
                  <a:pt x="69451" y="406080"/>
                </a:lnTo>
                <a:cubicBezTo>
                  <a:pt x="31094" y="406080"/>
                  <a:pt x="0" y="374986"/>
                  <a:pt x="0" y="336629"/>
                </a:cubicBezTo>
                <a:lnTo>
                  <a:pt x="0" y="69451"/>
                </a:lnTo>
                <a:cubicBezTo>
                  <a:pt x="0" y="51032"/>
                  <a:pt x="7317" y="33366"/>
                  <a:pt x="20342" y="20342"/>
                </a:cubicBezTo>
                <a:cubicBezTo>
                  <a:pt x="33366" y="7317"/>
                  <a:pt x="51032" y="0"/>
                  <a:pt x="69451" y="0"/>
                </a:cubicBezTo>
                <a:close/>
              </a:path>
            </a:pathLst>
          </a:custGeom>
          <a:solidFill>
            <a:schemeClr val="accent6">
              <a:lumMod val="20000"/>
              <a:lumOff val="80000"/>
            </a:schemeClr>
          </a:solidFill>
          <a:ln w="76200" cap="rnd">
            <a:solidFill>
              <a:srgbClr val="6FAF07"/>
            </a:solidFill>
            <a:prstDash val="lgDash"/>
            <a:round/>
          </a:ln>
        </p:spPr>
        <p:txBody>
          <a:bodyPr/>
          <a:lstStyle/>
          <a:p>
            <a:endParaRPr lang="vi-VN" dirty="0"/>
          </a:p>
        </p:txBody>
      </p:sp>
      <p:sp>
        <p:nvSpPr>
          <p:cNvPr id="21" name="Title 1">
            <a:extLst>
              <a:ext uri="{FF2B5EF4-FFF2-40B4-BE49-F238E27FC236}">
                <a16:creationId xmlns:a16="http://schemas.microsoft.com/office/drawing/2014/main" id="{24CD2EF8-63DB-94F9-B22C-E2BA1A328DCE}"/>
              </a:ext>
            </a:extLst>
          </p:cNvPr>
          <p:cNvSpPr txBox="1">
            <a:spLocks/>
          </p:cNvSpPr>
          <p:nvPr/>
        </p:nvSpPr>
        <p:spPr>
          <a:xfrm>
            <a:off x="3873369" y="729316"/>
            <a:ext cx="10858500" cy="19883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dirty="0">
                <a:solidFill>
                  <a:srgbClr val="00B0F0"/>
                </a:solidFill>
                <a:latin typeface="#9Slide05 SVNClementine" panose="020F0502020204030203" pitchFamily="34" charset="0"/>
              </a:rPr>
              <a:t>YÊU CẦU CẦN ĐẠT</a:t>
            </a:r>
            <a:endParaRPr lang="vi-VN" sz="7000" dirty="0">
              <a:solidFill>
                <a:srgbClr val="00B0F0"/>
              </a:solidFill>
            </a:endParaRPr>
          </a:p>
        </p:txBody>
      </p:sp>
      <p:sp>
        <p:nvSpPr>
          <p:cNvPr id="3" name="Freeform 3"/>
          <p:cNvSpPr/>
          <p:nvPr/>
        </p:nvSpPr>
        <p:spPr>
          <a:xfrm rot="6825607">
            <a:off x="-1540690" y="478906"/>
            <a:ext cx="5765884" cy="453365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2" name="Freeform 2"/>
          <p:cNvSpPr/>
          <p:nvPr/>
        </p:nvSpPr>
        <p:spPr>
          <a:xfrm>
            <a:off x="15772791" y="4047279"/>
            <a:ext cx="3411747" cy="6275789"/>
          </a:xfrm>
          <a:custGeom>
            <a:avLst/>
            <a:gdLst/>
            <a:ahLst/>
            <a:cxnLst/>
            <a:rect l="l" t="t" r="r" b="b"/>
            <a:pathLst>
              <a:path w="3411747" h="6275789">
                <a:moveTo>
                  <a:pt x="0" y="0"/>
                </a:moveTo>
                <a:lnTo>
                  <a:pt x="3411747" y="0"/>
                </a:lnTo>
                <a:lnTo>
                  <a:pt x="3411747" y="6275789"/>
                </a:lnTo>
                <a:lnTo>
                  <a:pt x="0" y="62757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pic>
        <p:nvPicPr>
          <p:cNvPr id="10" name="Picture 9" descr="A red and white target with a arrow in the center&#10;&#10;Description automatically generated">
            <a:extLst>
              <a:ext uri="{FF2B5EF4-FFF2-40B4-BE49-F238E27FC236}">
                <a16:creationId xmlns:a16="http://schemas.microsoft.com/office/drawing/2014/main" id="{C8EE6445-BCA8-6B1B-1DEC-EDE2C290A7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2326" y="3040169"/>
            <a:ext cx="835751" cy="835751"/>
          </a:xfrm>
          <a:prstGeom prst="rect">
            <a:avLst/>
          </a:prstGeom>
        </p:spPr>
      </p:pic>
      <p:pic>
        <p:nvPicPr>
          <p:cNvPr id="4" name="Picture 3" descr="A red and white target with a arrow in the center&#10;&#10;Description automatically generated">
            <a:extLst>
              <a:ext uri="{FF2B5EF4-FFF2-40B4-BE49-F238E27FC236}">
                <a16:creationId xmlns:a16="http://schemas.microsoft.com/office/drawing/2014/main" id="{1B765DC1-C72C-9DEA-2856-17B2CA069E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2325" y="5473231"/>
            <a:ext cx="835751" cy="835751"/>
          </a:xfrm>
          <a:prstGeom prst="rect">
            <a:avLst/>
          </a:prstGeom>
        </p:spPr>
      </p:pic>
    </p:spTree>
    <p:extLst>
      <p:ext uri="{BB962C8B-B14F-4D97-AF65-F5344CB8AC3E}">
        <p14:creationId xmlns:p14="http://schemas.microsoft.com/office/powerpoint/2010/main" val="3184053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22" name="TextBox 3">
            <a:extLst>
              <a:ext uri="{FF2B5EF4-FFF2-40B4-BE49-F238E27FC236}">
                <a16:creationId xmlns:a16="http://schemas.microsoft.com/office/drawing/2014/main"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algn="ctr"/>
            <a:r>
              <a:rPr lang="en-US" sz="20000" dirty="0">
                <a:solidFill>
                  <a:schemeClr val="bg1"/>
                </a:solidFill>
                <a:latin typeface="UTM Cookies" panose="02040603050506020204" pitchFamily="18" charset="0"/>
              </a:rPr>
              <a:t>KHỞI ĐỘNG</a:t>
            </a: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endParaRPr lang="vi-VN"/>
          </a:p>
        </p:txBody>
      </p:sp>
      <p:sp>
        <p:nvSpPr>
          <p:cNvPr id="24" name="TextBox 3">
            <a:extLst>
              <a:ext uri="{FF2B5EF4-FFF2-40B4-BE49-F238E27FC236}">
                <a16:creationId xmlns:a16="http://schemas.microsoft.com/office/drawing/2014/main"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algn="ctr"/>
            <a:endParaRPr lang="en-US" sz="20000" dirty="0">
              <a:solidFill>
                <a:srgbClr val="FF0000"/>
              </a:solidFill>
              <a:latin typeface="UTM Cookies" panose="02040603050506020204" pitchFamily="18" charset="0"/>
            </a:endParaRPr>
          </a:p>
        </p:txBody>
      </p:sp>
      <p:sp>
        <p:nvSpPr>
          <p:cNvPr id="5" name="Freeform 4">
            <a:extLst>
              <a:ext uri="{FF2B5EF4-FFF2-40B4-BE49-F238E27FC236}">
                <a16:creationId xmlns:a16="http://schemas.microsoft.com/office/drawing/2014/main" id="{623D00E6-5C63-4431-D4C8-0A5EA1E1EE5F}"/>
              </a:ext>
            </a:extLst>
          </p:cNvPr>
          <p:cNvSpPr/>
          <p:nvPr/>
        </p:nvSpPr>
        <p:spPr>
          <a:xfrm>
            <a:off x="-4439" y="6346009"/>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endParaRPr lang="vi-VN"/>
          </a:p>
        </p:txBody>
      </p:sp>
      <p:sp>
        <p:nvSpPr>
          <p:cNvPr id="3" name="TextBox 3">
            <a:extLst>
              <a:ext uri="{FF2B5EF4-FFF2-40B4-BE49-F238E27FC236}">
                <a16:creationId xmlns:a16="http://schemas.microsoft.com/office/drawing/2014/main" id="{A72ED82B-8C6F-E53E-7D71-29723C7215AA}"/>
              </a:ext>
            </a:extLst>
          </p:cNvPr>
          <p:cNvSpPr txBox="1"/>
          <p:nvPr/>
        </p:nvSpPr>
        <p:spPr>
          <a:xfrm>
            <a:off x="3213692" y="3848100"/>
            <a:ext cx="13093108" cy="3077766"/>
          </a:xfrm>
          <a:prstGeom prst="rect">
            <a:avLst/>
          </a:prstGeom>
        </p:spPr>
        <p:txBody>
          <a:bodyPr wrap="square" lIns="0" tIns="0" rIns="0" bIns="0" rtlCol="0" anchor="t">
            <a:spAutoFit/>
          </a:bodyPr>
          <a:lstStyle/>
          <a:p>
            <a:pPr algn="ctr"/>
            <a:r>
              <a:rPr lang="en-US" sz="20000" dirty="0">
                <a:solidFill>
                  <a:srgbClr val="FF0000"/>
                </a:solidFill>
                <a:latin typeface="UTM Cookies" panose="02040603050506020204" pitchFamily="18" charset="0"/>
              </a:rPr>
              <a:t>KHỞI ĐỘNG</a:t>
            </a:r>
          </a:p>
        </p:txBody>
      </p:sp>
    </p:spTree>
    <p:extLst>
      <p:ext uri="{BB962C8B-B14F-4D97-AF65-F5344CB8AC3E}">
        <p14:creationId xmlns:p14="http://schemas.microsoft.com/office/powerpoint/2010/main" val="3361486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p:cNvSpPr>
          <p:nvPr/>
        </p:nvSpPr>
        <p:spPr>
          <a:xfrm>
            <a:off x="1205562" y="-1621372"/>
            <a:ext cx="15492092" cy="4650349"/>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8" name="TextBox 3">
            <a:extLst>
              <a:ext uri="{FF2B5EF4-FFF2-40B4-BE49-F238E27FC236}">
                <a16:creationId xmlns:a16="http://schemas.microsoft.com/office/drawing/2014/main" id="{CFE70F47-6E4C-0101-BE01-0598C515A34A}"/>
              </a:ext>
            </a:extLst>
          </p:cNvPr>
          <p:cNvSpPr txBox="1"/>
          <p:nvPr/>
        </p:nvSpPr>
        <p:spPr>
          <a:xfrm>
            <a:off x="2405054" y="654982"/>
            <a:ext cx="13093108" cy="1692771"/>
          </a:xfrm>
          <a:prstGeom prst="rect">
            <a:avLst/>
          </a:prstGeom>
        </p:spPr>
        <p:txBody>
          <a:bodyPr wrap="square" lIns="0" tIns="0" rIns="0" bIns="0" rtlCol="0" anchor="t">
            <a:spAutoFit/>
          </a:bodyPr>
          <a:lstStyle/>
          <a:p>
            <a:pPr algn="ctr"/>
            <a:r>
              <a:rPr lang="en-US" sz="11000" dirty="0">
                <a:solidFill>
                  <a:srgbClr val="FFFF00"/>
                </a:solidFill>
                <a:latin typeface="UTM Cookies" panose="02040603050506020204" pitchFamily="18" charset="0"/>
              </a:rPr>
              <a:t>NGÔI SAO SẮC MÀU</a:t>
            </a:r>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3294148"/>
            <a:ext cx="17184954" cy="6421352"/>
          </a:xfrm>
          <a:custGeom>
            <a:avLst/>
            <a:gdLst>
              <a:gd name="connsiteX0" fmla="*/ 0 w 17184954"/>
              <a:gd name="connsiteY0" fmla="*/ 1070247 h 6421352"/>
              <a:gd name="connsiteX1" fmla="*/ 1070247 w 17184954"/>
              <a:gd name="connsiteY1" fmla="*/ 0 h 6421352"/>
              <a:gd name="connsiteX2" fmla="*/ 16114707 w 17184954"/>
              <a:gd name="connsiteY2" fmla="*/ 0 h 6421352"/>
              <a:gd name="connsiteX3" fmla="*/ 17184954 w 17184954"/>
              <a:gd name="connsiteY3" fmla="*/ 1070247 h 6421352"/>
              <a:gd name="connsiteX4" fmla="*/ 17184954 w 17184954"/>
              <a:gd name="connsiteY4" fmla="*/ 5351105 h 6421352"/>
              <a:gd name="connsiteX5" fmla="*/ 16114707 w 17184954"/>
              <a:gd name="connsiteY5" fmla="*/ 6421352 h 6421352"/>
              <a:gd name="connsiteX6" fmla="*/ 1070247 w 17184954"/>
              <a:gd name="connsiteY6" fmla="*/ 6421352 h 6421352"/>
              <a:gd name="connsiteX7" fmla="*/ 0 w 17184954"/>
              <a:gd name="connsiteY7" fmla="*/ 5351105 h 6421352"/>
              <a:gd name="connsiteX8" fmla="*/ 0 w 17184954"/>
              <a:gd name="connsiteY8" fmla="*/ 1070247 h 642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6421352" fill="none" extrusionOk="0">
                <a:moveTo>
                  <a:pt x="0" y="1070247"/>
                </a:moveTo>
                <a:cubicBezTo>
                  <a:pt x="-9854" y="479779"/>
                  <a:pt x="459925" y="109256"/>
                  <a:pt x="1070247" y="0"/>
                </a:cubicBezTo>
                <a:cubicBezTo>
                  <a:pt x="7623556" y="77600"/>
                  <a:pt x="13574136" y="-27269"/>
                  <a:pt x="16114707" y="0"/>
                </a:cubicBezTo>
                <a:cubicBezTo>
                  <a:pt x="16758553" y="-69605"/>
                  <a:pt x="17264448" y="502568"/>
                  <a:pt x="17184954" y="1070247"/>
                </a:cubicBezTo>
                <a:cubicBezTo>
                  <a:pt x="17293954" y="2112619"/>
                  <a:pt x="17106745" y="4423349"/>
                  <a:pt x="17184954" y="5351105"/>
                </a:cubicBezTo>
                <a:cubicBezTo>
                  <a:pt x="17149817" y="5928441"/>
                  <a:pt x="16666663" y="6438607"/>
                  <a:pt x="16114707" y="6421352"/>
                </a:cubicBezTo>
                <a:cubicBezTo>
                  <a:pt x="13068688" y="6470529"/>
                  <a:pt x="6898512" y="6298650"/>
                  <a:pt x="1070247" y="6421352"/>
                </a:cubicBezTo>
                <a:cubicBezTo>
                  <a:pt x="477118" y="6437077"/>
                  <a:pt x="-24561" y="5963334"/>
                  <a:pt x="0" y="5351105"/>
                </a:cubicBezTo>
                <a:cubicBezTo>
                  <a:pt x="47022" y="4299714"/>
                  <a:pt x="104569" y="2097552"/>
                  <a:pt x="0" y="1070247"/>
                </a:cubicBezTo>
                <a:close/>
              </a:path>
              <a:path w="17184954" h="6421352" stroke="0" extrusionOk="0">
                <a:moveTo>
                  <a:pt x="0" y="1070247"/>
                </a:moveTo>
                <a:cubicBezTo>
                  <a:pt x="20469" y="476826"/>
                  <a:pt x="504681" y="-1703"/>
                  <a:pt x="1070247" y="0"/>
                </a:cubicBezTo>
                <a:cubicBezTo>
                  <a:pt x="3964505" y="-129276"/>
                  <a:pt x="11742703" y="-77778"/>
                  <a:pt x="16114707" y="0"/>
                </a:cubicBezTo>
                <a:cubicBezTo>
                  <a:pt x="16691207" y="-46485"/>
                  <a:pt x="17182374" y="494043"/>
                  <a:pt x="17184954" y="1070247"/>
                </a:cubicBezTo>
                <a:cubicBezTo>
                  <a:pt x="17266553" y="1915567"/>
                  <a:pt x="17339254" y="4082625"/>
                  <a:pt x="17184954" y="5351105"/>
                </a:cubicBezTo>
                <a:cubicBezTo>
                  <a:pt x="17207989" y="5990765"/>
                  <a:pt x="16639178" y="6443990"/>
                  <a:pt x="16114707" y="6421352"/>
                </a:cubicBezTo>
                <a:cubicBezTo>
                  <a:pt x="13350752" y="6465572"/>
                  <a:pt x="5622946" y="6391970"/>
                  <a:pt x="1070247" y="6421352"/>
                </a:cubicBezTo>
                <a:cubicBezTo>
                  <a:pt x="457166" y="6336825"/>
                  <a:pt x="-100455" y="5918969"/>
                  <a:pt x="0" y="5351105"/>
                </a:cubicBezTo>
                <a:cubicBezTo>
                  <a:pt x="-159954" y="4792510"/>
                  <a:pt x="22140" y="3046157"/>
                  <a:pt x="0" y="1070247"/>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3CD4BEC3-7FA1-32D4-F4E9-A08222910AC3}"/>
              </a:ext>
            </a:extLst>
          </p:cNvPr>
          <p:cNvSpPr/>
          <p:nvPr/>
        </p:nvSpPr>
        <p:spPr>
          <a:xfrm>
            <a:off x="1828800" y="8191501"/>
            <a:ext cx="3139459" cy="2095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80E01D9B-DD18-4AB0-C280-71478B1FE71E}"/>
              </a:ext>
            </a:extLst>
          </p:cNvPr>
          <p:cNvSpPr/>
          <p:nvPr/>
        </p:nvSpPr>
        <p:spPr>
          <a:xfrm>
            <a:off x="8109537" y="8191500"/>
            <a:ext cx="3139460" cy="2617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 name="Oval 2">
            <a:extLst>
              <a:ext uri="{FF2B5EF4-FFF2-40B4-BE49-F238E27FC236}">
                <a16:creationId xmlns:a16="http://schemas.microsoft.com/office/drawing/2014/main" id="{F925B640-EEDA-6FAF-CA87-54524520EB22}"/>
              </a:ext>
            </a:extLst>
          </p:cNvPr>
          <p:cNvSpPr/>
          <p:nvPr/>
        </p:nvSpPr>
        <p:spPr>
          <a:xfrm>
            <a:off x="13552044" y="7872741"/>
            <a:ext cx="3328685" cy="306244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 name="Ngôi sao xanh lá">
            <a:hlinkClick r:id="rId6" action="ppaction://hlinksldjump"/>
            <a:extLst>
              <a:ext uri="{FF2B5EF4-FFF2-40B4-BE49-F238E27FC236}">
                <a16:creationId xmlns:a16="http://schemas.microsoft.com/office/drawing/2014/main" id="{3FA28E5C-1AEC-3A96-18C1-A1201B85BE01}"/>
              </a:ext>
            </a:extLst>
          </p:cNvPr>
          <p:cNvSpPr/>
          <p:nvPr/>
        </p:nvSpPr>
        <p:spPr>
          <a:xfrm rot="900000">
            <a:off x="911299" y="4023890"/>
            <a:ext cx="5045598" cy="4990555"/>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10" name="Ngôi sao đỏ">
            <a:hlinkClick r:id="rId9" action="ppaction://hlinksldjump"/>
            <a:extLst>
              <a:ext uri="{FF2B5EF4-FFF2-40B4-BE49-F238E27FC236}">
                <a16:creationId xmlns:a16="http://schemas.microsoft.com/office/drawing/2014/main" id="{24496DA8-C80B-5FC0-7449-324E981F0139}"/>
              </a:ext>
            </a:extLst>
          </p:cNvPr>
          <p:cNvSpPr/>
          <p:nvPr/>
        </p:nvSpPr>
        <p:spPr>
          <a:xfrm rot="10800000">
            <a:off x="6554885" y="4019941"/>
            <a:ext cx="5216356" cy="4969765"/>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
        <p:nvSpPr>
          <p:cNvPr id="12" name="Ngôi sao tím">
            <a:hlinkClick r:id="rId12" action="ppaction://hlinksldjump"/>
            <a:extLst>
              <a:ext uri="{FF2B5EF4-FFF2-40B4-BE49-F238E27FC236}">
                <a16:creationId xmlns:a16="http://schemas.microsoft.com/office/drawing/2014/main" id="{8154E2A2-B28E-5917-3DAA-2C1249006253}"/>
              </a:ext>
            </a:extLst>
          </p:cNvPr>
          <p:cNvSpPr/>
          <p:nvPr/>
        </p:nvSpPr>
        <p:spPr>
          <a:xfrm rot="2173249">
            <a:off x="11910497" y="4176112"/>
            <a:ext cx="5068499" cy="5162360"/>
          </a:xfrm>
          <a:custGeom>
            <a:avLst/>
            <a:gdLst/>
            <a:ahLst/>
            <a:cxnLst/>
            <a:rect l="l" t="t" r="r" b="b"/>
            <a:pathLst>
              <a:path w="4039985" h="4114800">
                <a:moveTo>
                  <a:pt x="0" y="0"/>
                </a:moveTo>
                <a:lnTo>
                  <a:pt x="4039985" y="0"/>
                </a:lnTo>
                <a:lnTo>
                  <a:pt x="4039985"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Tree>
    <p:extLst>
      <p:ext uri="{BB962C8B-B14F-4D97-AF65-F5344CB8AC3E}">
        <p14:creationId xmlns:p14="http://schemas.microsoft.com/office/powerpoint/2010/main" val="19231119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fltVal val="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10"/>
                                        </p:tgtEl>
                                        <p:attrNameLst>
                                          <p:attrName>ppt_w</p:attrName>
                                        </p:attrNameLst>
                                      </p:cBhvr>
                                      <p:tavLst>
                                        <p:tav tm="0">
                                          <p:val>
                                            <p:strVal val="ppt_w"/>
                                          </p:val>
                                        </p:tav>
                                        <p:tav tm="100000">
                                          <p:val>
                                            <p:fltVal val="0"/>
                                          </p:val>
                                        </p:tav>
                                      </p:tavLst>
                                    </p:anim>
                                    <p:anim calcmode="lin" valueType="num">
                                      <p:cBhvr>
                                        <p:cTn id="41" dur="500"/>
                                        <p:tgtEl>
                                          <p:spTgt spid="10"/>
                                        </p:tgtEl>
                                        <p:attrNameLst>
                                          <p:attrName>ppt_h</p:attrName>
                                        </p:attrNameLst>
                                      </p:cBhvr>
                                      <p:tavLst>
                                        <p:tav tm="0">
                                          <p:val>
                                            <p:strVal val="ppt_h"/>
                                          </p:val>
                                        </p:tav>
                                        <p:tav tm="100000">
                                          <p:val>
                                            <p:fltVal val="0"/>
                                          </p:val>
                                        </p:tav>
                                      </p:tavLst>
                                    </p:anim>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2"/>
                                        </p:tgtEl>
                                        <p:attrNameLst>
                                          <p:attrName>ppt_w</p:attrName>
                                        </p:attrNameLst>
                                      </p:cBhvr>
                                      <p:tavLst>
                                        <p:tav tm="0">
                                          <p:val>
                                            <p:strVal val="ppt_w"/>
                                          </p:val>
                                        </p:tav>
                                        <p:tav tm="100000">
                                          <p:val>
                                            <p:fltVal val="0"/>
                                          </p:val>
                                        </p:tav>
                                      </p:tavLst>
                                    </p:anim>
                                    <p:anim calcmode="lin" valueType="num">
                                      <p:cBhvr>
                                        <p:cTn id="49" dur="500"/>
                                        <p:tgtEl>
                                          <p:spTgt spid="12"/>
                                        </p:tgtEl>
                                        <p:attrNameLst>
                                          <p:attrName>ppt_h</p:attrName>
                                        </p:attrNameLst>
                                      </p:cBhvr>
                                      <p:tavLst>
                                        <p:tav tm="0">
                                          <p:val>
                                            <p:strVal val="ppt_h"/>
                                          </p:val>
                                        </p:tav>
                                        <p:tav tm="100000">
                                          <p:val>
                                            <p:fltVal val="0"/>
                                          </p:val>
                                        </p:tav>
                                      </p:tavLst>
                                    </p:anim>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3" grpId="0" animBg="1"/>
      <p:bldP spid="8" grpId="0"/>
      <p:bldP spid="9" grpId="0" animBg="1"/>
      <p:bldP spid="6" grpId="0" animBg="1"/>
      <p:bldP spid="6" grpId="1" animBg="1"/>
      <p:bldP spid="10" grpId="0" animBg="1"/>
      <p:bldP spid="10"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id="{0089758A-8705-F809-2B3B-831D03C94C15}"/>
              </a:ext>
            </a:extLst>
          </p:cNvPr>
          <p:cNvSpPr/>
          <p:nvPr/>
        </p:nvSpPr>
        <p:spPr>
          <a:xfrm>
            <a:off x="551523" y="1059019"/>
            <a:ext cx="17184954" cy="8656481"/>
          </a:xfrm>
          <a:custGeom>
            <a:avLst/>
            <a:gdLst>
              <a:gd name="connsiteX0" fmla="*/ 0 w 17184954"/>
              <a:gd name="connsiteY0" fmla="*/ 1442776 h 8656481"/>
              <a:gd name="connsiteX1" fmla="*/ 1442776 w 17184954"/>
              <a:gd name="connsiteY1" fmla="*/ 0 h 8656481"/>
              <a:gd name="connsiteX2" fmla="*/ 15742178 w 17184954"/>
              <a:gd name="connsiteY2" fmla="*/ 0 h 8656481"/>
              <a:gd name="connsiteX3" fmla="*/ 17184954 w 17184954"/>
              <a:gd name="connsiteY3" fmla="*/ 1442776 h 8656481"/>
              <a:gd name="connsiteX4" fmla="*/ 17184954 w 17184954"/>
              <a:gd name="connsiteY4" fmla="*/ 7213705 h 8656481"/>
              <a:gd name="connsiteX5" fmla="*/ 15742178 w 17184954"/>
              <a:gd name="connsiteY5" fmla="*/ 8656481 h 8656481"/>
              <a:gd name="connsiteX6" fmla="*/ 1442776 w 17184954"/>
              <a:gd name="connsiteY6" fmla="*/ 8656481 h 8656481"/>
              <a:gd name="connsiteX7" fmla="*/ 0 w 17184954"/>
              <a:gd name="connsiteY7" fmla="*/ 7213705 h 8656481"/>
              <a:gd name="connsiteX8" fmla="*/ 0 w 17184954"/>
              <a:gd name="connsiteY8" fmla="*/ 1442776 h 865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8656481" fill="none" extrusionOk="0">
                <a:moveTo>
                  <a:pt x="0" y="1442776"/>
                </a:moveTo>
                <a:cubicBezTo>
                  <a:pt x="-119075" y="653357"/>
                  <a:pt x="643765" y="12424"/>
                  <a:pt x="1442776" y="0"/>
                </a:cubicBezTo>
                <a:cubicBezTo>
                  <a:pt x="5697708" y="77600"/>
                  <a:pt x="13344852" y="-27269"/>
                  <a:pt x="15742178" y="0"/>
                </a:cubicBezTo>
                <a:cubicBezTo>
                  <a:pt x="16588112" y="-64785"/>
                  <a:pt x="17292425" y="677591"/>
                  <a:pt x="17184954" y="1442776"/>
                </a:cubicBezTo>
                <a:cubicBezTo>
                  <a:pt x="17293954" y="3453950"/>
                  <a:pt x="17106745" y="6521623"/>
                  <a:pt x="17184954" y="7213705"/>
                </a:cubicBezTo>
                <a:cubicBezTo>
                  <a:pt x="17169694" y="8004558"/>
                  <a:pt x="16470346" y="8686760"/>
                  <a:pt x="15742178" y="8656481"/>
                </a:cubicBezTo>
                <a:cubicBezTo>
                  <a:pt x="13206396" y="8705658"/>
                  <a:pt x="4674871" y="8533779"/>
                  <a:pt x="1442776" y="8656481"/>
                </a:cubicBezTo>
                <a:cubicBezTo>
                  <a:pt x="626785" y="8803693"/>
                  <a:pt x="-88104" y="8086387"/>
                  <a:pt x="0" y="7213705"/>
                </a:cubicBezTo>
                <a:cubicBezTo>
                  <a:pt x="47022" y="5181559"/>
                  <a:pt x="104569" y="2880401"/>
                  <a:pt x="0" y="1442776"/>
                </a:cubicBezTo>
                <a:close/>
              </a:path>
              <a:path w="17184954" h="8656481" stroke="0" extrusionOk="0">
                <a:moveTo>
                  <a:pt x="0" y="1442776"/>
                </a:moveTo>
                <a:cubicBezTo>
                  <a:pt x="22745" y="643353"/>
                  <a:pt x="760055" y="-7614"/>
                  <a:pt x="1442776" y="0"/>
                </a:cubicBezTo>
                <a:cubicBezTo>
                  <a:pt x="3150363" y="-129276"/>
                  <a:pt x="13014953" y="-77778"/>
                  <a:pt x="15742178" y="0"/>
                </a:cubicBezTo>
                <a:cubicBezTo>
                  <a:pt x="16531499" y="-23917"/>
                  <a:pt x="17182347" y="660987"/>
                  <a:pt x="17184954" y="1442776"/>
                </a:cubicBezTo>
                <a:cubicBezTo>
                  <a:pt x="17266553" y="3397545"/>
                  <a:pt x="17339254" y="5120057"/>
                  <a:pt x="17184954" y="7213705"/>
                </a:cubicBezTo>
                <a:cubicBezTo>
                  <a:pt x="17207318" y="8057691"/>
                  <a:pt x="16494331" y="8671663"/>
                  <a:pt x="15742178" y="8656481"/>
                </a:cubicBezTo>
                <a:cubicBezTo>
                  <a:pt x="13408303" y="8700701"/>
                  <a:pt x="3250409" y="8627099"/>
                  <a:pt x="1442776" y="8656481"/>
                </a:cubicBezTo>
                <a:cubicBezTo>
                  <a:pt x="623031" y="8568410"/>
                  <a:pt x="-38377" y="8001658"/>
                  <a:pt x="0" y="7213705"/>
                </a:cubicBezTo>
                <a:cubicBezTo>
                  <a:pt x="-159954" y="6486772"/>
                  <a:pt x="22140" y="2372648"/>
                  <a:pt x="0" y="14427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500" dirty="0"/>
          </a:p>
        </p:txBody>
      </p:sp>
      <p:sp>
        <p:nvSpPr>
          <p:cNvPr id="2" name="Rectangle: Rounded Corners 1">
            <a:extLst>
              <a:ext uri="{FF2B5EF4-FFF2-40B4-BE49-F238E27FC236}">
                <a16:creationId xmlns:a16="http://schemas.microsoft.com/office/drawing/2014/main" id="{3CD4BEC3-7FA1-32D4-F4E9-A08222910AC3}"/>
              </a:ext>
            </a:extLst>
          </p:cNvPr>
          <p:cNvSpPr/>
          <p:nvPr/>
        </p:nvSpPr>
        <p:spPr>
          <a:xfrm>
            <a:off x="1828800" y="8191501"/>
            <a:ext cx="3139459" cy="2095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80E01D9B-DD18-4AB0-C280-71478B1FE71E}"/>
              </a:ext>
            </a:extLst>
          </p:cNvPr>
          <p:cNvSpPr/>
          <p:nvPr/>
        </p:nvSpPr>
        <p:spPr>
          <a:xfrm>
            <a:off x="8109537" y="8191500"/>
            <a:ext cx="3139460" cy="2617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 name="Oval 2">
            <a:extLst>
              <a:ext uri="{FF2B5EF4-FFF2-40B4-BE49-F238E27FC236}">
                <a16:creationId xmlns:a16="http://schemas.microsoft.com/office/drawing/2014/main" id="{F925B640-EEDA-6FAF-CA87-54524520EB22}"/>
              </a:ext>
            </a:extLst>
          </p:cNvPr>
          <p:cNvSpPr/>
          <p:nvPr/>
        </p:nvSpPr>
        <p:spPr>
          <a:xfrm>
            <a:off x="13552044" y="7872741"/>
            <a:ext cx="3328685" cy="306244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pic>
        <p:nvPicPr>
          <p:cNvPr id="1026" name="Picture 2" descr="Sự tích bánh chưng, bánh dày">
            <a:extLst>
              <a:ext uri="{FF2B5EF4-FFF2-40B4-BE49-F238E27FC236}">
                <a16:creationId xmlns:a16="http://schemas.microsoft.com/office/drawing/2014/main" id="{CBBAEB21-E4DB-055B-0628-30CBA2F64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752666"/>
            <a:ext cx="13289448" cy="74753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00F79DF-6D92-F3BC-E33F-C365A940C32C}"/>
              </a:ext>
            </a:extLst>
          </p:cNvPr>
          <p:cNvSpPr/>
          <p:nvPr/>
        </p:nvSpPr>
        <p:spPr>
          <a:xfrm>
            <a:off x="1828800" y="1562100"/>
            <a:ext cx="13944600" cy="1665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hlinkClick r:id="rId5" action="ppaction://hlinksldjump"/>
            <a:extLst>
              <a:ext uri="{FF2B5EF4-FFF2-40B4-BE49-F238E27FC236}">
                <a16:creationId xmlns:a16="http://schemas.microsoft.com/office/drawing/2014/main" id="{C89B5F0C-1308-6C93-0DF0-7D5804D5B4D9}"/>
              </a:ext>
            </a:extLst>
          </p:cNvPr>
          <p:cNvSpPr/>
          <p:nvPr/>
        </p:nvSpPr>
        <p:spPr>
          <a:xfrm>
            <a:off x="0" y="9486900"/>
            <a:ext cx="1289737" cy="751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371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1B06D07-7AFF-D8CC-783B-2EDF63384290}"/>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28ADE8C5-BF07-CA69-41BC-4C5F193EA531}"/>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F3F7BC58-8682-815C-0630-B36DDC12DE51}"/>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id="{D87EAAAF-0BF3-B128-E3EE-65A08E75D3CD}"/>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id="{A1E416D4-0E8D-A3A3-C984-D45556B112F3}"/>
              </a:ext>
            </a:extLst>
          </p:cNvPr>
          <p:cNvSpPr/>
          <p:nvPr/>
        </p:nvSpPr>
        <p:spPr>
          <a:xfrm>
            <a:off x="551523" y="1059019"/>
            <a:ext cx="17184954" cy="8656481"/>
          </a:xfrm>
          <a:custGeom>
            <a:avLst/>
            <a:gdLst>
              <a:gd name="connsiteX0" fmla="*/ 0 w 17184954"/>
              <a:gd name="connsiteY0" fmla="*/ 1442776 h 8656481"/>
              <a:gd name="connsiteX1" fmla="*/ 1442776 w 17184954"/>
              <a:gd name="connsiteY1" fmla="*/ 0 h 8656481"/>
              <a:gd name="connsiteX2" fmla="*/ 15742178 w 17184954"/>
              <a:gd name="connsiteY2" fmla="*/ 0 h 8656481"/>
              <a:gd name="connsiteX3" fmla="*/ 17184954 w 17184954"/>
              <a:gd name="connsiteY3" fmla="*/ 1442776 h 8656481"/>
              <a:gd name="connsiteX4" fmla="*/ 17184954 w 17184954"/>
              <a:gd name="connsiteY4" fmla="*/ 7213705 h 8656481"/>
              <a:gd name="connsiteX5" fmla="*/ 15742178 w 17184954"/>
              <a:gd name="connsiteY5" fmla="*/ 8656481 h 8656481"/>
              <a:gd name="connsiteX6" fmla="*/ 1442776 w 17184954"/>
              <a:gd name="connsiteY6" fmla="*/ 8656481 h 8656481"/>
              <a:gd name="connsiteX7" fmla="*/ 0 w 17184954"/>
              <a:gd name="connsiteY7" fmla="*/ 7213705 h 8656481"/>
              <a:gd name="connsiteX8" fmla="*/ 0 w 17184954"/>
              <a:gd name="connsiteY8" fmla="*/ 1442776 h 865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8656481" fill="none" extrusionOk="0">
                <a:moveTo>
                  <a:pt x="0" y="1442776"/>
                </a:moveTo>
                <a:cubicBezTo>
                  <a:pt x="-119075" y="653357"/>
                  <a:pt x="643765" y="12424"/>
                  <a:pt x="1442776" y="0"/>
                </a:cubicBezTo>
                <a:cubicBezTo>
                  <a:pt x="5697708" y="77600"/>
                  <a:pt x="13344852" y="-27269"/>
                  <a:pt x="15742178" y="0"/>
                </a:cubicBezTo>
                <a:cubicBezTo>
                  <a:pt x="16588112" y="-64785"/>
                  <a:pt x="17292425" y="677591"/>
                  <a:pt x="17184954" y="1442776"/>
                </a:cubicBezTo>
                <a:cubicBezTo>
                  <a:pt x="17293954" y="3453950"/>
                  <a:pt x="17106745" y="6521623"/>
                  <a:pt x="17184954" y="7213705"/>
                </a:cubicBezTo>
                <a:cubicBezTo>
                  <a:pt x="17169694" y="8004558"/>
                  <a:pt x="16470346" y="8686760"/>
                  <a:pt x="15742178" y="8656481"/>
                </a:cubicBezTo>
                <a:cubicBezTo>
                  <a:pt x="13206396" y="8705658"/>
                  <a:pt x="4674871" y="8533779"/>
                  <a:pt x="1442776" y="8656481"/>
                </a:cubicBezTo>
                <a:cubicBezTo>
                  <a:pt x="626785" y="8803693"/>
                  <a:pt x="-88104" y="8086387"/>
                  <a:pt x="0" y="7213705"/>
                </a:cubicBezTo>
                <a:cubicBezTo>
                  <a:pt x="47022" y="5181559"/>
                  <a:pt x="104569" y="2880401"/>
                  <a:pt x="0" y="1442776"/>
                </a:cubicBezTo>
                <a:close/>
              </a:path>
              <a:path w="17184954" h="8656481" stroke="0" extrusionOk="0">
                <a:moveTo>
                  <a:pt x="0" y="1442776"/>
                </a:moveTo>
                <a:cubicBezTo>
                  <a:pt x="22745" y="643353"/>
                  <a:pt x="760055" y="-7614"/>
                  <a:pt x="1442776" y="0"/>
                </a:cubicBezTo>
                <a:cubicBezTo>
                  <a:pt x="3150363" y="-129276"/>
                  <a:pt x="13014953" y="-77778"/>
                  <a:pt x="15742178" y="0"/>
                </a:cubicBezTo>
                <a:cubicBezTo>
                  <a:pt x="16531499" y="-23917"/>
                  <a:pt x="17182347" y="660987"/>
                  <a:pt x="17184954" y="1442776"/>
                </a:cubicBezTo>
                <a:cubicBezTo>
                  <a:pt x="17266553" y="3397545"/>
                  <a:pt x="17339254" y="5120057"/>
                  <a:pt x="17184954" y="7213705"/>
                </a:cubicBezTo>
                <a:cubicBezTo>
                  <a:pt x="17207318" y="8057691"/>
                  <a:pt x="16494331" y="8671663"/>
                  <a:pt x="15742178" y="8656481"/>
                </a:cubicBezTo>
                <a:cubicBezTo>
                  <a:pt x="13408303" y="8700701"/>
                  <a:pt x="3250409" y="8627099"/>
                  <a:pt x="1442776" y="8656481"/>
                </a:cubicBezTo>
                <a:cubicBezTo>
                  <a:pt x="623031" y="8568410"/>
                  <a:pt x="-38377" y="8001658"/>
                  <a:pt x="0" y="7213705"/>
                </a:cubicBezTo>
                <a:cubicBezTo>
                  <a:pt x="-159954" y="6486772"/>
                  <a:pt x="22140" y="2372648"/>
                  <a:pt x="0" y="14427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2723973B-AD47-CFB0-17F6-BDA4D3FDB180}"/>
              </a:ext>
            </a:extLst>
          </p:cNvPr>
          <p:cNvSpPr/>
          <p:nvPr/>
        </p:nvSpPr>
        <p:spPr>
          <a:xfrm>
            <a:off x="1828800" y="8191501"/>
            <a:ext cx="3139459" cy="2095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2A22EB21-FF1D-A577-E5F9-374BA7EE5948}"/>
              </a:ext>
            </a:extLst>
          </p:cNvPr>
          <p:cNvSpPr/>
          <p:nvPr/>
        </p:nvSpPr>
        <p:spPr>
          <a:xfrm>
            <a:off x="8109537" y="8191500"/>
            <a:ext cx="3139460" cy="2617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Oval 2">
            <a:extLst>
              <a:ext uri="{FF2B5EF4-FFF2-40B4-BE49-F238E27FC236}">
                <a16:creationId xmlns:a16="http://schemas.microsoft.com/office/drawing/2014/main" id="{96E11AFC-02A3-EBED-385E-4BDCBA14F59A}"/>
              </a:ext>
            </a:extLst>
          </p:cNvPr>
          <p:cNvSpPr/>
          <p:nvPr/>
        </p:nvSpPr>
        <p:spPr>
          <a:xfrm>
            <a:off x="13552044" y="7872741"/>
            <a:ext cx="3328685" cy="306244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D417B2C9-5769-4345-203F-FE23506607CF}"/>
              </a:ext>
            </a:extLst>
          </p:cNvPr>
          <p:cNvSpPr/>
          <p:nvPr/>
        </p:nvSpPr>
        <p:spPr>
          <a:xfrm>
            <a:off x="1262900" y="4229101"/>
            <a:ext cx="4494755" cy="1665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Calibri"/>
                <a:ea typeface="+mn-ea"/>
                <a:cs typeface="+mn-cs"/>
              </a:rPr>
              <a:t>SỰ</a:t>
            </a:r>
            <a:r>
              <a:rPr kumimoji="0" lang="en-US" sz="6600" b="1" i="0" u="none" strike="noStrike" kern="1200" cap="none" spc="0" normalizeH="0" noProof="0">
                <a:ln>
                  <a:noFill/>
                </a:ln>
                <a:solidFill>
                  <a:srgbClr val="FF0000"/>
                </a:solidFill>
                <a:effectLst/>
                <a:uLnTx/>
                <a:uFillTx/>
                <a:latin typeface="Calibri"/>
                <a:ea typeface="+mn-ea"/>
                <a:cs typeface="+mn-cs"/>
              </a:rPr>
              <a:t> TÍCH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noProof="0">
                <a:ln>
                  <a:noFill/>
                </a:ln>
                <a:solidFill>
                  <a:srgbClr val="FF0000"/>
                </a:solidFill>
                <a:effectLst/>
                <a:uLnTx/>
                <a:uFillTx/>
                <a:latin typeface="Calibri"/>
                <a:ea typeface="+mn-ea"/>
                <a:cs typeface="+mn-cs"/>
              </a:rPr>
              <a:t>HỒ GƯƠM</a:t>
            </a:r>
            <a:endParaRPr kumimoji="0" lang="en-US" sz="6600" b="1" i="0" u="none" strike="noStrike" kern="1200" cap="none" spc="0" normalizeH="0" baseline="0" noProof="0">
              <a:ln>
                <a:noFill/>
              </a:ln>
              <a:solidFill>
                <a:srgbClr val="FF0000"/>
              </a:solidFill>
              <a:effectLst/>
              <a:uLnTx/>
              <a:uFillTx/>
              <a:latin typeface="Calibri"/>
              <a:ea typeface="+mn-ea"/>
              <a:cs typeface="+mn-cs"/>
            </a:endParaRPr>
          </a:p>
        </p:txBody>
      </p:sp>
      <p:pic>
        <p:nvPicPr>
          <p:cNvPr id="3074" name="Picture 2" descr="Truyện “ Sự tích hồ Gươm”">
            <a:extLst>
              <a:ext uri="{FF2B5EF4-FFF2-40B4-BE49-F238E27FC236}">
                <a16:creationId xmlns:a16="http://schemas.microsoft.com/office/drawing/2014/main" id="{8E7B1E79-93F8-FCEF-C83B-119C6C8B3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017" y="1820003"/>
            <a:ext cx="9341544" cy="700615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hlinkClick r:id="rId5" action="ppaction://hlinksldjump"/>
            <a:extLst>
              <a:ext uri="{FF2B5EF4-FFF2-40B4-BE49-F238E27FC236}">
                <a16:creationId xmlns:a16="http://schemas.microsoft.com/office/drawing/2014/main" id="{4A09A915-1D05-1F77-3D79-BA349FD6D288}"/>
              </a:ext>
            </a:extLst>
          </p:cNvPr>
          <p:cNvSpPr/>
          <p:nvPr/>
        </p:nvSpPr>
        <p:spPr>
          <a:xfrm>
            <a:off x="0" y="9486900"/>
            <a:ext cx="1289737" cy="751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2043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2A1261E-3686-B0F9-AD65-3A4A1A133B4E}"/>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94F09166-37FE-D3F7-4E2E-DEA28B6E9653}"/>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D8EC614-ED99-1F7F-8490-5BA08897ADBD}"/>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id="{58D2982B-BB7F-CCC0-2D04-FF42B3331354}"/>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id="{0282D1C4-1451-FB03-D8AF-B9BA47C6AFFE}"/>
              </a:ext>
            </a:extLst>
          </p:cNvPr>
          <p:cNvSpPr/>
          <p:nvPr/>
        </p:nvSpPr>
        <p:spPr>
          <a:xfrm>
            <a:off x="551523" y="1059019"/>
            <a:ext cx="17184954" cy="8656481"/>
          </a:xfrm>
          <a:custGeom>
            <a:avLst/>
            <a:gdLst>
              <a:gd name="connsiteX0" fmla="*/ 0 w 17184954"/>
              <a:gd name="connsiteY0" fmla="*/ 1442776 h 8656481"/>
              <a:gd name="connsiteX1" fmla="*/ 1442776 w 17184954"/>
              <a:gd name="connsiteY1" fmla="*/ 0 h 8656481"/>
              <a:gd name="connsiteX2" fmla="*/ 15742178 w 17184954"/>
              <a:gd name="connsiteY2" fmla="*/ 0 h 8656481"/>
              <a:gd name="connsiteX3" fmla="*/ 17184954 w 17184954"/>
              <a:gd name="connsiteY3" fmla="*/ 1442776 h 8656481"/>
              <a:gd name="connsiteX4" fmla="*/ 17184954 w 17184954"/>
              <a:gd name="connsiteY4" fmla="*/ 7213705 h 8656481"/>
              <a:gd name="connsiteX5" fmla="*/ 15742178 w 17184954"/>
              <a:gd name="connsiteY5" fmla="*/ 8656481 h 8656481"/>
              <a:gd name="connsiteX6" fmla="*/ 1442776 w 17184954"/>
              <a:gd name="connsiteY6" fmla="*/ 8656481 h 8656481"/>
              <a:gd name="connsiteX7" fmla="*/ 0 w 17184954"/>
              <a:gd name="connsiteY7" fmla="*/ 7213705 h 8656481"/>
              <a:gd name="connsiteX8" fmla="*/ 0 w 17184954"/>
              <a:gd name="connsiteY8" fmla="*/ 1442776 h 865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8656481" fill="none" extrusionOk="0">
                <a:moveTo>
                  <a:pt x="0" y="1442776"/>
                </a:moveTo>
                <a:cubicBezTo>
                  <a:pt x="-119075" y="653357"/>
                  <a:pt x="643765" y="12424"/>
                  <a:pt x="1442776" y="0"/>
                </a:cubicBezTo>
                <a:cubicBezTo>
                  <a:pt x="5697708" y="77600"/>
                  <a:pt x="13344852" y="-27269"/>
                  <a:pt x="15742178" y="0"/>
                </a:cubicBezTo>
                <a:cubicBezTo>
                  <a:pt x="16588112" y="-64785"/>
                  <a:pt x="17292425" y="677591"/>
                  <a:pt x="17184954" y="1442776"/>
                </a:cubicBezTo>
                <a:cubicBezTo>
                  <a:pt x="17293954" y="3453950"/>
                  <a:pt x="17106745" y="6521623"/>
                  <a:pt x="17184954" y="7213705"/>
                </a:cubicBezTo>
                <a:cubicBezTo>
                  <a:pt x="17169694" y="8004558"/>
                  <a:pt x="16470346" y="8686760"/>
                  <a:pt x="15742178" y="8656481"/>
                </a:cubicBezTo>
                <a:cubicBezTo>
                  <a:pt x="13206396" y="8705658"/>
                  <a:pt x="4674871" y="8533779"/>
                  <a:pt x="1442776" y="8656481"/>
                </a:cubicBezTo>
                <a:cubicBezTo>
                  <a:pt x="626785" y="8803693"/>
                  <a:pt x="-88104" y="8086387"/>
                  <a:pt x="0" y="7213705"/>
                </a:cubicBezTo>
                <a:cubicBezTo>
                  <a:pt x="47022" y="5181559"/>
                  <a:pt x="104569" y="2880401"/>
                  <a:pt x="0" y="1442776"/>
                </a:cubicBezTo>
                <a:close/>
              </a:path>
              <a:path w="17184954" h="8656481" stroke="0" extrusionOk="0">
                <a:moveTo>
                  <a:pt x="0" y="1442776"/>
                </a:moveTo>
                <a:cubicBezTo>
                  <a:pt x="22745" y="643353"/>
                  <a:pt x="760055" y="-7614"/>
                  <a:pt x="1442776" y="0"/>
                </a:cubicBezTo>
                <a:cubicBezTo>
                  <a:pt x="3150363" y="-129276"/>
                  <a:pt x="13014953" y="-77778"/>
                  <a:pt x="15742178" y="0"/>
                </a:cubicBezTo>
                <a:cubicBezTo>
                  <a:pt x="16531499" y="-23917"/>
                  <a:pt x="17182347" y="660987"/>
                  <a:pt x="17184954" y="1442776"/>
                </a:cubicBezTo>
                <a:cubicBezTo>
                  <a:pt x="17266553" y="3397545"/>
                  <a:pt x="17339254" y="5120057"/>
                  <a:pt x="17184954" y="7213705"/>
                </a:cubicBezTo>
                <a:cubicBezTo>
                  <a:pt x="17207318" y="8057691"/>
                  <a:pt x="16494331" y="8671663"/>
                  <a:pt x="15742178" y="8656481"/>
                </a:cubicBezTo>
                <a:cubicBezTo>
                  <a:pt x="13408303" y="8700701"/>
                  <a:pt x="3250409" y="8627099"/>
                  <a:pt x="1442776" y="8656481"/>
                </a:cubicBezTo>
                <a:cubicBezTo>
                  <a:pt x="623031" y="8568410"/>
                  <a:pt x="-38377" y="8001658"/>
                  <a:pt x="0" y="7213705"/>
                </a:cubicBezTo>
                <a:cubicBezTo>
                  <a:pt x="-159954" y="6486772"/>
                  <a:pt x="22140" y="2372648"/>
                  <a:pt x="0" y="14427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CC375613-30F6-48C1-A498-A83374FDE4AD}"/>
              </a:ext>
            </a:extLst>
          </p:cNvPr>
          <p:cNvSpPr/>
          <p:nvPr/>
        </p:nvSpPr>
        <p:spPr>
          <a:xfrm>
            <a:off x="1828800" y="8191501"/>
            <a:ext cx="3139459" cy="2095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74AA9C26-AF0A-5D4F-93B4-C3EF6E4F5A0D}"/>
              </a:ext>
            </a:extLst>
          </p:cNvPr>
          <p:cNvSpPr/>
          <p:nvPr/>
        </p:nvSpPr>
        <p:spPr>
          <a:xfrm>
            <a:off x="8109537" y="8191500"/>
            <a:ext cx="3139460" cy="2617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Oval 2">
            <a:extLst>
              <a:ext uri="{FF2B5EF4-FFF2-40B4-BE49-F238E27FC236}">
                <a16:creationId xmlns:a16="http://schemas.microsoft.com/office/drawing/2014/main" id="{9D7B9F2F-C7C5-4B1A-7B62-920784AB1460}"/>
              </a:ext>
            </a:extLst>
          </p:cNvPr>
          <p:cNvSpPr/>
          <p:nvPr/>
        </p:nvSpPr>
        <p:spPr>
          <a:xfrm>
            <a:off x="13552044" y="7872741"/>
            <a:ext cx="3328685" cy="306244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050" name="Picture 2" descr="Mãn nhãn với phim hoạt hình “Con Rồng cháu Tiên” phiên bản 2017 - Đài Phát  thanh và Truyền hình Long An">
            <a:extLst>
              <a:ext uri="{FF2B5EF4-FFF2-40B4-BE49-F238E27FC236}">
                <a16:creationId xmlns:a16="http://schemas.microsoft.com/office/drawing/2014/main" id="{EE9BF22F-15F4-FB16-CDDA-33EE2E2A1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271" y="1693706"/>
            <a:ext cx="9695190" cy="7021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D290238-40F1-4159-E3F0-B8747C169ADF}"/>
              </a:ext>
            </a:extLst>
          </p:cNvPr>
          <p:cNvSpPr/>
          <p:nvPr/>
        </p:nvSpPr>
        <p:spPr>
          <a:xfrm>
            <a:off x="11802939" y="4065529"/>
            <a:ext cx="4494755" cy="1665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Calibri"/>
                <a:ea typeface="+mn-ea"/>
                <a:cs typeface="+mn-cs"/>
              </a:rPr>
              <a:t>CON RỒNG</a:t>
            </a:r>
            <a:r>
              <a:rPr kumimoji="0" lang="en-US" sz="6600" b="1" i="0" u="none" strike="noStrike" kern="1200" cap="none" spc="0" normalizeH="0" noProof="0">
                <a:ln>
                  <a:noFill/>
                </a:ln>
                <a:solidFill>
                  <a:srgbClr val="FF0000"/>
                </a:solidFill>
                <a:effectLst/>
                <a:uLnTx/>
                <a:uFillTx/>
                <a:latin typeface="Calibri"/>
                <a:ea typeface="+mn-ea"/>
                <a:cs typeface="+mn-cs"/>
              </a:rPr>
              <a:t> CHÁU TIÊN</a:t>
            </a:r>
            <a:endParaRPr kumimoji="0" lang="en-US" sz="6600" b="1" i="0" u="none" strike="noStrike" kern="1200" cap="none" spc="0" normalizeH="0" baseline="0" noProof="0">
              <a:ln>
                <a:noFill/>
              </a:ln>
              <a:solidFill>
                <a:srgbClr val="FF0000"/>
              </a:solidFill>
              <a:effectLst/>
              <a:uLnTx/>
              <a:uFillTx/>
              <a:latin typeface="Calibri"/>
              <a:ea typeface="+mn-ea"/>
              <a:cs typeface="+mn-cs"/>
            </a:endParaRPr>
          </a:p>
        </p:txBody>
      </p:sp>
      <p:sp>
        <p:nvSpPr>
          <p:cNvPr id="8" name="Arrow: Left 7">
            <a:hlinkClick r:id="rId5" action="ppaction://hlinksldjump"/>
            <a:extLst>
              <a:ext uri="{FF2B5EF4-FFF2-40B4-BE49-F238E27FC236}">
                <a16:creationId xmlns:a16="http://schemas.microsoft.com/office/drawing/2014/main" id="{17C7DB7E-C95B-36C0-C880-9B6BECE34F3D}"/>
              </a:ext>
            </a:extLst>
          </p:cNvPr>
          <p:cNvSpPr/>
          <p:nvPr/>
        </p:nvSpPr>
        <p:spPr>
          <a:xfrm>
            <a:off x="0" y="9486900"/>
            <a:ext cx="1289737" cy="751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794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33">
            <a:extLst>
              <a:ext uri="{FF2B5EF4-FFF2-40B4-BE49-F238E27FC236}">
                <a16:creationId xmlns:a16="http://schemas.microsoft.com/office/drawing/2014/main"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TextBox 3">
            <a:extLst>
              <a:ext uri="{FF2B5EF4-FFF2-40B4-BE49-F238E27FC236}">
                <a16:creationId xmlns:a16="http://schemas.microsoft.com/office/drawing/2014/main"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a:noFill/>
                </a:ln>
                <a:solidFill>
                  <a:prstClr val="white"/>
                </a:solidFill>
                <a:effectLst/>
                <a:uLnTx/>
                <a:uFillTx/>
                <a:latin typeface="UTM Cookies" panose="02040603050506020204" pitchFamily="18" charset="0"/>
                <a:ea typeface="+mn-ea"/>
                <a:cs typeface="+mn-cs"/>
              </a:rPr>
              <a:t>Luyện</a:t>
            </a:r>
            <a:r>
              <a:rPr kumimoji="0" lang="en-US" sz="20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 </a:t>
            </a:r>
            <a:r>
              <a:rPr kumimoji="0" lang="en-US" sz="20000" b="0" i="0" u="none" strike="noStrike" kern="1200" cap="none" spc="0" normalizeH="0" baseline="0" noProof="0" dirty="0" err="1">
                <a:ln>
                  <a:noFill/>
                </a:ln>
                <a:solidFill>
                  <a:prstClr val="white"/>
                </a:solidFill>
                <a:effectLst/>
                <a:uLnTx/>
                <a:uFillTx/>
                <a:latin typeface="UTM Cookies" panose="02040603050506020204" pitchFamily="18" charset="0"/>
                <a:ea typeface="+mn-ea"/>
                <a:cs typeface="+mn-cs"/>
              </a:rPr>
              <a:t>tập</a:t>
            </a:r>
            <a:endParaRPr kumimoji="0" lang="en-US" sz="20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endParaRP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TextBox 3">
            <a:extLst>
              <a:ext uri="{FF2B5EF4-FFF2-40B4-BE49-F238E27FC236}">
                <a16:creationId xmlns:a16="http://schemas.microsoft.com/office/drawing/2014/main"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5" name="Freeform 4">
            <a:extLst>
              <a:ext uri="{FF2B5EF4-FFF2-40B4-BE49-F238E27FC236}">
                <a16:creationId xmlns:a16="http://schemas.microsoft.com/office/drawing/2014/main" id="{623D00E6-5C63-4431-D4C8-0A5EA1E1EE5F}"/>
              </a:ext>
            </a:extLst>
          </p:cNvPr>
          <p:cNvSpPr/>
          <p:nvPr/>
        </p:nvSpPr>
        <p:spPr>
          <a:xfrm>
            <a:off x="-4439" y="6346009"/>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3">
            <a:extLst>
              <a:ext uri="{FF2B5EF4-FFF2-40B4-BE49-F238E27FC236}">
                <a16:creationId xmlns:a16="http://schemas.microsoft.com/office/drawing/2014/main" id="{A72ED82B-8C6F-E53E-7D71-29723C7215AA}"/>
              </a:ext>
            </a:extLst>
          </p:cNvPr>
          <p:cNvSpPr txBox="1"/>
          <p:nvPr/>
        </p:nvSpPr>
        <p:spPr>
          <a:xfrm>
            <a:off x="3124200" y="3910763"/>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a:noFill/>
                </a:ln>
                <a:solidFill>
                  <a:srgbClr val="FF0000"/>
                </a:solidFill>
                <a:effectLst/>
                <a:uLnTx/>
                <a:uFillTx/>
                <a:latin typeface="UTM Cookies" panose="02040603050506020204" pitchFamily="18" charset="0"/>
                <a:ea typeface="+mn-ea"/>
                <a:cs typeface="+mn-cs"/>
              </a:rPr>
              <a:t>Luyện</a:t>
            </a:r>
            <a:r>
              <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rPr>
              <a:t> </a:t>
            </a:r>
            <a:r>
              <a:rPr kumimoji="0" lang="en-US" sz="20000" b="0" i="0" u="none" strike="noStrike" kern="1200" cap="none" spc="0" normalizeH="0" baseline="0" noProof="0" dirty="0" err="1">
                <a:ln>
                  <a:noFill/>
                </a:ln>
                <a:solidFill>
                  <a:srgbClr val="FF0000"/>
                </a:solidFill>
                <a:effectLst/>
                <a:uLnTx/>
                <a:uFillTx/>
                <a:latin typeface="UTM Cookies" panose="02040603050506020204" pitchFamily="18" charset="0"/>
                <a:ea typeface="+mn-ea"/>
                <a:cs typeface="+mn-cs"/>
              </a:rPr>
              <a:t>tập</a:t>
            </a:r>
            <a:endPar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1078832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id="{A150400E-9178-14D4-8EEF-53E950D36CF8}"/>
              </a:ext>
            </a:extLst>
          </p:cNvPr>
          <p:cNvSpPr>
            <a:spLocks/>
          </p:cNvSpPr>
          <p:nvPr/>
        </p:nvSpPr>
        <p:spPr>
          <a:xfrm>
            <a:off x="681789" y="-1278188"/>
            <a:ext cx="17050677" cy="8631488"/>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7" name="Freeform 4">
            <a:extLst>
              <a:ext uri="{FF2B5EF4-FFF2-40B4-BE49-F238E27FC236}">
                <a16:creationId xmlns:a16="http://schemas.microsoft.com/office/drawing/2014/main"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TextBox 1">
            <a:extLst>
              <a:ext uri="{FF2B5EF4-FFF2-40B4-BE49-F238E27FC236}">
                <a16:creationId xmlns:a16="http://schemas.microsoft.com/office/drawing/2014/main" id="{04C5D28A-2522-1102-7665-04AF0524339E}"/>
              </a:ext>
            </a:extLst>
          </p:cNvPr>
          <p:cNvSpPr txBox="1"/>
          <p:nvPr/>
        </p:nvSpPr>
        <p:spPr>
          <a:xfrm>
            <a:off x="2057400" y="3254024"/>
            <a:ext cx="15058347" cy="3093154"/>
          </a:xfrm>
          <a:prstGeom prst="rect">
            <a:avLst/>
          </a:prstGeom>
          <a:noFill/>
        </p:spPr>
        <p:txBody>
          <a:bodyPr wrap="square" rtlCol="0">
            <a:spAutoFit/>
          </a:bodyPr>
          <a:lstStyle/>
          <a:p>
            <a:r>
              <a:rPr lang="vi-VN" sz="6500" b="1">
                <a:solidFill>
                  <a:srgbClr val="7030A0"/>
                </a:solidFill>
                <a:latin typeface="Calibri "/>
              </a:rPr>
              <a:t>Đề bài:</a:t>
            </a:r>
            <a:r>
              <a:rPr lang="vi-VN" sz="6500" b="1">
                <a:solidFill>
                  <a:srgbClr val="002060"/>
                </a:solidFill>
                <a:latin typeface="Calibri "/>
              </a:rPr>
              <a:t> Viết đoạn văn thể hiện tình cảm, cảm xúc của em về một câu</a:t>
            </a:r>
            <a:r>
              <a:rPr lang="en-US" sz="6500" b="1">
                <a:solidFill>
                  <a:srgbClr val="002060"/>
                </a:solidFill>
                <a:latin typeface="Calibri "/>
              </a:rPr>
              <a:t> </a:t>
            </a:r>
            <a:r>
              <a:rPr lang="vi-VN" sz="6500" b="1">
                <a:solidFill>
                  <a:srgbClr val="002060"/>
                </a:solidFill>
                <a:latin typeface="Calibri "/>
              </a:rPr>
              <a:t>chuyện đã nghe, đã đọc về quê hương, đất nước.</a:t>
            </a:r>
            <a:endParaRPr lang="vi-VN" dirty="0">
              <a:solidFill>
                <a:srgbClr val="002060"/>
              </a:solidFill>
            </a:endParaRPr>
          </a:p>
        </p:txBody>
      </p:sp>
    </p:spTree>
    <p:extLst>
      <p:ext uri="{BB962C8B-B14F-4D97-AF65-F5344CB8AC3E}">
        <p14:creationId xmlns:p14="http://schemas.microsoft.com/office/powerpoint/2010/main" val="1593118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889</TotalTime>
  <Words>807</Words>
  <Application>Microsoft Office PowerPoint</Application>
  <PresentationFormat>Custom</PresentationFormat>
  <Paragraphs>63</Paragraphs>
  <Slides>19</Slides>
  <Notes>4</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#9Slide05 SVNClementine</vt:lpstr>
      <vt:lpstr>Arial</vt:lpstr>
      <vt:lpstr>Calibri</vt:lpstr>
      <vt:lpstr>Calibri </vt:lpstr>
      <vt:lpstr>iCiel Pony</vt:lpstr>
      <vt:lpstr>UTM Cookies</vt:lpstr>
      <vt:lpstr>UTM Edwardian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THAO2011</cp:lastModifiedBy>
  <cp:revision>46</cp:revision>
  <dcterms:created xsi:type="dcterms:W3CDTF">2006-08-16T00:00:00Z</dcterms:created>
  <dcterms:modified xsi:type="dcterms:W3CDTF">2025-04-19T02:29:07Z</dcterms:modified>
  <cp:category>9Slide.vn</cp:category>
  <dc:identifier>DAF1M0qc78Q</dc:identifier>
</cp:coreProperties>
</file>